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Lst>
  <p:sldSz cy="5143500" cx="9144000"/>
  <p:notesSz cx="6858000" cy="9144000"/>
  <p:embeddedFontLst>
    <p:embeddedFont>
      <p:font typeface="Poppins"/>
      <p:regular r:id="rId57"/>
      <p:bold r:id="rId58"/>
      <p:italic r:id="rId59"/>
      <p:boldItalic r:id="rId60"/>
    </p:embeddedFont>
    <p:embeddedFont>
      <p:font typeface="Abril Fatface"/>
      <p:regular r:id="rId61"/>
    </p:embeddedFont>
    <p:embeddedFont>
      <p:font typeface="Lato"/>
      <p:regular r:id="rId62"/>
      <p:bold r:id="rId63"/>
      <p:italic r:id="rId64"/>
      <p:boldItalic r:id="rId65"/>
    </p:embeddedFont>
    <p:embeddedFont>
      <p:font typeface="Barlow Condensed"/>
      <p:regular r:id="rId66"/>
      <p:bold r:id="rId67"/>
      <p:italic r:id="rId68"/>
      <p:boldItalic r:id="rId69"/>
    </p:embeddedFont>
    <p:embeddedFont>
      <p:font typeface="Didact Gothic"/>
      <p:regular r:id="rId70"/>
    </p:embeddedFont>
    <p:embeddedFont>
      <p:font typeface="Shadows Into Light Two"/>
      <p:regular r:id="rId71"/>
    </p:embeddedFont>
    <p:embeddedFont>
      <p:font typeface="Archivo Black"/>
      <p:regular r:id="rId72"/>
    </p:embeddedFont>
    <p:embeddedFont>
      <p:font typeface="Itim"/>
      <p:regular r:id="rId73"/>
    </p:embeddedFont>
    <p:embeddedFont>
      <p:font typeface="Homemade Apple"/>
      <p:regular r:id="rId7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Itim-regular.fntdata"/><Relationship Id="rId72" Type="http://schemas.openxmlformats.org/officeDocument/2006/relationships/font" Target="fonts/ArchivoBlack-regular.fntdata"/><Relationship Id="rId31" Type="http://schemas.openxmlformats.org/officeDocument/2006/relationships/slide" Target="slides/slide26.xml"/><Relationship Id="rId30" Type="http://schemas.openxmlformats.org/officeDocument/2006/relationships/slide" Target="slides/slide25.xml"/><Relationship Id="rId74" Type="http://schemas.openxmlformats.org/officeDocument/2006/relationships/font" Target="fonts/HomemadeApple-regular.fntdata"/><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ShadowsIntoLightTwo-regular.fntdata"/><Relationship Id="rId70" Type="http://schemas.openxmlformats.org/officeDocument/2006/relationships/font" Target="fonts/DidactGothic-regular.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Lato-regular.fntdata"/><Relationship Id="rId61" Type="http://schemas.openxmlformats.org/officeDocument/2006/relationships/font" Target="fonts/AbrilFatface-regular.fntdata"/><Relationship Id="rId20" Type="http://schemas.openxmlformats.org/officeDocument/2006/relationships/slide" Target="slides/slide15.xml"/><Relationship Id="rId64" Type="http://schemas.openxmlformats.org/officeDocument/2006/relationships/font" Target="fonts/Lato-italic.fntdata"/><Relationship Id="rId63" Type="http://schemas.openxmlformats.org/officeDocument/2006/relationships/font" Target="fonts/Lato-bold.fntdata"/><Relationship Id="rId22" Type="http://schemas.openxmlformats.org/officeDocument/2006/relationships/slide" Target="slides/slide17.xml"/><Relationship Id="rId66" Type="http://schemas.openxmlformats.org/officeDocument/2006/relationships/font" Target="fonts/BarlowCondensed-regular.fntdata"/><Relationship Id="rId21" Type="http://schemas.openxmlformats.org/officeDocument/2006/relationships/slide" Target="slides/slide16.xml"/><Relationship Id="rId65" Type="http://schemas.openxmlformats.org/officeDocument/2006/relationships/font" Target="fonts/Lato-boldItalic.fntdata"/><Relationship Id="rId24" Type="http://schemas.openxmlformats.org/officeDocument/2006/relationships/slide" Target="slides/slide19.xml"/><Relationship Id="rId68" Type="http://schemas.openxmlformats.org/officeDocument/2006/relationships/font" Target="fonts/BarlowCondensed-italic.fntdata"/><Relationship Id="rId23" Type="http://schemas.openxmlformats.org/officeDocument/2006/relationships/slide" Target="slides/slide18.xml"/><Relationship Id="rId67" Type="http://schemas.openxmlformats.org/officeDocument/2006/relationships/font" Target="fonts/BarlowCondensed-bold.fntdata"/><Relationship Id="rId60" Type="http://schemas.openxmlformats.org/officeDocument/2006/relationships/font" Target="fonts/Poppins-boldItalic.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BarlowCondensed-bold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Poppins-regular.fntdata"/><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font" Target="fonts/Poppins-italic.fntdata"/><Relationship Id="rId14" Type="http://schemas.openxmlformats.org/officeDocument/2006/relationships/slide" Target="slides/slide9.xml"/><Relationship Id="rId58" Type="http://schemas.openxmlformats.org/officeDocument/2006/relationships/font" Target="fonts/Poppins-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state.edu/ksde/alp/resources/Handout-Module6.pdf#page=58" TargetMode="External"/><Relationship Id="rId3" Type="http://schemas.openxmlformats.org/officeDocument/2006/relationships/hyperlink" Target="https://docs.google.com/document/d/14hSKs-CXaKEdcHrhtHN7o87Xs4GvLSf2U4IIcQmIPoA/edit#bookmark=id.rvdej2mmt0yc"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oxfdBLza4FxrvnPDNJzlqkUl286YJARMgHiBuzIrfWU/edit?usp=sharing"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5" name="Shape 1465"/>
        <p:cNvGrpSpPr/>
        <p:nvPr/>
      </p:nvGrpSpPr>
      <p:grpSpPr>
        <a:xfrm>
          <a:off x="0" y="0"/>
          <a:ext cx="0" cy="0"/>
          <a:chOff x="0" y="0"/>
          <a:chExt cx="0" cy="0"/>
        </a:xfrm>
      </p:grpSpPr>
      <p:sp>
        <p:nvSpPr>
          <p:cNvPr id="1466" name="Google Shape;146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467" name="Google Shape;146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7" name="Shape 1577"/>
        <p:cNvGrpSpPr/>
        <p:nvPr/>
      </p:nvGrpSpPr>
      <p:grpSpPr>
        <a:xfrm>
          <a:off x="0" y="0"/>
          <a:ext cx="0" cy="0"/>
          <a:chOff x="0" y="0"/>
          <a:chExt cx="0" cy="0"/>
        </a:xfrm>
      </p:grpSpPr>
      <p:sp>
        <p:nvSpPr>
          <p:cNvPr id="1578" name="Google Shape;1578;g3f5920a8436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9" name="Google Shape;1579;g3f5920a8436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 of process they just performed!</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4" name="Shape 1584"/>
        <p:cNvGrpSpPr/>
        <p:nvPr/>
      </p:nvGrpSpPr>
      <p:grpSpPr>
        <a:xfrm>
          <a:off x="0" y="0"/>
          <a:ext cx="0" cy="0"/>
          <a:chOff x="0" y="0"/>
          <a:chExt cx="0" cy="0"/>
        </a:xfrm>
      </p:grpSpPr>
      <p:sp>
        <p:nvSpPr>
          <p:cNvPr id="1585" name="Google Shape;1585;g3f97d5bf9a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6" name="Google Shape;1586;g3f97d5bf9a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0" name="Shape 1590"/>
        <p:cNvGrpSpPr/>
        <p:nvPr/>
      </p:nvGrpSpPr>
      <p:grpSpPr>
        <a:xfrm>
          <a:off x="0" y="0"/>
          <a:ext cx="0" cy="0"/>
          <a:chOff x="0" y="0"/>
          <a:chExt cx="0" cy="0"/>
        </a:xfrm>
      </p:grpSpPr>
      <p:sp>
        <p:nvSpPr>
          <p:cNvPr id="1591" name="Google Shape;1591;g3f97d5bf9a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2" name="Google Shape;1592;g3f97d5bf9a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Read quote</a:t>
            </a:r>
            <a:endParaRPr/>
          </a:p>
          <a:p>
            <a:pPr indent="0" lvl="0" marL="0" rtl="0" algn="l">
              <a:spcBef>
                <a:spcPts val="0"/>
              </a:spcBef>
              <a:spcAft>
                <a:spcPts val="0"/>
              </a:spcAft>
              <a:buNone/>
            </a:pPr>
            <a:r>
              <a:rPr lang="en"/>
              <a:t>Grading is not the purpose of assessment. Grades can be a useful way to target students for assistance, and of course grades are important for communicating to students, parents, and others (ex: college admissions offices)</a:t>
            </a:r>
            <a:endParaRPr/>
          </a:p>
          <a:p>
            <a:pPr indent="0" lvl="0" marL="0" rtl="0" algn="l">
              <a:spcBef>
                <a:spcPts val="0"/>
              </a:spcBef>
              <a:spcAft>
                <a:spcPts val="0"/>
              </a:spcAft>
              <a:buNone/>
            </a:pPr>
            <a:r>
              <a:rPr lang="en"/>
              <a:t>but the real power of assessment is facilitating learning–”sitting beside” students.</a:t>
            </a:r>
            <a:endParaRPr/>
          </a:p>
          <a:p>
            <a:pPr indent="0" lvl="0" marL="0" rtl="0" algn="l">
              <a:spcBef>
                <a:spcPts val="0"/>
              </a:spcBef>
              <a:spcAft>
                <a:spcPts val="0"/>
              </a:spcAft>
              <a:buNone/>
            </a:pPr>
            <a:r>
              <a:rPr lang="en"/>
              <a:t>And to do this well, we as teachers need accurate information from our assessments.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0" name="Shape 1600"/>
        <p:cNvGrpSpPr/>
        <p:nvPr/>
      </p:nvGrpSpPr>
      <p:grpSpPr>
        <a:xfrm>
          <a:off x="0" y="0"/>
          <a:ext cx="0" cy="0"/>
          <a:chOff x="0" y="0"/>
          <a:chExt cx="0" cy="0"/>
        </a:xfrm>
      </p:grpSpPr>
      <p:sp>
        <p:nvSpPr>
          <p:cNvPr id="1601" name="Google Shape;1601;g3f97d5bf9a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2" name="Google Shape;1602;g3f97d5bf9a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how do we e</a:t>
            </a:r>
            <a:r>
              <a:rPr lang="en">
                <a:solidFill>
                  <a:schemeClr val="dk1"/>
                </a:solidFill>
              </a:rPr>
              <a:t>nsure we’re writing and administering accurate assessments–tests, quizzes, and other measures that yield both reliable and valid data?</a:t>
            </a:r>
            <a:endParaRPr>
              <a:solidFill>
                <a:schemeClr val="dk1"/>
              </a:solidFill>
            </a:endParaRPr>
          </a:p>
          <a:p>
            <a:pPr indent="0" lvl="0" marL="0" rtl="0" algn="l">
              <a:spcBef>
                <a:spcPts val="0"/>
              </a:spcBef>
              <a:spcAft>
                <a:spcPts val="0"/>
              </a:spcAft>
              <a:buNone/>
            </a:pPr>
            <a:r>
              <a:rPr lang="en">
                <a:solidFill>
                  <a:schemeClr val="dk1"/>
                </a:solidFill>
              </a:rPr>
              <a:t>There is no one way–it’s a complex process (psychometricians are usually PhD’s!)  </a:t>
            </a:r>
            <a:r>
              <a:rPr lang="en">
                <a:solidFill>
                  <a:schemeClr val="dk1"/>
                </a:solidFill>
              </a:rPr>
              <a:t>Consistent results across </a:t>
            </a:r>
            <a:r>
              <a:rPr i="1" lang="en">
                <a:solidFill>
                  <a:schemeClr val="dk1"/>
                </a:solidFill>
              </a:rPr>
              <a:t>repeated </a:t>
            </a:r>
            <a:r>
              <a:rPr lang="en">
                <a:solidFill>
                  <a:schemeClr val="dk1"/>
                </a:solidFill>
              </a:rPr>
              <a:t>tests  No assessment is 100% reliable–</a:t>
            </a:r>
            <a:br>
              <a:rPr lang="en">
                <a:solidFill>
                  <a:schemeClr val="dk1"/>
                </a:solidFill>
              </a:rPr>
            </a:br>
            <a:r>
              <a:rPr lang="en">
                <a:solidFill>
                  <a:schemeClr val="dk1"/>
                </a:solidFill>
              </a:rPr>
              <a:t>there are always variables!   </a:t>
            </a:r>
            <a:r>
              <a:rPr lang="en">
                <a:solidFill>
                  <a:schemeClr val="dk1"/>
                </a:solidFill>
              </a:rPr>
              <a:t>But using these principles can help increase accuracy.</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Reliability:</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As we all know, writing accurate assessments is not enough.</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 must administer them to students in away that ensures validity and reliability.</a:t>
            </a:r>
            <a:endParaRPr>
              <a:solidFill>
                <a:schemeClr val="dk1"/>
              </a:solidFill>
            </a:endParaRPr>
          </a:p>
          <a:p>
            <a:pPr indent="-292100" lvl="0" marL="457200" rtl="0" algn="l">
              <a:lnSpc>
                <a:spcPct val="150000"/>
              </a:lnSpc>
              <a:spcBef>
                <a:spcPts val="0"/>
              </a:spcBef>
              <a:spcAft>
                <a:spcPts val="0"/>
              </a:spcAft>
              <a:buClr>
                <a:schemeClr val="dk1"/>
              </a:buClr>
              <a:buSzPts val="1000"/>
              <a:buFont typeface="Arial"/>
              <a:buChar char="●"/>
            </a:pPr>
            <a:r>
              <a:rPr lang="en" sz="1000">
                <a:solidFill>
                  <a:schemeClr val="dk1"/>
                </a:solidFill>
              </a:rPr>
              <a:t>Provide ample time for completion</a:t>
            </a:r>
            <a:r>
              <a:rPr lang="en" sz="1000">
                <a:solidFill>
                  <a:srgbClr val="0000FF"/>
                </a:solidFill>
              </a:rPr>
              <a:t> (</a:t>
            </a:r>
            <a:r>
              <a:rPr lang="en" sz="1000" u="sng">
                <a:solidFill>
                  <a:srgbClr val="0000FF"/>
                </a:solidFill>
                <a:hlinkClick r:id="rId2">
                  <a:extLst>
                    <a:ext uri="{A12FA001-AC4F-418D-AE19-62706E023703}">
                      <ahyp:hlinkClr val="tx"/>
                    </a:ext>
                  </a:extLst>
                </a:hlinkClick>
              </a:rPr>
              <a:t>guidelines</a:t>
            </a:r>
            <a:r>
              <a:rPr lang="en" sz="1000">
                <a:solidFill>
                  <a:srgbClr val="0000FF"/>
                </a:solidFill>
              </a:rPr>
              <a:t>)</a:t>
            </a:r>
            <a:endParaRPr sz="1000">
              <a:solidFill>
                <a:srgbClr val="0000FF"/>
              </a:solidFill>
            </a:endParaRPr>
          </a:p>
          <a:p>
            <a:pPr indent="-292100" lvl="0" marL="457200" rtl="0" algn="l">
              <a:lnSpc>
                <a:spcPct val="150000"/>
              </a:lnSpc>
              <a:spcBef>
                <a:spcPts val="0"/>
              </a:spcBef>
              <a:spcAft>
                <a:spcPts val="0"/>
              </a:spcAft>
              <a:buClr>
                <a:schemeClr val="dk1"/>
              </a:buClr>
              <a:buSzPts val="1000"/>
              <a:buFont typeface="Arial"/>
              <a:buChar char="●"/>
            </a:pPr>
            <a:r>
              <a:rPr lang="en" sz="1000">
                <a:solidFill>
                  <a:schemeClr val="dk1"/>
                </a:solidFill>
              </a:rPr>
              <a:t>Create a supportive and comfortable environment</a:t>
            </a:r>
            <a:endParaRPr sz="1000">
              <a:solidFill>
                <a:schemeClr val="dk1"/>
              </a:solidFill>
            </a:endParaRPr>
          </a:p>
          <a:p>
            <a:pPr indent="-292100" lvl="0" marL="457200" rtl="0" algn="l">
              <a:lnSpc>
                <a:spcPct val="150000"/>
              </a:lnSpc>
              <a:spcBef>
                <a:spcPts val="0"/>
              </a:spcBef>
              <a:spcAft>
                <a:spcPts val="0"/>
              </a:spcAft>
              <a:buClr>
                <a:schemeClr val="dk1"/>
              </a:buClr>
              <a:buSzPts val="1000"/>
              <a:buFont typeface="Arial"/>
              <a:buChar char="●"/>
            </a:pPr>
            <a:r>
              <a:rPr lang="en" sz="1000">
                <a:solidFill>
                  <a:schemeClr val="dk1"/>
                </a:solidFill>
              </a:rPr>
              <a:t>Ensure clear instructions and scoring guides</a:t>
            </a:r>
            <a:endParaRPr sz="1000">
              <a:solidFill>
                <a:schemeClr val="dk1"/>
              </a:solidFill>
            </a:endParaRPr>
          </a:p>
          <a:p>
            <a:pPr indent="-292100" lvl="0" marL="457200" rtl="0" algn="l">
              <a:lnSpc>
                <a:spcPct val="150000"/>
              </a:lnSpc>
              <a:spcBef>
                <a:spcPts val="0"/>
              </a:spcBef>
              <a:spcAft>
                <a:spcPts val="0"/>
              </a:spcAft>
              <a:buClr>
                <a:srgbClr val="0000FF"/>
              </a:buClr>
              <a:buSzPts val="1000"/>
              <a:buFont typeface="Arial"/>
              <a:buChar char="●"/>
            </a:pPr>
            <a:r>
              <a:rPr lang="en" sz="1000" u="sng">
                <a:solidFill>
                  <a:srgbClr val="0000FF"/>
                </a:solidFill>
                <a:hlinkClick r:id="rId3">
                  <a:extLst>
                    <a:ext uri="{A12FA001-AC4F-418D-AE19-62706E023703}">
                      <ahyp:hlinkClr val="tx"/>
                    </a:ext>
                  </a:extLst>
                </a:hlinkClick>
              </a:rPr>
              <a:t>More tips here</a:t>
            </a:r>
            <a:endParaRPr sz="1000">
              <a:solidFill>
                <a:srgbClr val="0000FF"/>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6" name="Shape 1606"/>
        <p:cNvGrpSpPr/>
        <p:nvPr/>
      </p:nvGrpSpPr>
      <p:grpSpPr>
        <a:xfrm>
          <a:off x="0" y="0"/>
          <a:ext cx="0" cy="0"/>
          <a:chOff x="0" y="0"/>
          <a:chExt cx="0" cy="0"/>
        </a:xfrm>
      </p:grpSpPr>
      <p:sp>
        <p:nvSpPr>
          <p:cNvPr id="1607" name="Google Shape;1607;g3f97d5bf9a9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8" name="Google Shape;1608;g3f97d5bf9a9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Font typeface="Arial"/>
              <a:buChar char="●"/>
            </a:pPr>
            <a:r>
              <a:rPr lang="en">
                <a:solidFill>
                  <a:schemeClr val="dk1"/>
                </a:solidFill>
              </a:rPr>
              <a:t>AI “flags” questions for </a:t>
            </a:r>
            <a:br>
              <a:rPr lang="en">
                <a:solidFill>
                  <a:schemeClr val="dk1"/>
                </a:solidFill>
              </a:rPr>
            </a:br>
            <a:r>
              <a:rPr lang="en">
                <a:solidFill>
                  <a:schemeClr val="dk1"/>
                </a:solidFill>
              </a:rPr>
              <a:t>your review.  </a:t>
            </a:r>
            <a:endParaRPr>
              <a:solidFill>
                <a:schemeClr val="dk1"/>
              </a:solidFill>
            </a:endParaRPr>
          </a:p>
          <a:p>
            <a:pPr indent="-298450" lvl="0" marL="457200" rtl="0" algn="l">
              <a:spcBef>
                <a:spcPts val="0"/>
              </a:spcBef>
              <a:spcAft>
                <a:spcPts val="0"/>
              </a:spcAft>
              <a:buClr>
                <a:schemeClr val="dk1"/>
              </a:buClr>
              <a:buSzPts val="1100"/>
              <a:buFont typeface="Arial"/>
              <a:buChar char="●"/>
            </a:pPr>
            <a:r>
              <a:rPr lang="en">
                <a:solidFill>
                  <a:schemeClr val="dk1"/>
                </a:solidFill>
              </a:rPr>
              <a:t>Use this process whenever you design your assessments to ensure they are </a:t>
            </a:r>
            <a:endParaRPr>
              <a:solidFill>
                <a:schemeClr val="dk1"/>
              </a:solidFill>
            </a:endParaRPr>
          </a:p>
          <a:p>
            <a:pPr indent="-298450" lvl="1" marL="914400" rtl="0" algn="l">
              <a:spcBef>
                <a:spcPts val="0"/>
              </a:spcBef>
              <a:spcAft>
                <a:spcPts val="0"/>
              </a:spcAft>
              <a:buClr>
                <a:schemeClr val="dk1"/>
              </a:buClr>
              <a:buSzPts val="1100"/>
              <a:buFont typeface="Arial"/>
              <a:buChar char="○"/>
            </a:pPr>
            <a:r>
              <a:rPr i="1" lang="en">
                <a:solidFill>
                  <a:schemeClr val="dk1"/>
                </a:solidFill>
              </a:rPr>
              <a:t>Fair</a:t>
            </a:r>
            <a:endParaRPr i="1">
              <a:solidFill>
                <a:schemeClr val="dk1"/>
              </a:solidFill>
            </a:endParaRPr>
          </a:p>
          <a:p>
            <a:pPr indent="-298450" lvl="1" marL="914400" rtl="0" algn="l">
              <a:spcBef>
                <a:spcPts val="0"/>
              </a:spcBef>
              <a:spcAft>
                <a:spcPts val="0"/>
              </a:spcAft>
              <a:buClr>
                <a:schemeClr val="dk1"/>
              </a:buClr>
              <a:buSzPts val="1100"/>
              <a:buFont typeface="Arial"/>
              <a:buChar char="○"/>
            </a:pPr>
            <a:r>
              <a:rPr i="1" lang="en">
                <a:solidFill>
                  <a:schemeClr val="dk1"/>
                </a:solidFill>
              </a:rPr>
              <a:t>Valid</a:t>
            </a:r>
            <a:endParaRPr i="1">
              <a:solidFill>
                <a:schemeClr val="dk1"/>
              </a:solidFill>
            </a:endParaRPr>
          </a:p>
          <a:p>
            <a:pPr indent="-298450" lvl="1" marL="914400" rtl="0" algn="l">
              <a:spcBef>
                <a:spcPts val="0"/>
              </a:spcBef>
              <a:spcAft>
                <a:spcPts val="0"/>
              </a:spcAft>
              <a:buClr>
                <a:schemeClr val="dk1"/>
              </a:buClr>
              <a:buSzPts val="1100"/>
              <a:buFont typeface="Arial"/>
              <a:buChar char="○"/>
            </a:pPr>
            <a:r>
              <a:rPr i="1" lang="en">
                <a:solidFill>
                  <a:schemeClr val="dk1"/>
                </a:solidFill>
              </a:rPr>
              <a:t>Inclusive</a:t>
            </a:r>
            <a:endParaRPr i="1">
              <a:solidFill>
                <a:schemeClr val="dk1"/>
              </a:solidFill>
            </a:endParaRPr>
          </a:p>
          <a:p>
            <a:pPr indent="-298450" lvl="0" marL="457200" rtl="0" algn="l">
              <a:spcBef>
                <a:spcPts val="0"/>
              </a:spcBef>
              <a:spcAft>
                <a:spcPts val="0"/>
              </a:spcAft>
              <a:buClr>
                <a:schemeClr val="dk1"/>
              </a:buClr>
              <a:buSzPts val="1100"/>
              <a:buFont typeface="Arial"/>
              <a:buChar char="●"/>
            </a:pPr>
            <a:r>
              <a:rPr i="1" lang="en">
                <a:solidFill>
                  <a:schemeClr val="dk1"/>
                </a:solidFill>
              </a:rPr>
              <a:t>Include guidelines to check for bias in your Notebook LM or upload with your prompt</a:t>
            </a:r>
            <a:endParaRPr i="1">
              <a:solidFill>
                <a:schemeClr val="dk1"/>
              </a:solidFill>
            </a:endParaRPr>
          </a:p>
          <a:p>
            <a:pPr indent="-298450" lvl="0" marL="457200" rtl="0" algn="l">
              <a:spcBef>
                <a:spcPts val="0"/>
              </a:spcBef>
              <a:spcAft>
                <a:spcPts val="0"/>
              </a:spcAft>
              <a:buClr>
                <a:schemeClr val="dk1"/>
              </a:buClr>
              <a:buSzPts val="1100"/>
              <a:buFont typeface="Didact Gothic"/>
              <a:buChar char="●"/>
            </a:pPr>
            <a:r>
              <a:rPr b="1" lang="en" u="sng">
                <a:solidFill>
                  <a:schemeClr val="dk1"/>
                </a:solidFill>
              </a:rPr>
              <a:t>Step 1</a:t>
            </a:r>
            <a:r>
              <a:rPr b="1" lang="en">
                <a:solidFill>
                  <a:schemeClr val="dk1"/>
                </a:solidFill>
              </a:rPr>
              <a:t>: </a:t>
            </a:r>
            <a:r>
              <a:rPr lang="en">
                <a:solidFill>
                  <a:schemeClr val="dk1"/>
                </a:solidFill>
              </a:rPr>
              <a:t> Upload your </a:t>
            </a:r>
            <a:br>
              <a:rPr lang="en">
                <a:solidFill>
                  <a:schemeClr val="dk1"/>
                </a:solidFill>
              </a:rPr>
            </a:br>
            <a:r>
              <a:rPr lang="en">
                <a:solidFill>
                  <a:schemeClr val="dk1"/>
                </a:solidFill>
              </a:rPr>
              <a:t>              assessment document</a:t>
            </a:r>
            <a:br>
              <a:rPr lang="en">
                <a:solidFill>
                  <a:schemeClr val="dk1"/>
                </a:solidFill>
              </a:rPr>
            </a:br>
            <a:r>
              <a:rPr lang="en">
                <a:solidFill>
                  <a:schemeClr val="dk1"/>
                </a:solidFill>
              </a:rPr>
              <a:t>               into AI</a:t>
            </a:r>
            <a:endParaRPr>
              <a:solidFill>
                <a:schemeClr val="dk1"/>
              </a:solidFill>
            </a:endParaRPr>
          </a:p>
          <a:p>
            <a:pPr indent="-298450" lvl="0" marL="457200" rtl="0" algn="l">
              <a:spcBef>
                <a:spcPts val="0"/>
              </a:spcBef>
              <a:spcAft>
                <a:spcPts val="0"/>
              </a:spcAft>
              <a:buClr>
                <a:schemeClr val="dk1"/>
              </a:buClr>
              <a:buSzPts val="1100"/>
              <a:buFont typeface="Didact Gothic"/>
              <a:buChar char="●"/>
            </a:pPr>
            <a:r>
              <a:rPr b="1" lang="en" u="sng">
                <a:solidFill>
                  <a:schemeClr val="dk1"/>
                </a:solidFill>
              </a:rPr>
              <a:t>Step 2</a:t>
            </a:r>
            <a:r>
              <a:rPr b="1" lang="en">
                <a:solidFill>
                  <a:schemeClr val="dk1"/>
                </a:solidFill>
              </a:rPr>
              <a:t>:  </a:t>
            </a:r>
            <a:r>
              <a:rPr lang="en">
                <a:solidFill>
                  <a:schemeClr val="dk1"/>
                </a:solidFill>
              </a:rPr>
              <a:t>Prompt AI to evaluate </a:t>
            </a:r>
            <a:br>
              <a:rPr lang="en">
                <a:solidFill>
                  <a:schemeClr val="dk1"/>
                </a:solidFill>
              </a:rPr>
            </a:br>
            <a:r>
              <a:rPr lang="en">
                <a:solidFill>
                  <a:schemeClr val="dk1"/>
                </a:solidFill>
              </a:rPr>
              <a:t>               your assessment </a:t>
            </a:r>
            <a:br>
              <a:rPr lang="en">
                <a:solidFill>
                  <a:schemeClr val="dk1"/>
                </a:solidFill>
              </a:rPr>
            </a:br>
            <a:r>
              <a:rPr lang="en">
                <a:solidFill>
                  <a:schemeClr val="dk1"/>
                </a:solidFill>
              </a:rPr>
              <a:t>               for bias</a:t>
            </a:r>
            <a:endParaRPr i="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2" name="Shape 1612"/>
        <p:cNvGrpSpPr/>
        <p:nvPr/>
      </p:nvGrpSpPr>
      <p:grpSpPr>
        <a:xfrm>
          <a:off x="0" y="0"/>
          <a:ext cx="0" cy="0"/>
          <a:chOff x="0" y="0"/>
          <a:chExt cx="0" cy="0"/>
        </a:xfrm>
      </p:grpSpPr>
      <p:sp>
        <p:nvSpPr>
          <p:cNvPr id="1613" name="Google Shape;1613;g3f97d5bf9a9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4" name="Google Shape;1614;g3f97d5bf9a9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common types of selected response questions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0" name="Shape 1620"/>
        <p:cNvGrpSpPr/>
        <p:nvPr/>
      </p:nvGrpSpPr>
      <p:grpSpPr>
        <a:xfrm>
          <a:off x="0" y="0"/>
          <a:ext cx="0" cy="0"/>
          <a:chOff x="0" y="0"/>
          <a:chExt cx="0" cy="0"/>
        </a:xfrm>
      </p:grpSpPr>
      <p:sp>
        <p:nvSpPr>
          <p:cNvPr id="1621" name="Google Shape;1621;g3f97d5bf9a9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2" name="Google Shape;1622;g3f97d5bf9a9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common types of selected response questions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0" name="Shape 1630"/>
        <p:cNvGrpSpPr/>
        <p:nvPr/>
      </p:nvGrpSpPr>
      <p:grpSpPr>
        <a:xfrm>
          <a:off x="0" y="0"/>
          <a:ext cx="0" cy="0"/>
          <a:chOff x="0" y="0"/>
          <a:chExt cx="0" cy="0"/>
        </a:xfrm>
      </p:grpSpPr>
      <p:sp>
        <p:nvSpPr>
          <p:cNvPr id="1631" name="Google Shape;1631;g3f5920a8436_0_6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2" name="Google Shape;1632;g3f5920a8436_0_6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FF0000"/>
                </a:solidFill>
              </a:rPr>
              <a:t>The first main type of assessment questions–also the most common. </a:t>
            </a:r>
            <a:endParaRPr b="1">
              <a:solidFill>
                <a:srgbClr val="FF0000"/>
              </a:solidFill>
            </a:endParaRPr>
          </a:p>
          <a:p>
            <a:pPr indent="0" lvl="0" marL="0" rtl="0" algn="l">
              <a:spcBef>
                <a:spcPts val="0"/>
              </a:spcBef>
              <a:spcAft>
                <a:spcPts val="0"/>
              </a:spcAft>
              <a:buNone/>
            </a:pPr>
            <a:r>
              <a:rPr b="1" lang="en">
                <a:solidFill>
                  <a:srgbClr val="FF0000"/>
                </a:solidFill>
              </a:rPr>
              <a:t>We’ll focus on these a bit more than any others, as they are so popular (and useful!)</a:t>
            </a:r>
            <a:endParaRPr b="1">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0" name="Shape 1640"/>
        <p:cNvGrpSpPr/>
        <p:nvPr/>
      </p:nvGrpSpPr>
      <p:grpSpPr>
        <a:xfrm>
          <a:off x="0" y="0"/>
          <a:ext cx="0" cy="0"/>
          <a:chOff x="0" y="0"/>
          <a:chExt cx="0" cy="0"/>
        </a:xfrm>
      </p:grpSpPr>
      <p:sp>
        <p:nvSpPr>
          <p:cNvPr id="1641" name="Google Shape;1641;g3f646ff4ec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2" name="Google Shape;1642;g3f646ff4ec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Yes, AI can make quizzes and tests, but how “good” are they?</a:t>
            </a:r>
            <a:endParaRPr/>
          </a:p>
          <a:p>
            <a:pPr indent="0" lvl="0" marL="0" rtl="0" algn="l">
              <a:spcBef>
                <a:spcPts val="0"/>
              </a:spcBef>
              <a:spcAft>
                <a:spcPts val="0"/>
              </a:spcAft>
              <a:buNone/>
            </a:pPr>
            <a:r>
              <a:rPr lang="en"/>
              <a:t>Most likely they will be, at minimum, functional if used “as is”</a:t>
            </a:r>
            <a:endParaRPr/>
          </a:p>
          <a:p>
            <a:pPr indent="0" lvl="0" marL="0" rtl="0" algn="l">
              <a:spcBef>
                <a:spcPts val="0"/>
              </a:spcBef>
              <a:spcAft>
                <a:spcPts val="0"/>
              </a:spcAft>
              <a:buNone/>
            </a:pPr>
            <a:r>
              <a:rPr lang="en"/>
              <a:t>If a teacher edits it (as they always should), using their expertise in the content and knowledge of their classroom and students, they can even be very good.</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7" name="Shape 1647"/>
        <p:cNvGrpSpPr/>
        <p:nvPr/>
      </p:nvGrpSpPr>
      <p:grpSpPr>
        <a:xfrm>
          <a:off x="0" y="0"/>
          <a:ext cx="0" cy="0"/>
          <a:chOff x="0" y="0"/>
          <a:chExt cx="0" cy="0"/>
        </a:xfrm>
      </p:grpSpPr>
      <p:sp>
        <p:nvSpPr>
          <p:cNvPr id="1648" name="Google Shape;1648;g3f646ff4ec5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9" name="Google Shape;1649;g3f646ff4ec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4" name="Shape 1474"/>
        <p:cNvGrpSpPr/>
        <p:nvPr/>
      </p:nvGrpSpPr>
      <p:grpSpPr>
        <a:xfrm>
          <a:off x="0" y="0"/>
          <a:ext cx="0" cy="0"/>
          <a:chOff x="0" y="0"/>
          <a:chExt cx="0" cy="0"/>
        </a:xfrm>
      </p:grpSpPr>
      <p:sp>
        <p:nvSpPr>
          <p:cNvPr id="1475" name="Google Shape;1475;g2f98048c57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6" name="Google Shape;1476;g2f98048c57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After intro, survey by raised hands, what you teach</a:t>
            </a:r>
            <a:endParaRPr/>
          </a:p>
          <a:p>
            <a:pPr indent="0" lvl="0" marL="0" rtl="0" algn="l">
              <a:spcBef>
                <a:spcPts val="0"/>
              </a:spcBef>
              <a:spcAft>
                <a:spcPts val="0"/>
              </a:spcAft>
              <a:buNone/>
            </a:pPr>
            <a:r>
              <a:rPr lang="en"/>
              <a:t>elementary?</a:t>
            </a:r>
            <a:endParaRPr/>
          </a:p>
          <a:p>
            <a:pPr indent="0" lvl="0" marL="0" rtl="0" algn="l">
              <a:spcBef>
                <a:spcPts val="0"/>
              </a:spcBef>
              <a:spcAft>
                <a:spcPts val="0"/>
              </a:spcAft>
              <a:buNone/>
            </a:pPr>
            <a:r>
              <a:rPr lang="en"/>
              <a:t>Middle?</a:t>
            </a:r>
            <a:endParaRPr/>
          </a:p>
          <a:p>
            <a:pPr indent="0" lvl="0" marL="0" rtl="0" algn="l">
              <a:spcBef>
                <a:spcPts val="0"/>
              </a:spcBef>
              <a:spcAft>
                <a:spcPts val="0"/>
              </a:spcAft>
              <a:buNone/>
            </a:pPr>
            <a:r>
              <a:rPr lang="en"/>
              <a:t>High?</a:t>
            </a:r>
            <a:endParaRPr/>
          </a:p>
          <a:p>
            <a:pPr indent="0" lvl="0" marL="0" rtl="0" algn="l">
              <a:spcBef>
                <a:spcPts val="0"/>
              </a:spcBef>
              <a:spcAft>
                <a:spcPts val="0"/>
              </a:spcAft>
              <a:buNone/>
            </a:pPr>
            <a:r>
              <a:rPr lang="en"/>
              <a:t>Specials?</a:t>
            </a:r>
            <a:endParaRPr/>
          </a:p>
          <a:p>
            <a:pPr indent="0" lvl="0" marL="0" rtl="0" algn="l">
              <a:spcBef>
                <a:spcPts val="0"/>
              </a:spcBef>
              <a:spcAft>
                <a:spcPts val="0"/>
              </a:spcAft>
              <a:buNone/>
            </a:pPr>
            <a:r>
              <a:rPr lang="en"/>
              <a:t>Other support?</a:t>
            </a:r>
            <a:endParaRPr/>
          </a:p>
          <a:p>
            <a:pPr indent="0" lvl="0" marL="0" rtl="0" algn="l">
              <a:spcBef>
                <a:spcPts val="0"/>
              </a:spcBef>
              <a:spcAft>
                <a:spcPts val="0"/>
              </a:spcAft>
              <a:buNone/>
            </a:pPr>
            <a:r>
              <a:rPr lang="en"/>
              <a:t>Administrators?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6" name="Shape 1656"/>
        <p:cNvGrpSpPr/>
        <p:nvPr/>
      </p:nvGrpSpPr>
      <p:grpSpPr>
        <a:xfrm>
          <a:off x="0" y="0"/>
          <a:ext cx="0" cy="0"/>
          <a:chOff x="0" y="0"/>
          <a:chExt cx="0" cy="0"/>
        </a:xfrm>
      </p:grpSpPr>
      <p:sp>
        <p:nvSpPr>
          <p:cNvPr id="1657" name="Google Shape;1657;g3f646ff4ec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8" name="Google Shape;1658;g3f646ff4ec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8" name="Shape 1668"/>
        <p:cNvGrpSpPr/>
        <p:nvPr/>
      </p:nvGrpSpPr>
      <p:grpSpPr>
        <a:xfrm>
          <a:off x="0" y="0"/>
          <a:ext cx="0" cy="0"/>
          <a:chOff x="0" y="0"/>
          <a:chExt cx="0" cy="0"/>
        </a:xfrm>
      </p:grpSpPr>
      <p:sp>
        <p:nvSpPr>
          <p:cNvPr id="1669" name="Google Shape;1669;g3f646ff4ec5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0" name="Google Shape;1670;g3f646ff4ec5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8" name="Shape 1678"/>
        <p:cNvGrpSpPr/>
        <p:nvPr/>
      </p:nvGrpSpPr>
      <p:grpSpPr>
        <a:xfrm>
          <a:off x="0" y="0"/>
          <a:ext cx="0" cy="0"/>
          <a:chOff x="0" y="0"/>
          <a:chExt cx="0" cy="0"/>
        </a:xfrm>
      </p:grpSpPr>
      <p:sp>
        <p:nvSpPr>
          <p:cNvPr id="1679" name="Google Shape;1679;g3f646ff4ec5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0" name="Google Shape;1680;g3f646ff4ec5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0" name="Shape 1690"/>
        <p:cNvGrpSpPr/>
        <p:nvPr/>
      </p:nvGrpSpPr>
      <p:grpSpPr>
        <a:xfrm>
          <a:off x="0" y="0"/>
          <a:ext cx="0" cy="0"/>
          <a:chOff x="0" y="0"/>
          <a:chExt cx="0" cy="0"/>
        </a:xfrm>
      </p:grpSpPr>
      <p:sp>
        <p:nvSpPr>
          <p:cNvPr id="1691" name="Google Shape;1691;g3f646ff4ec5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2" name="Google Shape;1692;g3f646ff4ec5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1" name="Shape 1701"/>
        <p:cNvGrpSpPr/>
        <p:nvPr/>
      </p:nvGrpSpPr>
      <p:grpSpPr>
        <a:xfrm>
          <a:off x="0" y="0"/>
          <a:ext cx="0" cy="0"/>
          <a:chOff x="0" y="0"/>
          <a:chExt cx="0" cy="0"/>
        </a:xfrm>
      </p:grpSpPr>
      <p:sp>
        <p:nvSpPr>
          <p:cNvPr id="1702" name="Google Shape;1702;g3f646ff4ec5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3" name="Google Shape;1703;g3f646ff4ec5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8" name="Shape 1708"/>
        <p:cNvGrpSpPr/>
        <p:nvPr/>
      </p:nvGrpSpPr>
      <p:grpSpPr>
        <a:xfrm>
          <a:off x="0" y="0"/>
          <a:ext cx="0" cy="0"/>
          <a:chOff x="0" y="0"/>
          <a:chExt cx="0" cy="0"/>
        </a:xfrm>
      </p:grpSpPr>
      <p:sp>
        <p:nvSpPr>
          <p:cNvPr id="1709" name="Google Shape;1709;g3f646ff4ec5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0" name="Google Shape;1710;g3f646ff4ec5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7" name="Shape 1717"/>
        <p:cNvGrpSpPr/>
        <p:nvPr/>
      </p:nvGrpSpPr>
      <p:grpSpPr>
        <a:xfrm>
          <a:off x="0" y="0"/>
          <a:ext cx="0" cy="0"/>
          <a:chOff x="0" y="0"/>
          <a:chExt cx="0" cy="0"/>
        </a:xfrm>
      </p:grpSpPr>
      <p:sp>
        <p:nvSpPr>
          <p:cNvPr id="1718" name="Google Shape;1718;g3f646ff4ec5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9" name="Google Shape;1719;g3f646ff4ec5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 of process they just performed!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Here is my very </a:t>
            </a:r>
            <a:r>
              <a:rPr lang="en" u="sng">
                <a:solidFill>
                  <a:schemeClr val="hlink"/>
                </a:solidFill>
                <a:hlinkClick r:id="rId2"/>
              </a:rPr>
              <a:t>rudimentary AI revision</a:t>
            </a:r>
            <a:r>
              <a:rPr lang="en"/>
              <a:t> of our original quiz.</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5" name="Shape 1725"/>
        <p:cNvGrpSpPr/>
        <p:nvPr/>
      </p:nvGrpSpPr>
      <p:grpSpPr>
        <a:xfrm>
          <a:off x="0" y="0"/>
          <a:ext cx="0" cy="0"/>
          <a:chOff x="0" y="0"/>
          <a:chExt cx="0" cy="0"/>
        </a:xfrm>
      </p:grpSpPr>
      <p:sp>
        <p:nvSpPr>
          <p:cNvPr id="1726" name="Google Shape;1726;g3f646ff4ec5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7" name="Google Shape;1727;g3f646ff4ec5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7" name="Shape 1737"/>
        <p:cNvGrpSpPr/>
        <p:nvPr/>
      </p:nvGrpSpPr>
      <p:grpSpPr>
        <a:xfrm>
          <a:off x="0" y="0"/>
          <a:ext cx="0" cy="0"/>
          <a:chOff x="0" y="0"/>
          <a:chExt cx="0" cy="0"/>
        </a:xfrm>
      </p:grpSpPr>
      <p:sp>
        <p:nvSpPr>
          <p:cNvPr id="1738" name="Google Shape;1738;g3f646ff4ec5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9" name="Google Shape;1739;g3f646ff4ec5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 of process they just performed!</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5" name="Shape 1745"/>
        <p:cNvGrpSpPr/>
        <p:nvPr/>
      </p:nvGrpSpPr>
      <p:grpSpPr>
        <a:xfrm>
          <a:off x="0" y="0"/>
          <a:ext cx="0" cy="0"/>
          <a:chOff x="0" y="0"/>
          <a:chExt cx="0" cy="0"/>
        </a:xfrm>
      </p:grpSpPr>
      <p:sp>
        <p:nvSpPr>
          <p:cNvPr id="1746" name="Google Shape;1746;g2f98048c57f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7" name="Google Shape;1747;g2f98048c57f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FF0000"/>
                </a:solidFill>
              </a:rPr>
              <a:t>The first main type of assessment questions–also the most common. </a:t>
            </a:r>
            <a:endParaRPr b="1">
              <a:solidFill>
                <a:srgbClr val="FF0000"/>
              </a:solidFill>
            </a:endParaRPr>
          </a:p>
          <a:p>
            <a:pPr indent="0" lvl="0" marL="0" rtl="0" algn="l">
              <a:spcBef>
                <a:spcPts val="0"/>
              </a:spcBef>
              <a:spcAft>
                <a:spcPts val="0"/>
              </a:spcAft>
              <a:buNone/>
            </a:pPr>
            <a:r>
              <a:rPr b="1" lang="en">
                <a:solidFill>
                  <a:srgbClr val="FF0000"/>
                </a:solidFill>
              </a:rPr>
              <a:t>We’ll focus on these a bit more than any others, as they are so popular (and </a:t>
            </a:r>
            <a:r>
              <a:rPr b="1" lang="en">
                <a:solidFill>
                  <a:srgbClr val="FF0000"/>
                </a:solidFill>
              </a:rPr>
              <a:t>useful</a:t>
            </a:r>
            <a:r>
              <a:rPr b="1" lang="en">
                <a:solidFill>
                  <a:srgbClr val="FF0000"/>
                </a:solidFill>
              </a:rPr>
              <a:t>!)</a:t>
            </a:r>
            <a:endParaRPr b="1">
              <a:solidFill>
                <a:srgbClr val="FF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1" name="Shape 1481"/>
        <p:cNvGrpSpPr/>
        <p:nvPr/>
      </p:nvGrpSpPr>
      <p:grpSpPr>
        <a:xfrm>
          <a:off x="0" y="0"/>
          <a:ext cx="0" cy="0"/>
          <a:chOff x="0" y="0"/>
          <a:chExt cx="0" cy="0"/>
        </a:xfrm>
      </p:grpSpPr>
      <p:sp>
        <p:nvSpPr>
          <p:cNvPr id="1482" name="Google Shape;1482;g38939d4acfd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3" name="Google Shape;1483;g38939d4acfd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We all know </a:t>
            </a:r>
            <a:r>
              <a:rPr i="1" lang="en">
                <a:solidFill>
                  <a:schemeClr val="dk1"/>
                </a:solidFill>
              </a:rPr>
              <a:t>why</a:t>
            </a:r>
            <a:r>
              <a:rPr lang="en">
                <a:solidFill>
                  <a:schemeClr val="dk1"/>
                </a:solidFill>
              </a:rPr>
              <a:t> we assess... to guide instruction, diagnose gaps, and evaluate learning . The real challenge is doing this </a:t>
            </a:r>
            <a:r>
              <a:rPr i="1" lang="en">
                <a:solidFill>
                  <a:schemeClr val="dk1"/>
                </a:solidFill>
              </a:rPr>
              <a:t>well</a:t>
            </a:r>
            <a:r>
              <a:rPr lang="en">
                <a:solidFill>
                  <a:schemeClr val="dk1"/>
                </a:solidFill>
              </a:rPr>
              <a:t> without it taking all our time. Today is about using AI to make this process more efficient </a:t>
            </a:r>
            <a:r>
              <a:rPr i="1" lang="en">
                <a:solidFill>
                  <a:schemeClr val="dk1"/>
                </a:solidFill>
              </a:rPr>
              <a:t>and</a:t>
            </a:r>
            <a:r>
              <a:rPr lang="en">
                <a:solidFill>
                  <a:schemeClr val="dk1"/>
                </a:solidFill>
              </a:rPr>
              <a:t> more effective.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If our assessment design is flawed, AI can't fix it. It will just give us bad questions, faster...aka “Garbage in, garbage out”.   We must start with a quality design </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1" name="Shape 1751"/>
        <p:cNvGrpSpPr/>
        <p:nvPr/>
      </p:nvGrpSpPr>
      <p:grpSpPr>
        <a:xfrm>
          <a:off x="0" y="0"/>
          <a:ext cx="0" cy="0"/>
          <a:chOff x="0" y="0"/>
          <a:chExt cx="0" cy="0"/>
        </a:xfrm>
      </p:grpSpPr>
      <p:sp>
        <p:nvSpPr>
          <p:cNvPr id="1752" name="Google Shape;1752;SLIDES_API170094091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3" name="Google Shape;1753;SLIDES_API17009409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9" name="Shape 1759"/>
        <p:cNvGrpSpPr/>
        <p:nvPr/>
      </p:nvGrpSpPr>
      <p:grpSpPr>
        <a:xfrm>
          <a:off x="0" y="0"/>
          <a:ext cx="0" cy="0"/>
          <a:chOff x="0" y="0"/>
          <a:chExt cx="0" cy="0"/>
        </a:xfrm>
      </p:grpSpPr>
      <p:sp>
        <p:nvSpPr>
          <p:cNvPr id="1760" name="Google Shape;1760;SLIDES_API17009409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1" name="Google Shape;1761;SLIDES_API17009409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FF0000"/>
              </a:buClr>
              <a:buSzPts val="1200"/>
              <a:buChar char="●"/>
            </a:pPr>
            <a:r>
              <a:rPr b="1" lang="en" sz="1200">
                <a:solidFill>
                  <a:srgbClr val="FF0000"/>
                </a:solidFill>
              </a:rPr>
              <a:t>To increase the cognitive level of questions, consider these strategies:</a:t>
            </a:r>
            <a:endParaRPr b="1" sz="1200">
              <a:solidFill>
                <a:srgbClr val="FF0000"/>
              </a:solidFill>
            </a:endParaRPr>
          </a:p>
          <a:p>
            <a:pPr indent="-304800" lvl="1" marL="914400" rtl="0" algn="l">
              <a:lnSpc>
                <a:spcPct val="115000"/>
              </a:lnSpc>
              <a:spcBef>
                <a:spcPts val="0"/>
              </a:spcBef>
              <a:spcAft>
                <a:spcPts val="0"/>
              </a:spcAft>
              <a:buClr>
                <a:srgbClr val="FF0000"/>
              </a:buClr>
              <a:buSzPts val="1200"/>
              <a:buChar char="○"/>
            </a:pPr>
            <a:r>
              <a:rPr lang="en" sz="1200">
                <a:solidFill>
                  <a:srgbClr val="FF0000"/>
                </a:solidFill>
              </a:rPr>
              <a:t>Present a scenario and ask multiple questions about it. This could be a reading passage with questions about meaning, theme, etc. </a:t>
            </a:r>
            <a:endParaRPr sz="1200">
              <a:solidFill>
                <a:srgbClr val="FF0000"/>
              </a:solidFill>
            </a:endParaRPr>
          </a:p>
          <a:p>
            <a:pPr indent="-304800" lvl="1" marL="914400" rtl="0" algn="l">
              <a:lnSpc>
                <a:spcPct val="115000"/>
              </a:lnSpc>
              <a:spcBef>
                <a:spcPts val="0"/>
              </a:spcBef>
              <a:spcAft>
                <a:spcPts val="0"/>
              </a:spcAft>
              <a:buClr>
                <a:srgbClr val="FF0000"/>
              </a:buClr>
              <a:buSzPts val="1200"/>
              <a:buChar char="○"/>
            </a:pPr>
            <a:r>
              <a:rPr lang="en" sz="1200">
                <a:solidFill>
                  <a:srgbClr val="FF0000"/>
                </a:solidFill>
              </a:rPr>
              <a:t>Provide data, graphs, pictures, cartoons, maps, or diagrams and ask analysis or application questions. For example, you might present a historical political cartoon and ask questions about its meaning and context. </a:t>
            </a:r>
            <a:endParaRPr sz="1200">
              <a:solidFill>
                <a:srgbClr val="FF0000"/>
              </a:solidFill>
            </a:endParaRPr>
          </a:p>
          <a:p>
            <a:pPr indent="-304800" lvl="1" marL="914400" rtl="0" algn="l">
              <a:lnSpc>
                <a:spcPct val="115000"/>
              </a:lnSpc>
              <a:spcBef>
                <a:spcPts val="0"/>
              </a:spcBef>
              <a:spcAft>
                <a:spcPts val="0"/>
              </a:spcAft>
              <a:buClr>
                <a:srgbClr val="FF0000"/>
              </a:buClr>
              <a:buSzPts val="1200"/>
              <a:buChar char="○"/>
            </a:pPr>
            <a:r>
              <a:rPr b="1" lang="en" sz="1200">
                <a:solidFill>
                  <a:srgbClr val="FF0000"/>
                </a:solidFill>
              </a:rPr>
              <a:t>Lastly, consider requiring students to explain their choice. For instance, you might ask, "What evidence from the text supports your answer?" This pushes students to think more deeply about their selection.</a:t>
            </a:r>
            <a:endParaRPr b="1"/>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6" name="Shape 1766"/>
        <p:cNvGrpSpPr/>
        <p:nvPr/>
      </p:nvGrpSpPr>
      <p:grpSpPr>
        <a:xfrm>
          <a:off x="0" y="0"/>
          <a:ext cx="0" cy="0"/>
          <a:chOff x="0" y="0"/>
          <a:chExt cx="0" cy="0"/>
        </a:xfrm>
      </p:grpSpPr>
      <p:sp>
        <p:nvSpPr>
          <p:cNvPr id="1767" name="Google Shape;1767;SLIDES_API17009409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8" name="Google Shape;1768;SLIDES_API17009409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do we ensure we’re writing MC questions that do what they’re supposed to do…measure a student’s learning</a:t>
            </a:r>
            <a:endParaRPr/>
          </a:p>
          <a:p>
            <a:pPr indent="0" lvl="0" marL="0" rtl="0" algn="l">
              <a:spcBef>
                <a:spcPts val="0"/>
              </a:spcBef>
              <a:spcAft>
                <a:spcPts val="0"/>
              </a:spcAft>
              <a:buNone/>
            </a:pPr>
            <a:r>
              <a:rPr lang="en"/>
              <a:t>Do NOT do this the way I used to do it (maybe you can relate?):  </a:t>
            </a:r>
            <a:endParaRPr/>
          </a:p>
          <a:p>
            <a:pPr indent="-298450" lvl="0" marL="457200" rtl="0" algn="l">
              <a:spcBef>
                <a:spcPts val="0"/>
              </a:spcBef>
              <a:spcAft>
                <a:spcPts val="0"/>
              </a:spcAft>
              <a:buSzPts val="1100"/>
              <a:buChar char="●"/>
            </a:pPr>
            <a:r>
              <a:rPr lang="en"/>
              <a:t>create a question, however it happens to come into your head</a:t>
            </a:r>
            <a:endParaRPr/>
          </a:p>
          <a:p>
            <a:pPr indent="-298450" lvl="0" marL="457200" rtl="0" algn="l">
              <a:spcBef>
                <a:spcPts val="0"/>
              </a:spcBef>
              <a:spcAft>
                <a:spcPts val="0"/>
              </a:spcAft>
              <a:buSzPts val="1100"/>
              <a:buChar char="●"/>
            </a:pPr>
            <a:r>
              <a:rPr lang="en"/>
              <a:t>Make the write answer A,B, or D, because students always choose C when they don’t know</a:t>
            </a:r>
            <a:endParaRPr/>
          </a:p>
          <a:p>
            <a:pPr indent="-298450" lvl="0" marL="457200" rtl="0" algn="l">
              <a:spcBef>
                <a:spcPts val="0"/>
              </a:spcBef>
              <a:spcAft>
                <a:spcPts val="0"/>
              </a:spcAft>
              <a:buSzPts val="1100"/>
              <a:buChar char="●"/>
            </a:pPr>
            <a:r>
              <a:rPr lang="en"/>
              <a:t>Think up a </a:t>
            </a:r>
            <a:r>
              <a:rPr lang="en"/>
              <a:t>couple choices</a:t>
            </a:r>
            <a:r>
              <a:rPr lang="en"/>
              <a:t> that kind of make sense</a:t>
            </a:r>
            <a:endParaRPr/>
          </a:p>
          <a:p>
            <a:pPr indent="-298450" lvl="0" marL="457200" rtl="0" algn="l">
              <a:spcBef>
                <a:spcPts val="0"/>
              </a:spcBef>
              <a:spcAft>
                <a:spcPts val="0"/>
              </a:spcAft>
              <a:buSzPts val="1100"/>
              <a:buChar char="●"/>
            </a:pPr>
            <a:r>
              <a:rPr lang="en"/>
              <a:t>Add one </a:t>
            </a:r>
            <a:r>
              <a:rPr lang="en"/>
              <a:t>ridiculous</a:t>
            </a:r>
            <a:r>
              <a:rPr lang="en"/>
              <a:t> answer (like “Tik Tok”) to make kids laugh…</a:t>
            </a:r>
            <a:endParaRPr/>
          </a:p>
          <a:p>
            <a:pPr indent="-298450" lvl="0" marL="457200" rtl="0" algn="l">
              <a:spcBef>
                <a:spcPts val="0"/>
              </a:spcBef>
              <a:spcAft>
                <a:spcPts val="0"/>
              </a:spcAft>
              <a:buSzPts val="1100"/>
              <a:buChar char="●"/>
            </a:pPr>
            <a:r>
              <a:rPr lang="en"/>
              <a:t>Realize later 2 answers would have worked, or </a:t>
            </a:r>
            <a:r>
              <a:rPr lang="en"/>
              <a:t>the</a:t>
            </a:r>
            <a:r>
              <a:rPr lang="en"/>
              <a:t> crafty kids figured it out due to a grammar glitch</a:t>
            </a:r>
            <a:endParaRPr/>
          </a:p>
          <a:p>
            <a:pPr indent="0" lvl="0" marL="0" rtl="0" algn="l">
              <a:spcBef>
                <a:spcPts val="0"/>
              </a:spcBef>
              <a:spcAft>
                <a:spcPts val="0"/>
              </a:spcAft>
              <a:buNone/>
            </a:pPr>
            <a:r>
              <a:rPr lang="en"/>
              <a:t>Instead, keep a few basic “Rules” in mind…</a:t>
            </a:r>
            <a:endParaRPr/>
          </a:p>
          <a:p>
            <a:pPr indent="0" lvl="0" marL="0" rtl="0" algn="l">
              <a:spcBef>
                <a:spcPts val="0"/>
              </a:spcBef>
              <a:spcAft>
                <a:spcPts val="0"/>
              </a:spcAft>
              <a:buNone/>
            </a:pPr>
            <a:r>
              <a:rPr b="1" lang="en"/>
              <a:t>[Read slide]</a:t>
            </a:r>
            <a:endParaRPr b="1"/>
          </a:p>
          <a:p>
            <a:pPr indent="0" lvl="0" marL="0" rtl="0" algn="l">
              <a:spcBef>
                <a:spcPts val="0"/>
              </a:spcBef>
              <a:spcAft>
                <a:spcPts val="0"/>
              </a:spcAft>
              <a:buNone/>
            </a:pPr>
            <a:r>
              <a:rPr lang="en"/>
              <a:t>Note that these have been heavily researched and proven to help with accuracy. NOT saying they are “rules”, never to be broken…</a:t>
            </a:r>
            <a:endParaRPr/>
          </a:p>
          <a:p>
            <a:pPr indent="0" lvl="0" marL="0" rtl="0" algn="l">
              <a:spcBef>
                <a:spcPts val="0"/>
              </a:spcBef>
              <a:spcAft>
                <a:spcPts val="0"/>
              </a:spcAft>
              <a:buNone/>
            </a:pPr>
            <a:r>
              <a:rPr lang="en"/>
              <a:t>You will see many standardized tests (SAT, ACT, M-STEP) break these, BUT they have entire teams of </a:t>
            </a:r>
            <a:r>
              <a:rPr lang="en"/>
              <a:t>psychometricians who pilot, test, revise, etc. for accuracy–teachers don’t have that luxury!</a:t>
            </a:r>
            <a:r>
              <a:rPr lang="en"/>
              <a:t>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3" name="Shape 1773"/>
        <p:cNvGrpSpPr/>
        <p:nvPr/>
      </p:nvGrpSpPr>
      <p:grpSpPr>
        <a:xfrm>
          <a:off x="0" y="0"/>
          <a:ext cx="0" cy="0"/>
          <a:chOff x="0" y="0"/>
          <a:chExt cx="0" cy="0"/>
        </a:xfrm>
      </p:grpSpPr>
      <p:sp>
        <p:nvSpPr>
          <p:cNvPr id="1774" name="Google Shape;1774;g3f5920a8436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5" name="Google Shape;1775;g3f5920a8436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do we ensure we’re writing MC questions that do what they’re supposed to do…measure a student’s learning</a:t>
            </a:r>
            <a:endParaRPr/>
          </a:p>
          <a:p>
            <a:pPr indent="0" lvl="0" marL="0" rtl="0" algn="l">
              <a:spcBef>
                <a:spcPts val="0"/>
              </a:spcBef>
              <a:spcAft>
                <a:spcPts val="0"/>
              </a:spcAft>
              <a:buNone/>
            </a:pPr>
            <a:r>
              <a:rPr lang="en"/>
              <a:t>Do NOT do this the way I used to do it (maybe you can relate?):  </a:t>
            </a:r>
            <a:endParaRPr/>
          </a:p>
          <a:p>
            <a:pPr indent="-298450" lvl="0" marL="457200" rtl="0" algn="l">
              <a:spcBef>
                <a:spcPts val="0"/>
              </a:spcBef>
              <a:spcAft>
                <a:spcPts val="0"/>
              </a:spcAft>
              <a:buSzPts val="1100"/>
              <a:buChar char="●"/>
            </a:pPr>
            <a:r>
              <a:rPr lang="en"/>
              <a:t>create a question, however it happens to come into your head</a:t>
            </a:r>
            <a:endParaRPr/>
          </a:p>
          <a:p>
            <a:pPr indent="-298450" lvl="0" marL="457200" rtl="0" algn="l">
              <a:spcBef>
                <a:spcPts val="0"/>
              </a:spcBef>
              <a:spcAft>
                <a:spcPts val="0"/>
              </a:spcAft>
              <a:buSzPts val="1100"/>
              <a:buChar char="●"/>
            </a:pPr>
            <a:r>
              <a:rPr lang="en"/>
              <a:t>Make the write answer A,B, or D, because students always choose C when they don’t know</a:t>
            </a:r>
            <a:endParaRPr/>
          </a:p>
          <a:p>
            <a:pPr indent="-298450" lvl="0" marL="457200" rtl="0" algn="l">
              <a:spcBef>
                <a:spcPts val="0"/>
              </a:spcBef>
              <a:spcAft>
                <a:spcPts val="0"/>
              </a:spcAft>
              <a:buSzPts val="1100"/>
              <a:buChar char="●"/>
            </a:pPr>
            <a:r>
              <a:rPr lang="en"/>
              <a:t>Think up a couple choices that kind of make sense</a:t>
            </a:r>
            <a:endParaRPr/>
          </a:p>
          <a:p>
            <a:pPr indent="-298450" lvl="0" marL="457200" rtl="0" algn="l">
              <a:spcBef>
                <a:spcPts val="0"/>
              </a:spcBef>
              <a:spcAft>
                <a:spcPts val="0"/>
              </a:spcAft>
              <a:buSzPts val="1100"/>
              <a:buChar char="●"/>
            </a:pPr>
            <a:r>
              <a:rPr lang="en"/>
              <a:t>Add one ridiculous answer (like “Tik Tok”) to make kids laugh…</a:t>
            </a:r>
            <a:endParaRPr/>
          </a:p>
          <a:p>
            <a:pPr indent="-298450" lvl="0" marL="457200" rtl="0" algn="l">
              <a:spcBef>
                <a:spcPts val="0"/>
              </a:spcBef>
              <a:spcAft>
                <a:spcPts val="0"/>
              </a:spcAft>
              <a:buSzPts val="1100"/>
              <a:buChar char="●"/>
            </a:pPr>
            <a:r>
              <a:rPr lang="en"/>
              <a:t>Realize later 2 answers would have worked, or the crafty kids figured it out due to a grammar glitch</a:t>
            </a:r>
            <a:endParaRPr/>
          </a:p>
          <a:p>
            <a:pPr indent="0" lvl="0" marL="0" rtl="0" algn="l">
              <a:spcBef>
                <a:spcPts val="0"/>
              </a:spcBef>
              <a:spcAft>
                <a:spcPts val="0"/>
              </a:spcAft>
              <a:buNone/>
            </a:pPr>
            <a:r>
              <a:rPr lang="en"/>
              <a:t>Instead, keep a few basic “Rules” in mind…</a:t>
            </a:r>
            <a:endParaRPr/>
          </a:p>
          <a:p>
            <a:pPr indent="0" lvl="0" marL="0" rtl="0" algn="l">
              <a:spcBef>
                <a:spcPts val="0"/>
              </a:spcBef>
              <a:spcAft>
                <a:spcPts val="0"/>
              </a:spcAft>
              <a:buNone/>
            </a:pPr>
            <a:r>
              <a:rPr b="1" lang="en"/>
              <a:t>[Read slide]</a:t>
            </a:r>
            <a:endParaRPr b="1"/>
          </a:p>
          <a:p>
            <a:pPr indent="0" lvl="0" marL="0" rtl="0" algn="l">
              <a:spcBef>
                <a:spcPts val="0"/>
              </a:spcBef>
              <a:spcAft>
                <a:spcPts val="0"/>
              </a:spcAft>
              <a:buNone/>
            </a:pPr>
            <a:r>
              <a:rPr lang="en"/>
              <a:t>Note that these have been heavily researched and proven to help with accuracy. NOT saying they are “rules”, never to be broken…</a:t>
            </a:r>
            <a:endParaRPr/>
          </a:p>
          <a:p>
            <a:pPr indent="0" lvl="0" marL="0" rtl="0" algn="l">
              <a:spcBef>
                <a:spcPts val="0"/>
              </a:spcBef>
              <a:spcAft>
                <a:spcPts val="0"/>
              </a:spcAft>
              <a:buNone/>
            </a:pPr>
            <a:r>
              <a:rPr lang="en"/>
              <a:t>You will see many standardized tests (SAT, ACT, M-STEP) break these, BUT they have entire teams of psychometricians who pilot, test, revise, etc. for accuracy–teachers don’t have that luxury!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0" name="Shape 1780"/>
        <p:cNvGrpSpPr/>
        <p:nvPr/>
      </p:nvGrpSpPr>
      <p:grpSpPr>
        <a:xfrm>
          <a:off x="0" y="0"/>
          <a:ext cx="0" cy="0"/>
          <a:chOff x="0" y="0"/>
          <a:chExt cx="0" cy="0"/>
        </a:xfrm>
      </p:grpSpPr>
      <p:sp>
        <p:nvSpPr>
          <p:cNvPr id="1781" name="Google Shape;1781;g2f98048c57f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2" name="Google Shape;1782;g2f98048c57f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It may sound odd, but planning your MC questions can save you time and effort</a:t>
            </a:r>
            <a:endParaRPr/>
          </a:p>
          <a:p>
            <a:pPr indent="0" lvl="0" marL="0" rtl="0" algn="l">
              <a:spcBef>
                <a:spcPts val="0"/>
              </a:spcBef>
              <a:spcAft>
                <a:spcPts val="0"/>
              </a:spcAft>
              <a:buNone/>
            </a:pPr>
            <a:r>
              <a:rPr lang="en"/>
              <a:t>AND allows your </a:t>
            </a:r>
            <a:r>
              <a:rPr lang="en"/>
              <a:t>questions</a:t>
            </a:r>
            <a:r>
              <a:rPr lang="en"/>
              <a:t> to actually yield more info than “who chose the right answer” vs. “who chose the wrong answer”</a:t>
            </a:r>
            <a:endParaRPr/>
          </a:p>
          <a:p>
            <a:pPr indent="0" lvl="0" marL="0" rtl="0" algn="l">
              <a:spcBef>
                <a:spcPts val="0"/>
              </a:spcBef>
              <a:spcAft>
                <a:spcPts val="0"/>
              </a:spcAft>
              <a:buNone/>
            </a:pPr>
            <a:r>
              <a:rPr lang="en"/>
              <a:t>Imagine the power of looking at your test result and not only realizing what percentage of your student got the Qs correct–but how many still think that _________. Very useful!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know your students and you know your content…what misconceptions  do you normally get in class? </a:t>
            </a:r>
            <a:endParaRPr/>
          </a:p>
          <a:p>
            <a:pPr indent="0" lvl="0" marL="0" rtl="0" algn="l">
              <a:spcBef>
                <a:spcPts val="0"/>
              </a:spcBef>
              <a:spcAft>
                <a:spcPts val="0"/>
              </a:spcAft>
              <a:buNone/>
            </a:pPr>
            <a:r>
              <a:rPr lang="en"/>
              <a:t>This all implies you will actually analyze and use the results–which is new for many of us (I used to Scantron only to see “most missed” Q’s…not finer details!)</a:t>
            </a:r>
            <a:br>
              <a:rPr lang="en"/>
            </a:br>
            <a:endParaRPr/>
          </a:p>
          <a:p>
            <a:pPr indent="0" lvl="0" marL="0" rtl="0" algn="l">
              <a:spcBef>
                <a:spcPts val="0"/>
              </a:spcBef>
              <a:spcAft>
                <a:spcPts val="0"/>
              </a:spcAft>
              <a:buNone/>
            </a:pPr>
            <a:r>
              <a:t/>
            </a:r>
            <a:endParaRPr/>
          </a:p>
          <a:p>
            <a:pPr indent="0" lvl="0" marL="0" rtl="0" algn="l">
              <a:spcBef>
                <a:spcPts val="0"/>
              </a:spcBef>
              <a:spcAft>
                <a:spcPts val="0"/>
              </a:spcAft>
              <a:buNone/>
            </a:pPr>
            <a:r>
              <a:rPr lang="en"/>
              <a:t>FROM AI Discussion suggestions:</a:t>
            </a:r>
            <a:br>
              <a:rPr lang="en"/>
            </a:br>
            <a:r>
              <a:rPr lang="en">
                <a:solidFill>
                  <a:schemeClr val="dk1"/>
                </a:solidFill>
              </a:rPr>
              <a:t>So far, we've talked about using AI to generate questions, create different versions of a test, and even develop reading passages. But now, we're going to move into one of the most powerful—and I think, professionally satisfying—uses for this technology: </a:t>
            </a:r>
            <a:r>
              <a:rPr b="1" lang="en">
                <a:solidFill>
                  <a:schemeClr val="dk1"/>
                </a:solidFill>
              </a:rPr>
              <a:t>assessment analysis</a:t>
            </a:r>
            <a:r>
              <a:rPr lang="en">
                <a:solidFill>
                  <a:schemeClr val="dk1"/>
                </a:solidFill>
              </a:rPr>
              <a:t>.</a:t>
            </a:r>
            <a:endParaRPr>
              <a:solidFill>
                <a:schemeClr val="dk1"/>
              </a:solidFill>
            </a:endParaRPr>
          </a:p>
          <a:p>
            <a:pPr indent="0" lvl="0" marL="0" rtl="0" algn="l">
              <a:lnSpc>
                <a:spcPct val="115000"/>
              </a:lnSpc>
              <a:spcBef>
                <a:spcPts val="1200"/>
              </a:spcBef>
              <a:spcAft>
                <a:spcPts val="0"/>
              </a:spcAft>
              <a:buNone/>
            </a:pPr>
            <a:r>
              <a:rPr lang="en">
                <a:solidFill>
                  <a:schemeClr val="dk1"/>
                </a:solidFill>
              </a:rPr>
              <a:t>Think about the last test you wrote. You probably had a good gut feeling about which questions were easy and which were the real head-scratchers. You knew which ones were just simple recall and which ones required some serious critical thinking. But what if you could quantify that? What if you could get a detailed, consistent analysis of every single question to ensure your assessment is truly balanced and measuring what you intend it to measure?</a:t>
            </a:r>
            <a:endParaRPr>
              <a:solidFill>
                <a:schemeClr val="dk1"/>
              </a:solidFill>
            </a:endParaRPr>
          </a:p>
          <a:p>
            <a:pPr indent="0" lvl="0" marL="0" rtl="0" algn="l">
              <a:lnSpc>
                <a:spcPct val="115000"/>
              </a:lnSpc>
              <a:spcBef>
                <a:spcPts val="1200"/>
              </a:spcBef>
              <a:spcAft>
                <a:spcPts val="0"/>
              </a:spcAft>
              <a:buNone/>
            </a:pPr>
            <a:r>
              <a:rPr lang="en">
                <a:solidFill>
                  <a:schemeClr val="dk1"/>
                </a:solidFill>
              </a:rPr>
              <a:t>That's where a </a:t>
            </a:r>
            <a:r>
              <a:rPr b="1" lang="en">
                <a:solidFill>
                  <a:schemeClr val="dk1"/>
                </a:solidFill>
              </a:rPr>
              <a:t>leveling analysis</a:t>
            </a:r>
            <a:r>
              <a:rPr lang="en">
                <a:solidFill>
                  <a:schemeClr val="dk1"/>
                </a:solidFill>
              </a:rPr>
              <a:t> comes in. We want to look at each question through a few different professional lenses. The big ones are </a:t>
            </a:r>
            <a:r>
              <a:rPr b="1" lang="en">
                <a:solidFill>
                  <a:schemeClr val="dk1"/>
                </a:solidFill>
              </a:rPr>
              <a:t>Bloom's Taxonomy</a:t>
            </a:r>
            <a:r>
              <a:rPr lang="en">
                <a:solidFill>
                  <a:schemeClr val="dk1"/>
                </a:solidFill>
              </a:rPr>
              <a:t>—are we asking students to Remember, Understand, Apply, Analyze, Evaluate, or Create?—and </a:t>
            </a:r>
            <a:r>
              <a:rPr b="1" lang="en">
                <a:solidFill>
                  <a:schemeClr val="dk1"/>
                </a:solidFill>
              </a:rPr>
              <a:t>Webb's Depth of Knowledge (DOK)</a:t>
            </a:r>
            <a:r>
              <a:rPr lang="en">
                <a:solidFill>
                  <a:schemeClr val="dk1"/>
                </a:solidFill>
              </a:rPr>
              <a:t>, which helps us understand the cognitive complexity from simple recall (DOK 1) to extended strategic thinking (DOK 4).</a:t>
            </a:r>
            <a:endParaRPr>
              <a:solidFill>
                <a:schemeClr val="dk1"/>
              </a:solidFill>
            </a:endParaRPr>
          </a:p>
          <a:p>
            <a:pPr indent="0" lvl="0" marL="0" rtl="0" algn="l">
              <a:lnSpc>
                <a:spcPct val="115000"/>
              </a:lnSpc>
              <a:spcBef>
                <a:spcPts val="1200"/>
              </a:spcBef>
              <a:spcAft>
                <a:spcPts val="0"/>
              </a:spcAft>
              <a:buNone/>
            </a:pPr>
            <a:r>
              <a:rPr lang="en">
                <a:solidFill>
                  <a:schemeClr val="dk1"/>
                </a:solidFill>
              </a:rPr>
              <a:t>Doing this for a 25-question test can be tedious. But with AI, we can do it in seconds. This helps us see if we've accidentally written a test that is 80% simple recall, or if we have a good distribution of cognitive demand.</a:t>
            </a:r>
            <a:endParaRPr>
              <a:solidFill>
                <a:schemeClr val="dk1"/>
              </a:solidFill>
            </a:endParaRPr>
          </a:p>
          <a:p>
            <a:pPr indent="0" lvl="0" marL="0" rtl="0" algn="l">
              <a:lnSpc>
                <a:spcPct val="115000"/>
              </a:lnSpc>
              <a:spcBef>
                <a:spcPts val="1200"/>
              </a:spcBef>
              <a:spcAft>
                <a:spcPts val="0"/>
              </a:spcAft>
              <a:buNone/>
            </a:pPr>
            <a:r>
              <a:rPr lang="en">
                <a:solidFill>
                  <a:schemeClr val="dk1"/>
                </a:solidFill>
              </a:rPr>
              <a:t>So, I've developed a prompt that you can use to get this analysis for your own answer keys. This is designed to be a simple copy-and-paste tool. You’ll feed the AI your questions and answers, and it will give you back a structured, table-based analysis that you can use to refine your assessment.</a:t>
            </a:r>
            <a:endParaRPr>
              <a:solidFill>
                <a:schemeClr val="dk1"/>
              </a:solidFill>
            </a:endParaRPr>
          </a:p>
          <a:p>
            <a:pPr indent="0" lvl="0" marL="0" rtl="0" algn="l">
              <a:lnSpc>
                <a:spcPct val="115000"/>
              </a:lnSpc>
              <a:spcBef>
                <a:spcPts val="1200"/>
              </a:spcBef>
              <a:spcAft>
                <a:spcPts val="0"/>
              </a:spcAft>
              <a:buNone/>
            </a:pPr>
            <a:r>
              <a:rPr lang="en">
                <a:solidFill>
                  <a:schemeClr val="dk1"/>
                </a:solidFill>
              </a:rPr>
              <a:t>Here is the prompt. I want you to copy this and save it in a document you can easily access—your new 'AI Prompt Library'."</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7" name="Shape 1787"/>
        <p:cNvGrpSpPr/>
        <p:nvPr/>
      </p:nvGrpSpPr>
      <p:grpSpPr>
        <a:xfrm>
          <a:off x="0" y="0"/>
          <a:ext cx="0" cy="0"/>
          <a:chOff x="0" y="0"/>
          <a:chExt cx="0" cy="0"/>
        </a:xfrm>
      </p:grpSpPr>
      <p:sp>
        <p:nvSpPr>
          <p:cNvPr id="1788" name="Google Shape;1788;g3f5920a8436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9" name="Google Shape;1789;g3f5920a8436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common types of selected response questions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3" name="Shape 1793"/>
        <p:cNvGrpSpPr/>
        <p:nvPr/>
      </p:nvGrpSpPr>
      <p:grpSpPr>
        <a:xfrm>
          <a:off x="0" y="0"/>
          <a:ext cx="0" cy="0"/>
          <a:chOff x="0" y="0"/>
          <a:chExt cx="0" cy="0"/>
        </a:xfrm>
      </p:grpSpPr>
      <p:sp>
        <p:nvSpPr>
          <p:cNvPr id="1794" name="Google Shape;1794;g3f5920a8436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5" name="Google Shape;1795;g3f5920a8436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common types of selected response questions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9" name="Shape 1799"/>
        <p:cNvGrpSpPr/>
        <p:nvPr/>
      </p:nvGrpSpPr>
      <p:grpSpPr>
        <a:xfrm>
          <a:off x="0" y="0"/>
          <a:ext cx="0" cy="0"/>
          <a:chOff x="0" y="0"/>
          <a:chExt cx="0" cy="0"/>
        </a:xfrm>
      </p:grpSpPr>
      <p:sp>
        <p:nvSpPr>
          <p:cNvPr id="1800" name="Google Shape;1800;g3f5920a843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1" name="Google Shape;1801;g3f5920a843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 of process they just performed!</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6" name="Shape 1816"/>
        <p:cNvGrpSpPr/>
        <p:nvPr/>
      </p:nvGrpSpPr>
      <p:grpSpPr>
        <a:xfrm>
          <a:off x="0" y="0"/>
          <a:ext cx="0" cy="0"/>
          <a:chOff x="0" y="0"/>
          <a:chExt cx="0" cy="0"/>
        </a:xfrm>
      </p:grpSpPr>
      <p:sp>
        <p:nvSpPr>
          <p:cNvPr id="1817" name="Google Shape;1817;g2d3dd96ba4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8" name="Google Shape;1818;g2d3dd96ba4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a:r>
            <a:r>
              <a:rPr lang="en"/>
              <a:t>constructed</a:t>
            </a:r>
            <a:r>
              <a:rPr lang="en"/>
              <a:t> response” means:  students “constructing” their responses.</a:t>
            </a:r>
            <a:endParaRPr/>
          </a:p>
          <a:p>
            <a:pPr indent="0" lvl="0" marL="0" rtl="0" algn="l">
              <a:spcBef>
                <a:spcPts val="0"/>
              </a:spcBef>
              <a:spcAft>
                <a:spcPts val="0"/>
              </a:spcAft>
              <a:buNone/>
            </a:pPr>
            <a:r>
              <a:rPr lang="en"/>
              <a:t>Main types are short answer and essay questions, but could be anything students “construct” to answer a prompt (a graph, chart, drawing, showing work in math, maps, or other writing tasks)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2" name="Shape 1822"/>
        <p:cNvGrpSpPr/>
        <p:nvPr/>
      </p:nvGrpSpPr>
      <p:grpSpPr>
        <a:xfrm>
          <a:off x="0" y="0"/>
          <a:ext cx="0" cy="0"/>
          <a:chOff x="0" y="0"/>
          <a:chExt cx="0" cy="0"/>
        </a:xfrm>
      </p:grpSpPr>
      <p:sp>
        <p:nvSpPr>
          <p:cNvPr id="1823" name="Google Shape;1823;SLIDES_API17009409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4" name="Google Shape;1824;SLIDES_API17009409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[Read slide]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2" name="Shape 1522"/>
        <p:cNvGrpSpPr/>
        <p:nvPr/>
      </p:nvGrpSpPr>
      <p:grpSpPr>
        <a:xfrm>
          <a:off x="0" y="0"/>
          <a:ext cx="0" cy="0"/>
          <a:chOff x="0" y="0"/>
          <a:chExt cx="0" cy="0"/>
        </a:xfrm>
      </p:grpSpPr>
      <p:sp>
        <p:nvSpPr>
          <p:cNvPr id="1523" name="Google Shape;1523;g39808163d70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4" name="Google Shape;1524;g39808163d7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0" name="Shape 1830"/>
        <p:cNvGrpSpPr/>
        <p:nvPr/>
      </p:nvGrpSpPr>
      <p:grpSpPr>
        <a:xfrm>
          <a:off x="0" y="0"/>
          <a:ext cx="0" cy="0"/>
          <a:chOff x="0" y="0"/>
          <a:chExt cx="0" cy="0"/>
        </a:xfrm>
      </p:grpSpPr>
      <p:sp>
        <p:nvSpPr>
          <p:cNvPr id="1831" name="Google Shape;1831;SLIDES_API170094091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2" name="Google Shape;1832;SLIDES_API170094091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Char char="●"/>
            </a:pPr>
            <a:r>
              <a:rPr lang="en" sz="1200">
                <a:solidFill>
                  <a:srgbClr val="FF0000"/>
                </a:solidFill>
              </a:rPr>
              <a:t>Match the task with the depth of knowledge being assessed. For example, "identify" asks students to recall knowledge, while "demonstrate" requires them to use knowledge. </a:t>
            </a:r>
            <a:endParaRPr sz="1200">
              <a:solidFill>
                <a:srgbClr val="FF0000"/>
              </a:solidFill>
            </a:endParaRPr>
          </a:p>
          <a:p>
            <a:pPr indent="-304800" lvl="0" marL="457200" rtl="0" algn="l">
              <a:lnSpc>
                <a:spcPct val="115000"/>
              </a:lnSpc>
              <a:spcBef>
                <a:spcPts val="0"/>
              </a:spcBef>
              <a:spcAft>
                <a:spcPts val="0"/>
              </a:spcAft>
              <a:buClr>
                <a:schemeClr val="dk1"/>
              </a:buClr>
              <a:buSzPts val="1200"/>
              <a:buChar char="●"/>
            </a:pPr>
            <a:r>
              <a:rPr lang="en" sz="1200">
                <a:solidFill>
                  <a:srgbClr val="FF0000"/>
                </a:solidFill>
              </a:rPr>
              <a:t>Avoid opinion questions, instead, provide context by including background information relevant to setting up the question. This could be a text, quote, visual, or focus statement. </a:t>
            </a:r>
            <a:endParaRPr sz="1200">
              <a:solidFill>
                <a:srgbClr val="FF0000"/>
              </a:solidFill>
            </a:endParaRPr>
          </a:p>
          <a:p>
            <a:pPr indent="-304800" lvl="0" marL="457200" rtl="0" algn="l">
              <a:lnSpc>
                <a:spcPct val="115000"/>
              </a:lnSpc>
              <a:spcBef>
                <a:spcPts val="0"/>
              </a:spcBef>
              <a:spcAft>
                <a:spcPts val="0"/>
              </a:spcAft>
              <a:buClr>
                <a:schemeClr val="dk1"/>
              </a:buClr>
              <a:buSzPts val="1200"/>
              <a:buChar char="●"/>
            </a:pPr>
            <a:r>
              <a:rPr lang="en" sz="1200">
                <a:solidFill>
                  <a:srgbClr val="FF0000"/>
                </a:solidFill>
              </a:rPr>
              <a:t>Give clear instructions and well-defined parameters - students should know exactly what to do and how to be successful. Clearly state the task and requirements, such as time frame, and required length, and "use complete sentences."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6" name="Shape 1836"/>
        <p:cNvGrpSpPr/>
        <p:nvPr/>
      </p:nvGrpSpPr>
      <p:grpSpPr>
        <a:xfrm>
          <a:off x="0" y="0"/>
          <a:ext cx="0" cy="0"/>
          <a:chOff x="0" y="0"/>
          <a:chExt cx="0" cy="0"/>
        </a:xfrm>
      </p:grpSpPr>
      <p:sp>
        <p:nvSpPr>
          <p:cNvPr id="1837" name="Google Shape;1837;g38eb692e34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8" name="Google Shape;1838;g38eb692e34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6" name="Shape 1846"/>
        <p:cNvGrpSpPr/>
        <p:nvPr/>
      </p:nvGrpSpPr>
      <p:grpSpPr>
        <a:xfrm>
          <a:off x="0" y="0"/>
          <a:ext cx="0" cy="0"/>
          <a:chOff x="0" y="0"/>
          <a:chExt cx="0" cy="0"/>
        </a:xfrm>
      </p:grpSpPr>
      <p:sp>
        <p:nvSpPr>
          <p:cNvPr id="1847" name="Google Shape;1847;g39fd03c3ea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8" name="Google Shape;1848;g39fd03c3ea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 of process they just performed!</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3" name="Shape 1853"/>
        <p:cNvGrpSpPr/>
        <p:nvPr/>
      </p:nvGrpSpPr>
      <p:grpSpPr>
        <a:xfrm>
          <a:off x="0" y="0"/>
          <a:ext cx="0" cy="0"/>
          <a:chOff x="0" y="0"/>
          <a:chExt cx="0" cy="0"/>
        </a:xfrm>
      </p:grpSpPr>
      <p:sp>
        <p:nvSpPr>
          <p:cNvPr id="1854" name="Google Shape;1854;g2d3dd96ba4c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5" name="Google Shape;1855;g2d3dd96ba4c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FF0000"/>
                </a:solidFill>
              </a:rPr>
              <a:t>We’re only briefly covering these–not because they are not </a:t>
            </a:r>
            <a:r>
              <a:rPr b="1" lang="en">
                <a:solidFill>
                  <a:srgbClr val="FF0000"/>
                </a:solidFill>
              </a:rPr>
              <a:t>important</a:t>
            </a:r>
            <a:r>
              <a:rPr b="1" lang="en">
                <a:solidFill>
                  <a:srgbClr val="FF0000"/>
                </a:solidFill>
              </a:rPr>
              <a:t>, but because they are not the “tests” that most teachers rely on. (</a:t>
            </a:r>
            <a:r>
              <a:rPr b="1" lang="en">
                <a:solidFill>
                  <a:srgbClr val="FF0000"/>
                </a:solidFill>
              </a:rPr>
              <a:t>Although</a:t>
            </a:r>
            <a:r>
              <a:rPr b="1" lang="en">
                <a:solidFill>
                  <a:srgbClr val="FF0000"/>
                </a:solidFill>
              </a:rPr>
              <a:t> maybe they should be in the age of AI?)</a:t>
            </a:r>
            <a:endParaRPr b="1">
              <a:solidFill>
                <a:srgbClr val="FF0000"/>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9" name="Shape 1859"/>
        <p:cNvGrpSpPr/>
        <p:nvPr/>
      </p:nvGrpSpPr>
      <p:grpSpPr>
        <a:xfrm>
          <a:off x="0" y="0"/>
          <a:ext cx="0" cy="0"/>
          <a:chOff x="0" y="0"/>
          <a:chExt cx="0" cy="0"/>
        </a:xfrm>
      </p:grpSpPr>
      <p:sp>
        <p:nvSpPr>
          <p:cNvPr id="1860" name="Google Shape;1860;g397cb39ad47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1" name="Google Shape;1861;g397cb39ad47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FF0000"/>
              </a:buClr>
              <a:buSzPts val="1200"/>
              <a:buChar char="●"/>
            </a:pPr>
            <a:r>
              <a:rPr b="1" lang="en" sz="1200">
                <a:solidFill>
                  <a:srgbClr val="FF0000"/>
                </a:solidFill>
              </a:rPr>
              <a:t>Make a point to say this section is brief. </a:t>
            </a:r>
            <a:endParaRPr b="1" sz="1200">
              <a:solidFill>
                <a:srgbClr val="FF0000"/>
              </a:solidFill>
            </a:endParaRPr>
          </a:p>
          <a:p>
            <a:pPr indent="-304800" lvl="0" marL="457200" rtl="0" algn="l">
              <a:lnSpc>
                <a:spcPct val="115000"/>
              </a:lnSpc>
              <a:spcBef>
                <a:spcPts val="0"/>
              </a:spcBef>
              <a:spcAft>
                <a:spcPts val="0"/>
              </a:spcAft>
              <a:buClr>
                <a:srgbClr val="FF0000"/>
              </a:buClr>
              <a:buSzPts val="1200"/>
              <a:buChar char="●"/>
            </a:pPr>
            <a:r>
              <a:rPr b="1" lang="en" sz="1200">
                <a:solidFill>
                  <a:srgbClr val="FF0000"/>
                </a:solidFill>
              </a:rPr>
              <a:t>Performance assessments offer several benefits. They require active engagement from students and are often compelling, increasing motivation. They can assess the application and integration of complex knowledge or skills, going beyond what traditional tests can measure. Performance assessments also blend well with other assessment tasks. For example, you might include short multiple-choice questions at checkpoints in the process of a larger performance task.</a:t>
            </a:r>
            <a:endParaRPr b="1"/>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5" name="Shape 1865"/>
        <p:cNvGrpSpPr/>
        <p:nvPr/>
      </p:nvGrpSpPr>
      <p:grpSpPr>
        <a:xfrm>
          <a:off x="0" y="0"/>
          <a:ext cx="0" cy="0"/>
          <a:chOff x="0" y="0"/>
          <a:chExt cx="0" cy="0"/>
        </a:xfrm>
      </p:grpSpPr>
      <p:sp>
        <p:nvSpPr>
          <p:cNvPr id="1866" name="Google Shape;1866;g3080bda7f9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7" name="Google Shape;1867;g3080bda7f9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[READ SLIDE]</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1" name="Shape 1871"/>
        <p:cNvGrpSpPr/>
        <p:nvPr/>
      </p:nvGrpSpPr>
      <p:grpSpPr>
        <a:xfrm>
          <a:off x="0" y="0"/>
          <a:ext cx="0" cy="0"/>
          <a:chOff x="0" y="0"/>
          <a:chExt cx="0" cy="0"/>
        </a:xfrm>
      </p:grpSpPr>
      <p:sp>
        <p:nvSpPr>
          <p:cNvPr id="1872" name="Google Shape;1872;g3080bda7f9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3" name="Google Shape;1873;g3080bda7f9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FF0000"/>
              </a:buClr>
              <a:buSzPts val="1200"/>
              <a:buChar char="●"/>
            </a:pPr>
            <a:r>
              <a:rPr b="1" lang="en" sz="1200">
                <a:solidFill>
                  <a:srgbClr val="FF0000"/>
                </a:solidFill>
              </a:rPr>
              <a:t>Other aspects of reporting: behaviors, study skills, ability to work with others</a:t>
            </a:r>
            <a:endParaRPr b="1" sz="1200">
              <a:solidFill>
                <a:srgbClr val="FF0000"/>
              </a:solidFill>
            </a:endParaRPr>
          </a:p>
          <a:p>
            <a:pPr indent="-304800" lvl="0" marL="457200" rtl="0" algn="l">
              <a:lnSpc>
                <a:spcPct val="115000"/>
              </a:lnSpc>
              <a:spcBef>
                <a:spcPts val="0"/>
              </a:spcBef>
              <a:spcAft>
                <a:spcPts val="0"/>
              </a:spcAft>
              <a:buClr>
                <a:srgbClr val="FF0000"/>
              </a:buClr>
              <a:buSzPts val="1200"/>
              <a:buChar char="●"/>
            </a:pPr>
            <a:r>
              <a:rPr b="1" lang="en" sz="1200">
                <a:solidFill>
                  <a:srgbClr val="FF0000"/>
                </a:solidFill>
              </a:rPr>
              <a:t>Specials enrichment classes </a:t>
            </a:r>
            <a:endParaRPr b="1" sz="1200">
              <a:solidFill>
                <a:srgbClr val="FF0000"/>
              </a:solidFill>
            </a:endParaRPr>
          </a:p>
          <a:p>
            <a:pPr indent="-304800" lvl="0" marL="457200" rtl="0" algn="l">
              <a:lnSpc>
                <a:spcPct val="115000"/>
              </a:lnSpc>
              <a:spcBef>
                <a:spcPts val="0"/>
              </a:spcBef>
              <a:spcAft>
                <a:spcPts val="0"/>
              </a:spcAft>
              <a:buClr>
                <a:srgbClr val="FF0000"/>
              </a:buClr>
              <a:buSzPts val="1200"/>
              <a:buChar char="●"/>
            </a:pPr>
            <a:r>
              <a:rPr b="1" lang="en" sz="1200">
                <a:solidFill>
                  <a:srgbClr val="FF0000"/>
                </a:solidFill>
              </a:rPr>
              <a:t>Still need to share expectations and the evaluation process</a:t>
            </a:r>
            <a:endParaRPr b="1" sz="1200">
              <a:solidFill>
                <a:srgbClr val="FF0000"/>
              </a:solidFill>
            </a:endParaRPr>
          </a:p>
          <a:p>
            <a:pPr indent="-304800" lvl="0" marL="457200" rtl="0" algn="l">
              <a:lnSpc>
                <a:spcPct val="115000"/>
              </a:lnSpc>
              <a:spcBef>
                <a:spcPts val="0"/>
              </a:spcBef>
              <a:spcAft>
                <a:spcPts val="0"/>
              </a:spcAft>
              <a:buClr>
                <a:srgbClr val="FF0000"/>
              </a:buClr>
              <a:buSzPts val="1200"/>
              <a:buChar char="●"/>
            </a:pPr>
            <a:r>
              <a:rPr b="1" lang="en" sz="1200">
                <a:solidFill>
                  <a:srgbClr val="FF0000"/>
                </a:solidFill>
              </a:rPr>
              <a:t>Focus on collecting data over time and having multiple data points</a:t>
            </a:r>
            <a:endParaRPr b="1" sz="1200">
              <a:solidFill>
                <a:srgbClr val="FF0000"/>
              </a:solidFill>
            </a:endParaRPr>
          </a:p>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7" name="Shape 1877"/>
        <p:cNvGrpSpPr/>
        <p:nvPr/>
      </p:nvGrpSpPr>
      <p:grpSpPr>
        <a:xfrm>
          <a:off x="0" y="0"/>
          <a:ext cx="0" cy="0"/>
          <a:chOff x="0" y="0"/>
          <a:chExt cx="0" cy="0"/>
        </a:xfrm>
      </p:grpSpPr>
      <p:sp>
        <p:nvSpPr>
          <p:cNvPr id="1878" name="Google Shape;1878;g3f5920a8436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9" name="Google Shape;1879;g3f5920a8436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600"/>
              </a:spcBef>
              <a:spcAft>
                <a:spcPts val="0"/>
              </a:spcAft>
              <a:buNone/>
            </a:pPr>
            <a:r>
              <a:rPr b="1" lang="en">
                <a:solidFill>
                  <a:srgbClr val="1B1C1D"/>
                </a:solidFill>
                <a:latin typeface="Google Sans Text"/>
                <a:ea typeface="Google Sans Text"/>
                <a:cs typeface="Google Sans Text"/>
                <a:sym typeface="Google Sans Text"/>
              </a:rPr>
              <a:t>Explain:</a:t>
            </a:r>
            <a:r>
              <a:rPr lang="en">
                <a:solidFill>
                  <a:srgbClr val="1B1C1D"/>
                </a:solidFill>
                <a:latin typeface="Google Sans Text"/>
                <a:ea typeface="Google Sans Text"/>
                <a:cs typeface="Google Sans Text"/>
                <a:sym typeface="Google Sans Text"/>
              </a:rPr>
              <a:t> "Most first-draft AI questions are DOK 1/Remember. Your 20% expert job is to push the rigor. AI can help you do that."</a:t>
            </a:r>
            <a:endParaRPr>
              <a:solidFill>
                <a:srgbClr val="1B1C1D"/>
              </a:solidFill>
              <a:latin typeface="Google Sans Text"/>
              <a:ea typeface="Google Sans Text"/>
              <a:cs typeface="Google Sans Text"/>
              <a:sym typeface="Google Sans Text"/>
            </a:endParaRPr>
          </a:p>
          <a:p>
            <a:pPr indent="0" lvl="0" marL="0" rtl="0" algn="l">
              <a:spcBef>
                <a:spcPts val="60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7" name="Shape 1887"/>
        <p:cNvGrpSpPr/>
        <p:nvPr/>
      </p:nvGrpSpPr>
      <p:grpSpPr>
        <a:xfrm>
          <a:off x="0" y="0"/>
          <a:ext cx="0" cy="0"/>
          <a:chOff x="0" y="0"/>
          <a:chExt cx="0" cy="0"/>
        </a:xfrm>
      </p:grpSpPr>
      <p:sp>
        <p:nvSpPr>
          <p:cNvPr id="1888" name="Google Shape;1888;g3f5920a8436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9" name="Google Shape;1889;g3f5920a8436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3" name="Shape 1893"/>
        <p:cNvGrpSpPr/>
        <p:nvPr/>
      </p:nvGrpSpPr>
      <p:grpSpPr>
        <a:xfrm>
          <a:off x="0" y="0"/>
          <a:ext cx="0" cy="0"/>
          <a:chOff x="0" y="0"/>
          <a:chExt cx="0" cy="0"/>
        </a:xfrm>
      </p:grpSpPr>
      <p:sp>
        <p:nvSpPr>
          <p:cNvPr id="1894" name="Google Shape;1894;g3f5920a8436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5" name="Google Shape;1895;g3f5920a8436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0" name="Shape 1530"/>
        <p:cNvGrpSpPr/>
        <p:nvPr/>
      </p:nvGrpSpPr>
      <p:grpSpPr>
        <a:xfrm>
          <a:off x="0" y="0"/>
          <a:ext cx="0" cy="0"/>
          <a:chOff x="0" y="0"/>
          <a:chExt cx="0" cy="0"/>
        </a:xfrm>
      </p:grpSpPr>
      <p:sp>
        <p:nvSpPr>
          <p:cNvPr id="1531" name="Google Shape;1531;g3f5920a843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2" name="Google Shape;1532;g3f5920a843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0" name="Shape 1900"/>
        <p:cNvGrpSpPr/>
        <p:nvPr/>
      </p:nvGrpSpPr>
      <p:grpSpPr>
        <a:xfrm>
          <a:off x="0" y="0"/>
          <a:ext cx="0" cy="0"/>
          <a:chOff x="0" y="0"/>
          <a:chExt cx="0" cy="0"/>
        </a:xfrm>
      </p:grpSpPr>
      <p:sp>
        <p:nvSpPr>
          <p:cNvPr id="1901" name="Google Shape;1901;g3f60f45b617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2" name="Google Shape;1902;g3f60f45b617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8" name="Shape 1908"/>
        <p:cNvGrpSpPr/>
        <p:nvPr/>
      </p:nvGrpSpPr>
      <p:grpSpPr>
        <a:xfrm>
          <a:off x="0" y="0"/>
          <a:ext cx="0" cy="0"/>
          <a:chOff x="0" y="0"/>
          <a:chExt cx="0" cy="0"/>
        </a:xfrm>
      </p:grpSpPr>
      <p:sp>
        <p:nvSpPr>
          <p:cNvPr id="1909" name="Google Shape;1909;g2d3dd96ba4c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0" name="Google Shape;1910;g2d3dd96ba4c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2" name="Shape 1542"/>
        <p:cNvGrpSpPr/>
        <p:nvPr/>
      </p:nvGrpSpPr>
      <p:grpSpPr>
        <a:xfrm>
          <a:off x="0" y="0"/>
          <a:ext cx="0" cy="0"/>
          <a:chOff x="0" y="0"/>
          <a:chExt cx="0" cy="0"/>
        </a:xfrm>
      </p:grpSpPr>
      <p:sp>
        <p:nvSpPr>
          <p:cNvPr id="1543" name="Google Shape;1543;g3f5920a8436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4" name="Google Shape;1544;g3f5920a8436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1" name="Shape 1551"/>
        <p:cNvGrpSpPr/>
        <p:nvPr/>
      </p:nvGrpSpPr>
      <p:grpSpPr>
        <a:xfrm>
          <a:off x="0" y="0"/>
          <a:ext cx="0" cy="0"/>
          <a:chOff x="0" y="0"/>
          <a:chExt cx="0" cy="0"/>
        </a:xfrm>
      </p:grpSpPr>
      <p:sp>
        <p:nvSpPr>
          <p:cNvPr id="1552" name="Google Shape;1552;g3f5920a8436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3" name="Google Shape;1553;g3f5920a843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0" name="Shape 1560"/>
        <p:cNvGrpSpPr/>
        <p:nvPr/>
      </p:nvGrpSpPr>
      <p:grpSpPr>
        <a:xfrm>
          <a:off x="0" y="0"/>
          <a:ext cx="0" cy="0"/>
          <a:chOff x="0" y="0"/>
          <a:chExt cx="0" cy="0"/>
        </a:xfrm>
      </p:grpSpPr>
      <p:sp>
        <p:nvSpPr>
          <p:cNvPr id="1561" name="Google Shape;1561;g3f59dd3f0b5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2" name="Google Shape;1562;g3f59dd3f0b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0" name="Shape 1570"/>
        <p:cNvGrpSpPr/>
        <p:nvPr/>
      </p:nvGrpSpPr>
      <p:grpSpPr>
        <a:xfrm>
          <a:off x="0" y="0"/>
          <a:ext cx="0" cy="0"/>
          <a:chOff x="0" y="0"/>
          <a:chExt cx="0" cy="0"/>
        </a:xfrm>
      </p:grpSpPr>
      <p:sp>
        <p:nvSpPr>
          <p:cNvPr id="1571" name="Google Shape;1571;g3f5920a8436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2" name="Google Shape;1572;g3f5920a8436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9.png"/><Relationship Id="rId11" Type="http://schemas.openxmlformats.org/officeDocument/2006/relationships/image" Target="../media/image10.png"/><Relationship Id="rId10" Type="http://schemas.openxmlformats.org/officeDocument/2006/relationships/image" Target="../media/image11.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8.png"/><Relationship Id="rId7" Type="http://schemas.openxmlformats.org/officeDocument/2006/relationships/hyperlink" Target="https://www.pinterest.com/slidesmania/" TargetMode="External"/><Relationship Id="rId8"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grpSp>
        <p:nvGrpSpPr>
          <p:cNvPr id="12" name="Google Shape;12;p2"/>
          <p:cNvGrpSpPr/>
          <p:nvPr/>
        </p:nvGrpSpPr>
        <p:grpSpPr>
          <a:xfrm>
            <a:off x="6419535" y="485984"/>
            <a:ext cx="1871303" cy="2315104"/>
            <a:chOff x="8025900" y="568625"/>
            <a:chExt cx="2772300" cy="3430800"/>
          </a:xfrm>
        </p:grpSpPr>
        <p:sp>
          <p:nvSpPr>
            <p:cNvPr id="13" name="Google Shape;13;p2"/>
            <p:cNvSpPr/>
            <p:nvPr/>
          </p:nvSpPr>
          <p:spPr>
            <a:xfrm>
              <a:off x="8025900" y="568625"/>
              <a:ext cx="2772300" cy="3430800"/>
            </a:xfrm>
            <a:prstGeom prst="rect">
              <a:avLst/>
            </a:prstGeom>
            <a:solidFill>
              <a:schemeClr val="dk2"/>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pic>
          <p:nvPicPr>
            <p:cNvPr id="14" name="Google Shape;14;p2"/>
            <p:cNvPicPr preferRelativeResize="0"/>
            <p:nvPr/>
          </p:nvPicPr>
          <p:blipFill rotWithShape="1">
            <a:blip r:embed="rId2">
              <a:alphaModFix amt="20000"/>
            </a:blip>
            <a:srcRect b="65797" l="8502" r="41722" t="11513"/>
            <a:stretch/>
          </p:blipFill>
          <p:spPr>
            <a:xfrm rot="5400000">
              <a:off x="7696650" y="897875"/>
              <a:ext cx="3430800" cy="2772300"/>
            </a:xfrm>
            <a:custGeom>
              <a:rect b="b" l="l" r="r" t="t"/>
              <a:pathLst>
                <a:path extrusionOk="0" h="2772300" w="3430800">
                  <a:moveTo>
                    <a:pt x="0" y="2772300"/>
                  </a:moveTo>
                  <a:lnTo>
                    <a:pt x="0" y="0"/>
                  </a:lnTo>
                  <a:lnTo>
                    <a:pt x="3430800" y="0"/>
                  </a:lnTo>
                  <a:lnTo>
                    <a:pt x="3430800" y="2772300"/>
                  </a:lnTo>
                  <a:close/>
                </a:path>
              </a:pathLst>
            </a:custGeom>
            <a:noFill/>
            <a:ln>
              <a:noFill/>
            </a:ln>
          </p:spPr>
        </p:pic>
      </p:grpSp>
      <p:grpSp>
        <p:nvGrpSpPr>
          <p:cNvPr id="15" name="Google Shape;15;p2"/>
          <p:cNvGrpSpPr/>
          <p:nvPr/>
        </p:nvGrpSpPr>
        <p:grpSpPr>
          <a:xfrm>
            <a:off x="6784889" y="2575745"/>
            <a:ext cx="1842379" cy="1818182"/>
            <a:chOff x="3161217" y="1970080"/>
            <a:chExt cx="1395636" cy="1377828"/>
          </a:xfrm>
        </p:grpSpPr>
        <p:sp>
          <p:nvSpPr>
            <p:cNvPr id="16" name="Google Shape;16;p2"/>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 name="Google Shape;17;p2"/>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 name="Google Shape;18;p2"/>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 name="Google Shape;19;p2"/>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 name="Google Shape;20;p2"/>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 name="Google Shape;21;p2"/>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 name="Google Shape;22;p2"/>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 name="Google Shape;23;p2"/>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 name="Google Shape;24;p2"/>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 name="Google Shape;25;p2"/>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 name="Google Shape;26;p2"/>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 name="Google Shape;27;p2"/>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 name="Google Shape;28;p2"/>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 name="Google Shape;29;p2"/>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 name="Google Shape;30;p2"/>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 name="Google Shape;31;p2"/>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 name="Google Shape;32;p2"/>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 name="Google Shape;33;p2"/>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 name="Google Shape;34;p2"/>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 name="Google Shape;35;p2"/>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 name="Google Shape;36;p2"/>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 name="Google Shape;37;p2"/>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 name="Google Shape;38;p2"/>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 name="Google Shape;39;p2"/>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 name="Google Shape;40;p2"/>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 name="Google Shape;41;p2"/>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 name="Google Shape;42;p2"/>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 name="Google Shape;43;p2"/>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 name="Google Shape;44;p2"/>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 name="Google Shape;45;p2"/>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 name="Google Shape;46;p2"/>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 name="Google Shape;47;p2"/>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 name="Google Shape;48;p2"/>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 name="Google Shape;49;p2"/>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 name="Google Shape;50;p2"/>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 name="Google Shape;51;p2"/>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 name="Google Shape;52;p2"/>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 name="Google Shape;53;p2"/>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 name="Google Shape;54;p2"/>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 name="Google Shape;55;p2"/>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 name="Google Shape;56;p2"/>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 name="Google Shape;57;p2"/>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 name="Google Shape;58;p2"/>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 name="Google Shape;59;p2"/>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 name="Google Shape;60;p2"/>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 name="Google Shape;61;p2"/>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 name="Google Shape;62;p2"/>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 name="Google Shape;63;p2"/>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 name="Google Shape;64;p2"/>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65" name="Google Shape;65;p2"/>
          <p:cNvGrpSpPr/>
          <p:nvPr/>
        </p:nvGrpSpPr>
        <p:grpSpPr>
          <a:xfrm>
            <a:off x="305031" y="371985"/>
            <a:ext cx="1842357" cy="1818181"/>
            <a:chOff x="812916" y="860267"/>
            <a:chExt cx="1395619" cy="1377827"/>
          </a:xfrm>
        </p:grpSpPr>
        <p:sp>
          <p:nvSpPr>
            <p:cNvPr id="66" name="Google Shape;66;p2"/>
            <p:cNvSpPr/>
            <p:nvPr/>
          </p:nvSpPr>
          <p:spPr>
            <a:xfrm>
              <a:off x="2145380" y="860267"/>
              <a:ext cx="53370" cy="53370"/>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 name="Google Shape;67;p2"/>
            <p:cNvSpPr/>
            <p:nvPr/>
          </p:nvSpPr>
          <p:spPr>
            <a:xfrm>
              <a:off x="1923304" y="860267"/>
              <a:ext cx="53370" cy="53370"/>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 name="Google Shape;68;p2"/>
            <p:cNvSpPr/>
            <p:nvPr/>
          </p:nvSpPr>
          <p:spPr>
            <a:xfrm>
              <a:off x="1701228" y="860267"/>
              <a:ext cx="53366" cy="53370"/>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 name="Google Shape;69;p2"/>
            <p:cNvSpPr/>
            <p:nvPr/>
          </p:nvSpPr>
          <p:spPr>
            <a:xfrm>
              <a:off x="1479148" y="860267"/>
              <a:ext cx="53370" cy="53370"/>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 name="Google Shape;70;p2"/>
            <p:cNvSpPr/>
            <p:nvPr/>
          </p:nvSpPr>
          <p:spPr>
            <a:xfrm>
              <a:off x="1257072" y="860267"/>
              <a:ext cx="53370" cy="53370"/>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 name="Google Shape;71;p2"/>
            <p:cNvSpPr/>
            <p:nvPr/>
          </p:nvSpPr>
          <p:spPr>
            <a:xfrm>
              <a:off x="1034996" y="860267"/>
              <a:ext cx="53370" cy="53370"/>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 name="Google Shape;72;p2"/>
            <p:cNvSpPr/>
            <p:nvPr/>
          </p:nvSpPr>
          <p:spPr>
            <a:xfrm>
              <a:off x="812916" y="860267"/>
              <a:ext cx="53370" cy="53370"/>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 name="Google Shape;73;p2"/>
            <p:cNvSpPr/>
            <p:nvPr/>
          </p:nvSpPr>
          <p:spPr>
            <a:xfrm>
              <a:off x="813806"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 name="Google Shape;74;p2"/>
            <p:cNvSpPr/>
            <p:nvPr/>
          </p:nvSpPr>
          <p:spPr>
            <a:xfrm>
              <a:off x="813806"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 name="Google Shape;75;p2"/>
            <p:cNvSpPr/>
            <p:nvPr/>
          </p:nvSpPr>
          <p:spPr>
            <a:xfrm>
              <a:off x="813806"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 name="Google Shape;76;p2"/>
            <p:cNvSpPr/>
            <p:nvPr/>
          </p:nvSpPr>
          <p:spPr>
            <a:xfrm>
              <a:off x="813806"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 name="Google Shape;77;p2"/>
            <p:cNvSpPr/>
            <p:nvPr/>
          </p:nvSpPr>
          <p:spPr>
            <a:xfrm>
              <a:off x="813806"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 name="Google Shape;78;p2"/>
            <p:cNvSpPr/>
            <p:nvPr/>
          </p:nvSpPr>
          <p:spPr>
            <a:xfrm>
              <a:off x="813806"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 name="Google Shape;79;p2"/>
            <p:cNvSpPr/>
            <p:nvPr/>
          </p:nvSpPr>
          <p:spPr>
            <a:xfrm>
              <a:off x="1037368" y="2184724"/>
              <a:ext cx="53366" cy="53370"/>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 name="Google Shape;80;p2"/>
            <p:cNvSpPr/>
            <p:nvPr/>
          </p:nvSpPr>
          <p:spPr>
            <a:xfrm>
              <a:off x="1037368" y="1962648"/>
              <a:ext cx="53366" cy="53370"/>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 name="Google Shape;81;p2"/>
            <p:cNvSpPr/>
            <p:nvPr/>
          </p:nvSpPr>
          <p:spPr>
            <a:xfrm>
              <a:off x="1037368" y="1740572"/>
              <a:ext cx="53366" cy="53370"/>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 name="Google Shape;82;p2"/>
            <p:cNvSpPr/>
            <p:nvPr/>
          </p:nvSpPr>
          <p:spPr>
            <a:xfrm>
              <a:off x="1037368" y="1518492"/>
              <a:ext cx="53366" cy="53370"/>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 name="Google Shape;83;p2"/>
            <p:cNvSpPr/>
            <p:nvPr/>
          </p:nvSpPr>
          <p:spPr>
            <a:xfrm>
              <a:off x="1037368" y="1296416"/>
              <a:ext cx="53366" cy="53370"/>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 name="Google Shape;84;p2"/>
            <p:cNvSpPr/>
            <p:nvPr/>
          </p:nvSpPr>
          <p:spPr>
            <a:xfrm>
              <a:off x="1037368" y="1074339"/>
              <a:ext cx="53366" cy="53370"/>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 name="Google Shape;85;p2"/>
            <p:cNvSpPr/>
            <p:nvPr/>
          </p:nvSpPr>
          <p:spPr>
            <a:xfrm>
              <a:off x="1260926"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 name="Google Shape;86;p2"/>
            <p:cNvSpPr/>
            <p:nvPr/>
          </p:nvSpPr>
          <p:spPr>
            <a:xfrm>
              <a:off x="1260926"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 name="Google Shape;87;p2"/>
            <p:cNvSpPr/>
            <p:nvPr/>
          </p:nvSpPr>
          <p:spPr>
            <a:xfrm>
              <a:off x="1260926"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 name="Google Shape;88;p2"/>
            <p:cNvSpPr/>
            <p:nvPr/>
          </p:nvSpPr>
          <p:spPr>
            <a:xfrm>
              <a:off x="1260926"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 name="Google Shape;89;p2"/>
            <p:cNvSpPr/>
            <p:nvPr/>
          </p:nvSpPr>
          <p:spPr>
            <a:xfrm>
              <a:off x="1260926"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 name="Google Shape;90;p2"/>
            <p:cNvSpPr/>
            <p:nvPr/>
          </p:nvSpPr>
          <p:spPr>
            <a:xfrm>
              <a:off x="1260926"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 name="Google Shape;91;p2"/>
            <p:cNvSpPr/>
            <p:nvPr/>
          </p:nvSpPr>
          <p:spPr>
            <a:xfrm>
              <a:off x="1484487"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 name="Google Shape;92;p2"/>
            <p:cNvSpPr/>
            <p:nvPr/>
          </p:nvSpPr>
          <p:spPr>
            <a:xfrm>
              <a:off x="1484487"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 name="Google Shape;93;p2"/>
            <p:cNvSpPr/>
            <p:nvPr/>
          </p:nvSpPr>
          <p:spPr>
            <a:xfrm>
              <a:off x="1484487"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 name="Google Shape;94;p2"/>
            <p:cNvSpPr/>
            <p:nvPr/>
          </p:nvSpPr>
          <p:spPr>
            <a:xfrm>
              <a:off x="1484487"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 name="Google Shape;95;p2"/>
            <p:cNvSpPr/>
            <p:nvPr/>
          </p:nvSpPr>
          <p:spPr>
            <a:xfrm>
              <a:off x="1484487"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 name="Google Shape;96;p2"/>
            <p:cNvSpPr/>
            <p:nvPr/>
          </p:nvSpPr>
          <p:spPr>
            <a:xfrm>
              <a:off x="1484487"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 name="Google Shape;97;p2"/>
            <p:cNvSpPr/>
            <p:nvPr/>
          </p:nvSpPr>
          <p:spPr>
            <a:xfrm>
              <a:off x="1708045" y="2184724"/>
              <a:ext cx="53370" cy="53370"/>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 name="Google Shape;98;p2"/>
            <p:cNvSpPr/>
            <p:nvPr/>
          </p:nvSpPr>
          <p:spPr>
            <a:xfrm>
              <a:off x="1708045" y="1962648"/>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 name="Google Shape;99;p2"/>
            <p:cNvSpPr/>
            <p:nvPr/>
          </p:nvSpPr>
          <p:spPr>
            <a:xfrm>
              <a:off x="1708045" y="1740572"/>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 name="Google Shape;100;p2"/>
            <p:cNvSpPr/>
            <p:nvPr/>
          </p:nvSpPr>
          <p:spPr>
            <a:xfrm>
              <a:off x="1708045" y="1518492"/>
              <a:ext cx="53370" cy="53370"/>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 name="Google Shape;101;p2"/>
            <p:cNvSpPr/>
            <p:nvPr/>
          </p:nvSpPr>
          <p:spPr>
            <a:xfrm>
              <a:off x="1708045" y="1296416"/>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 name="Google Shape;102;p2"/>
            <p:cNvSpPr/>
            <p:nvPr/>
          </p:nvSpPr>
          <p:spPr>
            <a:xfrm>
              <a:off x="1708045" y="1074339"/>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 name="Google Shape;103;p2"/>
            <p:cNvSpPr/>
            <p:nvPr/>
          </p:nvSpPr>
          <p:spPr>
            <a:xfrm>
              <a:off x="1931607"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 name="Google Shape;104;p2"/>
            <p:cNvSpPr/>
            <p:nvPr/>
          </p:nvSpPr>
          <p:spPr>
            <a:xfrm>
              <a:off x="1931607"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 name="Google Shape;105;p2"/>
            <p:cNvSpPr/>
            <p:nvPr/>
          </p:nvSpPr>
          <p:spPr>
            <a:xfrm>
              <a:off x="1931607"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 name="Google Shape;106;p2"/>
            <p:cNvSpPr/>
            <p:nvPr/>
          </p:nvSpPr>
          <p:spPr>
            <a:xfrm>
              <a:off x="1931607"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 name="Google Shape;107;p2"/>
            <p:cNvSpPr/>
            <p:nvPr/>
          </p:nvSpPr>
          <p:spPr>
            <a:xfrm>
              <a:off x="1931607"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 name="Google Shape;108;p2"/>
            <p:cNvSpPr/>
            <p:nvPr/>
          </p:nvSpPr>
          <p:spPr>
            <a:xfrm>
              <a:off x="1931607"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 name="Google Shape;109;p2"/>
            <p:cNvSpPr/>
            <p:nvPr/>
          </p:nvSpPr>
          <p:spPr>
            <a:xfrm>
              <a:off x="2155165" y="2184724"/>
              <a:ext cx="53370" cy="53370"/>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 name="Google Shape;110;p2"/>
            <p:cNvSpPr/>
            <p:nvPr/>
          </p:nvSpPr>
          <p:spPr>
            <a:xfrm>
              <a:off x="2155165" y="1962648"/>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 name="Google Shape;111;p2"/>
            <p:cNvSpPr/>
            <p:nvPr/>
          </p:nvSpPr>
          <p:spPr>
            <a:xfrm>
              <a:off x="2155165" y="1740572"/>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 name="Google Shape;112;p2"/>
            <p:cNvSpPr/>
            <p:nvPr/>
          </p:nvSpPr>
          <p:spPr>
            <a:xfrm>
              <a:off x="2155165" y="1518492"/>
              <a:ext cx="53370" cy="53370"/>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 name="Google Shape;113;p2"/>
            <p:cNvSpPr/>
            <p:nvPr/>
          </p:nvSpPr>
          <p:spPr>
            <a:xfrm>
              <a:off x="2155165" y="1296416"/>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 name="Google Shape;114;p2"/>
            <p:cNvSpPr/>
            <p:nvPr/>
          </p:nvSpPr>
          <p:spPr>
            <a:xfrm>
              <a:off x="2155165" y="1074339"/>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115" name="Google Shape;115;p2"/>
          <p:cNvGrpSpPr/>
          <p:nvPr/>
        </p:nvGrpSpPr>
        <p:grpSpPr>
          <a:xfrm>
            <a:off x="0" y="1036444"/>
            <a:ext cx="6984450" cy="2877525"/>
            <a:chOff x="0" y="1381925"/>
            <a:chExt cx="9312600" cy="3836700"/>
          </a:xfrm>
        </p:grpSpPr>
        <p:sp>
          <p:nvSpPr>
            <p:cNvPr id="116" name="Google Shape;116;p2"/>
            <p:cNvSpPr/>
            <p:nvPr/>
          </p:nvSpPr>
          <p:spPr>
            <a:xfrm>
              <a:off x="0" y="1381925"/>
              <a:ext cx="9312600" cy="3836700"/>
            </a:xfrm>
            <a:prstGeom prst="rect">
              <a:avLst/>
            </a:prstGeom>
            <a:solidFill>
              <a:schemeClr val="accent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pic>
          <p:nvPicPr>
            <p:cNvPr id="117" name="Google Shape;117;p2"/>
            <p:cNvPicPr preferRelativeResize="0"/>
            <p:nvPr/>
          </p:nvPicPr>
          <p:blipFill rotWithShape="1">
            <a:blip r:embed="rId2">
              <a:alphaModFix amt="20000"/>
            </a:blip>
            <a:srcRect b="107" l="20301" r="24036" t="23674"/>
            <a:stretch/>
          </p:blipFill>
          <p:spPr>
            <a:xfrm rot="5400000">
              <a:off x="2737950" y="-1356025"/>
              <a:ext cx="3836700" cy="9312600"/>
            </a:xfrm>
            <a:custGeom>
              <a:rect b="b" l="l" r="r" t="t"/>
              <a:pathLst>
                <a:path extrusionOk="0" h="9312600" w="3836700">
                  <a:moveTo>
                    <a:pt x="0" y="9312600"/>
                  </a:moveTo>
                  <a:lnTo>
                    <a:pt x="0" y="0"/>
                  </a:lnTo>
                  <a:lnTo>
                    <a:pt x="3836700" y="0"/>
                  </a:lnTo>
                  <a:lnTo>
                    <a:pt x="3836700" y="9312600"/>
                  </a:lnTo>
                  <a:close/>
                </a:path>
              </a:pathLst>
            </a:custGeom>
            <a:noFill/>
            <a:ln>
              <a:noFill/>
            </a:ln>
          </p:spPr>
        </p:pic>
      </p:grpSp>
      <p:sp>
        <p:nvSpPr>
          <p:cNvPr id="118" name="Google Shape;118;p2"/>
          <p:cNvSpPr txBox="1"/>
          <p:nvPr>
            <p:ph type="ctrTitle"/>
          </p:nvPr>
        </p:nvSpPr>
        <p:spPr>
          <a:xfrm>
            <a:off x="119706" y="1229531"/>
            <a:ext cx="6539100" cy="20526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lt2"/>
              </a:buClr>
              <a:buSzPts val="5200"/>
              <a:buNone/>
              <a:defRPr sz="5100">
                <a:solidFill>
                  <a:schemeClr val="lt2"/>
                </a:solidFill>
              </a:defRPr>
            </a:lvl1pPr>
            <a:lvl2pPr lvl="1">
              <a:spcBef>
                <a:spcPts val="0"/>
              </a:spcBef>
              <a:spcAft>
                <a:spcPts val="0"/>
              </a:spcAft>
              <a:buClr>
                <a:schemeClr val="lt2"/>
              </a:buClr>
              <a:buSzPts val="5200"/>
              <a:buNone/>
              <a:defRPr sz="5200">
                <a:solidFill>
                  <a:schemeClr val="lt2"/>
                </a:solidFill>
              </a:defRPr>
            </a:lvl2pPr>
            <a:lvl3pPr lvl="2">
              <a:spcBef>
                <a:spcPts val="0"/>
              </a:spcBef>
              <a:spcAft>
                <a:spcPts val="0"/>
              </a:spcAft>
              <a:buClr>
                <a:schemeClr val="lt2"/>
              </a:buClr>
              <a:buSzPts val="5200"/>
              <a:buNone/>
              <a:defRPr sz="5200">
                <a:solidFill>
                  <a:schemeClr val="lt2"/>
                </a:solidFill>
              </a:defRPr>
            </a:lvl3pPr>
            <a:lvl4pPr lvl="3">
              <a:spcBef>
                <a:spcPts val="0"/>
              </a:spcBef>
              <a:spcAft>
                <a:spcPts val="0"/>
              </a:spcAft>
              <a:buClr>
                <a:schemeClr val="lt2"/>
              </a:buClr>
              <a:buSzPts val="5200"/>
              <a:buNone/>
              <a:defRPr sz="5200">
                <a:solidFill>
                  <a:schemeClr val="lt2"/>
                </a:solidFill>
              </a:defRPr>
            </a:lvl4pPr>
            <a:lvl5pPr lvl="4">
              <a:spcBef>
                <a:spcPts val="0"/>
              </a:spcBef>
              <a:spcAft>
                <a:spcPts val="0"/>
              </a:spcAft>
              <a:buClr>
                <a:schemeClr val="lt2"/>
              </a:buClr>
              <a:buSzPts val="5200"/>
              <a:buNone/>
              <a:defRPr sz="5200">
                <a:solidFill>
                  <a:schemeClr val="lt2"/>
                </a:solidFill>
              </a:defRPr>
            </a:lvl5pPr>
            <a:lvl6pPr lvl="5">
              <a:spcBef>
                <a:spcPts val="0"/>
              </a:spcBef>
              <a:spcAft>
                <a:spcPts val="0"/>
              </a:spcAft>
              <a:buClr>
                <a:schemeClr val="lt2"/>
              </a:buClr>
              <a:buSzPts val="5200"/>
              <a:buNone/>
              <a:defRPr sz="5200">
                <a:solidFill>
                  <a:schemeClr val="lt2"/>
                </a:solidFill>
              </a:defRPr>
            </a:lvl6pPr>
            <a:lvl7pPr lvl="6">
              <a:spcBef>
                <a:spcPts val="0"/>
              </a:spcBef>
              <a:spcAft>
                <a:spcPts val="0"/>
              </a:spcAft>
              <a:buClr>
                <a:schemeClr val="lt2"/>
              </a:buClr>
              <a:buSzPts val="5200"/>
              <a:buNone/>
              <a:defRPr sz="5200">
                <a:solidFill>
                  <a:schemeClr val="lt2"/>
                </a:solidFill>
              </a:defRPr>
            </a:lvl7pPr>
            <a:lvl8pPr lvl="7">
              <a:spcBef>
                <a:spcPts val="0"/>
              </a:spcBef>
              <a:spcAft>
                <a:spcPts val="0"/>
              </a:spcAft>
              <a:buClr>
                <a:schemeClr val="lt2"/>
              </a:buClr>
              <a:buSzPts val="5200"/>
              <a:buNone/>
              <a:defRPr sz="5200">
                <a:solidFill>
                  <a:schemeClr val="lt2"/>
                </a:solidFill>
              </a:defRPr>
            </a:lvl8pPr>
            <a:lvl9pPr lvl="8">
              <a:spcBef>
                <a:spcPts val="0"/>
              </a:spcBef>
              <a:spcAft>
                <a:spcPts val="0"/>
              </a:spcAft>
              <a:buClr>
                <a:schemeClr val="lt2"/>
              </a:buClr>
              <a:buSzPts val="5200"/>
              <a:buNone/>
              <a:defRPr sz="5200">
                <a:solidFill>
                  <a:schemeClr val="lt2"/>
                </a:solidFill>
              </a:defRPr>
            </a:lvl9pPr>
          </a:lstStyle>
          <a:p/>
        </p:txBody>
      </p:sp>
      <p:sp>
        <p:nvSpPr>
          <p:cNvPr id="119" name="Google Shape;119;p2"/>
          <p:cNvSpPr txBox="1"/>
          <p:nvPr>
            <p:ph idx="1" type="subTitle"/>
          </p:nvPr>
        </p:nvSpPr>
        <p:spPr>
          <a:xfrm>
            <a:off x="119700" y="3319069"/>
            <a:ext cx="6539100" cy="460500"/>
          </a:xfrm>
          <a:prstGeom prst="rect">
            <a:avLst/>
          </a:prstGeom>
          <a:ln>
            <a:noFill/>
          </a:ln>
        </p:spPr>
        <p:txBody>
          <a:bodyPr anchorCtr="0" anchor="t" bIns="91425" lIns="91425" spcFirstLastPara="1" rIns="91425" wrap="square" tIns="91425">
            <a:normAutofit/>
          </a:bodyPr>
          <a:lstStyle>
            <a:lvl1pPr lvl="0">
              <a:lnSpc>
                <a:spcPct val="100000"/>
              </a:lnSpc>
              <a:spcBef>
                <a:spcPts val="0"/>
              </a:spcBef>
              <a:spcAft>
                <a:spcPts val="0"/>
              </a:spcAft>
              <a:buSzPts val="2800"/>
              <a:buNone/>
              <a:defRPr b="1" sz="17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0" name="Google Shape;1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121" name="Google Shape;121;p2"/>
          <p:cNvGrpSpPr/>
          <p:nvPr/>
        </p:nvGrpSpPr>
        <p:grpSpPr>
          <a:xfrm>
            <a:off x="6181755" y="230471"/>
            <a:ext cx="1029657" cy="506486"/>
            <a:chOff x="7673633" y="189975"/>
            <a:chExt cx="1525417" cy="750572"/>
          </a:xfrm>
        </p:grpSpPr>
        <p:sp>
          <p:nvSpPr>
            <p:cNvPr id="122" name="Google Shape;122;p2"/>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23" name="Google Shape;123;p2"/>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124" name="Google Shape;124;p2"/>
          <p:cNvGrpSpPr/>
          <p:nvPr/>
        </p:nvGrpSpPr>
        <p:grpSpPr>
          <a:xfrm>
            <a:off x="983313" y="4711251"/>
            <a:ext cx="2925251" cy="432428"/>
            <a:chOff x="1439710" y="6217176"/>
            <a:chExt cx="4333706" cy="640824"/>
          </a:xfrm>
        </p:grpSpPr>
        <p:sp>
          <p:nvSpPr>
            <p:cNvPr id="125" name="Google Shape;125;p2"/>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 name="Google Shape;126;p2"/>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 name="Google Shape;127;p2"/>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28" name="Google Shape;128;p2"/>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grpSp>
        <p:nvGrpSpPr>
          <p:cNvPr id="129" name="Google Shape;129;p2"/>
          <p:cNvGrpSpPr/>
          <p:nvPr/>
        </p:nvGrpSpPr>
        <p:grpSpPr>
          <a:xfrm>
            <a:off x="6994772" y="3614763"/>
            <a:ext cx="626327" cy="626142"/>
            <a:chOff x="8878102" y="4612385"/>
            <a:chExt cx="927892" cy="927892"/>
          </a:xfrm>
        </p:grpSpPr>
        <p:sp>
          <p:nvSpPr>
            <p:cNvPr id="130" name="Google Shape;130;p2"/>
            <p:cNvSpPr/>
            <p:nvPr/>
          </p:nvSpPr>
          <p:spPr>
            <a:xfrm>
              <a:off x="8878102" y="4612385"/>
              <a:ext cx="927892" cy="927892"/>
            </a:xfrm>
            <a:custGeom>
              <a:rect b="b" l="l" r="r" t="t"/>
              <a:pathLst>
                <a:path extrusionOk="0" h="474019" w="474019">
                  <a:moveTo>
                    <a:pt x="0" y="237010"/>
                  </a:moveTo>
                  <a:cubicBezTo>
                    <a:pt x="0" y="106114"/>
                    <a:pt x="106113" y="0"/>
                    <a:pt x="237010" y="0"/>
                  </a:cubicBezTo>
                  <a:cubicBezTo>
                    <a:pt x="367906" y="0"/>
                    <a:pt x="474019" y="106114"/>
                    <a:pt x="474019" y="237010"/>
                  </a:cubicBezTo>
                  <a:cubicBezTo>
                    <a:pt x="474019" y="367906"/>
                    <a:pt x="367906" y="474019"/>
                    <a:pt x="237010" y="474019"/>
                  </a:cubicBezTo>
                  <a:cubicBezTo>
                    <a:pt x="106113" y="474019"/>
                    <a:pt x="0" y="367906"/>
                    <a:pt x="0" y="237010"/>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31" name="Google Shape;131;p2"/>
            <p:cNvPicPr preferRelativeResize="0"/>
            <p:nvPr/>
          </p:nvPicPr>
          <p:blipFill rotWithShape="1">
            <a:blip r:embed="rId2">
              <a:alphaModFix amt="20000"/>
            </a:blip>
            <a:srcRect b="72771" l="67169" r="19368" t="19635"/>
            <a:stretch/>
          </p:blipFill>
          <p:spPr>
            <a:xfrm rot="5400000">
              <a:off x="8878102" y="4612385"/>
              <a:ext cx="927892" cy="927892"/>
            </a:xfrm>
            <a:custGeom>
              <a:rect b="b" l="l" r="r" t="t"/>
              <a:pathLst>
                <a:path extrusionOk="0" h="927892" w="927892">
                  <a:moveTo>
                    <a:pt x="0" y="463945"/>
                  </a:moveTo>
                  <a:cubicBezTo>
                    <a:pt x="0" y="207716"/>
                    <a:pt x="207718" y="0"/>
                    <a:pt x="463947" y="0"/>
                  </a:cubicBezTo>
                  <a:cubicBezTo>
                    <a:pt x="720176" y="0"/>
                    <a:pt x="927892" y="207716"/>
                    <a:pt x="927892" y="463945"/>
                  </a:cubicBezTo>
                  <a:cubicBezTo>
                    <a:pt x="927892" y="720176"/>
                    <a:pt x="720176" y="927892"/>
                    <a:pt x="463947" y="927892"/>
                  </a:cubicBezTo>
                  <a:cubicBezTo>
                    <a:pt x="207718" y="927892"/>
                    <a:pt x="0" y="720176"/>
                    <a:pt x="0" y="463945"/>
                  </a:cubicBezTo>
                  <a:close/>
                </a:path>
              </a:pathLst>
            </a:custGeom>
            <a:noFill/>
            <a:ln>
              <a:noFill/>
            </a:ln>
          </p:spPr>
        </p:pic>
      </p:grpSp>
      <p:grpSp>
        <p:nvGrpSpPr>
          <p:cNvPr id="132" name="Google Shape;132;p2"/>
          <p:cNvGrpSpPr/>
          <p:nvPr/>
        </p:nvGrpSpPr>
        <p:grpSpPr>
          <a:xfrm>
            <a:off x="8564442" y="1096617"/>
            <a:ext cx="456791" cy="456618"/>
            <a:chOff x="11299596" y="1176502"/>
            <a:chExt cx="676727" cy="676672"/>
          </a:xfrm>
        </p:grpSpPr>
        <p:sp>
          <p:nvSpPr>
            <p:cNvPr id="133" name="Google Shape;133;p2"/>
            <p:cNvSpPr/>
            <p:nvPr/>
          </p:nvSpPr>
          <p:spPr>
            <a:xfrm>
              <a:off x="11299596" y="1176502"/>
              <a:ext cx="676725" cy="676671"/>
            </a:xfrm>
            <a:custGeom>
              <a:rect b="b" l="l" r="r" t="t"/>
              <a:pathLst>
                <a:path extrusionOk="0" h="345681" w="345709">
                  <a:moveTo>
                    <a:pt x="0" y="172839"/>
                  </a:moveTo>
                  <a:cubicBezTo>
                    <a:pt x="0" y="77384"/>
                    <a:pt x="77400" y="0"/>
                    <a:pt x="172855" y="0"/>
                  </a:cubicBezTo>
                  <a:cubicBezTo>
                    <a:pt x="268310" y="0"/>
                    <a:pt x="345710" y="77384"/>
                    <a:pt x="345710" y="172839"/>
                  </a:cubicBezTo>
                  <a:cubicBezTo>
                    <a:pt x="345710" y="268298"/>
                    <a:pt x="268310" y="345681"/>
                    <a:pt x="172855" y="345681"/>
                  </a:cubicBezTo>
                  <a:cubicBezTo>
                    <a:pt x="77400" y="345681"/>
                    <a:pt x="0" y="268298"/>
                    <a:pt x="0" y="172839"/>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34" name="Google Shape;134;p2"/>
            <p:cNvPicPr preferRelativeResize="0"/>
            <p:nvPr/>
          </p:nvPicPr>
          <p:blipFill rotWithShape="1">
            <a:blip r:embed="rId2">
              <a:alphaModFix amt="20000"/>
            </a:blip>
            <a:srcRect b="92590" l="17319" r="72863" t="1872"/>
            <a:stretch/>
          </p:blipFill>
          <p:spPr>
            <a:xfrm rot="5400000">
              <a:off x="11299624" y="1176475"/>
              <a:ext cx="676671" cy="676727"/>
            </a:xfrm>
            <a:custGeom>
              <a:rect b="b" l="l" r="r" t="t"/>
              <a:pathLst>
                <a:path extrusionOk="0" h="676727" w="676671">
                  <a:moveTo>
                    <a:pt x="0" y="338364"/>
                  </a:moveTo>
                  <a:cubicBezTo>
                    <a:pt x="0" y="151510"/>
                    <a:pt x="151479" y="0"/>
                    <a:pt x="338333" y="0"/>
                  </a:cubicBezTo>
                  <a:cubicBezTo>
                    <a:pt x="525194" y="0"/>
                    <a:pt x="676671" y="151510"/>
                    <a:pt x="676671" y="338364"/>
                  </a:cubicBezTo>
                  <a:cubicBezTo>
                    <a:pt x="676671" y="525217"/>
                    <a:pt x="525194" y="676727"/>
                    <a:pt x="338333" y="676727"/>
                  </a:cubicBezTo>
                  <a:cubicBezTo>
                    <a:pt x="151479" y="676727"/>
                    <a:pt x="0" y="525217"/>
                    <a:pt x="0" y="338364"/>
                  </a:cubicBezTo>
                  <a:close/>
                </a:path>
              </a:pathLst>
            </a:custGeom>
            <a:noFill/>
            <a:ln>
              <a:noFill/>
            </a:ln>
          </p:spPr>
        </p:pic>
      </p:grpSp>
      <p:grpSp>
        <p:nvGrpSpPr>
          <p:cNvPr id="135" name="Google Shape;135;p2"/>
          <p:cNvGrpSpPr/>
          <p:nvPr/>
        </p:nvGrpSpPr>
        <p:grpSpPr>
          <a:xfrm>
            <a:off x="8048125" y="3539622"/>
            <a:ext cx="1748110" cy="1590482"/>
            <a:chOff x="10438625" y="4501032"/>
            <a:chExt cx="2589792" cy="2356968"/>
          </a:xfrm>
        </p:grpSpPr>
        <p:sp>
          <p:nvSpPr>
            <p:cNvPr id="136" name="Google Shape;136;p2"/>
            <p:cNvSpPr/>
            <p:nvPr/>
          </p:nvSpPr>
          <p:spPr>
            <a:xfrm>
              <a:off x="10438629" y="4501032"/>
              <a:ext cx="2589788" cy="2356967"/>
            </a:xfrm>
            <a:custGeom>
              <a:rect b="b" l="l" r="r" t="t"/>
              <a:pathLst>
                <a:path extrusionOk="0" h="1204070" w="1323008">
                  <a:moveTo>
                    <a:pt x="661504" y="0"/>
                  </a:moveTo>
                  <a:cubicBezTo>
                    <a:pt x="296201" y="0"/>
                    <a:pt x="0" y="296173"/>
                    <a:pt x="0" y="661492"/>
                  </a:cubicBezTo>
                  <a:lnTo>
                    <a:pt x="0" y="1204070"/>
                  </a:lnTo>
                  <a:lnTo>
                    <a:pt x="335873" y="1204070"/>
                  </a:lnTo>
                  <a:lnTo>
                    <a:pt x="335873" y="673126"/>
                  </a:lnTo>
                  <a:cubicBezTo>
                    <a:pt x="335873" y="488074"/>
                    <a:pt x="485816" y="338018"/>
                    <a:pt x="670856" y="338018"/>
                  </a:cubicBezTo>
                  <a:cubicBezTo>
                    <a:pt x="855936" y="338018"/>
                    <a:pt x="1005959" y="488074"/>
                    <a:pt x="1005959" y="673126"/>
                  </a:cubicBezTo>
                  <a:lnTo>
                    <a:pt x="1005959" y="1204070"/>
                  </a:lnTo>
                  <a:lnTo>
                    <a:pt x="1323009" y="1204070"/>
                  </a:lnTo>
                  <a:lnTo>
                    <a:pt x="1323009" y="661492"/>
                  </a:lnTo>
                  <a:cubicBezTo>
                    <a:pt x="1323009" y="296173"/>
                    <a:pt x="1026807" y="0"/>
                    <a:pt x="661504" y="0"/>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37" name="Google Shape;137;p2"/>
            <p:cNvPicPr preferRelativeResize="0"/>
            <p:nvPr/>
          </p:nvPicPr>
          <p:blipFill rotWithShape="1">
            <a:blip r:embed="rId2">
              <a:alphaModFix amt="20000"/>
            </a:blip>
            <a:srcRect b="37896" l="51255" r="14548" t="40908"/>
            <a:stretch/>
          </p:blipFill>
          <p:spPr>
            <a:xfrm rot="5400000">
              <a:off x="10555036" y="4384620"/>
              <a:ext cx="2356967" cy="2589790"/>
            </a:xfrm>
            <a:custGeom>
              <a:rect b="b" l="l" r="r" t="t"/>
              <a:pathLst>
                <a:path extrusionOk="0" h="2589790" w="2356967">
                  <a:moveTo>
                    <a:pt x="0" y="1294896"/>
                  </a:moveTo>
                  <a:cubicBezTo>
                    <a:pt x="0" y="579816"/>
                    <a:pt x="579759" y="0"/>
                    <a:pt x="1294871" y="0"/>
                  </a:cubicBezTo>
                  <a:lnTo>
                    <a:pt x="2356967" y="0"/>
                  </a:lnTo>
                  <a:lnTo>
                    <a:pt x="2356967" y="620626"/>
                  </a:lnTo>
                  <a:lnTo>
                    <a:pt x="1317644" y="620626"/>
                  </a:lnTo>
                  <a:cubicBezTo>
                    <a:pt x="955405" y="620626"/>
                    <a:pt x="661670" y="914296"/>
                    <a:pt x="661670" y="1276590"/>
                  </a:cubicBezTo>
                  <a:cubicBezTo>
                    <a:pt x="661670" y="1638805"/>
                    <a:pt x="955405" y="1932318"/>
                    <a:pt x="1317644" y="1932318"/>
                  </a:cubicBezTo>
                  <a:lnTo>
                    <a:pt x="2356967" y="1932318"/>
                  </a:lnTo>
                  <a:lnTo>
                    <a:pt x="2356967" y="2589790"/>
                  </a:lnTo>
                  <a:lnTo>
                    <a:pt x="1294871" y="2589790"/>
                  </a:lnTo>
                  <a:cubicBezTo>
                    <a:pt x="579759" y="2589790"/>
                    <a:pt x="0" y="2009977"/>
                    <a:pt x="0" y="1294896"/>
                  </a:cubicBezTo>
                  <a:close/>
                </a:path>
              </a:pathLst>
            </a:custGeom>
            <a:noFill/>
            <a:ln>
              <a:noFill/>
            </a:ln>
          </p:spPr>
        </p:pic>
      </p:grpSp>
      <p:grpSp>
        <p:nvGrpSpPr>
          <p:cNvPr id="138" name="Google Shape;138;p2"/>
          <p:cNvGrpSpPr/>
          <p:nvPr/>
        </p:nvGrpSpPr>
        <p:grpSpPr>
          <a:xfrm>
            <a:off x="7922261" y="2020856"/>
            <a:ext cx="1160272" cy="251326"/>
            <a:chOff x="10252161" y="2250341"/>
            <a:chExt cx="1718921" cy="372445"/>
          </a:xfrm>
        </p:grpSpPr>
        <p:grpSp>
          <p:nvGrpSpPr>
            <p:cNvPr id="139" name="Google Shape;139;p2"/>
            <p:cNvGrpSpPr/>
            <p:nvPr/>
          </p:nvGrpSpPr>
          <p:grpSpPr>
            <a:xfrm>
              <a:off x="10252161" y="2250341"/>
              <a:ext cx="1718919" cy="372444"/>
              <a:chOff x="5847152" y="1719922"/>
              <a:chExt cx="878928" cy="190440"/>
            </a:xfrm>
          </p:grpSpPr>
          <p:sp>
            <p:nvSpPr>
              <p:cNvPr id="140" name="Google Shape;140;p2"/>
              <p:cNvSpPr/>
              <p:nvPr/>
            </p:nvSpPr>
            <p:spPr>
              <a:xfrm>
                <a:off x="5847152" y="1719922"/>
                <a:ext cx="231188" cy="190440"/>
              </a:xfrm>
              <a:custGeom>
                <a:rect b="b" l="l" r="r" t="t"/>
                <a:pathLst>
                  <a:path extrusionOk="0" h="190440" w="231188">
                    <a:moveTo>
                      <a:pt x="128447" y="0"/>
                    </a:moveTo>
                    <a:lnTo>
                      <a:pt x="231188" y="0"/>
                    </a:lnTo>
                    <a:lnTo>
                      <a:pt x="102782" y="190440"/>
                    </a:lnTo>
                    <a:lnTo>
                      <a:pt x="0" y="190440"/>
                    </a:lnTo>
                    <a:lnTo>
                      <a:pt x="128447" y="0"/>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 name="Google Shape;141;p2"/>
              <p:cNvSpPr/>
              <p:nvPr/>
            </p:nvSpPr>
            <p:spPr>
              <a:xfrm>
                <a:off x="6063038" y="1719922"/>
                <a:ext cx="231228" cy="190440"/>
              </a:xfrm>
              <a:custGeom>
                <a:rect b="b" l="l" r="r" t="t"/>
                <a:pathLst>
                  <a:path extrusionOk="0" h="190440" w="231228">
                    <a:moveTo>
                      <a:pt x="128447" y="0"/>
                    </a:moveTo>
                    <a:lnTo>
                      <a:pt x="231229" y="0"/>
                    </a:lnTo>
                    <a:lnTo>
                      <a:pt x="102782" y="190440"/>
                    </a:lnTo>
                    <a:lnTo>
                      <a:pt x="0" y="190440"/>
                    </a:lnTo>
                    <a:lnTo>
                      <a:pt x="128447" y="0"/>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 name="Google Shape;142;p2"/>
              <p:cNvSpPr/>
              <p:nvPr/>
            </p:nvSpPr>
            <p:spPr>
              <a:xfrm>
                <a:off x="6278965" y="1719922"/>
                <a:ext cx="231188" cy="190440"/>
              </a:xfrm>
              <a:custGeom>
                <a:rect b="b" l="l" r="r" t="t"/>
                <a:pathLst>
                  <a:path extrusionOk="0" h="190440" w="231188">
                    <a:moveTo>
                      <a:pt x="128447" y="0"/>
                    </a:moveTo>
                    <a:lnTo>
                      <a:pt x="231188" y="0"/>
                    </a:lnTo>
                    <a:lnTo>
                      <a:pt x="102782" y="190440"/>
                    </a:lnTo>
                    <a:lnTo>
                      <a:pt x="0" y="190440"/>
                    </a:lnTo>
                    <a:lnTo>
                      <a:pt x="128447" y="0"/>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 name="Google Shape;143;p2"/>
              <p:cNvSpPr/>
              <p:nvPr/>
            </p:nvSpPr>
            <p:spPr>
              <a:xfrm>
                <a:off x="6494852" y="1719922"/>
                <a:ext cx="231228" cy="190440"/>
              </a:xfrm>
              <a:custGeom>
                <a:rect b="b" l="l" r="r" t="t"/>
                <a:pathLst>
                  <a:path extrusionOk="0" h="190440" w="231228">
                    <a:moveTo>
                      <a:pt x="128447" y="0"/>
                    </a:moveTo>
                    <a:lnTo>
                      <a:pt x="231229" y="0"/>
                    </a:lnTo>
                    <a:lnTo>
                      <a:pt x="102782" y="190440"/>
                    </a:lnTo>
                    <a:lnTo>
                      <a:pt x="0" y="190440"/>
                    </a:lnTo>
                    <a:lnTo>
                      <a:pt x="128447" y="0"/>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144" name="Google Shape;144;p2"/>
            <p:cNvPicPr preferRelativeResize="0"/>
            <p:nvPr/>
          </p:nvPicPr>
          <p:blipFill rotWithShape="1">
            <a:blip r:embed="rId2">
              <a:alphaModFix amt="20000"/>
            </a:blip>
            <a:srcRect b="84017" l="32899" r="61697" t="1915"/>
            <a:stretch/>
          </p:blipFill>
          <p:spPr>
            <a:xfrm rot="5400000">
              <a:off x="10925399" y="1577103"/>
              <a:ext cx="372444" cy="1718921"/>
            </a:xfrm>
            <a:custGeom>
              <a:rect b="b" l="l" r="r" t="t"/>
              <a:pathLst>
                <a:path extrusionOk="0" h="1718921" w="372444">
                  <a:moveTo>
                    <a:pt x="0" y="201011"/>
                  </a:moveTo>
                  <a:lnTo>
                    <a:pt x="0" y="0"/>
                  </a:lnTo>
                  <a:lnTo>
                    <a:pt x="372444" y="251204"/>
                  </a:lnTo>
                  <a:lnTo>
                    <a:pt x="372444" y="452214"/>
                  </a:lnTo>
                  <a:close/>
                  <a:moveTo>
                    <a:pt x="0" y="623221"/>
                  </a:moveTo>
                  <a:lnTo>
                    <a:pt x="0" y="422291"/>
                  </a:lnTo>
                  <a:lnTo>
                    <a:pt x="372444" y="673414"/>
                  </a:lnTo>
                  <a:lnTo>
                    <a:pt x="372444" y="874425"/>
                  </a:lnTo>
                  <a:close/>
                  <a:moveTo>
                    <a:pt x="0" y="1045510"/>
                  </a:moveTo>
                  <a:lnTo>
                    <a:pt x="0" y="844499"/>
                  </a:lnTo>
                  <a:lnTo>
                    <a:pt x="372444" y="1095703"/>
                  </a:lnTo>
                  <a:lnTo>
                    <a:pt x="372444" y="1296713"/>
                  </a:lnTo>
                  <a:close/>
                  <a:moveTo>
                    <a:pt x="0" y="1467717"/>
                  </a:moveTo>
                  <a:lnTo>
                    <a:pt x="0" y="1266787"/>
                  </a:lnTo>
                  <a:lnTo>
                    <a:pt x="372444" y="1517910"/>
                  </a:lnTo>
                  <a:lnTo>
                    <a:pt x="372444" y="1718921"/>
                  </a:lnTo>
                  <a:close/>
                </a:path>
              </a:pathLst>
            </a:custGeom>
            <a:noFill/>
            <a:ln>
              <a:noFill/>
            </a:ln>
          </p:spPr>
        </p:pic>
      </p:grpSp>
      <p:grpSp>
        <p:nvGrpSpPr>
          <p:cNvPr id="145" name="Google Shape;145;p2"/>
          <p:cNvGrpSpPr/>
          <p:nvPr/>
        </p:nvGrpSpPr>
        <p:grpSpPr>
          <a:xfrm>
            <a:off x="6604757" y="4614044"/>
            <a:ext cx="1160277" cy="251326"/>
            <a:chOff x="8300303" y="6093240"/>
            <a:chExt cx="1718929" cy="372445"/>
          </a:xfrm>
        </p:grpSpPr>
        <p:grpSp>
          <p:nvGrpSpPr>
            <p:cNvPr id="146" name="Google Shape;146;p2"/>
            <p:cNvGrpSpPr/>
            <p:nvPr/>
          </p:nvGrpSpPr>
          <p:grpSpPr>
            <a:xfrm>
              <a:off x="8300303" y="6093240"/>
              <a:ext cx="1718927" cy="372442"/>
              <a:chOff x="3290595" y="3170847"/>
              <a:chExt cx="878932" cy="190439"/>
            </a:xfrm>
          </p:grpSpPr>
          <p:sp>
            <p:nvSpPr>
              <p:cNvPr id="147" name="Google Shape;147;p2"/>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 name="Google Shape;148;p2"/>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 name="Google Shape;149;p2"/>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 name="Google Shape;150;p2"/>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151" name="Google Shape;151;p2"/>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152" name="Google Shape;152;p2"/>
          <p:cNvGrpSpPr/>
          <p:nvPr/>
        </p:nvGrpSpPr>
        <p:grpSpPr>
          <a:xfrm>
            <a:off x="2406316" y="-119841"/>
            <a:ext cx="1102695" cy="1102535"/>
            <a:chOff x="3519724" y="-159776"/>
            <a:chExt cx="1633623" cy="1633869"/>
          </a:xfrm>
        </p:grpSpPr>
        <p:sp>
          <p:nvSpPr>
            <p:cNvPr id="153" name="Google Shape;153;p2"/>
            <p:cNvSpPr/>
            <p:nvPr/>
          </p:nvSpPr>
          <p:spPr>
            <a:xfrm>
              <a:off x="3519724" y="-159776"/>
              <a:ext cx="1633622" cy="1633867"/>
            </a:xfrm>
            <a:custGeom>
              <a:rect b="b" l="l" r="r" t="t"/>
              <a:pathLst>
                <a:path extrusionOk="0" h="834670" w="834545">
                  <a:moveTo>
                    <a:pt x="417208" y="0"/>
                  </a:moveTo>
                  <a:cubicBezTo>
                    <a:pt x="186752" y="0"/>
                    <a:pt x="0" y="186874"/>
                    <a:pt x="0" y="417333"/>
                  </a:cubicBezTo>
                  <a:cubicBezTo>
                    <a:pt x="0" y="647793"/>
                    <a:pt x="186752" y="834671"/>
                    <a:pt x="417208" y="834671"/>
                  </a:cubicBezTo>
                  <a:cubicBezTo>
                    <a:pt x="647668" y="834671"/>
                    <a:pt x="834545" y="647793"/>
                    <a:pt x="834545" y="417333"/>
                  </a:cubicBezTo>
                  <a:cubicBezTo>
                    <a:pt x="834545" y="186874"/>
                    <a:pt x="647668" y="0"/>
                    <a:pt x="417208" y="0"/>
                  </a:cubicBezTo>
                  <a:close/>
                  <a:moveTo>
                    <a:pt x="417208" y="211515"/>
                  </a:moveTo>
                  <a:cubicBezTo>
                    <a:pt x="530871" y="211515"/>
                    <a:pt x="623031" y="303674"/>
                    <a:pt x="623031" y="417333"/>
                  </a:cubicBezTo>
                  <a:cubicBezTo>
                    <a:pt x="623031" y="530997"/>
                    <a:pt x="530871" y="623156"/>
                    <a:pt x="417208" y="623156"/>
                  </a:cubicBezTo>
                  <a:cubicBezTo>
                    <a:pt x="303549" y="623156"/>
                    <a:pt x="211389" y="530997"/>
                    <a:pt x="211389" y="417333"/>
                  </a:cubicBezTo>
                  <a:cubicBezTo>
                    <a:pt x="211389" y="303674"/>
                    <a:pt x="303549" y="211515"/>
                    <a:pt x="417208" y="211515"/>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54" name="Google Shape;154;p2"/>
            <p:cNvPicPr preferRelativeResize="0"/>
            <p:nvPr/>
          </p:nvPicPr>
          <p:blipFill rotWithShape="1">
            <a:blip r:embed="rId2">
              <a:alphaModFix amt="20000"/>
            </a:blip>
            <a:srcRect b="29022" l="0" r="76435" t="57607"/>
            <a:stretch/>
          </p:blipFill>
          <p:spPr>
            <a:xfrm rot="5400000">
              <a:off x="3524425" y="-154828"/>
              <a:ext cx="1624221" cy="1633622"/>
            </a:xfrm>
            <a:custGeom>
              <a:rect b="b" l="l" r="r" t="t"/>
              <a:pathLst>
                <a:path extrusionOk="0" h="1633622" w="1624221">
                  <a:moveTo>
                    <a:pt x="404393" y="816937"/>
                  </a:moveTo>
                  <a:cubicBezTo>
                    <a:pt x="404393" y="1039425"/>
                    <a:pt x="584794" y="1219828"/>
                    <a:pt x="807282" y="1219828"/>
                  </a:cubicBezTo>
                  <a:cubicBezTo>
                    <a:pt x="1029779" y="1219828"/>
                    <a:pt x="1210180" y="1039425"/>
                    <a:pt x="1210180" y="816937"/>
                  </a:cubicBezTo>
                  <a:cubicBezTo>
                    <a:pt x="1210180" y="594442"/>
                    <a:pt x="1029779" y="414039"/>
                    <a:pt x="807282" y="414039"/>
                  </a:cubicBezTo>
                  <a:cubicBezTo>
                    <a:pt x="584794" y="414039"/>
                    <a:pt x="404393" y="594442"/>
                    <a:pt x="404393" y="816937"/>
                  </a:cubicBezTo>
                  <a:close/>
                  <a:moveTo>
                    <a:pt x="0" y="936017"/>
                  </a:moveTo>
                  <a:lnTo>
                    <a:pt x="0" y="697849"/>
                  </a:lnTo>
                  <a:lnTo>
                    <a:pt x="6951" y="652312"/>
                  </a:lnTo>
                  <a:cubicBezTo>
                    <a:pt x="83137" y="280075"/>
                    <a:pt x="412549" y="0"/>
                    <a:pt x="807282" y="0"/>
                  </a:cubicBezTo>
                  <a:cubicBezTo>
                    <a:pt x="1258407" y="0"/>
                    <a:pt x="1624221" y="365812"/>
                    <a:pt x="1624221" y="816937"/>
                  </a:cubicBezTo>
                  <a:cubicBezTo>
                    <a:pt x="1624221" y="1268055"/>
                    <a:pt x="1258407" y="1633622"/>
                    <a:pt x="807282" y="1633622"/>
                  </a:cubicBezTo>
                  <a:cubicBezTo>
                    <a:pt x="412548" y="1633622"/>
                    <a:pt x="83137" y="1353735"/>
                    <a:pt x="6951" y="981549"/>
                  </a:cubicBezTo>
                  <a:close/>
                </a:path>
              </a:pathLst>
            </a:cu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TLE_AND_TWO_COLUMNS_1_1">
    <p:spTree>
      <p:nvGrpSpPr>
        <p:cNvPr id="849" name="Shape 849"/>
        <p:cNvGrpSpPr/>
        <p:nvPr/>
      </p:nvGrpSpPr>
      <p:grpSpPr>
        <a:xfrm>
          <a:off x="0" y="0"/>
          <a:ext cx="0" cy="0"/>
          <a:chOff x="0" y="0"/>
          <a:chExt cx="0" cy="0"/>
        </a:xfrm>
      </p:grpSpPr>
      <p:grpSp>
        <p:nvGrpSpPr>
          <p:cNvPr id="850" name="Google Shape;850;p11"/>
          <p:cNvGrpSpPr/>
          <p:nvPr/>
        </p:nvGrpSpPr>
        <p:grpSpPr>
          <a:xfrm>
            <a:off x="7506825" y="142237"/>
            <a:ext cx="1520127" cy="1500730"/>
            <a:chOff x="3161217" y="1970080"/>
            <a:chExt cx="1395636" cy="1377828"/>
          </a:xfrm>
        </p:grpSpPr>
        <p:sp>
          <p:nvSpPr>
            <p:cNvPr id="851" name="Google Shape;851;p11"/>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2" name="Google Shape;852;p11"/>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3" name="Google Shape;853;p11"/>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4" name="Google Shape;854;p11"/>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5" name="Google Shape;855;p11"/>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6" name="Google Shape;856;p11"/>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7" name="Google Shape;857;p11"/>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8" name="Google Shape;858;p11"/>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9" name="Google Shape;859;p11"/>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0" name="Google Shape;860;p11"/>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1" name="Google Shape;861;p11"/>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2" name="Google Shape;862;p11"/>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3" name="Google Shape;863;p11"/>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4" name="Google Shape;864;p11"/>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5" name="Google Shape;865;p11"/>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6" name="Google Shape;866;p11"/>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7" name="Google Shape;867;p11"/>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8" name="Google Shape;868;p11"/>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9" name="Google Shape;869;p11"/>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0" name="Google Shape;870;p11"/>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1" name="Google Shape;871;p11"/>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2" name="Google Shape;872;p11"/>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3" name="Google Shape;873;p11"/>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4" name="Google Shape;874;p11"/>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5" name="Google Shape;875;p11"/>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6" name="Google Shape;876;p11"/>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7" name="Google Shape;877;p11"/>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8" name="Google Shape;878;p11"/>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9" name="Google Shape;879;p11"/>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0" name="Google Shape;880;p11"/>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1" name="Google Shape;881;p11"/>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2" name="Google Shape;882;p11"/>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3" name="Google Shape;883;p11"/>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4" name="Google Shape;884;p11"/>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5" name="Google Shape;885;p11"/>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6" name="Google Shape;886;p11"/>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7" name="Google Shape;887;p11"/>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8" name="Google Shape;888;p11"/>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9" name="Google Shape;889;p11"/>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0" name="Google Shape;890;p11"/>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1" name="Google Shape;891;p11"/>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2" name="Google Shape;892;p11"/>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3" name="Google Shape;893;p11"/>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4" name="Google Shape;894;p11"/>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5" name="Google Shape;895;p11"/>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6" name="Google Shape;896;p11"/>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7" name="Google Shape;897;p11"/>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8" name="Google Shape;898;p11"/>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9" name="Google Shape;899;p11"/>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900" name="Google Shape;900;p11"/>
          <p:cNvGrpSpPr/>
          <p:nvPr/>
        </p:nvGrpSpPr>
        <p:grpSpPr>
          <a:xfrm>
            <a:off x="7027502" y="4864174"/>
            <a:ext cx="1289197" cy="279333"/>
            <a:chOff x="8300303" y="6093240"/>
            <a:chExt cx="1718929" cy="372445"/>
          </a:xfrm>
        </p:grpSpPr>
        <p:grpSp>
          <p:nvGrpSpPr>
            <p:cNvPr id="901" name="Google Shape;901;p11"/>
            <p:cNvGrpSpPr/>
            <p:nvPr/>
          </p:nvGrpSpPr>
          <p:grpSpPr>
            <a:xfrm>
              <a:off x="8300303" y="6093240"/>
              <a:ext cx="1718927" cy="372442"/>
              <a:chOff x="3290595" y="3170847"/>
              <a:chExt cx="878932" cy="190439"/>
            </a:xfrm>
          </p:grpSpPr>
          <p:sp>
            <p:nvSpPr>
              <p:cNvPr id="902" name="Google Shape;902;p11"/>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3" name="Google Shape;903;p11"/>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4" name="Google Shape;904;p11"/>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5" name="Google Shape;905;p11"/>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906" name="Google Shape;906;p11"/>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907" name="Google Shape;907;p11"/>
          <p:cNvGrpSpPr/>
          <p:nvPr/>
        </p:nvGrpSpPr>
        <p:grpSpPr>
          <a:xfrm>
            <a:off x="311743" y="4791802"/>
            <a:ext cx="2395239" cy="351877"/>
            <a:chOff x="1439710" y="6217176"/>
            <a:chExt cx="4333706" cy="640824"/>
          </a:xfrm>
        </p:grpSpPr>
        <p:sp>
          <p:nvSpPr>
            <p:cNvPr id="908" name="Google Shape;908;p11"/>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9" name="Google Shape;909;p11"/>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0" name="Google Shape;910;p11"/>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911" name="Google Shape;911;p11"/>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sp>
        <p:nvSpPr>
          <p:cNvPr id="912" name="Google Shape;912;p11"/>
          <p:cNvSpPr txBox="1"/>
          <p:nvPr>
            <p:ph type="title"/>
          </p:nvPr>
        </p:nvSpPr>
        <p:spPr>
          <a:xfrm>
            <a:off x="380813" y="297112"/>
            <a:ext cx="8382300" cy="7410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p:txBody>
      </p:sp>
      <p:sp>
        <p:nvSpPr>
          <p:cNvPr id="913" name="Google Shape;913;p11"/>
          <p:cNvSpPr txBox="1"/>
          <p:nvPr>
            <p:ph idx="1" type="body"/>
          </p:nvPr>
        </p:nvSpPr>
        <p:spPr>
          <a:xfrm>
            <a:off x="380813" y="3608027"/>
            <a:ext cx="1682700" cy="663900"/>
          </a:xfrm>
          <a:prstGeom prst="rect">
            <a:avLst/>
          </a:prstGeom>
        </p:spPr>
        <p:txBody>
          <a:bodyPr anchorCtr="0" anchor="t" bIns="91425" lIns="91425" spcFirstLastPara="1" rIns="91425" wrap="square" tIns="91425">
            <a:normAutofit/>
          </a:bodyPr>
          <a:lstStyle>
            <a:lvl1pPr indent="-317500" lvl="0" marL="457200" rtl="0" algn="ctr">
              <a:spcBef>
                <a:spcPts val="0"/>
              </a:spcBef>
              <a:spcAft>
                <a:spcPts val="0"/>
              </a:spcAft>
              <a:buSzPts val="1400"/>
              <a:buChar char="●"/>
              <a:defRPr sz="1400"/>
            </a:lvl1pPr>
            <a:lvl2pPr indent="-304800" lvl="1" marL="914400" rtl="0" algn="ctr">
              <a:spcBef>
                <a:spcPts val="0"/>
              </a:spcBef>
              <a:spcAft>
                <a:spcPts val="0"/>
              </a:spcAft>
              <a:buSzPts val="1200"/>
              <a:buChar char="○"/>
              <a:defRPr sz="1200"/>
            </a:lvl2pPr>
            <a:lvl3pPr indent="-304800" lvl="2" marL="1371600" rtl="0" algn="ctr">
              <a:spcBef>
                <a:spcPts val="0"/>
              </a:spcBef>
              <a:spcAft>
                <a:spcPts val="0"/>
              </a:spcAft>
              <a:buSzPts val="1200"/>
              <a:buChar char="■"/>
              <a:defRPr sz="1200"/>
            </a:lvl3pPr>
            <a:lvl4pPr indent="-304800" lvl="3" marL="1828800" rtl="0" algn="ctr">
              <a:spcBef>
                <a:spcPts val="0"/>
              </a:spcBef>
              <a:spcAft>
                <a:spcPts val="0"/>
              </a:spcAft>
              <a:buSzPts val="1200"/>
              <a:buChar char="●"/>
              <a:defRPr sz="1200"/>
            </a:lvl4pPr>
            <a:lvl5pPr indent="-304800" lvl="4" marL="2286000" rtl="0" algn="ctr">
              <a:spcBef>
                <a:spcPts val="0"/>
              </a:spcBef>
              <a:spcAft>
                <a:spcPts val="0"/>
              </a:spcAft>
              <a:buSzPts val="1200"/>
              <a:buChar char="○"/>
              <a:defRPr sz="1200"/>
            </a:lvl5pPr>
            <a:lvl6pPr indent="-304800" lvl="5" marL="2743200" rtl="0" algn="ctr">
              <a:spcBef>
                <a:spcPts val="0"/>
              </a:spcBef>
              <a:spcAft>
                <a:spcPts val="0"/>
              </a:spcAft>
              <a:buSzPts val="1200"/>
              <a:buChar char="■"/>
              <a:defRPr sz="1200"/>
            </a:lvl6pPr>
            <a:lvl7pPr indent="-304800" lvl="6" marL="3200400" rtl="0" algn="ctr">
              <a:spcBef>
                <a:spcPts val="0"/>
              </a:spcBef>
              <a:spcAft>
                <a:spcPts val="0"/>
              </a:spcAft>
              <a:buSzPts val="1200"/>
              <a:buChar char="●"/>
              <a:defRPr sz="1200"/>
            </a:lvl7pPr>
            <a:lvl8pPr indent="-304800" lvl="7" marL="3657600" rtl="0" algn="ctr">
              <a:spcBef>
                <a:spcPts val="0"/>
              </a:spcBef>
              <a:spcAft>
                <a:spcPts val="0"/>
              </a:spcAft>
              <a:buSzPts val="1200"/>
              <a:buChar char="○"/>
              <a:defRPr sz="1200"/>
            </a:lvl8pPr>
            <a:lvl9pPr indent="-304800" lvl="8" marL="4114800" rtl="0" algn="ctr">
              <a:spcBef>
                <a:spcPts val="0"/>
              </a:spcBef>
              <a:spcAft>
                <a:spcPts val="0"/>
              </a:spcAft>
              <a:buSzPts val="1200"/>
              <a:buChar char="■"/>
              <a:defRPr sz="1200"/>
            </a:lvl9pPr>
          </a:lstStyle>
          <a:p/>
        </p:txBody>
      </p:sp>
      <p:sp>
        <p:nvSpPr>
          <p:cNvPr id="914" name="Google Shape;914;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15" name="Google Shape;915;p11"/>
          <p:cNvSpPr txBox="1"/>
          <p:nvPr>
            <p:ph idx="2" type="subTitle"/>
          </p:nvPr>
        </p:nvSpPr>
        <p:spPr>
          <a:xfrm>
            <a:off x="437963" y="1566563"/>
            <a:ext cx="1585200" cy="461400"/>
          </a:xfrm>
          <a:prstGeom prst="rect">
            <a:avLst/>
          </a:prstGeom>
          <a:noFill/>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sz="2300">
                <a:solidFill>
                  <a:schemeClr val="lt2"/>
                </a:solidFill>
                <a:latin typeface="Archivo Black"/>
                <a:ea typeface="Archivo Black"/>
                <a:cs typeface="Archivo Black"/>
                <a:sym typeface="Archivo Black"/>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16" name="Google Shape;916;p11"/>
          <p:cNvSpPr txBox="1"/>
          <p:nvPr>
            <p:ph idx="3" type="body"/>
          </p:nvPr>
        </p:nvSpPr>
        <p:spPr>
          <a:xfrm>
            <a:off x="2067946" y="3608026"/>
            <a:ext cx="1682700" cy="663900"/>
          </a:xfrm>
          <a:prstGeom prst="rect">
            <a:avLst/>
          </a:prstGeom>
        </p:spPr>
        <p:txBody>
          <a:bodyPr anchorCtr="0" anchor="t" bIns="91425" lIns="91425" spcFirstLastPara="1" rIns="91425" wrap="square" tIns="91425">
            <a:normAutofit/>
          </a:bodyPr>
          <a:lstStyle>
            <a:lvl1pPr indent="-317500" lvl="0" marL="457200" rtl="0" algn="ctr">
              <a:spcBef>
                <a:spcPts val="0"/>
              </a:spcBef>
              <a:spcAft>
                <a:spcPts val="0"/>
              </a:spcAft>
              <a:buSzPts val="1400"/>
              <a:buChar char="●"/>
              <a:defRPr sz="1400"/>
            </a:lvl1pPr>
            <a:lvl2pPr indent="-304800" lvl="1" marL="914400" rtl="0" algn="ctr">
              <a:spcBef>
                <a:spcPts val="0"/>
              </a:spcBef>
              <a:spcAft>
                <a:spcPts val="0"/>
              </a:spcAft>
              <a:buSzPts val="1200"/>
              <a:buChar char="○"/>
              <a:defRPr sz="1200"/>
            </a:lvl2pPr>
            <a:lvl3pPr indent="-304800" lvl="2" marL="1371600" rtl="0" algn="ctr">
              <a:spcBef>
                <a:spcPts val="0"/>
              </a:spcBef>
              <a:spcAft>
                <a:spcPts val="0"/>
              </a:spcAft>
              <a:buSzPts val="1200"/>
              <a:buChar char="■"/>
              <a:defRPr sz="1200"/>
            </a:lvl3pPr>
            <a:lvl4pPr indent="-304800" lvl="3" marL="1828800" rtl="0" algn="ctr">
              <a:spcBef>
                <a:spcPts val="0"/>
              </a:spcBef>
              <a:spcAft>
                <a:spcPts val="0"/>
              </a:spcAft>
              <a:buSzPts val="1200"/>
              <a:buChar char="●"/>
              <a:defRPr sz="1200"/>
            </a:lvl4pPr>
            <a:lvl5pPr indent="-304800" lvl="4" marL="2286000" rtl="0" algn="ctr">
              <a:spcBef>
                <a:spcPts val="0"/>
              </a:spcBef>
              <a:spcAft>
                <a:spcPts val="0"/>
              </a:spcAft>
              <a:buSzPts val="1200"/>
              <a:buChar char="○"/>
              <a:defRPr sz="1200"/>
            </a:lvl5pPr>
            <a:lvl6pPr indent="-304800" lvl="5" marL="2743200" rtl="0" algn="ctr">
              <a:spcBef>
                <a:spcPts val="0"/>
              </a:spcBef>
              <a:spcAft>
                <a:spcPts val="0"/>
              </a:spcAft>
              <a:buSzPts val="1200"/>
              <a:buChar char="■"/>
              <a:defRPr sz="1200"/>
            </a:lvl6pPr>
            <a:lvl7pPr indent="-304800" lvl="6" marL="3200400" rtl="0" algn="ctr">
              <a:spcBef>
                <a:spcPts val="0"/>
              </a:spcBef>
              <a:spcAft>
                <a:spcPts val="0"/>
              </a:spcAft>
              <a:buSzPts val="1200"/>
              <a:buChar char="●"/>
              <a:defRPr sz="1200"/>
            </a:lvl7pPr>
            <a:lvl8pPr indent="-304800" lvl="7" marL="3657600" rtl="0" algn="ctr">
              <a:spcBef>
                <a:spcPts val="0"/>
              </a:spcBef>
              <a:spcAft>
                <a:spcPts val="0"/>
              </a:spcAft>
              <a:buSzPts val="1200"/>
              <a:buChar char="○"/>
              <a:defRPr sz="1200"/>
            </a:lvl8pPr>
            <a:lvl9pPr indent="-304800" lvl="8" marL="4114800" rtl="0" algn="ctr">
              <a:spcBef>
                <a:spcPts val="0"/>
              </a:spcBef>
              <a:spcAft>
                <a:spcPts val="0"/>
              </a:spcAft>
              <a:buSzPts val="1200"/>
              <a:buChar char="■"/>
              <a:defRPr sz="1200"/>
            </a:lvl9pPr>
          </a:lstStyle>
          <a:p/>
        </p:txBody>
      </p:sp>
      <p:sp>
        <p:nvSpPr>
          <p:cNvPr id="917" name="Google Shape;917;p11"/>
          <p:cNvSpPr txBox="1"/>
          <p:nvPr>
            <p:ph idx="4" type="subTitle"/>
          </p:nvPr>
        </p:nvSpPr>
        <p:spPr>
          <a:xfrm>
            <a:off x="2137303" y="1566563"/>
            <a:ext cx="1585200" cy="461400"/>
          </a:xfrm>
          <a:prstGeom prst="rect">
            <a:avLst/>
          </a:prstGeom>
          <a:noFill/>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sz="2300">
                <a:solidFill>
                  <a:schemeClr val="lt2"/>
                </a:solidFill>
                <a:latin typeface="Archivo Black"/>
                <a:ea typeface="Archivo Black"/>
                <a:cs typeface="Archivo Black"/>
                <a:sym typeface="Archivo Black"/>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18" name="Google Shape;918;p11"/>
          <p:cNvSpPr txBox="1"/>
          <p:nvPr>
            <p:ph idx="5" type="body"/>
          </p:nvPr>
        </p:nvSpPr>
        <p:spPr>
          <a:xfrm>
            <a:off x="3755079" y="3608038"/>
            <a:ext cx="1682700" cy="663900"/>
          </a:xfrm>
          <a:prstGeom prst="rect">
            <a:avLst/>
          </a:prstGeom>
        </p:spPr>
        <p:txBody>
          <a:bodyPr anchorCtr="0" anchor="t" bIns="91425" lIns="91425" spcFirstLastPara="1" rIns="91425" wrap="square" tIns="91425">
            <a:normAutofit/>
          </a:bodyPr>
          <a:lstStyle>
            <a:lvl1pPr indent="-317500" lvl="0" marL="457200" rtl="0" algn="ctr">
              <a:spcBef>
                <a:spcPts val="0"/>
              </a:spcBef>
              <a:spcAft>
                <a:spcPts val="0"/>
              </a:spcAft>
              <a:buSzPts val="1400"/>
              <a:buChar char="●"/>
              <a:defRPr sz="1400"/>
            </a:lvl1pPr>
            <a:lvl2pPr indent="-304800" lvl="1" marL="914400" rtl="0" algn="ctr">
              <a:spcBef>
                <a:spcPts val="0"/>
              </a:spcBef>
              <a:spcAft>
                <a:spcPts val="0"/>
              </a:spcAft>
              <a:buSzPts val="1200"/>
              <a:buChar char="○"/>
              <a:defRPr sz="1200"/>
            </a:lvl2pPr>
            <a:lvl3pPr indent="-304800" lvl="2" marL="1371600" rtl="0" algn="ctr">
              <a:spcBef>
                <a:spcPts val="0"/>
              </a:spcBef>
              <a:spcAft>
                <a:spcPts val="0"/>
              </a:spcAft>
              <a:buSzPts val="1200"/>
              <a:buChar char="■"/>
              <a:defRPr sz="1200"/>
            </a:lvl3pPr>
            <a:lvl4pPr indent="-304800" lvl="3" marL="1828800" rtl="0" algn="ctr">
              <a:spcBef>
                <a:spcPts val="0"/>
              </a:spcBef>
              <a:spcAft>
                <a:spcPts val="0"/>
              </a:spcAft>
              <a:buSzPts val="1200"/>
              <a:buChar char="●"/>
              <a:defRPr sz="1200"/>
            </a:lvl4pPr>
            <a:lvl5pPr indent="-304800" lvl="4" marL="2286000" rtl="0" algn="ctr">
              <a:spcBef>
                <a:spcPts val="0"/>
              </a:spcBef>
              <a:spcAft>
                <a:spcPts val="0"/>
              </a:spcAft>
              <a:buSzPts val="1200"/>
              <a:buChar char="○"/>
              <a:defRPr sz="1200"/>
            </a:lvl5pPr>
            <a:lvl6pPr indent="-304800" lvl="5" marL="2743200" rtl="0" algn="ctr">
              <a:spcBef>
                <a:spcPts val="0"/>
              </a:spcBef>
              <a:spcAft>
                <a:spcPts val="0"/>
              </a:spcAft>
              <a:buSzPts val="1200"/>
              <a:buChar char="■"/>
              <a:defRPr sz="1200"/>
            </a:lvl6pPr>
            <a:lvl7pPr indent="-304800" lvl="6" marL="3200400" rtl="0" algn="ctr">
              <a:spcBef>
                <a:spcPts val="0"/>
              </a:spcBef>
              <a:spcAft>
                <a:spcPts val="0"/>
              </a:spcAft>
              <a:buSzPts val="1200"/>
              <a:buChar char="●"/>
              <a:defRPr sz="1200"/>
            </a:lvl7pPr>
            <a:lvl8pPr indent="-304800" lvl="7" marL="3657600" rtl="0" algn="ctr">
              <a:spcBef>
                <a:spcPts val="0"/>
              </a:spcBef>
              <a:spcAft>
                <a:spcPts val="0"/>
              </a:spcAft>
              <a:buSzPts val="1200"/>
              <a:buChar char="○"/>
              <a:defRPr sz="1200"/>
            </a:lvl8pPr>
            <a:lvl9pPr indent="-304800" lvl="8" marL="4114800" rtl="0" algn="ctr">
              <a:spcBef>
                <a:spcPts val="0"/>
              </a:spcBef>
              <a:spcAft>
                <a:spcPts val="0"/>
              </a:spcAft>
              <a:buSzPts val="1200"/>
              <a:buChar char="■"/>
              <a:defRPr sz="1200"/>
            </a:lvl9pPr>
          </a:lstStyle>
          <a:p/>
        </p:txBody>
      </p:sp>
      <p:sp>
        <p:nvSpPr>
          <p:cNvPr id="919" name="Google Shape;919;p11"/>
          <p:cNvSpPr txBox="1"/>
          <p:nvPr>
            <p:ph idx="6" type="subTitle"/>
          </p:nvPr>
        </p:nvSpPr>
        <p:spPr>
          <a:xfrm>
            <a:off x="3836644" y="1566563"/>
            <a:ext cx="1585200" cy="461400"/>
          </a:xfrm>
          <a:prstGeom prst="rect">
            <a:avLst/>
          </a:prstGeom>
          <a:noFill/>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sz="2300">
                <a:solidFill>
                  <a:schemeClr val="lt2"/>
                </a:solidFill>
                <a:latin typeface="Archivo Black"/>
                <a:ea typeface="Archivo Black"/>
                <a:cs typeface="Archivo Black"/>
                <a:sym typeface="Archivo Black"/>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20" name="Google Shape;920;p11"/>
          <p:cNvSpPr txBox="1"/>
          <p:nvPr>
            <p:ph idx="7" type="body"/>
          </p:nvPr>
        </p:nvSpPr>
        <p:spPr>
          <a:xfrm>
            <a:off x="5442212" y="3608044"/>
            <a:ext cx="1682700" cy="663900"/>
          </a:xfrm>
          <a:prstGeom prst="rect">
            <a:avLst/>
          </a:prstGeom>
        </p:spPr>
        <p:txBody>
          <a:bodyPr anchorCtr="0" anchor="t" bIns="91425" lIns="91425" spcFirstLastPara="1" rIns="91425" wrap="square" tIns="91425">
            <a:normAutofit/>
          </a:bodyPr>
          <a:lstStyle>
            <a:lvl1pPr indent="-317500" lvl="0" marL="457200" rtl="0" algn="ctr">
              <a:spcBef>
                <a:spcPts val="0"/>
              </a:spcBef>
              <a:spcAft>
                <a:spcPts val="0"/>
              </a:spcAft>
              <a:buSzPts val="1400"/>
              <a:buChar char="●"/>
              <a:defRPr sz="1400"/>
            </a:lvl1pPr>
            <a:lvl2pPr indent="-304800" lvl="1" marL="914400" rtl="0" algn="ctr">
              <a:spcBef>
                <a:spcPts val="0"/>
              </a:spcBef>
              <a:spcAft>
                <a:spcPts val="0"/>
              </a:spcAft>
              <a:buSzPts val="1200"/>
              <a:buChar char="○"/>
              <a:defRPr sz="1200"/>
            </a:lvl2pPr>
            <a:lvl3pPr indent="-304800" lvl="2" marL="1371600" rtl="0" algn="ctr">
              <a:spcBef>
                <a:spcPts val="0"/>
              </a:spcBef>
              <a:spcAft>
                <a:spcPts val="0"/>
              </a:spcAft>
              <a:buSzPts val="1200"/>
              <a:buChar char="■"/>
              <a:defRPr sz="1200"/>
            </a:lvl3pPr>
            <a:lvl4pPr indent="-304800" lvl="3" marL="1828800" rtl="0" algn="ctr">
              <a:spcBef>
                <a:spcPts val="0"/>
              </a:spcBef>
              <a:spcAft>
                <a:spcPts val="0"/>
              </a:spcAft>
              <a:buSzPts val="1200"/>
              <a:buChar char="●"/>
              <a:defRPr sz="1200"/>
            </a:lvl4pPr>
            <a:lvl5pPr indent="-304800" lvl="4" marL="2286000" rtl="0" algn="ctr">
              <a:spcBef>
                <a:spcPts val="0"/>
              </a:spcBef>
              <a:spcAft>
                <a:spcPts val="0"/>
              </a:spcAft>
              <a:buSzPts val="1200"/>
              <a:buChar char="○"/>
              <a:defRPr sz="1200"/>
            </a:lvl5pPr>
            <a:lvl6pPr indent="-304800" lvl="5" marL="2743200" rtl="0" algn="ctr">
              <a:spcBef>
                <a:spcPts val="0"/>
              </a:spcBef>
              <a:spcAft>
                <a:spcPts val="0"/>
              </a:spcAft>
              <a:buSzPts val="1200"/>
              <a:buChar char="■"/>
              <a:defRPr sz="1200"/>
            </a:lvl6pPr>
            <a:lvl7pPr indent="-304800" lvl="6" marL="3200400" rtl="0" algn="ctr">
              <a:spcBef>
                <a:spcPts val="0"/>
              </a:spcBef>
              <a:spcAft>
                <a:spcPts val="0"/>
              </a:spcAft>
              <a:buSzPts val="1200"/>
              <a:buChar char="●"/>
              <a:defRPr sz="1200"/>
            </a:lvl7pPr>
            <a:lvl8pPr indent="-304800" lvl="7" marL="3657600" rtl="0" algn="ctr">
              <a:spcBef>
                <a:spcPts val="0"/>
              </a:spcBef>
              <a:spcAft>
                <a:spcPts val="0"/>
              </a:spcAft>
              <a:buSzPts val="1200"/>
              <a:buChar char="○"/>
              <a:defRPr sz="1200"/>
            </a:lvl8pPr>
            <a:lvl9pPr indent="-304800" lvl="8" marL="4114800" rtl="0" algn="ctr">
              <a:spcBef>
                <a:spcPts val="0"/>
              </a:spcBef>
              <a:spcAft>
                <a:spcPts val="0"/>
              </a:spcAft>
              <a:buSzPts val="1200"/>
              <a:buChar char="■"/>
              <a:defRPr sz="1200"/>
            </a:lvl9pPr>
          </a:lstStyle>
          <a:p/>
        </p:txBody>
      </p:sp>
      <p:sp>
        <p:nvSpPr>
          <p:cNvPr id="921" name="Google Shape;921;p11"/>
          <p:cNvSpPr txBox="1"/>
          <p:nvPr>
            <p:ph idx="8" type="subTitle"/>
          </p:nvPr>
        </p:nvSpPr>
        <p:spPr>
          <a:xfrm>
            <a:off x="5535985" y="1566581"/>
            <a:ext cx="1585200" cy="461400"/>
          </a:xfrm>
          <a:prstGeom prst="rect">
            <a:avLst/>
          </a:prstGeom>
          <a:noFill/>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sz="2300">
                <a:solidFill>
                  <a:schemeClr val="lt2"/>
                </a:solidFill>
                <a:latin typeface="Archivo Black"/>
                <a:ea typeface="Archivo Black"/>
                <a:cs typeface="Archivo Black"/>
                <a:sym typeface="Archivo Black"/>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22" name="Google Shape;922;p11"/>
          <p:cNvSpPr txBox="1"/>
          <p:nvPr>
            <p:ph idx="9" type="body"/>
          </p:nvPr>
        </p:nvSpPr>
        <p:spPr>
          <a:xfrm>
            <a:off x="7129346" y="3608018"/>
            <a:ext cx="1682700" cy="663900"/>
          </a:xfrm>
          <a:prstGeom prst="rect">
            <a:avLst/>
          </a:prstGeom>
        </p:spPr>
        <p:txBody>
          <a:bodyPr anchorCtr="0" anchor="t" bIns="91425" lIns="91425" spcFirstLastPara="1" rIns="91425" wrap="square" tIns="91425">
            <a:normAutofit/>
          </a:bodyPr>
          <a:lstStyle>
            <a:lvl1pPr indent="-317500" lvl="0" marL="457200" rtl="0" algn="ctr">
              <a:spcBef>
                <a:spcPts val="0"/>
              </a:spcBef>
              <a:spcAft>
                <a:spcPts val="0"/>
              </a:spcAft>
              <a:buSzPts val="1400"/>
              <a:buChar char="●"/>
              <a:defRPr sz="1400"/>
            </a:lvl1pPr>
            <a:lvl2pPr indent="-304800" lvl="1" marL="914400" rtl="0" algn="ctr">
              <a:spcBef>
                <a:spcPts val="0"/>
              </a:spcBef>
              <a:spcAft>
                <a:spcPts val="0"/>
              </a:spcAft>
              <a:buSzPts val="1200"/>
              <a:buChar char="○"/>
              <a:defRPr sz="1200"/>
            </a:lvl2pPr>
            <a:lvl3pPr indent="-304800" lvl="2" marL="1371600" rtl="0" algn="ctr">
              <a:spcBef>
                <a:spcPts val="0"/>
              </a:spcBef>
              <a:spcAft>
                <a:spcPts val="0"/>
              </a:spcAft>
              <a:buSzPts val="1200"/>
              <a:buChar char="■"/>
              <a:defRPr sz="1200"/>
            </a:lvl3pPr>
            <a:lvl4pPr indent="-304800" lvl="3" marL="1828800" rtl="0" algn="ctr">
              <a:spcBef>
                <a:spcPts val="0"/>
              </a:spcBef>
              <a:spcAft>
                <a:spcPts val="0"/>
              </a:spcAft>
              <a:buSzPts val="1200"/>
              <a:buChar char="●"/>
              <a:defRPr sz="1200"/>
            </a:lvl4pPr>
            <a:lvl5pPr indent="-304800" lvl="4" marL="2286000" rtl="0" algn="ctr">
              <a:spcBef>
                <a:spcPts val="0"/>
              </a:spcBef>
              <a:spcAft>
                <a:spcPts val="0"/>
              </a:spcAft>
              <a:buSzPts val="1200"/>
              <a:buChar char="○"/>
              <a:defRPr sz="1200"/>
            </a:lvl5pPr>
            <a:lvl6pPr indent="-304800" lvl="5" marL="2743200" rtl="0" algn="ctr">
              <a:spcBef>
                <a:spcPts val="0"/>
              </a:spcBef>
              <a:spcAft>
                <a:spcPts val="0"/>
              </a:spcAft>
              <a:buSzPts val="1200"/>
              <a:buChar char="■"/>
              <a:defRPr sz="1200"/>
            </a:lvl6pPr>
            <a:lvl7pPr indent="-304800" lvl="6" marL="3200400" rtl="0" algn="ctr">
              <a:spcBef>
                <a:spcPts val="0"/>
              </a:spcBef>
              <a:spcAft>
                <a:spcPts val="0"/>
              </a:spcAft>
              <a:buSzPts val="1200"/>
              <a:buChar char="●"/>
              <a:defRPr sz="1200"/>
            </a:lvl7pPr>
            <a:lvl8pPr indent="-304800" lvl="7" marL="3657600" rtl="0" algn="ctr">
              <a:spcBef>
                <a:spcPts val="0"/>
              </a:spcBef>
              <a:spcAft>
                <a:spcPts val="0"/>
              </a:spcAft>
              <a:buSzPts val="1200"/>
              <a:buChar char="○"/>
              <a:defRPr sz="1200"/>
            </a:lvl8pPr>
            <a:lvl9pPr indent="-304800" lvl="8" marL="4114800" rtl="0" algn="ctr">
              <a:spcBef>
                <a:spcPts val="0"/>
              </a:spcBef>
              <a:spcAft>
                <a:spcPts val="0"/>
              </a:spcAft>
              <a:buSzPts val="1200"/>
              <a:buChar char="■"/>
              <a:defRPr sz="1200"/>
            </a:lvl9pPr>
          </a:lstStyle>
          <a:p/>
        </p:txBody>
      </p:sp>
      <p:sp>
        <p:nvSpPr>
          <p:cNvPr id="923" name="Google Shape;923;p11"/>
          <p:cNvSpPr txBox="1"/>
          <p:nvPr>
            <p:ph idx="13" type="subTitle"/>
          </p:nvPr>
        </p:nvSpPr>
        <p:spPr>
          <a:xfrm>
            <a:off x="7235326" y="1566563"/>
            <a:ext cx="1585200" cy="461400"/>
          </a:xfrm>
          <a:prstGeom prst="rect">
            <a:avLst/>
          </a:prstGeom>
          <a:noFill/>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sz="2300">
                <a:solidFill>
                  <a:schemeClr val="lt2"/>
                </a:solidFill>
                <a:latin typeface="Archivo Black"/>
                <a:ea typeface="Archivo Black"/>
                <a:cs typeface="Archivo Black"/>
                <a:sym typeface="Archivo Black"/>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24" name="Google Shape;924;p11"/>
          <p:cNvSpPr txBox="1"/>
          <p:nvPr>
            <p:ph idx="14" type="subTitle"/>
          </p:nvPr>
        </p:nvSpPr>
        <p:spPr>
          <a:xfrm>
            <a:off x="380813" y="3267159"/>
            <a:ext cx="1682700" cy="398100"/>
          </a:xfrm>
          <a:prstGeom prst="rect">
            <a:avLst/>
          </a:prstGeom>
        </p:spPr>
        <p:txBody>
          <a:bodyPr anchorCtr="0" anchor="b" bIns="91425" lIns="91425" spcFirstLastPara="1" rIns="91425" wrap="square" tIns="91425">
            <a:normAutofit/>
          </a:bodyPr>
          <a:lstStyle>
            <a:lvl1pPr lvl="0" rtl="0" algn="ctr">
              <a:lnSpc>
                <a:spcPct val="100000"/>
              </a:lnSpc>
              <a:spcBef>
                <a:spcPts val="0"/>
              </a:spcBef>
              <a:spcAft>
                <a:spcPts val="0"/>
              </a:spcAft>
              <a:buSzPts val="2100"/>
              <a:buNone/>
              <a:defRPr b="1" sz="17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25" name="Google Shape;925;p11"/>
          <p:cNvSpPr txBox="1"/>
          <p:nvPr>
            <p:ph idx="15" type="subTitle"/>
          </p:nvPr>
        </p:nvSpPr>
        <p:spPr>
          <a:xfrm>
            <a:off x="2067946" y="3267150"/>
            <a:ext cx="1682700" cy="398100"/>
          </a:xfrm>
          <a:prstGeom prst="rect">
            <a:avLst/>
          </a:prstGeom>
        </p:spPr>
        <p:txBody>
          <a:bodyPr anchorCtr="0" anchor="b" bIns="91425" lIns="91425" spcFirstLastPara="1" rIns="91425" wrap="square" tIns="91425">
            <a:normAutofit/>
          </a:bodyPr>
          <a:lstStyle>
            <a:lvl1pPr lvl="0" rtl="0" algn="ctr">
              <a:lnSpc>
                <a:spcPct val="90000"/>
              </a:lnSpc>
              <a:spcBef>
                <a:spcPts val="0"/>
              </a:spcBef>
              <a:spcAft>
                <a:spcPts val="0"/>
              </a:spcAft>
              <a:buSzPts val="2100"/>
              <a:buNone/>
              <a:defRPr b="1" sz="17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26" name="Google Shape;926;p11"/>
          <p:cNvSpPr txBox="1"/>
          <p:nvPr>
            <p:ph idx="16" type="subTitle"/>
          </p:nvPr>
        </p:nvSpPr>
        <p:spPr>
          <a:xfrm>
            <a:off x="3755079" y="3267159"/>
            <a:ext cx="1682700" cy="398100"/>
          </a:xfrm>
          <a:prstGeom prst="rect">
            <a:avLst/>
          </a:prstGeom>
        </p:spPr>
        <p:txBody>
          <a:bodyPr anchorCtr="0" anchor="b" bIns="91425" lIns="91425" spcFirstLastPara="1" rIns="91425" wrap="square" tIns="91425">
            <a:normAutofit/>
          </a:bodyPr>
          <a:lstStyle>
            <a:lvl1pPr lvl="0" rtl="0" algn="ctr">
              <a:lnSpc>
                <a:spcPct val="100000"/>
              </a:lnSpc>
              <a:spcBef>
                <a:spcPts val="0"/>
              </a:spcBef>
              <a:spcAft>
                <a:spcPts val="0"/>
              </a:spcAft>
              <a:buSzPts val="2100"/>
              <a:buNone/>
              <a:defRPr b="1" sz="17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27" name="Google Shape;927;p11"/>
          <p:cNvSpPr txBox="1"/>
          <p:nvPr>
            <p:ph idx="17" type="subTitle"/>
          </p:nvPr>
        </p:nvSpPr>
        <p:spPr>
          <a:xfrm>
            <a:off x="5442212" y="3267150"/>
            <a:ext cx="1682700" cy="398100"/>
          </a:xfrm>
          <a:prstGeom prst="rect">
            <a:avLst/>
          </a:prstGeom>
        </p:spPr>
        <p:txBody>
          <a:bodyPr anchorCtr="0" anchor="b" bIns="91425" lIns="91425" spcFirstLastPara="1" rIns="91425" wrap="square" tIns="91425">
            <a:normAutofit/>
          </a:bodyPr>
          <a:lstStyle>
            <a:lvl1pPr lvl="0" rtl="0" algn="ctr">
              <a:lnSpc>
                <a:spcPct val="90000"/>
              </a:lnSpc>
              <a:spcBef>
                <a:spcPts val="0"/>
              </a:spcBef>
              <a:spcAft>
                <a:spcPts val="0"/>
              </a:spcAft>
              <a:buSzPts val="2100"/>
              <a:buNone/>
              <a:defRPr b="1" sz="17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28" name="Google Shape;928;p11"/>
          <p:cNvSpPr txBox="1"/>
          <p:nvPr>
            <p:ph idx="18" type="subTitle"/>
          </p:nvPr>
        </p:nvSpPr>
        <p:spPr>
          <a:xfrm>
            <a:off x="7129345" y="3267141"/>
            <a:ext cx="1682700" cy="398100"/>
          </a:xfrm>
          <a:prstGeom prst="rect">
            <a:avLst/>
          </a:prstGeom>
        </p:spPr>
        <p:txBody>
          <a:bodyPr anchorCtr="0" anchor="b" bIns="91425" lIns="91425" spcFirstLastPara="1" rIns="91425" wrap="square" tIns="91425">
            <a:normAutofit/>
          </a:bodyPr>
          <a:lstStyle>
            <a:lvl1pPr lvl="0" rtl="0" algn="ctr">
              <a:lnSpc>
                <a:spcPct val="90000"/>
              </a:lnSpc>
              <a:spcBef>
                <a:spcPts val="0"/>
              </a:spcBef>
              <a:spcAft>
                <a:spcPts val="0"/>
              </a:spcAft>
              <a:buSzPts val="2100"/>
              <a:buNone/>
              <a:defRPr b="1" sz="17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29" name="Shape 929"/>
        <p:cNvGrpSpPr/>
        <p:nvPr/>
      </p:nvGrpSpPr>
      <p:grpSpPr>
        <a:xfrm>
          <a:off x="0" y="0"/>
          <a:ext cx="0" cy="0"/>
          <a:chOff x="0" y="0"/>
          <a:chExt cx="0" cy="0"/>
        </a:xfrm>
      </p:grpSpPr>
      <p:grpSp>
        <p:nvGrpSpPr>
          <p:cNvPr id="930" name="Google Shape;930;p12"/>
          <p:cNvGrpSpPr/>
          <p:nvPr/>
        </p:nvGrpSpPr>
        <p:grpSpPr>
          <a:xfrm>
            <a:off x="0" y="3642762"/>
            <a:ext cx="1520127" cy="1500730"/>
            <a:chOff x="3161217" y="1970080"/>
            <a:chExt cx="1395636" cy="1377828"/>
          </a:xfrm>
        </p:grpSpPr>
        <p:sp>
          <p:nvSpPr>
            <p:cNvPr id="931" name="Google Shape;931;p12"/>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2" name="Google Shape;932;p12"/>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3" name="Google Shape;933;p12"/>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4" name="Google Shape;934;p12"/>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5" name="Google Shape;935;p12"/>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6" name="Google Shape;936;p12"/>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7" name="Google Shape;937;p12"/>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8" name="Google Shape;938;p12"/>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9" name="Google Shape;939;p12"/>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0" name="Google Shape;940;p12"/>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1" name="Google Shape;941;p12"/>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2" name="Google Shape;942;p12"/>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3" name="Google Shape;943;p12"/>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4" name="Google Shape;944;p12"/>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5" name="Google Shape;945;p12"/>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6" name="Google Shape;946;p12"/>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7" name="Google Shape;947;p12"/>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8" name="Google Shape;948;p12"/>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9" name="Google Shape;949;p12"/>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0" name="Google Shape;950;p12"/>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1" name="Google Shape;951;p12"/>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2" name="Google Shape;952;p12"/>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3" name="Google Shape;953;p12"/>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4" name="Google Shape;954;p12"/>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5" name="Google Shape;955;p12"/>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6" name="Google Shape;956;p12"/>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7" name="Google Shape;957;p12"/>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8" name="Google Shape;958;p12"/>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9" name="Google Shape;959;p12"/>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0" name="Google Shape;960;p12"/>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1" name="Google Shape;961;p12"/>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2" name="Google Shape;962;p12"/>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3" name="Google Shape;963;p12"/>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4" name="Google Shape;964;p12"/>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5" name="Google Shape;965;p12"/>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6" name="Google Shape;966;p12"/>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7" name="Google Shape;967;p12"/>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8" name="Google Shape;968;p12"/>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9" name="Google Shape;969;p12"/>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0" name="Google Shape;970;p12"/>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1" name="Google Shape;971;p12"/>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2" name="Google Shape;972;p12"/>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3" name="Google Shape;973;p12"/>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4" name="Google Shape;974;p12"/>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5" name="Google Shape;975;p12"/>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6" name="Google Shape;976;p12"/>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7" name="Google Shape;977;p12"/>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8" name="Google Shape;978;p12"/>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9" name="Google Shape;979;p12"/>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980" name="Google Shape;980;p12"/>
          <p:cNvSpPr txBox="1"/>
          <p:nvPr>
            <p:ph type="title"/>
          </p:nvPr>
        </p:nvSpPr>
        <p:spPr>
          <a:xfrm>
            <a:off x="311700" y="297113"/>
            <a:ext cx="8520600" cy="720600"/>
          </a:xfrm>
          <a:prstGeom prst="rect">
            <a:avLst/>
          </a:prstGeom>
        </p:spPr>
        <p:txBody>
          <a:bodyPr anchorCtr="0" anchor="t" bIns="91425" lIns="91425" spcFirstLastPara="1" rIns="91425" wrap="square" tIns="91425">
            <a:normAutofit/>
          </a:bodyPr>
          <a:lstStyle>
            <a:lvl1pPr lvl="0" algn="ctr">
              <a:spcBef>
                <a:spcPts val="0"/>
              </a:spcBef>
              <a:spcAft>
                <a:spcPts val="0"/>
              </a:spcAft>
              <a:buSzPts val="34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p:txBody>
      </p:sp>
      <p:sp>
        <p:nvSpPr>
          <p:cNvPr id="981" name="Google Shape;98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982" name="Google Shape;982;p12"/>
          <p:cNvGrpSpPr/>
          <p:nvPr/>
        </p:nvGrpSpPr>
        <p:grpSpPr>
          <a:xfrm flipH="1" rot="-5399491">
            <a:off x="-261921" y="1410850"/>
            <a:ext cx="1029504" cy="505510"/>
            <a:chOff x="7673633" y="189975"/>
            <a:chExt cx="1525417" cy="750572"/>
          </a:xfrm>
        </p:grpSpPr>
        <p:sp>
          <p:nvSpPr>
            <p:cNvPr id="983" name="Google Shape;983;p12"/>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984" name="Google Shape;984;p12"/>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985" name="Google Shape;985;p12"/>
          <p:cNvGrpSpPr/>
          <p:nvPr/>
        </p:nvGrpSpPr>
        <p:grpSpPr>
          <a:xfrm>
            <a:off x="7027502" y="4864174"/>
            <a:ext cx="1289197" cy="279333"/>
            <a:chOff x="8300303" y="6093240"/>
            <a:chExt cx="1718929" cy="372445"/>
          </a:xfrm>
        </p:grpSpPr>
        <p:grpSp>
          <p:nvGrpSpPr>
            <p:cNvPr id="986" name="Google Shape;986;p12"/>
            <p:cNvGrpSpPr/>
            <p:nvPr/>
          </p:nvGrpSpPr>
          <p:grpSpPr>
            <a:xfrm>
              <a:off x="8300303" y="6093240"/>
              <a:ext cx="1718927" cy="372442"/>
              <a:chOff x="3290595" y="3170847"/>
              <a:chExt cx="878932" cy="190439"/>
            </a:xfrm>
          </p:grpSpPr>
          <p:sp>
            <p:nvSpPr>
              <p:cNvPr id="987" name="Google Shape;987;p12"/>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8" name="Google Shape;988;p12"/>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9" name="Google Shape;989;p12"/>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0" name="Google Shape;990;p12"/>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991" name="Google Shape;991;p12"/>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92" name="Shape 992"/>
        <p:cNvGrpSpPr/>
        <p:nvPr/>
      </p:nvGrpSpPr>
      <p:grpSpPr>
        <a:xfrm>
          <a:off x="0" y="0"/>
          <a:ext cx="0" cy="0"/>
          <a:chOff x="0" y="0"/>
          <a:chExt cx="0" cy="0"/>
        </a:xfrm>
      </p:grpSpPr>
      <p:grpSp>
        <p:nvGrpSpPr>
          <p:cNvPr id="993" name="Google Shape;993;p13"/>
          <p:cNvGrpSpPr/>
          <p:nvPr/>
        </p:nvGrpSpPr>
        <p:grpSpPr>
          <a:xfrm>
            <a:off x="5388201" y="466894"/>
            <a:ext cx="3311818" cy="4689475"/>
            <a:chOff x="7184268" y="622525"/>
            <a:chExt cx="4415757" cy="6252633"/>
          </a:xfrm>
        </p:grpSpPr>
        <p:sp>
          <p:nvSpPr>
            <p:cNvPr id="994" name="Google Shape;994;p13"/>
            <p:cNvSpPr/>
            <p:nvPr/>
          </p:nvSpPr>
          <p:spPr>
            <a:xfrm>
              <a:off x="7187025" y="622525"/>
              <a:ext cx="4413000" cy="6235500"/>
            </a:xfrm>
            <a:prstGeom prst="rect">
              <a:avLst/>
            </a:prstGeom>
            <a:solidFill>
              <a:schemeClr val="dk2"/>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pic>
          <p:nvPicPr>
            <p:cNvPr id="995" name="Google Shape;995;p13"/>
            <p:cNvPicPr preferRelativeResize="0"/>
            <p:nvPr/>
          </p:nvPicPr>
          <p:blipFill rotWithShape="1">
            <a:blip r:embed="rId2">
              <a:alphaModFix amt="20000"/>
            </a:blip>
            <a:srcRect b="65797" l="8502" r="41722" t="11513"/>
            <a:stretch/>
          </p:blipFill>
          <p:spPr>
            <a:xfrm rot="5400000">
              <a:off x="6261930" y="1544863"/>
              <a:ext cx="6252633" cy="4407957"/>
            </a:xfrm>
            <a:custGeom>
              <a:rect b="b" l="l" r="r" t="t"/>
              <a:pathLst>
                <a:path extrusionOk="0" h="2772300" w="3430800">
                  <a:moveTo>
                    <a:pt x="0" y="2772300"/>
                  </a:moveTo>
                  <a:lnTo>
                    <a:pt x="0" y="0"/>
                  </a:lnTo>
                  <a:lnTo>
                    <a:pt x="3430800" y="0"/>
                  </a:lnTo>
                  <a:lnTo>
                    <a:pt x="3430800" y="2772300"/>
                  </a:lnTo>
                  <a:close/>
                </a:path>
              </a:pathLst>
            </a:custGeom>
            <a:noFill/>
            <a:ln>
              <a:noFill/>
            </a:ln>
          </p:spPr>
        </p:pic>
      </p:grpSp>
      <p:sp>
        <p:nvSpPr>
          <p:cNvPr id="996" name="Google Shape;996;p13"/>
          <p:cNvSpPr/>
          <p:nvPr>
            <p:ph idx="2" type="pic"/>
          </p:nvPr>
        </p:nvSpPr>
        <p:spPr>
          <a:xfrm>
            <a:off x="5390259" y="478153"/>
            <a:ext cx="3309900" cy="4667100"/>
          </a:xfrm>
          <a:prstGeom prst="rect">
            <a:avLst/>
          </a:prstGeom>
          <a:noFill/>
          <a:ln>
            <a:noFill/>
          </a:ln>
        </p:spPr>
      </p:sp>
      <p:grpSp>
        <p:nvGrpSpPr>
          <p:cNvPr id="997" name="Google Shape;997;p13"/>
          <p:cNvGrpSpPr/>
          <p:nvPr/>
        </p:nvGrpSpPr>
        <p:grpSpPr>
          <a:xfrm>
            <a:off x="7872778" y="3549774"/>
            <a:ext cx="1748110" cy="1593546"/>
            <a:chOff x="10438625" y="4501032"/>
            <a:chExt cx="2589792" cy="2356968"/>
          </a:xfrm>
        </p:grpSpPr>
        <p:sp>
          <p:nvSpPr>
            <p:cNvPr id="998" name="Google Shape;998;p13"/>
            <p:cNvSpPr/>
            <p:nvPr/>
          </p:nvSpPr>
          <p:spPr>
            <a:xfrm>
              <a:off x="10438629" y="4501032"/>
              <a:ext cx="2589788" cy="2356967"/>
            </a:xfrm>
            <a:custGeom>
              <a:rect b="b" l="l" r="r" t="t"/>
              <a:pathLst>
                <a:path extrusionOk="0" h="1204070" w="1323008">
                  <a:moveTo>
                    <a:pt x="661504" y="0"/>
                  </a:moveTo>
                  <a:cubicBezTo>
                    <a:pt x="296201" y="0"/>
                    <a:pt x="0" y="296173"/>
                    <a:pt x="0" y="661492"/>
                  </a:cubicBezTo>
                  <a:lnTo>
                    <a:pt x="0" y="1204070"/>
                  </a:lnTo>
                  <a:lnTo>
                    <a:pt x="335873" y="1204070"/>
                  </a:lnTo>
                  <a:lnTo>
                    <a:pt x="335873" y="673126"/>
                  </a:lnTo>
                  <a:cubicBezTo>
                    <a:pt x="335873" y="488074"/>
                    <a:pt x="485816" y="338018"/>
                    <a:pt x="670856" y="338018"/>
                  </a:cubicBezTo>
                  <a:cubicBezTo>
                    <a:pt x="855936" y="338018"/>
                    <a:pt x="1005959" y="488074"/>
                    <a:pt x="1005959" y="673126"/>
                  </a:cubicBezTo>
                  <a:lnTo>
                    <a:pt x="1005959" y="1204070"/>
                  </a:lnTo>
                  <a:lnTo>
                    <a:pt x="1323009" y="1204070"/>
                  </a:lnTo>
                  <a:lnTo>
                    <a:pt x="1323009" y="661492"/>
                  </a:lnTo>
                  <a:cubicBezTo>
                    <a:pt x="1323009" y="296173"/>
                    <a:pt x="1026807" y="0"/>
                    <a:pt x="661504" y="0"/>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999" name="Google Shape;999;p13"/>
            <p:cNvPicPr preferRelativeResize="0"/>
            <p:nvPr/>
          </p:nvPicPr>
          <p:blipFill rotWithShape="1">
            <a:blip r:embed="rId2">
              <a:alphaModFix amt="20000"/>
            </a:blip>
            <a:srcRect b="37896" l="51255" r="14548" t="40908"/>
            <a:stretch/>
          </p:blipFill>
          <p:spPr>
            <a:xfrm rot="5400000">
              <a:off x="10555036" y="4384620"/>
              <a:ext cx="2356967" cy="2589790"/>
            </a:xfrm>
            <a:custGeom>
              <a:rect b="b" l="l" r="r" t="t"/>
              <a:pathLst>
                <a:path extrusionOk="0" h="2589790" w="2356967">
                  <a:moveTo>
                    <a:pt x="0" y="1294896"/>
                  </a:moveTo>
                  <a:cubicBezTo>
                    <a:pt x="0" y="579816"/>
                    <a:pt x="579759" y="0"/>
                    <a:pt x="1294871" y="0"/>
                  </a:cubicBezTo>
                  <a:lnTo>
                    <a:pt x="2356967" y="0"/>
                  </a:lnTo>
                  <a:lnTo>
                    <a:pt x="2356967" y="620626"/>
                  </a:lnTo>
                  <a:lnTo>
                    <a:pt x="1317644" y="620626"/>
                  </a:lnTo>
                  <a:cubicBezTo>
                    <a:pt x="955405" y="620626"/>
                    <a:pt x="661670" y="914296"/>
                    <a:pt x="661670" y="1276590"/>
                  </a:cubicBezTo>
                  <a:cubicBezTo>
                    <a:pt x="661670" y="1638805"/>
                    <a:pt x="955405" y="1932318"/>
                    <a:pt x="1317644" y="1932318"/>
                  </a:cubicBezTo>
                  <a:lnTo>
                    <a:pt x="2356967" y="1932318"/>
                  </a:lnTo>
                  <a:lnTo>
                    <a:pt x="2356967" y="2589790"/>
                  </a:lnTo>
                  <a:lnTo>
                    <a:pt x="1294871" y="2589790"/>
                  </a:lnTo>
                  <a:cubicBezTo>
                    <a:pt x="579759" y="2589790"/>
                    <a:pt x="0" y="2009977"/>
                    <a:pt x="0" y="1294896"/>
                  </a:cubicBezTo>
                  <a:close/>
                </a:path>
              </a:pathLst>
            </a:custGeom>
            <a:noFill/>
            <a:ln>
              <a:noFill/>
            </a:ln>
          </p:spPr>
        </p:pic>
      </p:grpSp>
      <p:grpSp>
        <p:nvGrpSpPr>
          <p:cNvPr id="1000" name="Google Shape;1000;p13"/>
          <p:cNvGrpSpPr/>
          <p:nvPr/>
        </p:nvGrpSpPr>
        <p:grpSpPr>
          <a:xfrm>
            <a:off x="5755224" y="142483"/>
            <a:ext cx="1029657" cy="505586"/>
            <a:chOff x="7673633" y="189975"/>
            <a:chExt cx="1525417" cy="750572"/>
          </a:xfrm>
        </p:grpSpPr>
        <p:sp>
          <p:nvSpPr>
            <p:cNvPr id="1001" name="Google Shape;1001;p13"/>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002" name="Google Shape;1002;p13"/>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1003" name="Google Shape;1003;p13"/>
          <p:cNvGrpSpPr/>
          <p:nvPr/>
        </p:nvGrpSpPr>
        <p:grpSpPr>
          <a:xfrm>
            <a:off x="303568" y="2"/>
            <a:ext cx="1029657" cy="505586"/>
            <a:chOff x="7673633" y="189975"/>
            <a:chExt cx="1525417" cy="750572"/>
          </a:xfrm>
        </p:grpSpPr>
        <p:sp>
          <p:nvSpPr>
            <p:cNvPr id="1004" name="Google Shape;1004;p13"/>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005" name="Google Shape;1005;p13"/>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1006" name="Google Shape;1006;p13"/>
          <p:cNvGrpSpPr/>
          <p:nvPr/>
        </p:nvGrpSpPr>
        <p:grpSpPr>
          <a:xfrm>
            <a:off x="8318720" y="142488"/>
            <a:ext cx="626327" cy="626327"/>
            <a:chOff x="8878102" y="4612385"/>
            <a:chExt cx="927892" cy="927892"/>
          </a:xfrm>
        </p:grpSpPr>
        <p:sp>
          <p:nvSpPr>
            <p:cNvPr id="1007" name="Google Shape;1007;p13"/>
            <p:cNvSpPr/>
            <p:nvPr/>
          </p:nvSpPr>
          <p:spPr>
            <a:xfrm>
              <a:off x="8878102" y="4612385"/>
              <a:ext cx="927892" cy="927892"/>
            </a:xfrm>
            <a:custGeom>
              <a:rect b="b" l="l" r="r" t="t"/>
              <a:pathLst>
                <a:path extrusionOk="0" h="474019" w="474019">
                  <a:moveTo>
                    <a:pt x="0" y="237010"/>
                  </a:moveTo>
                  <a:cubicBezTo>
                    <a:pt x="0" y="106114"/>
                    <a:pt x="106113" y="0"/>
                    <a:pt x="237010" y="0"/>
                  </a:cubicBezTo>
                  <a:cubicBezTo>
                    <a:pt x="367906" y="0"/>
                    <a:pt x="474019" y="106114"/>
                    <a:pt x="474019" y="237010"/>
                  </a:cubicBezTo>
                  <a:cubicBezTo>
                    <a:pt x="474019" y="367906"/>
                    <a:pt x="367906" y="474019"/>
                    <a:pt x="237010" y="474019"/>
                  </a:cubicBezTo>
                  <a:cubicBezTo>
                    <a:pt x="106113" y="474019"/>
                    <a:pt x="0" y="367906"/>
                    <a:pt x="0" y="237010"/>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008" name="Google Shape;1008;p13"/>
            <p:cNvPicPr preferRelativeResize="0"/>
            <p:nvPr/>
          </p:nvPicPr>
          <p:blipFill rotWithShape="1">
            <a:blip r:embed="rId2">
              <a:alphaModFix amt="20000"/>
            </a:blip>
            <a:srcRect b="72771" l="67169" r="19368" t="19635"/>
            <a:stretch/>
          </p:blipFill>
          <p:spPr>
            <a:xfrm rot="5400000">
              <a:off x="8878102" y="4612385"/>
              <a:ext cx="927892" cy="927892"/>
            </a:xfrm>
            <a:custGeom>
              <a:rect b="b" l="l" r="r" t="t"/>
              <a:pathLst>
                <a:path extrusionOk="0" h="927892" w="927892">
                  <a:moveTo>
                    <a:pt x="0" y="463945"/>
                  </a:moveTo>
                  <a:cubicBezTo>
                    <a:pt x="0" y="207716"/>
                    <a:pt x="207718" y="0"/>
                    <a:pt x="463947" y="0"/>
                  </a:cubicBezTo>
                  <a:cubicBezTo>
                    <a:pt x="720176" y="0"/>
                    <a:pt x="927892" y="207716"/>
                    <a:pt x="927892" y="463945"/>
                  </a:cubicBezTo>
                  <a:cubicBezTo>
                    <a:pt x="927892" y="720176"/>
                    <a:pt x="720176" y="927892"/>
                    <a:pt x="463947" y="927892"/>
                  </a:cubicBezTo>
                  <a:cubicBezTo>
                    <a:pt x="207718" y="927892"/>
                    <a:pt x="0" y="720176"/>
                    <a:pt x="0" y="463945"/>
                  </a:cubicBezTo>
                  <a:close/>
                </a:path>
              </a:pathLst>
            </a:custGeom>
            <a:noFill/>
            <a:ln>
              <a:noFill/>
            </a:ln>
          </p:spPr>
        </p:pic>
      </p:grpSp>
      <p:grpSp>
        <p:nvGrpSpPr>
          <p:cNvPr id="1009" name="Google Shape;1009;p13"/>
          <p:cNvGrpSpPr/>
          <p:nvPr/>
        </p:nvGrpSpPr>
        <p:grpSpPr>
          <a:xfrm>
            <a:off x="1079782" y="4711511"/>
            <a:ext cx="2925251" cy="431980"/>
            <a:chOff x="1439710" y="6217176"/>
            <a:chExt cx="4333706" cy="640824"/>
          </a:xfrm>
        </p:grpSpPr>
        <p:sp>
          <p:nvSpPr>
            <p:cNvPr id="1010" name="Google Shape;1010;p13"/>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1" name="Google Shape;1011;p13"/>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2" name="Google Shape;1012;p13"/>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013" name="Google Shape;1013;p13"/>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sp>
        <p:nvSpPr>
          <p:cNvPr id="1014" name="Google Shape;1014;p13"/>
          <p:cNvSpPr txBox="1"/>
          <p:nvPr>
            <p:ph type="title"/>
          </p:nvPr>
        </p:nvSpPr>
        <p:spPr>
          <a:xfrm>
            <a:off x="531797" y="1037250"/>
            <a:ext cx="4371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4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015" name="Google Shape;1015;p13"/>
          <p:cNvSpPr txBox="1"/>
          <p:nvPr>
            <p:ph idx="1" type="body"/>
          </p:nvPr>
        </p:nvSpPr>
        <p:spPr>
          <a:xfrm>
            <a:off x="531797" y="2001863"/>
            <a:ext cx="4371000" cy="1765200"/>
          </a:xfrm>
          <a:prstGeom prst="rect">
            <a:avLst/>
          </a:prstGeom>
        </p:spPr>
        <p:txBody>
          <a:bodyPr anchorCtr="0" anchor="t" bIns="91425" lIns="91425" spcFirstLastPara="1" rIns="91425" wrap="square" tIns="91425">
            <a:normAutofit/>
          </a:bodyPr>
          <a:lstStyle>
            <a:lvl1pPr indent="-349250" lvl="0" marL="457200">
              <a:spcBef>
                <a:spcPts val="0"/>
              </a:spcBef>
              <a:spcAft>
                <a:spcPts val="0"/>
              </a:spcAft>
              <a:buSzPts val="1900"/>
              <a:buChar char="●"/>
              <a:defRPr/>
            </a:lvl1pPr>
            <a:lvl2pPr indent="-368300" lvl="1" marL="914400">
              <a:spcBef>
                <a:spcPts val="0"/>
              </a:spcBef>
              <a:spcAft>
                <a:spcPts val="0"/>
              </a:spcAft>
              <a:buSzPts val="2200"/>
              <a:buChar char="○"/>
              <a:defRPr sz="2200"/>
            </a:lvl2pPr>
            <a:lvl3pPr indent="-368300" lvl="2" marL="1371600">
              <a:spcBef>
                <a:spcPts val="0"/>
              </a:spcBef>
              <a:spcAft>
                <a:spcPts val="0"/>
              </a:spcAft>
              <a:buSzPts val="2200"/>
              <a:buChar char="■"/>
              <a:defRPr sz="2200"/>
            </a:lvl3pPr>
            <a:lvl4pPr indent="-368300" lvl="3" marL="1828800">
              <a:spcBef>
                <a:spcPts val="0"/>
              </a:spcBef>
              <a:spcAft>
                <a:spcPts val="0"/>
              </a:spcAft>
              <a:buSzPts val="2200"/>
              <a:buChar char="●"/>
              <a:defRPr sz="2200"/>
            </a:lvl4pPr>
            <a:lvl5pPr indent="-368300" lvl="4" marL="2286000">
              <a:spcBef>
                <a:spcPts val="0"/>
              </a:spcBef>
              <a:spcAft>
                <a:spcPts val="0"/>
              </a:spcAft>
              <a:buSzPts val="2200"/>
              <a:buChar char="○"/>
              <a:defRPr sz="2200"/>
            </a:lvl5pPr>
            <a:lvl6pPr indent="-368300" lvl="5" marL="2743200">
              <a:spcBef>
                <a:spcPts val="0"/>
              </a:spcBef>
              <a:spcAft>
                <a:spcPts val="0"/>
              </a:spcAft>
              <a:buSzPts val="2200"/>
              <a:buChar char="■"/>
              <a:defRPr sz="2200"/>
            </a:lvl6pPr>
            <a:lvl7pPr indent="-368300" lvl="6" marL="3200400">
              <a:spcBef>
                <a:spcPts val="0"/>
              </a:spcBef>
              <a:spcAft>
                <a:spcPts val="0"/>
              </a:spcAft>
              <a:buSzPts val="2200"/>
              <a:buChar char="●"/>
              <a:defRPr sz="2200"/>
            </a:lvl7pPr>
            <a:lvl8pPr indent="-368300" lvl="7" marL="3657600">
              <a:spcBef>
                <a:spcPts val="0"/>
              </a:spcBef>
              <a:spcAft>
                <a:spcPts val="0"/>
              </a:spcAft>
              <a:buSzPts val="2200"/>
              <a:buChar char="○"/>
              <a:defRPr sz="2200"/>
            </a:lvl8pPr>
            <a:lvl9pPr indent="-368300" lvl="8" marL="4114800">
              <a:spcBef>
                <a:spcPts val="0"/>
              </a:spcBef>
              <a:spcAft>
                <a:spcPts val="0"/>
              </a:spcAft>
              <a:buSzPts val="2200"/>
              <a:buChar char="■"/>
              <a:defRPr sz="2200"/>
            </a:lvl9pPr>
          </a:lstStyle>
          <a:p/>
        </p:txBody>
      </p:sp>
      <p:sp>
        <p:nvSpPr>
          <p:cNvPr id="1016" name="Google Shape;1016;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left">
  <p:cSld name="ONE_COLUMN_TEXT_1">
    <p:spTree>
      <p:nvGrpSpPr>
        <p:cNvPr id="1017" name="Shape 1017"/>
        <p:cNvGrpSpPr/>
        <p:nvPr/>
      </p:nvGrpSpPr>
      <p:grpSpPr>
        <a:xfrm>
          <a:off x="0" y="0"/>
          <a:ext cx="0" cy="0"/>
          <a:chOff x="0" y="0"/>
          <a:chExt cx="0" cy="0"/>
        </a:xfrm>
      </p:grpSpPr>
      <p:grpSp>
        <p:nvGrpSpPr>
          <p:cNvPr id="1018" name="Google Shape;1018;p14"/>
          <p:cNvGrpSpPr/>
          <p:nvPr/>
        </p:nvGrpSpPr>
        <p:grpSpPr>
          <a:xfrm>
            <a:off x="3489413" y="756225"/>
            <a:ext cx="5490709" cy="2877525"/>
            <a:chOff x="0" y="1381925"/>
            <a:chExt cx="9312600" cy="3836700"/>
          </a:xfrm>
        </p:grpSpPr>
        <p:sp>
          <p:nvSpPr>
            <p:cNvPr id="1019" name="Google Shape;1019;p14"/>
            <p:cNvSpPr/>
            <p:nvPr/>
          </p:nvSpPr>
          <p:spPr>
            <a:xfrm>
              <a:off x="0" y="1381925"/>
              <a:ext cx="9312600" cy="3836700"/>
            </a:xfrm>
            <a:prstGeom prst="rect">
              <a:avLst/>
            </a:prstGeom>
            <a:solidFill>
              <a:schemeClr val="accent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pic>
          <p:nvPicPr>
            <p:cNvPr id="1020" name="Google Shape;1020;p14"/>
            <p:cNvPicPr preferRelativeResize="0"/>
            <p:nvPr/>
          </p:nvPicPr>
          <p:blipFill rotWithShape="1">
            <a:blip r:embed="rId2">
              <a:alphaModFix amt="20000"/>
            </a:blip>
            <a:srcRect b="107" l="20301" r="24036" t="23674"/>
            <a:stretch/>
          </p:blipFill>
          <p:spPr>
            <a:xfrm rot="5400000">
              <a:off x="2737950" y="-1356025"/>
              <a:ext cx="3836700" cy="9312600"/>
            </a:xfrm>
            <a:custGeom>
              <a:rect b="b" l="l" r="r" t="t"/>
              <a:pathLst>
                <a:path extrusionOk="0" h="9312600" w="3836700">
                  <a:moveTo>
                    <a:pt x="0" y="9312600"/>
                  </a:moveTo>
                  <a:lnTo>
                    <a:pt x="0" y="0"/>
                  </a:lnTo>
                  <a:lnTo>
                    <a:pt x="3836700" y="0"/>
                  </a:lnTo>
                  <a:lnTo>
                    <a:pt x="3836700" y="9312600"/>
                  </a:lnTo>
                  <a:close/>
                </a:path>
              </a:pathLst>
            </a:custGeom>
            <a:noFill/>
            <a:ln>
              <a:noFill/>
            </a:ln>
          </p:spPr>
        </p:pic>
      </p:grpSp>
      <p:grpSp>
        <p:nvGrpSpPr>
          <p:cNvPr id="1021" name="Google Shape;1021;p14"/>
          <p:cNvGrpSpPr/>
          <p:nvPr/>
        </p:nvGrpSpPr>
        <p:grpSpPr>
          <a:xfrm>
            <a:off x="1260196" y="-26"/>
            <a:ext cx="3311818" cy="3891639"/>
            <a:chOff x="7184268" y="622525"/>
            <a:chExt cx="4415757" cy="6252633"/>
          </a:xfrm>
        </p:grpSpPr>
        <p:sp>
          <p:nvSpPr>
            <p:cNvPr id="1022" name="Google Shape;1022;p14"/>
            <p:cNvSpPr/>
            <p:nvPr/>
          </p:nvSpPr>
          <p:spPr>
            <a:xfrm>
              <a:off x="7187025" y="622525"/>
              <a:ext cx="4413000" cy="6235500"/>
            </a:xfrm>
            <a:prstGeom prst="rect">
              <a:avLst/>
            </a:prstGeom>
            <a:solidFill>
              <a:schemeClr val="dk2"/>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pic>
          <p:nvPicPr>
            <p:cNvPr id="1023" name="Google Shape;1023;p14"/>
            <p:cNvPicPr preferRelativeResize="0"/>
            <p:nvPr/>
          </p:nvPicPr>
          <p:blipFill rotWithShape="1">
            <a:blip r:embed="rId2">
              <a:alphaModFix amt="20000"/>
            </a:blip>
            <a:srcRect b="65797" l="8502" r="41722" t="11513"/>
            <a:stretch/>
          </p:blipFill>
          <p:spPr>
            <a:xfrm rot="5400000">
              <a:off x="6261930" y="1544863"/>
              <a:ext cx="6252633" cy="4407957"/>
            </a:xfrm>
            <a:custGeom>
              <a:rect b="b" l="l" r="r" t="t"/>
              <a:pathLst>
                <a:path extrusionOk="0" h="2772300" w="3430800">
                  <a:moveTo>
                    <a:pt x="0" y="2772300"/>
                  </a:moveTo>
                  <a:lnTo>
                    <a:pt x="0" y="0"/>
                  </a:lnTo>
                  <a:lnTo>
                    <a:pt x="3430800" y="0"/>
                  </a:lnTo>
                  <a:lnTo>
                    <a:pt x="3430800" y="2772300"/>
                  </a:lnTo>
                  <a:close/>
                </a:path>
              </a:pathLst>
            </a:custGeom>
            <a:noFill/>
            <a:ln>
              <a:noFill/>
            </a:ln>
          </p:spPr>
        </p:pic>
      </p:grpSp>
      <p:sp>
        <p:nvSpPr>
          <p:cNvPr id="1024" name="Google Shape;1024;p14"/>
          <p:cNvSpPr txBox="1"/>
          <p:nvPr>
            <p:ph type="title"/>
          </p:nvPr>
        </p:nvSpPr>
        <p:spPr>
          <a:xfrm>
            <a:off x="5545013" y="756225"/>
            <a:ext cx="3150000" cy="2877600"/>
          </a:xfrm>
          <a:prstGeom prst="rect">
            <a:avLst/>
          </a:prstGeom>
        </p:spPr>
        <p:txBody>
          <a:bodyPr anchorCtr="0" anchor="ctr" bIns="91425" lIns="91425" spcFirstLastPara="1" rIns="91425" wrap="square" tIns="91425">
            <a:normAutofit/>
          </a:bodyPr>
          <a:lstStyle>
            <a:lvl1pPr lvl="0" rtl="0">
              <a:spcBef>
                <a:spcPts val="0"/>
              </a:spcBef>
              <a:spcAft>
                <a:spcPts val="0"/>
              </a:spcAft>
              <a:buSzPts val="2400"/>
              <a:buNone/>
              <a:defRPr sz="41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25" name="Google Shape;1025;p14"/>
          <p:cNvSpPr txBox="1"/>
          <p:nvPr>
            <p:ph idx="1" type="body"/>
          </p:nvPr>
        </p:nvSpPr>
        <p:spPr>
          <a:xfrm>
            <a:off x="448988" y="4004025"/>
            <a:ext cx="8246100" cy="642900"/>
          </a:xfrm>
          <a:prstGeom prst="rect">
            <a:avLst/>
          </a:prstGeom>
        </p:spPr>
        <p:txBody>
          <a:bodyPr anchorCtr="0" anchor="t" bIns="91425" lIns="91425" spcFirstLastPara="1" rIns="91425" wrap="square" tIns="91425">
            <a:normAutofit/>
          </a:bodyPr>
          <a:lstStyle>
            <a:lvl1pPr indent="-349250" lvl="0" marL="457200" rtl="0">
              <a:spcBef>
                <a:spcPts val="0"/>
              </a:spcBef>
              <a:spcAft>
                <a:spcPts val="0"/>
              </a:spcAft>
              <a:buSzPts val="1900"/>
              <a:buChar char="●"/>
              <a:defRPr/>
            </a:lvl1pPr>
            <a:lvl2pPr indent="-368300" lvl="1" marL="914400" rtl="0">
              <a:spcBef>
                <a:spcPts val="0"/>
              </a:spcBef>
              <a:spcAft>
                <a:spcPts val="0"/>
              </a:spcAft>
              <a:buSzPts val="2200"/>
              <a:buChar char="○"/>
              <a:defRPr sz="2200"/>
            </a:lvl2pPr>
            <a:lvl3pPr indent="-368300" lvl="2" marL="1371600" rtl="0">
              <a:spcBef>
                <a:spcPts val="0"/>
              </a:spcBef>
              <a:spcAft>
                <a:spcPts val="0"/>
              </a:spcAft>
              <a:buSzPts val="2200"/>
              <a:buChar char="■"/>
              <a:defRPr sz="2200"/>
            </a:lvl3pPr>
            <a:lvl4pPr indent="-368300" lvl="3" marL="1828800" rtl="0">
              <a:spcBef>
                <a:spcPts val="0"/>
              </a:spcBef>
              <a:spcAft>
                <a:spcPts val="0"/>
              </a:spcAft>
              <a:buSzPts val="2200"/>
              <a:buChar char="●"/>
              <a:defRPr sz="2200"/>
            </a:lvl4pPr>
            <a:lvl5pPr indent="-368300" lvl="4" marL="2286000" rtl="0">
              <a:spcBef>
                <a:spcPts val="0"/>
              </a:spcBef>
              <a:spcAft>
                <a:spcPts val="0"/>
              </a:spcAft>
              <a:buSzPts val="2200"/>
              <a:buChar char="○"/>
              <a:defRPr sz="2200"/>
            </a:lvl5pPr>
            <a:lvl6pPr indent="-368300" lvl="5" marL="2743200" rtl="0">
              <a:spcBef>
                <a:spcPts val="0"/>
              </a:spcBef>
              <a:spcAft>
                <a:spcPts val="0"/>
              </a:spcAft>
              <a:buSzPts val="2200"/>
              <a:buChar char="■"/>
              <a:defRPr sz="2200"/>
            </a:lvl6pPr>
            <a:lvl7pPr indent="-368300" lvl="6" marL="3200400" rtl="0">
              <a:spcBef>
                <a:spcPts val="0"/>
              </a:spcBef>
              <a:spcAft>
                <a:spcPts val="0"/>
              </a:spcAft>
              <a:buSzPts val="2200"/>
              <a:buChar char="●"/>
              <a:defRPr sz="2200"/>
            </a:lvl7pPr>
            <a:lvl8pPr indent="-368300" lvl="7" marL="3657600" rtl="0">
              <a:spcBef>
                <a:spcPts val="0"/>
              </a:spcBef>
              <a:spcAft>
                <a:spcPts val="0"/>
              </a:spcAft>
              <a:buSzPts val="2200"/>
              <a:buChar char="○"/>
              <a:defRPr sz="2200"/>
            </a:lvl8pPr>
            <a:lvl9pPr indent="-368300" lvl="8" marL="4114800" rtl="0">
              <a:spcBef>
                <a:spcPts val="0"/>
              </a:spcBef>
              <a:spcAft>
                <a:spcPts val="0"/>
              </a:spcAft>
              <a:buSzPts val="2200"/>
              <a:buChar char="■"/>
              <a:defRPr sz="2200"/>
            </a:lvl9pPr>
          </a:lstStyle>
          <a:p/>
        </p:txBody>
      </p:sp>
      <p:sp>
        <p:nvSpPr>
          <p:cNvPr id="1026" name="Google Shape;1026;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027" name="Google Shape;1027;p14"/>
          <p:cNvSpPr/>
          <p:nvPr>
            <p:ph idx="2" type="pic"/>
          </p:nvPr>
        </p:nvSpPr>
        <p:spPr>
          <a:xfrm>
            <a:off x="448988" y="382350"/>
            <a:ext cx="4852200" cy="3509700"/>
          </a:xfrm>
          <a:prstGeom prst="rect">
            <a:avLst/>
          </a:prstGeom>
          <a:noFill/>
          <a:ln>
            <a:noFill/>
          </a:ln>
        </p:spPr>
      </p:sp>
      <p:grpSp>
        <p:nvGrpSpPr>
          <p:cNvPr id="1028" name="Google Shape;1028;p14"/>
          <p:cNvGrpSpPr/>
          <p:nvPr/>
        </p:nvGrpSpPr>
        <p:grpSpPr>
          <a:xfrm>
            <a:off x="191625" y="142237"/>
            <a:ext cx="1520127" cy="1500730"/>
            <a:chOff x="3161217" y="1970080"/>
            <a:chExt cx="1395636" cy="1377828"/>
          </a:xfrm>
        </p:grpSpPr>
        <p:sp>
          <p:nvSpPr>
            <p:cNvPr id="1029" name="Google Shape;1029;p14"/>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0" name="Google Shape;1030;p14"/>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1" name="Google Shape;1031;p14"/>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2" name="Google Shape;1032;p14"/>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3" name="Google Shape;1033;p14"/>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4" name="Google Shape;1034;p14"/>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5" name="Google Shape;1035;p14"/>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6" name="Google Shape;1036;p14"/>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7" name="Google Shape;1037;p14"/>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8" name="Google Shape;1038;p14"/>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9" name="Google Shape;1039;p14"/>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0" name="Google Shape;1040;p14"/>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1" name="Google Shape;1041;p14"/>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2" name="Google Shape;1042;p14"/>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3" name="Google Shape;1043;p14"/>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4" name="Google Shape;1044;p14"/>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5" name="Google Shape;1045;p14"/>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6" name="Google Shape;1046;p14"/>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7" name="Google Shape;1047;p14"/>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8" name="Google Shape;1048;p14"/>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9" name="Google Shape;1049;p14"/>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0" name="Google Shape;1050;p14"/>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1" name="Google Shape;1051;p14"/>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2" name="Google Shape;1052;p14"/>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3" name="Google Shape;1053;p14"/>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4" name="Google Shape;1054;p14"/>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5" name="Google Shape;1055;p14"/>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6" name="Google Shape;1056;p14"/>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7" name="Google Shape;1057;p14"/>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8" name="Google Shape;1058;p14"/>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9" name="Google Shape;1059;p14"/>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0" name="Google Shape;1060;p14"/>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1" name="Google Shape;1061;p14"/>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2" name="Google Shape;1062;p14"/>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3" name="Google Shape;1063;p14"/>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4" name="Google Shape;1064;p14"/>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5" name="Google Shape;1065;p14"/>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6" name="Google Shape;1066;p14"/>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7" name="Google Shape;1067;p14"/>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8" name="Google Shape;1068;p14"/>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9" name="Google Shape;1069;p14"/>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0" name="Google Shape;1070;p14"/>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1" name="Google Shape;1071;p14"/>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2" name="Google Shape;1072;p14"/>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3" name="Google Shape;1073;p14"/>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4" name="Google Shape;1074;p14"/>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5" name="Google Shape;1075;p14"/>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6" name="Google Shape;1076;p14"/>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7" name="Google Shape;1077;p14"/>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1078" name="Google Shape;1078;p14"/>
          <p:cNvGrpSpPr/>
          <p:nvPr/>
        </p:nvGrpSpPr>
        <p:grpSpPr>
          <a:xfrm>
            <a:off x="5755224" y="142483"/>
            <a:ext cx="1029657" cy="505586"/>
            <a:chOff x="7673633" y="189975"/>
            <a:chExt cx="1525417" cy="750572"/>
          </a:xfrm>
        </p:grpSpPr>
        <p:sp>
          <p:nvSpPr>
            <p:cNvPr id="1079" name="Google Shape;1079;p14"/>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080" name="Google Shape;1080;p14"/>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1081" name="Google Shape;1081;p14"/>
          <p:cNvGrpSpPr/>
          <p:nvPr/>
        </p:nvGrpSpPr>
        <p:grpSpPr>
          <a:xfrm>
            <a:off x="7543071" y="284280"/>
            <a:ext cx="1289197" cy="279333"/>
            <a:chOff x="8300303" y="6093240"/>
            <a:chExt cx="1718929" cy="372445"/>
          </a:xfrm>
        </p:grpSpPr>
        <p:grpSp>
          <p:nvGrpSpPr>
            <p:cNvPr id="1082" name="Google Shape;1082;p14"/>
            <p:cNvGrpSpPr/>
            <p:nvPr/>
          </p:nvGrpSpPr>
          <p:grpSpPr>
            <a:xfrm>
              <a:off x="8300303" y="6093240"/>
              <a:ext cx="1718927" cy="372442"/>
              <a:chOff x="3290595" y="3170847"/>
              <a:chExt cx="878932" cy="190439"/>
            </a:xfrm>
          </p:grpSpPr>
          <p:sp>
            <p:nvSpPr>
              <p:cNvPr id="1083" name="Google Shape;1083;p14"/>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4" name="Google Shape;1084;p14"/>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5" name="Google Shape;1085;p14"/>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6" name="Google Shape;1086;p14"/>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1087" name="Google Shape;1087;p14"/>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1088" name="Google Shape;1088;p14"/>
          <p:cNvGrpSpPr/>
          <p:nvPr/>
        </p:nvGrpSpPr>
        <p:grpSpPr>
          <a:xfrm>
            <a:off x="5545056" y="4791792"/>
            <a:ext cx="2395239" cy="351877"/>
            <a:chOff x="1439710" y="6217176"/>
            <a:chExt cx="4333706" cy="640824"/>
          </a:xfrm>
        </p:grpSpPr>
        <p:sp>
          <p:nvSpPr>
            <p:cNvPr id="1089" name="Google Shape;1089;p14"/>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0" name="Google Shape;1090;p14"/>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1" name="Google Shape;1091;p14"/>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092" name="Google Shape;1092;p14"/>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right">
  <p:cSld name="ONE_COLUMN_TEXT_1_1">
    <p:spTree>
      <p:nvGrpSpPr>
        <p:cNvPr id="1093" name="Shape 1093"/>
        <p:cNvGrpSpPr/>
        <p:nvPr/>
      </p:nvGrpSpPr>
      <p:grpSpPr>
        <a:xfrm>
          <a:off x="0" y="0"/>
          <a:ext cx="0" cy="0"/>
          <a:chOff x="0" y="0"/>
          <a:chExt cx="0" cy="0"/>
        </a:xfrm>
      </p:grpSpPr>
      <p:sp>
        <p:nvSpPr>
          <p:cNvPr id="1094" name="Google Shape;1094;p15"/>
          <p:cNvSpPr/>
          <p:nvPr>
            <p:ph idx="2" type="pic"/>
          </p:nvPr>
        </p:nvSpPr>
        <p:spPr>
          <a:xfrm>
            <a:off x="4756856" y="0"/>
            <a:ext cx="4131600" cy="5143500"/>
          </a:xfrm>
          <a:prstGeom prst="rect">
            <a:avLst/>
          </a:prstGeom>
          <a:noFill/>
          <a:ln>
            <a:noFill/>
          </a:ln>
        </p:spPr>
      </p:sp>
      <p:grpSp>
        <p:nvGrpSpPr>
          <p:cNvPr id="1095" name="Google Shape;1095;p15"/>
          <p:cNvGrpSpPr/>
          <p:nvPr/>
        </p:nvGrpSpPr>
        <p:grpSpPr>
          <a:xfrm rot="10800000">
            <a:off x="3740494" y="4627280"/>
            <a:ext cx="1029657" cy="505586"/>
            <a:chOff x="7673633" y="189975"/>
            <a:chExt cx="1525417" cy="750572"/>
          </a:xfrm>
        </p:grpSpPr>
        <p:sp>
          <p:nvSpPr>
            <p:cNvPr id="1096" name="Google Shape;1096;p15"/>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097" name="Google Shape;1097;p15"/>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1098" name="Google Shape;1098;p15"/>
          <p:cNvGrpSpPr/>
          <p:nvPr/>
        </p:nvGrpSpPr>
        <p:grpSpPr>
          <a:xfrm flipH="1">
            <a:off x="-473805" y="3862221"/>
            <a:ext cx="1394085" cy="1270641"/>
            <a:chOff x="10438625" y="4501032"/>
            <a:chExt cx="2589792" cy="2356968"/>
          </a:xfrm>
        </p:grpSpPr>
        <p:sp>
          <p:nvSpPr>
            <p:cNvPr id="1099" name="Google Shape;1099;p15"/>
            <p:cNvSpPr/>
            <p:nvPr/>
          </p:nvSpPr>
          <p:spPr>
            <a:xfrm>
              <a:off x="10438629" y="4501032"/>
              <a:ext cx="2589788" cy="2356967"/>
            </a:xfrm>
            <a:custGeom>
              <a:rect b="b" l="l" r="r" t="t"/>
              <a:pathLst>
                <a:path extrusionOk="0" h="1204070" w="1323008">
                  <a:moveTo>
                    <a:pt x="661504" y="0"/>
                  </a:moveTo>
                  <a:cubicBezTo>
                    <a:pt x="296201" y="0"/>
                    <a:pt x="0" y="296173"/>
                    <a:pt x="0" y="661492"/>
                  </a:cubicBezTo>
                  <a:lnTo>
                    <a:pt x="0" y="1204070"/>
                  </a:lnTo>
                  <a:lnTo>
                    <a:pt x="335873" y="1204070"/>
                  </a:lnTo>
                  <a:lnTo>
                    <a:pt x="335873" y="673126"/>
                  </a:lnTo>
                  <a:cubicBezTo>
                    <a:pt x="335873" y="488074"/>
                    <a:pt x="485816" y="338018"/>
                    <a:pt x="670856" y="338018"/>
                  </a:cubicBezTo>
                  <a:cubicBezTo>
                    <a:pt x="855936" y="338018"/>
                    <a:pt x="1005959" y="488074"/>
                    <a:pt x="1005959" y="673126"/>
                  </a:cubicBezTo>
                  <a:lnTo>
                    <a:pt x="1005959" y="1204070"/>
                  </a:lnTo>
                  <a:lnTo>
                    <a:pt x="1323009" y="1204070"/>
                  </a:lnTo>
                  <a:lnTo>
                    <a:pt x="1323009" y="661492"/>
                  </a:lnTo>
                  <a:cubicBezTo>
                    <a:pt x="1323009" y="296173"/>
                    <a:pt x="1026807" y="0"/>
                    <a:pt x="661504" y="0"/>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100" name="Google Shape;1100;p15"/>
            <p:cNvPicPr preferRelativeResize="0"/>
            <p:nvPr/>
          </p:nvPicPr>
          <p:blipFill rotWithShape="1">
            <a:blip r:embed="rId2">
              <a:alphaModFix amt="20000"/>
            </a:blip>
            <a:srcRect b="37896" l="51255" r="14548" t="40908"/>
            <a:stretch/>
          </p:blipFill>
          <p:spPr>
            <a:xfrm rot="5400000">
              <a:off x="10555036" y="4384620"/>
              <a:ext cx="2356967" cy="2589790"/>
            </a:xfrm>
            <a:custGeom>
              <a:rect b="b" l="l" r="r" t="t"/>
              <a:pathLst>
                <a:path extrusionOk="0" h="2589790" w="2356967">
                  <a:moveTo>
                    <a:pt x="0" y="1294896"/>
                  </a:moveTo>
                  <a:cubicBezTo>
                    <a:pt x="0" y="579816"/>
                    <a:pt x="579759" y="0"/>
                    <a:pt x="1294871" y="0"/>
                  </a:cubicBezTo>
                  <a:lnTo>
                    <a:pt x="2356967" y="0"/>
                  </a:lnTo>
                  <a:lnTo>
                    <a:pt x="2356967" y="620626"/>
                  </a:lnTo>
                  <a:lnTo>
                    <a:pt x="1317644" y="620626"/>
                  </a:lnTo>
                  <a:cubicBezTo>
                    <a:pt x="955405" y="620626"/>
                    <a:pt x="661670" y="914296"/>
                    <a:pt x="661670" y="1276590"/>
                  </a:cubicBezTo>
                  <a:cubicBezTo>
                    <a:pt x="661670" y="1638805"/>
                    <a:pt x="955405" y="1932318"/>
                    <a:pt x="1317644" y="1932318"/>
                  </a:cubicBezTo>
                  <a:lnTo>
                    <a:pt x="2356967" y="1932318"/>
                  </a:lnTo>
                  <a:lnTo>
                    <a:pt x="2356967" y="2589790"/>
                  </a:lnTo>
                  <a:lnTo>
                    <a:pt x="1294871" y="2589790"/>
                  </a:lnTo>
                  <a:cubicBezTo>
                    <a:pt x="579759" y="2589790"/>
                    <a:pt x="0" y="2009977"/>
                    <a:pt x="0" y="1294896"/>
                  </a:cubicBezTo>
                  <a:close/>
                </a:path>
              </a:pathLst>
            </a:custGeom>
            <a:noFill/>
            <a:ln>
              <a:noFill/>
            </a:ln>
          </p:spPr>
        </p:pic>
      </p:grpSp>
      <p:grpSp>
        <p:nvGrpSpPr>
          <p:cNvPr id="1101" name="Google Shape;1101;p15"/>
          <p:cNvGrpSpPr/>
          <p:nvPr/>
        </p:nvGrpSpPr>
        <p:grpSpPr>
          <a:xfrm flipH="1">
            <a:off x="1628721" y="4569930"/>
            <a:ext cx="1289197" cy="279333"/>
            <a:chOff x="8300303" y="6093240"/>
            <a:chExt cx="1718929" cy="372445"/>
          </a:xfrm>
        </p:grpSpPr>
        <p:grpSp>
          <p:nvGrpSpPr>
            <p:cNvPr id="1102" name="Google Shape;1102;p15"/>
            <p:cNvGrpSpPr/>
            <p:nvPr/>
          </p:nvGrpSpPr>
          <p:grpSpPr>
            <a:xfrm>
              <a:off x="8300303" y="6093240"/>
              <a:ext cx="1718927" cy="372442"/>
              <a:chOff x="3290595" y="3170847"/>
              <a:chExt cx="878932" cy="190439"/>
            </a:xfrm>
          </p:grpSpPr>
          <p:sp>
            <p:nvSpPr>
              <p:cNvPr id="1103" name="Google Shape;1103;p15"/>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4" name="Google Shape;1104;p15"/>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5" name="Google Shape;1105;p15"/>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6" name="Google Shape;1106;p15"/>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1107" name="Google Shape;1107;p15"/>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sp>
        <p:nvSpPr>
          <p:cNvPr id="1108" name="Google Shape;1108;p15"/>
          <p:cNvSpPr txBox="1"/>
          <p:nvPr>
            <p:ph type="title"/>
          </p:nvPr>
        </p:nvSpPr>
        <p:spPr>
          <a:xfrm>
            <a:off x="477113" y="579188"/>
            <a:ext cx="3871800" cy="1234500"/>
          </a:xfrm>
          <a:prstGeom prst="rect">
            <a:avLst/>
          </a:prstGeom>
        </p:spPr>
        <p:txBody>
          <a:bodyPr anchorCtr="0" anchor="ctr" bIns="91425" lIns="91425" spcFirstLastPara="1" rIns="91425" wrap="square" tIns="91425">
            <a:normAutofit/>
          </a:bodyPr>
          <a:lstStyle>
            <a:lvl1pPr lvl="0" rtl="0">
              <a:lnSpc>
                <a:spcPct val="80000"/>
              </a:lnSpc>
              <a:spcBef>
                <a:spcPts val="0"/>
              </a:spcBef>
              <a:spcAft>
                <a:spcPts val="0"/>
              </a:spcAft>
              <a:buSzPts val="2400"/>
              <a:buNone/>
              <a:defRPr sz="5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109" name="Google Shape;1109;p15"/>
          <p:cNvSpPr txBox="1"/>
          <p:nvPr>
            <p:ph idx="1" type="body"/>
          </p:nvPr>
        </p:nvSpPr>
        <p:spPr>
          <a:xfrm>
            <a:off x="477113" y="1916513"/>
            <a:ext cx="3871800" cy="2647800"/>
          </a:xfrm>
          <a:prstGeom prst="rect">
            <a:avLst/>
          </a:prstGeom>
        </p:spPr>
        <p:txBody>
          <a:bodyPr anchorCtr="0" anchor="t" bIns="91425" lIns="91425" spcFirstLastPara="1" rIns="91425" wrap="square" tIns="91425">
            <a:normAutofit/>
          </a:bodyPr>
          <a:lstStyle>
            <a:lvl1pPr indent="-349250" lvl="0" marL="457200" rtl="0">
              <a:spcBef>
                <a:spcPts val="0"/>
              </a:spcBef>
              <a:spcAft>
                <a:spcPts val="0"/>
              </a:spcAft>
              <a:buSzPts val="1900"/>
              <a:buChar char="●"/>
              <a:defRPr/>
            </a:lvl1pPr>
            <a:lvl2pPr indent="-368300" lvl="1" marL="914400" rtl="0">
              <a:spcBef>
                <a:spcPts val="0"/>
              </a:spcBef>
              <a:spcAft>
                <a:spcPts val="0"/>
              </a:spcAft>
              <a:buSzPts val="2200"/>
              <a:buChar char="○"/>
              <a:defRPr sz="2200"/>
            </a:lvl2pPr>
            <a:lvl3pPr indent="-368300" lvl="2" marL="1371600" rtl="0">
              <a:spcBef>
                <a:spcPts val="0"/>
              </a:spcBef>
              <a:spcAft>
                <a:spcPts val="0"/>
              </a:spcAft>
              <a:buSzPts val="2200"/>
              <a:buChar char="■"/>
              <a:defRPr sz="2200"/>
            </a:lvl3pPr>
            <a:lvl4pPr indent="-368300" lvl="3" marL="1828800" rtl="0">
              <a:spcBef>
                <a:spcPts val="0"/>
              </a:spcBef>
              <a:spcAft>
                <a:spcPts val="0"/>
              </a:spcAft>
              <a:buSzPts val="2200"/>
              <a:buChar char="●"/>
              <a:defRPr sz="2200"/>
            </a:lvl4pPr>
            <a:lvl5pPr indent="-368300" lvl="4" marL="2286000" rtl="0">
              <a:spcBef>
                <a:spcPts val="0"/>
              </a:spcBef>
              <a:spcAft>
                <a:spcPts val="0"/>
              </a:spcAft>
              <a:buSzPts val="2200"/>
              <a:buChar char="○"/>
              <a:defRPr sz="2200"/>
            </a:lvl5pPr>
            <a:lvl6pPr indent="-368300" lvl="5" marL="2743200" rtl="0">
              <a:spcBef>
                <a:spcPts val="0"/>
              </a:spcBef>
              <a:spcAft>
                <a:spcPts val="0"/>
              </a:spcAft>
              <a:buSzPts val="2200"/>
              <a:buChar char="■"/>
              <a:defRPr sz="2200"/>
            </a:lvl6pPr>
            <a:lvl7pPr indent="-368300" lvl="6" marL="3200400" rtl="0">
              <a:spcBef>
                <a:spcPts val="0"/>
              </a:spcBef>
              <a:spcAft>
                <a:spcPts val="0"/>
              </a:spcAft>
              <a:buSzPts val="2200"/>
              <a:buChar char="●"/>
              <a:defRPr sz="2200"/>
            </a:lvl7pPr>
            <a:lvl8pPr indent="-368300" lvl="7" marL="3657600" rtl="0">
              <a:spcBef>
                <a:spcPts val="0"/>
              </a:spcBef>
              <a:spcAft>
                <a:spcPts val="0"/>
              </a:spcAft>
              <a:buSzPts val="2200"/>
              <a:buChar char="○"/>
              <a:defRPr sz="2200"/>
            </a:lvl8pPr>
            <a:lvl9pPr indent="-368300" lvl="8" marL="4114800" rtl="0">
              <a:spcBef>
                <a:spcPts val="0"/>
              </a:spcBef>
              <a:spcAft>
                <a:spcPts val="0"/>
              </a:spcAft>
              <a:buSzPts val="2200"/>
              <a:buChar char="■"/>
              <a:defRPr sz="2200"/>
            </a:lvl9pPr>
          </a:lstStyle>
          <a:p/>
        </p:txBody>
      </p:sp>
      <p:sp>
        <p:nvSpPr>
          <p:cNvPr id="1110" name="Google Shape;1110;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MAIN_POINT">
    <p:spTree>
      <p:nvGrpSpPr>
        <p:cNvPr id="1111" name="Shape 1111"/>
        <p:cNvGrpSpPr/>
        <p:nvPr/>
      </p:nvGrpSpPr>
      <p:grpSpPr>
        <a:xfrm>
          <a:off x="0" y="0"/>
          <a:ext cx="0" cy="0"/>
          <a:chOff x="0" y="0"/>
          <a:chExt cx="0" cy="0"/>
        </a:xfrm>
      </p:grpSpPr>
      <p:grpSp>
        <p:nvGrpSpPr>
          <p:cNvPr id="1112" name="Google Shape;1112;p16"/>
          <p:cNvGrpSpPr/>
          <p:nvPr/>
        </p:nvGrpSpPr>
        <p:grpSpPr>
          <a:xfrm>
            <a:off x="3979956" y="2826677"/>
            <a:ext cx="2047119" cy="2020998"/>
            <a:chOff x="3161217" y="1970080"/>
            <a:chExt cx="1395636" cy="1377828"/>
          </a:xfrm>
        </p:grpSpPr>
        <p:sp>
          <p:nvSpPr>
            <p:cNvPr id="1113" name="Google Shape;1113;p16"/>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4" name="Google Shape;1114;p16"/>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5" name="Google Shape;1115;p16"/>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6" name="Google Shape;1116;p16"/>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7" name="Google Shape;1117;p16"/>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8" name="Google Shape;1118;p16"/>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9" name="Google Shape;1119;p16"/>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0" name="Google Shape;1120;p16"/>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1" name="Google Shape;1121;p16"/>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2" name="Google Shape;1122;p16"/>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3" name="Google Shape;1123;p16"/>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4" name="Google Shape;1124;p16"/>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5" name="Google Shape;1125;p16"/>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6" name="Google Shape;1126;p16"/>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7" name="Google Shape;1127;p16"/>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8" name="Google Shape;1128;p16"/>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9" name="Google Shape;1129;p16"/>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0" name="Google Shape;1130;p16"/>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1" name="Google Shape;1131;p16"/>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2" name="Google Shape;1132;p16"/>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3" name="Google Shape;1133;p16"/>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4" name="Google Shape;1134;p16"/>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5" name="Google Shape;1135;p16"/>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6" name="Google Shape;1136;p16"/>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7" name="Google Shape;1137;p16"/>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8" name="Google Shape;1138;p16"/>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9" name="Google Shape;1139;p16"/>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0" name="Google Shape;1140;p16"/>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1" name="Google Shape;1141;p16"/>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2" name="Google Shape;1142;p16"/>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3" name="Google Shape;1143;p16"/>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4" name="Google Shape;1144;p16"/>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5" name="Google Shape;1145;p16"/>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6" name="Google Shape;1146;p16"/>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7" name="Google Shape;1147;p16"/>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8" name="Google Shape;1148;p16"/>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9" name="Google Shape;1149;p16"/>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0" name="Google Shape;1150;p16"/>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1" name="Google Shape;1151;p16"/>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2" name="Google Shape;1152;p16"/>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3" name="Google Shape;1153;p16"/>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4" name="Google Shape;1154;p16"/>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5" name="Google Shape;1155;p16"/>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6" name="Google Shape;1156;p16"/>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7" name="Google Shape;1157;p16"/>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8" name="Google Shape;1158;p16"/>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9" name="Google Shape;1159;p16"/>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0" name="Google Shape;1160;p16"/>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1" name="Google Shape;1161;p16"/>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1162" name="Google Shape;1162;p16"/>
          <p:cNvGrpSpPr/>
          <p:nvPr/>
        </p:nvGrpSpPr>
        <p:grpSpPr>
          <a:xfrm>
            <a:off x="0" y="0"/>
            <a:ext cx="2079225" cy="2573100"/>
            <a:chOff x="8025900" y="568625"/>
            <a:chExt cx="2772300" cy="3430800"/>
          </a:xfrm>
        </p:grpSpPr>
        <p:sp>
          <p:nvSpPr>
            <p:cNvPr id="1163" name="Google Shape;1163;p16"/>
            <p:cNvSpPr/>
            <p:nvPr/>
          </p:nvSpPr>
          <p:spPr>
            <a:xfrm>
              <a:off x="8025900" y="568625"/>
              <a:ext cx="2772300" cy="3430800"/>
            </a:xfrm>
            <a:prstGeom prst="rect">
              <a:avLst/>
            </a:prstGeom>
            <a:solidFill>
              <a:schemeClr val="dk2"/>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pic>
          <p:nvPicPr>
            <p:cNvPr id="1164" name="Google Shape;1164;p16"/>
            <p:cNvPicPr preferRelativeResize="0"/>
            <p:nvPr/>
          </p:nvPicPr>
          <p:blipFill rotWithShape="1">
            <a:blip r:embed="rId2">
              <a:alphaModFix amt="20000"/>
            </a:blip>
            <a:srcRect b="65797" l="8502" r="41722" t="11513"/>
            <a:stretch/>
          </p:blipFill>
          <p:spPr>
            <a:xfrm rot="5400000">
              <a:off x="7696650" y="897875"/>
              <a:ext cx="3430800" cy="2772300"/>
            </a:xfrm>
            <a:custGeom>
              <a:rect b="b" l="l" r="r" t="t"/>
              <a:pathLst>
                <a:path extrusionOk="0" h="2772300" w="3430800">
                  <a:moveTo>
                    <a:pt x="0" y="2772300"/>
                  </a:moveTo>
                  <a:lnTo>
                    <a:pt x="0" y="0"/>
                  </a:lnTo>
                  <a:lnTo>
                    <a:pt x="3430800" y="0"/>
                  </a:lnTo>
                  <a:lnTo>
                    <a:pt x="3430800" y="2772300"/>
                  </a:lnTo>
                  <a:close/>
                </a:path>
              </a:pathLst>
            </a:custGeom>
            <a:noFill/>
            <a:ln>
              <a:noFill/>
            </a:ln>
          </p:spPr>
        </p:pic>
      </p:grpSp>
      <p:grpSp>
        <p:nvGrpSpPr>
          <p:cNvPr id="1165" name="Google Shape;1165;p16"/>
          <p:cNvGrpSpPr/>
          <p:nvPr/>
        </p:nvGrpSpPr>
        <p:grpSpPr>
          <a:xfrm>
            <a:off x="599231" y="1150744"/>
            <a:ext cx="8545242" cy="2877525"/>
            <a:chOff x="0" y="1381925"/>
            <a:chExt cx="9312600" cy="3836700"/>
          </a:xfrm>
        </p:grpSpPr>
        <p:sp>
          <p:nvSpPr>
            <p:cNvPr id="1166" name="Google Shape;1166;p16"/>
            <p:cNvSpPr/>
            <p:nvPr/>
          </p:nvSpPr>
          <p:spPr>
            <a:xfrm>
              <a:off x="0" y="1381925"/>
              <a:ext cx="9312600" cy="3836700"/>
            </a:xfrm>
            <a:prstGeom prst="rect">
              <a:avLst/>
            </a:prstGeom>
            <a:solidFill>
              <a:schemeClr val="accent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pic>
          <p:nvPicPr>
            <p:cNvPr id="1167" name="Google Shape;1167;p16"/>
            <p:cNvPicPr preferRelativeResize="0"/>
            <p:nvPr/>
          </p:nvPicPr>
          <p:blipFill rotWithShape="1">
            <a:blip r:embed="rId2">
              <a:alphaModFix amt="20000"/>
            </a:blip>
            <a:srcRect b="107" l="20301" r="24036" t="23674"/>
            <a:stretch/>
          </p:blipFill>
          <p:spPr>
            <a:xfrm rot="5400000">
              <a:off x="2737950" y="-1356025"/>
              <a:ext cx="3836700" cy="9312600"/>
            </a:xfrm>
            <a:custGeom>
              <a:rect b="b" l="l" r="r" t="t"/>
              <a:pathLst>
                <a:path extrusionOk="0" h="9312600" w="3836700">
                  <a:moveTo>
                    <a:pt x="0" y="9312600"/>
                  </a:moveTo>
                  <a:lnTo>
                    <a:pt x="0" y="0"/>
                  </a:lnTo>
                  <a:lnTo>
                    <a:pt x="3836700" y="0"/>
                  </a:lnTo>
                  <a:lnTo>
                    <a:pt x="3836700" y="9312600"/>
                  </a:lnTo>
                  <a:close/>
                </a:path>
              </a:pathLst>
            </a:custGeom>
            <a:noFill/>
            <a:ln>
              <a:noFill/>
            </a:ln>
          </p:spPr>
        </p:pic>
      </p:grpSp>
      <p:grpSp>
        <p:nvGrpSpPr>
          <p:cNvPr id="1168" name="Google Shape;1168;p16"/>
          <p:cNvGrpSpPr/>
          <p:nvPr/>
        </p:nvGrpSpPr>
        <p:grpSpPr>
          <a:xfrm>
            <a:off x="-935981" y="3549774"/>
            <a:ext cx="1748110" cy="1593546"/>
            <a:chOff x="10438625" y="4501032"/>
            <a:chExt cx="2589792" cy="2356968"/>
          </a:xfrm>
        </p:grpSpPr>
        <p:sp>
          <p:nvSpPr>
            <p:cNvPr id="1169" name="Google Shape;1169;p16"/>
            <p:cNvSpPr/>
            <p:nvPr/>
          </p:nvSpPr>
          <p:spPr>
            <a:xfrm>
              <a:off x="10438629" y="4501032"/>
              <a:ext cx="2589788" cy="2356967"/>
            </a:xfrm>
            <a:custGeom>
              <a:rect b="b" l="l" r="r" t="t"/>
              <a:pathLst>
                <a:path extrusionOk="0" h="1204070" w="1323008">
                  <a:moveTo>
                    <a:pt x="661504" y="0"/>
                  </a:moveTo>
                  <a:cubicBezTo>
                    <a:pt x="296201" y="0"/>
                    <a:pt x="0" y="296173"/>
                    <a:pt x="0" y="661492"/>
                  </a:cubicBezTo>
                  <a:lnTo>
                    <a:pt x="0" y="1204070"/>
                  </a:lnTo>
                  <a:lnTo>
                    <a:pt x="335873" y="1204070"/>
                  </a:lnTo>
                  <a:lnTo>
                    <a:pt x="335873" y="673126"/>
                  </a:lnTo>
                  <a:cubicBezTo>
                    <a:pt x="335873" y="488074"/>
                    <a:pt x="485816" y="338018"/>
                    <a:pt x="670856" y="338018"/>
                  </a:cubicBezTo>
                  <a:cubicBezTo>
                    <a:pt x="855936" y="338018"/>
                    <a:pt x="1005959" y="488074"/>
                    <a:pt x="1005959" y="673126"/>
                  </a:cubicBezTo>
                  <a:lnTo>
                    <a:pt x="1005959" y="1204070"/>
                  </a:lnTo>
                  <a:lnTo>
                    <a:pt x="1323009" y="1204070"/>
                  </a:lnTo>
                  <a:lnTo>
                    <a:pt x="1323009" y="661492"/>
                  </a:lnTo>
                  <a:cubicBezTo>
                    <a:pt x="1323009" y="296173"/>
                    <a:pt x="1026807" y="0"/>
                    <a:pt x="661504" y="0"/>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170" name="Google Shape;1170;p16"/>
            <p:cNvPicPr preferRelativeResize="0"/>
            <p:nvPr/>
          </p:nvPicPr>
          <p:blipFill rotWithShape="1">
            <a:blip r:embed="rId2">
              <a:alphaModFix amt="20000"/>
            </a:blip>
            <a:srcRect b="37896" l="51255" r="14548" t="40908"/>
            <a:stretch/>
          </p:blipFill>
          <p:spPr>
            <a:xfrm rot="5400000">
              <a:off x="10555036" y="4384620"/>
              <a:ext cx="2356967" cy="2589790"/>
            </a:xfrm>
            <a:custGeom>
              <a:rect b="b" l="l" r="r" t="t"/>
              <a:pathLst>
                <a:path extrusionOk="0" h="2589790" w="2356967">
                  <a:moveTo>
                    <a:pt x="0" y="1294896"/>
                  </a:moveTo>
                  <a:cubicBezTo>
                    <a:pt x="0" y="579816"/>
                    <a:pt x="579759" y="0"/>
                    <a:pt x="1294871" y="0"/>
                  </a:cubicBezTo>
                  <a:lnTo>
                    <a:pt x="2356967" y="0"/>
                  </a:lnTo>
                  <a:lnTo>
                    <a:pt x="2356967" y="620626"/>
                  </a:lnTo>
                  <a:lnTo>
                    <a:pt x="1317644" y="620626"/>
                  </a:lnTo>
                  <a:cubicBezTo>
                    <a:pt x="955405" y="620626"/>
                    <a:pt x="661670" y="914296"/>
                    <a:pt x="661670" y="1276590"/>
                  </a:cubicBezTo>
                  <a:cubicBezTo>
                    <a:pt x="661670" y="1638805"/>
                    <a:pt x="955405" y="1932318"/>
                    <a:pt x="1317644" y="1932318"/>
                  </a:cubicBezTo>
                  <a:lnTo>
                    <a:pt x="2356967" y="1932318"/>
                  </a:lnTo>
                  <a:lnTo>
                    <a:pt x="2356967" y="2589790"/>
                  </a:lnTo>
                  <a:lnTo>
                    <a:pt x="1294871" y="2589790"/>
                  </a:lnTo>
                  <a:cubicBezTo>
                    <a:pt x="579759" y="2589790"/>
                    <a:pt x="0" y="2009977"/>
                    <a:pt x="0" y="1294896"/>
                  </a:cubicBezTo>
                  <a:close/>
                </a:path>
              </a:pathLst>
            </a:custGeom>
            <a:noFill/>
            <a:ln>
              <a:noFill/>
            </a:ln>
          </p:spPr>
        </p:pic>
      </p:grpSp>
      <p:grpSp>
        <p:nvGrpSpPr>
          <p:cNvPr id="1171" name="Google Shape;1171;p16"/>
          <p:cNvGrpSpPr/>
          <p:nvPr/>
        </p:nvGrpSpPr>
        <p:grpSpPr>
          <a:xfrm>
            <a:off x="5689899" y="0"/>
            <a:ext cx="1144063" cy="562929"/>
            <a:chOff x="7673633" y="189975"/>
            <a:chExt cx="1525417" cy="750572"/>
          </a:xfrm>
        </p:grpSpPr>
        <p:sp>
          <p:nvSpPr>
            <p:cNvPr id="1172" name="Google Shape;1172;p16"/>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173" name="Google Shape;1173;p16"/>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1174" name="Google Shape;1174;p16"/>
          <p:cNvGrpSpPr/>
          <p:nvPr/>
        </p:nvGrpSpPr>
        <p:grpSpPr>
          <a:xfrm>
            <a:off x="7568796" y="4685917"/>
            <a:ext cx="1289197" cy="279333"/>
            <a:chOff x="8300303" y="6093240"/>
            <a:chExt cx="1718929" cy="372445"/>
          </a:xfrm>
        </p:grpSpPr>
        <p:grpSp>
          <p:nvGrpSpPr>
            <p:cNvPr id="1175" name="Google Shape;1175;p16"/>
            <p:cNvGrpSpPr/>
            <p:nvPr/>
          </p:nvGrpSpPr>
          <p:grpSpPr>
            <a:xfrm>
              <a:off x="8300303" y="6093240"/>
              <a:ext cx="1718927" cy="372442"/>
              <a:chOff x="3290595" y="3170847"/>
              <a:chExt cx="878932" cy="190439"/>
            </a:xfrm>
          </p:grpSpPr>
          <p:sp>
            <p:nvSpPr>
              <p:cNvPr id="1176" name="Google Shape;1176;p16"/>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7" name="Google Shape;1177;p16"/>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8" name="Google Shape;1178;p16"/>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9" name="Google Shape;1179;p16"/>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1180" name="Google Shape;1180;p16"/>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1181" name="Google Shape;1181;p16"/>
          <p:cNvGrpSpPr/>
          <p:nvPr/>
        </p:nvGrpSpPr>
        <p:grpSpPr>
          <a:xfrm>
            <a:off x="8474697" y="170195"/>
            <a:ext cx="507546" cy="507504"/>
            <a:chOff x="11299596" y="1176502"/>
            <a:chExt cx="676727" cy="676672"/>
          </a:xfrm>
        </p:grpSpPr>
        <p:sp>
          <p:nvSpPr>
            <p:cNvPr id="1182" name="Google Shape;1182;p16"/>
            <p:cNvSpPr/>
            <p:nvPr/>
          </p:nvSpPr>
          <p:spPr>
            <a:xfrm>
              <a:off x="11299596" y="1176502"/>
              <a:ext cx="676725" cy="676671"/>
            </a:xfrm>
            <a:custGeom>
              <a:rect b="b" l="l" r="r" t="t"/>
              <a:pathLst>
                <a:path extrusionOk="0" h="345681" w="345709">
                  <a:moveTo>
                    <a:pt x="0" y="172839"/>
                  </a:moveTo>
                  <a:cubicBezTo>
                    <a:pt x="0" y="77384"/>
                    <a:pt x="77400" y="0"/>
                    <a:pt x="172855" y="0"/>
                  </a:cubicBezTo>
                  <a:cubicBezTo>
                    <a:pt x="268310" y="0"/>
                    <a:pt x="345710" y="77384"/>
                    <a:pt x="345710" y="172839"/>
                  </a:cubicBezTo>
                  <a:cubicBezTo>
                    <a:pt x="345710" y="268298"/>
                    <a:pt x="268310" y="345681"/>
                    <a:pt x="172855" y="345681"/>
                  </a:cubicBezTo>
                  <a:cubicBezTo>
                    <a:pt x="77400" y="345681"/>
                    <a:pt x="0" y="268298"/>
                    <a:pt x="0" y="172839"/>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183" name="Google Shape;1183;p16"/>
            <p:cNvPicPr preferRelativeResize="0"/>
            <p:nvPr/>
          </p:nvPicPr>
          <p:blipFill rotWithShape="1">
            <a:blip r:embed="rId2">
              <a:alphaModFix amt="20000"/>
            </a:blip>
            <a:srcRect b="92590" l="17319" r="72863" t="1872"/>
            <a:stretch/>
          </p:blipFill>
          <p:spPr>
            <a:xfrm rot="5400000">
              <a:off x="11299624" y="1176475"/>
              <a:ext cx="676671" cy="676727"/>
            </a:xfrm>
            <a:custGeom>
              <a:rect b="b" l="l" r="r" t="t"/>
              <a:pathLst>
                <a:path extrusionOk="0" h="676727" w="676671">
                  <a:moveTo>
                    <a:pt x="0" y="338364"/>
                  </a:moveTo>
                  <a:cubicBezTo>
                    <a:pt x="0" y="151510"/>
                    <a:pt x="151479" y="0"/>
                    <a:pt x="338333" y="0"/>
                  </a:cubicBezTo>
                  <a:cubicBezTo>
                    <a:pt x="525194" y="0"/>
                    <a:pt x="676671" y="151510"/>
                    <a:pt x="676671" y="338364"/>
                  </a:cubicBezTo>
                  <a:cubicBezTo>
                    <a:pt x="676671" y="525217"/>
                    <a:pt x="525194" y="676727"/>
                    <a:pt x="338333" y="676727"/>
                  </a:cubicBezTo>
                  <a:cubicBezTo>
                    <a:pt x="151479" y="676727"/>
                    <a:pt x="0" y="525217"/>
                    <a:pt x="0" y="338364"/>
                  </a:cubicBezTo>
                  <a:close/>
                </a:path>
              </a:pathLst>
            </a:custGeom>
            <a:noFill/>
            <a:ln>
              <a:noFill/>
            </a:ln>
          </p:spPr>
        </p:pic>
      </p:grpSp>
      <p:grpSp>
        <p:nvGrpSpPr>
          <p:cNvPr id="1184" name="Google Shape;1184;p16"/>
          <p:cNvGrpSpPr/>
          <p:nvPr/>
        </p:nvGrpSpPr>
        <p:grpSpPr>
          <a:xfrm>
            <a:off x="7680395" y="75992"/>
            <a:ext cx="695919" cy="695919"/>
            <a:chOff x="8878102" y="4612385"/>
            <a:chExt cx="927892" cy="927892"/>
          </a:xfrm>
        </p:grpSpPr>
        <p:sp>
          <p:nvSpPr>
            <p:cNvPr id="1185" name="Google Shape;1185;p16"/>
            <p:cNvSpPr/>
            <p:nvPr/>
          </p:nvSpPr>
          <p:spPr>
            <a:xfrm>
              <a:off x="8878102" y="4612385"/>
              <a:ext cx="927892" cy="927892"/>
            </a:xfrm>
            <a:custGeom>
              <a:rect b="b" l="l" r="r" t="t"/>
              <a:pathLst>
                <a:path extrusionOk="0" h="474019" w="474019">
                  <a:moveTo>
                    <a:pt x="0" y="237010"/>
                  </a:moveTo>
                  <a:cubicBezTo>
                    <a:pt x="0" y="106114"/>
                    <a:pt x="106113" y="0"/>
                    <a:pt x="237010" y="0"/>
                  </a:cubicBezTo>
                  <a:cubicBezTo>
                    <a:pt x="367906" y="0"/>
                    <a:pt x="474019" y="106114"/>
                    <a:pt x="474019" y="237010"/>
                  </a:cubicBezTo>
                  <a:cubicBezTo>
                    <a:pt x="474019" y="367906"/>
                    <a:pt x="367906" y="474019"/>
                    <a:pt x="237010" y="474019"/>
                  </a:cubicBezTo>
                  <a:cubicBezTo>
                    <a:pt x="106113" y="474019"/>
                    <a:pt x="0" y="367906"/>
                    <a:pt x="0" y="23701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186" name="Google Shape;1186;p16"/>
            <p:cNvPicPr preferRelativeResize="0"/>
            <p:nvPr/>
          </p:nvPicPr>
          <p:blipFill rotWithShape="1">
            <a:blip r:embed="rId2">
              <a:alphaModFix amt="20000"/>
            </a:blip>
            <a:srcRect b="72771" l="67169" r="19368" t="19635"/>
            <a:stretch/>
          </p:blipFill>
          <p:spPr>
            <a:xfrm rot="5400000">
              <a:off x="8878102" y="4612385"/>
              <a:ext cx="927892" cy="927892"/>
            </a:xfrm>
            <a:custGeom>
              <a:rect b="b" l="l" r="r" t="t"/>
              <a:pathLst>
                <a:path extrusionOk="0" h="927892" w="927892">
                  <a:moveTo>
                    <a:pt x="0" y="463945"/>
                  </a:moveTo>
                  <a:cubicBezTo>
                    <a:pt x="0" y="207716"/>
                    <a:pt x="207718" y="0"/>
                    <a:pt x="463947" y="0"/>
                  </a:cubicBezTo>
                  <a:cubicBezTo>
                    <a:pt x="720176" y="0"/>
                    <a:pt x="927892" y="207716"/>
                    <a:pt x="927892" y="463945"/>
                  </a:cubicBezTo>
                  <a:cubicBezTo>
                    <a:pt x="927892" y="720176"/>
                    <a:pt x="720176" y="927892"/>
                    <a:pt x="463947" y="927892"/>
                  </a:cubicBezTo>
                  <a:cubicBezTo>
                    <a:pt x="207718" y="927892"/>
                    <a:pt x="0" y="720176"/>
                    <a:pt x="0" y="463945"/>
                  </a:cubicBezTo>
                  <a:close/>
                </a:path>
              </a:pathLst>
            </a:custGeom>
            <a:noFill/>
            <a:ln>
              <a:noFill/>
            </a:ln>
          </p:spPr>
        </p:pic>
      </p:grpSp>
      <p:sp>
        <p:nvSpPr>
          <p:cNvPr id="1187" name="Google Shape;1187;p16"/>
          <p:cNvSpPr txBox="1"/>
          <p:nvPr>
            <p:ph type="title"/>
          </p:nvPr>
        </p:nvSpPr>
        <p:spPr>
          <a:xfrm>
            <a:off x="812053" y="1224544"/>
            <a:ext cx="8119200" cy="27300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188" name="Google Shape;1188;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89" name="Google Shape;1189;p16"/>
          <p:cNvSpPr txBox="1"/>
          <p:nvPr>
            <p:ph idx="1" type="subTitle"/>
          </p:nvPr>
        </p:nvSpPr>
        <p:spPr>
          <a:xfrm>
            <a:off x="812138" y="4196494"/>
            <a:ext cx="8119200" cy="548700"/>
          </a:xfrm>
          <a:prstGeom prst="rect">
            <a:avLst/>
          </a:prstGeom>
        </p:spPr>
        <p:txBody>
          <a:bodyPr anchorCtr="0" anchor="t" bIns="91425" lIns="91425" spcFirstLastPara="1" rIns="91425" wrap="square" tIns="91425">
            <a:normAutofit/>
          </a:bodyPr>
          <a:lstStyle>
            <a:lvl1pPr lvl="0" rtl="0" algn="r">
              <a:lnSpc>
                <a:spcPct val="100000"/>
              </a:lnSpc>
              <a:spcBef>
                <a:spcPts val="0"/>
              </a:spcBef>
              <a:spcAft>
                <a:spcPts val="0"/>
              </a:spcAft>
              <a:buSzPts val="1700"/>
              <a:buNone/>
              <a:defRPr sz="1700"/>
            </a:lvl1pPr>
            <a:lvl2pPr lvl="1" rtl="0" algn="r">
              <a:lnSpc>
                <a:spcPct val="100000"/>
              </a:lnSpc>
              <a:spcBef>
                <a:spcPts val="0"/>
              </a:spcBef>
              <a:spcAft>
                <a:spcPts val="0"/>
              </a:spcAft>
              <a:buSzPts val="1700"/>
              <a:buNone/>
              <a:defRPr sz="1700"/>
            </a:lvl2pPr>
            <a:lvl3pPr lvl="2" rtl="0" algn="r">
              <a:lnSpc>
                <a:spcPct val="100000"/>
              </a:lnSpc>
              <a:spcBef>
                <a:spcPts val="0"/>
              </a:spcBef>
              <a:spcAft>
                <a:spcPts val="0"/>
              </a:spcAft>
              <a:buSzPts val="1700"/>
              <a:buNone/>
              <a:defRPr sz="1700"/>
            </a:lvl3pPr>
            <a:lvl4pPr lvl="3" rtl="0" algn="r">
              <a:lnSpc>
                <a:spcPct val="100000"/>
              </a:lnSpc>
              <a:spcBef>
                <a:spcPts val="0"/>
              </a:spcBef>
              <a:spcAft>
                <a:spcPts val="0"/>
              </a:spcAft>
              <a:buSzPts val="1700"/>
              <a:buNone/>
              <a:defRPr sz="1700"/>
            </a:lvl4pPr>
            <a:lvl5pPr lvl="4" rtl="0" algn="r">
              <a:lnSpc>
                <a:spcPct val="100000"/>
              </a:lnSpc>
              <a:spcBef>
                <a:spcPts val="0"/>
              </a:spcBef>
              <a:spcAft>
                <a:spcPts val="0"/>
              </a:spcAft>
              <a:buSzPts val="1700"/>
              <a:buNone/>
              <a:defRPr sz="1700"/>
            </a:lvl5pPr>
            <a:lvl6pPr lvl="5" rtl="0" algn="r">
              <a:lnSpc>
                <a:spcPct val="100000"/>
              </a:lnSpc>
              <a:spcBef>
                <a:spcPts val="0"/>
              </a:spcBef>
              <a:spcAft>
                <a:spcPts val="0"/>
              </a:spcAft>
              <a:buSzPts val="1700"/>
              <a:buNone/>
              <a:defRPr sz="1700"/>
            </a:lvl6pPr>
            <a:lvl7pPr lvl="6" rtl="0" algn="r">
              <a:lnSpc>
                <a:spcPct val="100000"/>
              </a:lnSpc>
              <a:spcBef>
                <a:spcPts val="0"/>
              </a:spcBef>
              <a:spcAft>
                <a:spcPts val="0"/>
              </a:spcAft>
              <a:buSzPts val="1700"/>
              <a:buNone/>
              <a:defRPr sz="1700"/>
            </a:lvl7pPr>
            <a:lvl8pPr lvl="7" rtl="0" algn="r">
              <a:lnSpc>
                <a:spcPct val="100000"/>
              </a:lnSpc>
              <a:spcBef>
                <a:spcPts val="0"/>
              </a:spcBef>
              <a:spcAft>
                <a:spcPts val="0"/>
              </a:spcAft>
              <a:buSzPts val="1700"/>
              <a:buNone/>
              <a:defRPr sz="1700"/>
            </a:lvl8pPr>
            <a:lvl9pPr lvl="8" rtl="0" algn="r">
              <a:lnSpc>
                <a:spcPct val="100000"/>
              </a:lnSpc>
              <a:spcBef>
                <a:spcPts val="0"/>
              </a:spcBef>
              <a:spcAft>
                <a:spcPts val="0"/>
              </a:spcAft>
              <a:buSzPts val="1700"/>
              <a:buNone/>
              <a:defRPr sz="17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1190" name="Shape 1190"/>
        <p:cNvGrpSpPr/>
        <p:nvPr/>
      </p:nvGrpSpPr>
      <p:grpSpPr>
        <a:xfrm>
          <a:off x="0" y="0"/>
          <a:ext cx="0" cy="0"/>
          <a:chOff x="0" y="0"/>
          <a:chExt cx="0" cy="0"/>
        </a:xfrm>
      </p:grpSpPr>
      <p:grpSp>
        <p:nvGrpSpPr>
          <p:cNvPr id="1191" name="Google Shape;1191;p17"/>
          <p:cNvGrpSpPr/>
          <p:nvPr/>
        </p:nvGrpSpPr>
        <p:grpSpPr>
          <a:xfrm>
            <a:off x="5549438" y="799462"/>
            <a:ext cx="1520127" cy="1500730"/>
            <a:chOff x="3161217" y="1970080"/>
            <a:chExt cx="1395636" cy="1377828"/>
          </a:xfrm>
        </p:grpSpPr>
        <p:sp>
          <p:nvSpPr>
            <p:cNvPr id="1192" name="Google Shape;1192;p17"/>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3" name="Google Shape;1193;p17"/>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4" name="Google Shape;1194;p17"/>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5" name="Google Shape;1195;p17"/>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6" name="Google Shape;1196;p17"/>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7" name="Google Shape;1197;p17"/>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8" name="Google Shape;1198;p17"/>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9" name="Google Shape;1199;p17"/>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0" name="Google Shape;1200;p17"/>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1" name="Google Shape;1201;p17"/>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2" name="Google Shape;1202;p17"/>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3" name="Google Shape;1203;p17"/>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4" name="Google Shape;1204;p17"/>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5" name="Google Shape;1205;p17"/>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6" name="Google Shape;1206;p17"/>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7" name="Google Shape;1207;p17"/>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8" name="Google Shape;1208;p17"/>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9" name="Google Shape;1209;p17"/>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0" name="Google Shape;1210;p17"/>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1" name="Google Shape;1211;p17"/>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2" name="Google Shape;1212;p17"/>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3" name="Google Shape;1213;p17"/>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4" name="Google Shape;1214;p17"/>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5" name="Google Shape;1215;p17"/>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6" name="Google Shape;1216;p17"/>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7" name="Google Shape;1217;p17"/>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8" name="Google Shape;1218;p17"/>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9" name="Google Shape;1219;p17"/>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0" name="Google Shape;1220;p17"/>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1" name="Google Shape;1221;p17"/>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2" name="Google Shape;1222;p17"/>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3" name="Google Shape;1223;p17"/>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4" name="Google Shape;1224;p17"/>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5" name="Google Shape;1225;p17"/>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6" name="Google Shape;1226;p17"/>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7" name="Google Shape;1227;p17"/>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8" name="Google Shape;1228;p17"/>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9" name="Google Shape;1229;p17"/>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0" name="Google Shape;1230;p17"/>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1" name="Google Shape;1231;p17"/>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2" name="Google Shape;1232;p17"/>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3" name="Google Shape;1233;p17"/>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4" name="Google Shape;1234;p17"/>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5" name="Google Shape;1235;p17"/>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6" name="Google Shape;1236;p17"/>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7" name="Google Shape;1237;p17"/>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8" name="Google Shape;1238;p17"/>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9" name="Google Shape;1239;p17"/>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0" name="Google Shape;1240;p17"/>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1241" name="Google Shape;1241;p17"/>
          <p:cNvGrpSpPr/>
          <p:nvPr/>
        </p:nvGrpSpPr>
        <p:grpSpPr>
          <a:xfrm rot="5400000">
            <a:off x="528630" y="-528838"/>
            <a:ext cx="5143349" cy="6200875"/>
            <a:chOff x="0" y="1381925"/>
            <a:chExt cx="9312600" cy="3836700"/>
          </a:xfrm>
        </p:grpSpPr>
        <p:sp>
          <p:nvSpPr>
            <p:cNvPr id="1242" name="Google Shape;1242;p17"/>
            <p:cNvSpPr/>
            <p:nvPr/>
          </p:nvSpPr>
          <p:spPr>
            <a:xfrm>
              <a:off x="0" y="1381925"/>
              <a:ext cx="9312600" cy="3836700"/>
            </a:xfrm>
            <a:prstGeom prst="rect">
              <a:avLst/>
            </a:prstGeom>
            <a:solidFill>
              <a:schemeClr val="accent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pic>
          <p:nvPicPr>
            <p:cNvPr id="1243" name="Google Shape;1243;p17"/>
            <p:cNvPicPr preferRelativeResize="0"/>
            <p:nvPr/>
          </p:nvPicPr>
          <p:blipFill rotWithShape="1">
            <a:blip r:embed="rId2">
              <a:alphaModFix amt="20000"/>
            </a:blip>
            <a:srcRect b="107" l="20301" r="24036" t="23674"/>
            <a:stretch/>
          </p:blipFill>
          <p:spPr>
            <a:xfrm rot="5400000">
              <a:off x="2737950" y="-1356025"/>
              <a:ext cx="3836700" cy="9312600"/>
            </a:xfrm>
            <a:custGeom>
              <a:rect b="b" l="l" r="r" t="t"/>
              <a:pathLst>
                <a:path extrusionOk="0" h="9312600" w="3836700">
                  <a:moveTo>
                    <a:pt x="0" y="9312600"/>
                  </a:moveTo>
                  <a:lnTo>
                    <a:pt x="0" y="0"/>
                  </a:lnTo>
                  <a:lnTo>
                    <a:pt x="3836700" y="0"/>
                  </a:lnTo>
                  <a:lnTo>
                    <a:pt x="3836700" y="9312600"/>
                  </a:lnTo>
                  <a:close/>
                </a:path>
              </a:pathLst>
            </a:custGeom>
            <a:noFill/>
            <a:ln>
              <a:noFill/>
            </a:ln>
          </p:spPr>
        </p:pic>
      </p:grpSp>
      <p:sp>
        <p:nvSpPr>
          <p:cNvPr id="1244" name="Google Shape;1244;p17"/>
          <p:cNvSpPr txBox="1"/>
          <p:nvPr>
            <p:ph type="title"/>
          </p:nvPr>
        </p:nvSpPr>
        <p:spPr>
          <a:xfrm>
            <a:off x="400050" y="450150"/>
            <a:ext cx="56724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6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245" name="Google Shape;1245;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246" name="Google Shape;1246;p17"/>
          <p:cNvSpPr/>
          <p:nvPr/>
        </p:nvSpPr>
        <p:spPr>
          <a:xfrm rot="5400000">
            <a:off x="-346966" y="4589543"/>
            <a:ext cx="848509" cy="85887"/>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grpSp>
        <p:nvGrpSpPr>
          <p:cNvPr id="1247" name="Google Shape;1247;p17"/>
          <p:cNvGrpSpPr/>
          <p:nvPr/>
        </p:nvGrpSpPr>
        <p:grpSpPr>
          <a:xfrm>
            <a:off x="8101378" y="3549774"/>
            <a:ext cx="1748110" cy="1593546"/>
            <a:chOff x="10438625" y="4501032"/>
            <a:chExt cx="2589792" cy="2356968"/>
          </a:xfrm>
        </p:grpSpPr>
        <p:sp>
          <p:nvSpPr>
            <p:cNvPr id="1248" name="Google Shape;1248;p17"/>
            <p:cNvSpPr/>
            <p:nvPr/>
          </p:nvSpPr>
          <p:spPr>
            <a:xfrm>
              <a:off x="10438629" y="4501032"/>
              <a:ext cx="2589788" cy="2356967"/>
            </a:xfrm>
            <a:custGeom>
              <a:rect b="b" l="l" r="r" t="t"/>
              <a:pathLst>
                <a:path extrusionOk="0" h="1204070" w="1323008">
                  <a:moveTo>
                    <a:pt x="661504" y="0"/>
                  </a:moveTo>
                  <a:cubicBezTo>
                    <a:pt x="296201" y="0"/>
                    <a:pt x="0" y="296173"/>
                    <a:pt x="0" y="661492"/>
                  </a:cubicBezTo>
                  <a:lnTo>
                    <a:pt x="0" y="1204070"/>
                  </a:lnTo>
                  <a:lnTo>
                    <a:pt x="335873" y="1204070"/>
                  </a:lnTo>
                  <a:lnTo>
                    <a:pt x="335873" y="673126"/>
                  </a:lnTo>
                  <a:cubicBezTo>
                    <a:pt x="335873" y="488074"/>
                    <a:pt x="485816" y="338018"/>
                    <a:pt x="670856" y="338018"/>
                  </a:cubicBezTo>
                  <a:cubicBezTo>
                    <a:pt x="855936" y="338018"/>
                    <a:pt x="1005959" y="488074"/>
                    <a:pt x="1005959" y="673126"/>
                  </a:cubicBezTo>
                  <a:lnTo>
                    <a:pt x="1005959" y="1204070"/>
                  </a:lnTo>
                  <a:lnTo>
                    <a:pt x="1323009" y="1204070"/>
                  </a:lnTo>
                  <a:lnTo>
                    <a:pt x="1323009" y="661492"/>
                  </a:lnTo>
                  <a:cubicBezTo>
                    <a:pt x="1323009" y="296173"/>
                    <a:pt x="1026807" y="0"/>
                    <a:pt x="661504" y="0"/>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249" name="Google Shape;1249;p17"/>
            <p:cNvPicPr preferRelativeResize="0"/>
            <p:nvPr/>
          </p:nvPicPr>
          <p:blipFill rotWithShape="1">
            <a:blip r:embed="rId2">
              <a:alphaModFix amt="20000"/>
            </a:blip>
            <a:srcRect b="37896" l="51255" r="14548" t="40908"/>
            <a:stretch/>
          </p:blipFill>
          <p:spPr>
            <a:xfrm rot="5400000">
              <a:off x="10555036" y="4384620"/>
              <a:ext cx="2356967" cy="2589790"/>
            </a:xfrm>
            <a:custGeom>
              <a:rect b="b" l="l" r="r" t="t"/>
              <a:pathLst>
                <a:path extrusionOk="0" h="2589790" w="2356967">
                  <a:moveTo>
                    <a:pt x="0" y="1294896"/>
                  </a:moveTo>
                  <a:cubicBezTo>
                    <a:pt x="0" y="579816"/>
                    <a:pt x="579759" y="0"/>
                    <a:pt x="1294871" y="0"/>
                  </a:cubicBezTo>
                  <a:lnTo>
                    <a:pt x="2356967" y="0"/>
                  </a:lnTo>
                  <a:lnTo>
                    <a:pt x="2356967" y="620626"/>
                  </a:lnTo>
                  <a:lnTo>
                    <a:pt x="1317644" y="620626"/>
                  </a:lnTo>
                  <a:cubicBezTo>
                    <a:pt x="955405" y="620626"/>
                    <a:pt x="661670" y="914296"/>
                    <a:pt x="661670" y="1276590"/>
                  </a:cubicBezTo>
                  <a:cubicBezTo>
                    <a:pt x="661670" y="1638805"/>
                    <a:pt x="955405" y="1932318"/>
                    <a:pt x="1317644" y="1932318"/>
                  </a:cubicBezTo>
                  <a:lnTo>
                    <a:pt x="2356967" y="1932318"/>
                  </a:lnTo>
                  <a:lnTo>
                    <a:pt x="2356967" y="2589790"/>
                  </a:lnTo>
                  <a:lnTo>
                    <a:pt x="1294871" y="2589790"/>
                  </a:lnTo>
                  <a:cubicBezTo>
                    <a:pt x="579759" y="2589790"/>
                    <a:pt x="0" y="2009977"/>
                    <a:pt x="0" y="1294896"/>
                  </a:cubicBezTo>
                  <a:close/>
                </a:path>
              </a:pathLst>
            </a:custGeom>
            <a:noFill/>
            <a:ln>
              <a:noFill/>
            </a:ln>
          </p:spPr>
        </p:pic>
      </p:grpSp>
      <p:grpSp>
        <p:nvGrpSpPr>
          <p:cNvPr id="1250" name="Google Shape;1250;p17"/>
          <p:cNvGrpSpPr/>
          <p:nvPr/>
        </p:nvGrpSpPr>
        <p:grpSpPr>
          <a:xfrm>
            <a:off x="6496080" y="-4"/>
            <a:ext cx="1029657" cy="506486"/>
            <a:chOff x="7673633" y="189975"/>
            <a:chExt cx="1525417" cy="750572"/>
          </a:xfrm>
        </p:grpSpPr>
        <p:sp>
          <p:nvSpPr>
            <p:cNvPr id="1251" name="Google Shape;1251;p17"/>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252" name="Google Shape;1252;p17"/>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1253" name="Google Shape;1253;p17"/>
          <p:cNvGrpSpPr/>
          <p:nvPr/>
        </p:nvGrpSpPr>
        <p:grpSpPr>
          <a:xfrm>
            <a:off x="6604757" y="4614044"/>
            <a:ext cx="1160277" cy="251326"/>
            <a:chOff x="8300303" y="6093240"/>
            <a:chExt cx="1718929" cy="372445"/>
          </a:xfrm>
        </p:grpSpPr>
        <p:grpSp>
          <p:nvGrpSpPr>
            <p:cNvPr id="1254" name="Google Shape;1254;p17"/>
            <p:cNvGrpSpPr/>
            <p:nvPr/>
          </p:nvGrpSpPr>
          <p:grpSpPr>
            <a:xfrm>
              <a:off x="8300303" y="6093240"/>
              <a:ext cx="1718927" cy="372442"/>
              <a:chOff x="3290595" y="3170847"/>
              <a:chExt cx="878932" cy="190439"/>
            </a:xfrm>
          </p:grpSpPr>
          <p:sp>
            <p:nvSpPr>
              <p:cNvPr id="1255" name="Google Shape;1255;p17"/>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6" name="Google Shape;1256;p17"/>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7" name="Google Shape;1257;p17"/>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8" name="Google Shape;1258;p17"/>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1259" name="Google Shape;1259;p17"/>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1260" name="Google Shape;1260;p17"/>
          <p:cNvGrpSpPr/>
          <p:nvPr/>
        </p:nvGrpSpPr>
        <p:grpSpPr>
          <a:xfrm>
            <a:off x="7872785" y="894572"/>
            <a:ext cx="1102695" cy="1102535"/>
            <a:chOff x="3519724" y="-159776"/>
            <a:chExt cx="1633623" cy="1633869"/>
          </a:xfrm>
        </p:grpSpPr>
        <p:sp>
          <p:nvSpPr>
            <p:cNvPr id="1261" name="Google Shape;1261;p17"/>
            <p:cNvSpPr/>
            <p:nvPr/>
          </p:nvSpPr>
          <p:spPr>
            <a:xfrm>
              <a:off x="3519724" y="-159776"/>
              <a:ext cx="1633622" cy="1633867"/>
            </a:xfrm>
            <a:custGeom>
              <a:rect b="b" l="l" r="r" t="t"/>
              <a:pathLst>
                <a:path extrusionOk="0" h="834670" w="834545">
                  <a:moveTo>
                    <a:pt x="417208" y="0"/>
                  </a:moveTo>
                  <a:cubicBezTo>
                    <a:pt x="186752" y="0"/>
                    <a:pt x="0" y="186874"/>
                    <a:pt x="0" y="417333"/>
                  </a:cubicBezTo>
                  <a:cubicBezTo>
                    <a:pt x="0" y="647793"/>
                    <a:pt x="186752" y="834671"/>
                    <a:pt x="417208" y="834671"/>
                  </a:cubicBezTo>
                  <a:cubicBezTo>
                    <a:pt x="647668" y="834671"/>
                    <a:pt x="834545" y="647793"/>
                    <a:pt x="834545" y="417333"/>
                  </a:cubicBezTo>
                  <a:cubicBezTo>
                    <a:pt x="834545" y="186874"/>
                    <a:pt x="647668" y="0"/>
                    <a:pt x="417208" y="0"/>
                  </a:cubicBezTo>
                  <a:close/>
                  <a:moveTo>
                    <a:pt x="417208" y="211515"/>
                  </a:moveTo>
                  <a:cubicBezTo>
                    <a:pt x="530871" y="211515"/>
                    <a:pt x="623031" y="303674"/>
                    <a:pt x="623031" y="417333"/>
                  </a:cubicBezTo>
                  <a:cubicBezTo>
                    <a:pt x="623031" y="530997"/>
                    <a:pt x="530871" y="623156"/>
                    <a:pt x="417208" y="623156"/>
                  </a:cubicBezTo>
                  <a:cubicBezTo>
                    <a:pt x="303549" y="623156"/>
                    <a:pt x="211389" y="530997"/>
                    <a:pt x="211389" y="417333"/>
                  </a:cubicBezTo>
                  <a:cubicBezTo>
                    <a:pt x="211389" y="303674"/>
                    <a:pt x="303549" y="211515"/>
                    <a:pt x="417208" y="211515"/>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262" name="Google Shape;1262;p17"/>
            <p:cNvPicPr preferRelativeResize="0"/>
            <p:nvPr/>
          </p:nvPicPr>
          <p:blipFill rotWithShape="1">
            <a:blip r:embed="rId2">
              <a:alphaModFix amt="20000"/>
            </a:blip>
            <a:srcRect b="29022" l="0" r="76435" t="57607"/>
            <a:stretch/>
          </p:blipFill>
          <p:spPr>
            <a:xfrm rot="5400000">
              <a:off x="3524425" y="-154828"/>
              <a:ext cx="1624221" cy="1633622"/>
            </a:xfrm>
            <a:custGeom>
              <a:rect b="b" l="l" r="r" t="t"/>
              <a:pathLst>
                <a:path extrusionOk="0" h="1633622" w="1624221">
                  <a:moveTo>
                    <a:pt x="404393" y="816937"/>
                  </a:moveTo>
                  <a:cubicBezTo>
                    <a:pt x="404393" y="1039425"/>
                    <a:pt x="584794" y="1219828"/>
                    <a:pt x="807282" y="1219828"/>
                  </a:cubicBezTo>
                  <a:cubicBezTo>
                    <a:pt x="1029779" y="1219828"/>
                    <a:pt x="1210180" y="1039425"/>
                    <a:pt x="1210180" y="816937"/>
                  </a:cubicBezTo>
                  <a:cubicBezTo>
                    <a:pt x="1210180" y="594442"/>
                    <a:pt x="1029779" y="414039"/>
                    <a:pt x="807282" y="414039"/>
                  </a:cubicBezTo>
                  <a:cubicBezTo>
                    <a:pt x="584794" y="414039"/>
                    <a:pt x="404393" y="594442"/>
                    <a:pt x="404393" y="816937"/>
                  </a:cubicBezTo>
                  <a:close/>
                  <a:moveTo>
                    <a:pt x="0" y="936017"/>
                  </a:moveTo>
                  <a:lnTo>
                    <a:pt x="0" y="697849"/>
                  </a:lnTo>
                  <a:lnTo>
                    <a:pt x="6951" y="652312"/>
                  </a:lnTo>
                  <a:cubicBezTo>
                    <a:pt x="83137" y="280075"/>
                    <a:pt x="412549" y="0"/>
                    <a:pt x="807282" y="0"/>
                  </a:cubicBezTo>
                  <a:cubicBezTo>
                    <a:pt x="1258407" y="0"/>
                    <a:pt x="1624221" y="365812"/>
                    <a:pt x="1624221" y="816937"/>
                  </a:cubicBezTo>
                  <a:cubicBezTo>
                    <a:pt x="1624221" y="1268055"/>
                    <a:pt x="1258407" y="1633622"/>
                    <a:pt x="807282" y="1633622"/>
                  </a:cubicBezTo>
                  <a:cubicBezTo>
                    <a:pt x="412548" y="1633622"/>
                    <a:pt x="83137" y="1353735"/>
                    <a:pt x="6951" y="981549"/>
                  </a:cubicBezTo>
                  <a:close/>
                </a:path>
              </a:pathLst>
            </a:custGeom>
            <a:noFill/>
            <a:ln>
              <a:noFill/>
            </a:ln>
          </p:spPr>
        </p:pic>
      </p:grpSp>
      <p:grpSp>
        <p:nvGrpSpPr>
          <p:cNvPr id="1263" name="Google Shape;1263;p17"/>
          <p:cNvGrpSpPr/>
          <p:nvPr/>
        </p:nvGrpSpPr>
        <p:grpSpPr>
          <a:xfrm>
            <a:off x="6748900" y="2805840"/>
            <a:ext cx="2395239" cy="351877"/>
            <a:chOff x="1439710" y="6217176"/>
            <a:chExt cx="4333706" cy="640824"/>
          </a:xfrm>
        </p:grpSpPr>
        <p:sp>
          <p:nvSpPr>
            <p:cNvPr id="1264" name="Google Shape;1264;p17"/>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5" name="Google Shape;1265;p17"/>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6" name="Google Shape;1266;p17"/>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267" name="Google Shape;1267;p17"/>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with Caption">
  <p:cSld name="CAPTION_ONLY">
    <p:spTree>
      <p:nvGrpSpPr>
        <p:cNvPr id="1268" name="Shape 1268"/>
        <p:cNvGrpSpPr/>
        <p:nvPr/>
      </p:nvGrpSpPr>
      <p:grpSpPr>
        <a:xfrm>
          <a:off x="0" y="0"/>
          <a:ext cx="0" cy="0"/>
          <a:chOff x="0" y="0"/>
          <a:chExt cx="0" cy="0"/>
        </a:xfrm>
      </p:grpSpPr>
      <p:sp>
        <p:nvSpPr>
          <p:cNvPr id="1269" name="Google Shape;1269;p18"/>
          <p:cNvSpPr/>
          <p:nvPr>
            <p:ph idx="2" type="pic"/>
          </p:nvPr>
        </p:nvSpPr>
        <p:spPr>
          <a:xfrm>
            <a:off x="14063" y="0"/>
            <a:ext cx="9144000" cy="5143500"/>
          </a:xfrm>
          <a:prstGeom prst="rect">
            <a:avLst/>
          </a:prstGeom>
          <a:noFill/>
          <a:ln>
            <a:noFill/>
          </a:ln>
        </p:spPr>
      </p:sp>
      <p:sp>
        <p:nvSpPr>
          <p:cNvPr id="1270" name="Google Shape;1270;p18"/>
          <p:cNvSpPr txBox="1"/>
          <p:nvPr>
            <p:ph idx="1" type="body"/>
          </p:nvPr>
        </p:nvSpPr>
        <p:spPr>
          <a:xfrm>
            <a:off x="133819" y="1548975"/>
            <a:ext cx="2475000" cy="24384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900"/>
              <a:buNone/>
              <a:defRPr sz="3800">
                <a:solidFill>
                  <a:schemeClr val="lt1"/>
                </a:solidFill>
                <a:latin typeface="Archivo Black"/>
                <a:ea typeface="Archivo Black"/>
                <a:cs typeface="Archivo Black"/>
                <a:sym typeface="Archivo Black"/>
              </a:defRPr>
            </a:lvl1pPr>
          </a:lstStyle>
          <a:p/>
        </p:txBody>
      </p:sp>
      <p:sp>
        <p:nvSpPr>
          <p:cNvPr id="1271" name="Google Shape;1271;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272" name="Shape 1272"/>
        <p:cNvGrpSpPr/>
        <p:nvPr/>
      </p:nvGrpSpPr>
      <p:grpSpPr>
        <a:xfrm>
          <a:off x="0" y="0"/>
          <a:ext cx="0" cy="0"/>
          <a:chOff x="0" y="0"/>
          <a:chExt cx="0" cy="0"/>
        </a:xfrm>
      </p:grpSpPr>
      <p:grpSp>
        <p:nvGrpSpPr>
          <p:cNvPr id="1273" name="Google Shape;1273;p19"/>
          <p:cNvGrpSpPr/>
          <p:nvPr/>
        </p:nvGrpSpPr>
        <p:grpSpPr>
          <a:xfrm>
            <a:off x="311729" y="296169"/>
            <a:ext cx="1842379" cy="1823831"/>
            <a:chOff x="3161217" y="1970080"/>
            <a:chExt cx="1395636" cy="1377828"/>
          </a:xfrm>
        </p:grpSpPr>
        <p:sp>
          <p:nvSpPr>
            <p:cNvPr id="1274" name="Google Shape;1274;p19"/>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5" name="Google Shape;1275;p19"/>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6" name="Google Shape;1276;p19"/>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7" name="Google Shape;1277;p19"/>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8" name="Google Shape;1278;p19"/>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9" name="Google Shape;1279;p19"/>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0" name="Google Shape;1280;p19"/>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1" name="Google Shape;1281;p19"/>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2" name="Google Shape;1282;p19"/>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3" name="Google Shape;1283;p19"/>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4" name="Google Shape;1284;p19"/>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5" name="Google Shape;1285;p19"/>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6" name="Google Shape;1286;p19"/>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7" name="Google Shape;1287;p19"/>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8" name="Google Shape;1288;p19"/>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9" name="Google Shape;1289;p19"/>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0" name="Google Shape;1290;p19"/>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1" name="Google Shape;1291;p19"/>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2" name="Google Shape;1292;p19"/>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3" name="Google Shape;1293;p19"/>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4" name="Google Shape;1294;p19"/>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5" name="Google Shape;1295;p19"/>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6" name="Google Shape;1296;p19"/>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7" name="Google Shape;1297;p19"/>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8" name="Google Shape;1298;p19"/>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9" name="Google Shape;1299;p19"/>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0" name="Google Shape;1300;p19"/>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1" name="Google Shape;1301;p19"/>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2" name="Google Shape;1302;p19"/>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3" name="Google Shape;1303;p19"/>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4" name="Google Shape;1304;p19"/>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5" name="Google Shape;1305;p19"/>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6" name="Google Shape;1306;p19"/>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7" name="Google Shape;1307;p19"/>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8" name="Google Shape;1308;p19"/>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9" name="Google Shape;1309;p19"/>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0" name="Google Shape;1310;p19"/>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1" name="Google Shape;1311;p19"/>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2" name="Google Shape;1312;p19"/>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3" name="Google Shape;1313;p19"/>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4" name="Google Shape;1314;p19"/>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5" name="Google Shape;1315;p19"/>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6" name="Google Shape;1316;p19"/>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7" name="Google Shape;1317;p19"/>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8" name="Google Shape;1318;p19"/>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9" name="Google Shape;1319;p19"/>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0" name="Google Shape;1320;p19"/>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1" name="Google Shape;1321;p19"/>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2" name="Google Shape;1322;p19"/>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1323" name="Google Shape;1323;p19"/>
          <p:cNvGrpSpPr/>
          <p:nvPr/>
        </p:nvGrpSpPr>
        <p:grpSpPr>
          <a:xfrm>
            <a:off x="5755224" y="142483"/>
            <a:ext cx="1029657" cy="505586"/>
            <a:chOff x="7673633" y="189975"/>
            <a:chExt cx="1525417" cy="750572"/>
          </a:xfrm>
        </p:grpSpPr>
        <p:sp>
          <p:nvSpPr>
            <p:cNvPr id="1324" name="Google Shape;1324;p19"/>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325" name="Google Shape;1325;p19"/>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1326" name="Google Shape;1326;p19"/>
          <p:cNvGrpSpPr/>
          <p:nvPr/>
        </p:nvGrpSpPr>
        <p:grpSpPr>
          <a:xfrm>
            <a:off x="2639793" y="-119832"/>
            <a:ext cx="1102695" cy="1102699"/>
            <a:chOff x="3519724" y="-159776"/>
            <a:chExt cx="1633623" cy="1633869"/>
          </a:xfrm>
        </p:grpSpPr>
        <p:sp>
          <p:nvSpPr>
            <p:cNvPr id="1327" name="Google Shape;1327;p19"/>
            <p:cNvSpPr/>
            <p:nvPr/>
          </p:nvSpPr>
          <p:spPr>
            <a:xfrm>
              <a:off x="3519724" y="-159776"/>
              <a:ext cx="1633622" cy="1633867"/>
            </a:xfrm>
            <a:custGeom>
              <a:rect b="b" l="l" r="r" t="t"/>
              <a:pathLst>
                <a:path extrusionOk="0" h="834670" w="834545">
                  <a:moveTo>
                    <a:pt x="417208" y="0"/>
                  </a:moveTo>
                  <a:cubicBezTo>
                    <a:pt x="186752" y="0"/>
                    <a:pt x="0" y="186874"/>
                    <a:pt x="0" y="417333"/>
                  </a:cubicBezTo>
                  <a:cubicBezTo>
                    <a:pt x="0" y="647793"/>
                    <a:pt x="186752" y="834671"/>
                    <a:pt x="417208" y="834671"/>
                  </a:cubicBezTo>
                  <a:cubicBezTo>
                    <a:pt x="647668" y="834671"/>
                    <a:pt x="834545" y="647793"/>
                    <a:pt x="834545" y="417333"/>
                  </a:cubicBezTo>
                  <a:cubicBezTo>
                    <a:pt x="834545" y="186874"/>
                    <a:pt x="647668" y="0"/>
                    <a:pt x="417208" y="0"/>
                  </a:cubicBezTo>
                  <a:close/>
                  <a:moveTo>
                    <a:pt x="417208" y="211515"/>
                  </a:moveTo>
                  <a:cubicBezTo>
                    <a:pt x="530871" y="211515"/>
                    <a:pt x="623031" y="303674"/>
                    <a:pt x="623031" y="417333"/>
                  </a:cubicBezTo>
                  <a:cubicBezTo>
                    <a:pt x="623031" y="530997"/>
                    <a:pt x="530871" y="623156"/>
                    <a:pt x="417208" y="623156"/>
                  </a:cubicBezTo>
                  <a:cubicBezTo>
                    <a:pt x="303549" y="623156"/>
                    <a:pt x="211389" y="530997"/>
                    <a:pt x="211389" y="417333"/>
                  </a:cubicBezTo>
                  <a:cubicBezTo>
                    <a:pt x="211389" y="303674"/>
                    <a:pt x="303549" y="211515"/>
                    <a:pt x="417208" y="211515"/>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328" name="Google Shape;1328;p19"/>
            <p:cNvPicPr preferRelativeResize="0"/>
            <p:nvPr/>
          </p:nvPicPr>
          <p:blipFill rotWithShape="1">
            <a:blip r:embed="rId2">
              <a:alphaModFix amt="20000"/>
            </a:blip>
            <a:srcRect b="29022" l="0" r="76435" t="57607"/>
            <a:stretch/>
          </p:blipFill>
          <p:spPr>
            <a:xfrm rot="5400000">
              <a:off x="3524425" y="-154828"/>
              <a:ext cx="1624221" cy="1633622"/>
            </a:xfrm>
            <a:custGeom>
              <a:rect b="b" l="l" r="r" t="t"/>
              <a:pathLst>
                <a:path extrusionOk="0" h="1633622" w="1624221">
                  <a:moveTo>
                    <a:pt x="404393" y="816937"/>
                  </a:moveTo>
                  <a:cubicBezTo>
                    <a:pt x="404393" y="1039425"/>
                    <a:pt x="584794" y="1219828"/>
                    <a:pt x="807282" y="1219828"/>
                  </a:cubicBezTo>
                  <a:cubicBezTo>
                    <a:pt x="1029779" y="1219828"/>
                    <a:pt x="1210180" y="1039425"/>
                    <a:pt x="1210180" y="816937"/>
                  </a:cubicBezTo>
                  <a:cubicBezTo>
                    <a:pt x="1210180" y="594442"/>
                    <a:pt x="1029779" y="414039"/>
                    <a:pt x="807282" y="414039"/>
                  </a:cubicBezTo>
                  <a:cubicBezTo>
                    <a:pt x="584794" y="414039"/>
                    <a:pt x="404393" y="594442"/>
                    <a:pt x="404393" y="816937"/>
                  </a:cubicBezTo>
                  <a:close/>
                  <a:moveTo>
                    <a:pt x="0" y="936017"/>
                  </a:moveTo>
                  <a:lnTo>
                    <a:pt x="0" y="697849"/>
                  </a:lnTo>
                  <a:lnTo>
                    <a:pt x="6951" y="652312"/>
                  </a:lnTo>
                  <a:cubicBezTo>
                    <a:pt x="83137" y="280075"/>
                    <a:pt x="412549" y="0"/>
                    <a:pt x="807282" y="0"/>
                  </a:cubicBezTo>
                  <a:cubicBezTo>
                    <a:pt x="1258407" y="0"/>
                    <a:pt x="1624221" y="365812"/>
                    <a:pt x="1624221" y="816937"/>
                  </a:cubicBezTo>
                  <a:cubicBezTo>
                    <a:pt x="1624221" y="1268055"/>
                    <a:pt x="1258407" y="1633622"/>
                    <a:pt x="807282" y="1633622"/>
                  </a:cubicBezTo>
                  <a:cubicBezTo>
                    <a:pt x="412548" y="1633622"/>
                    <a:pt x="83137" y="1353735"/>
                    <a:pt x="6951" y="981549"/>
                  </a:cubicBezTo>
                  <a:close/>
                </a:path>
              </a:pathLst>
            </a:custGeom>
            <a:noFill/>
            <a:ln>
              <a:noFill/>
            </a:ln>
          </p:spPr>
        </p:pic>
      </p:grpSp>
      <p:grpSp>
        <p:nvGrpSpPr>
          <p:cNvPr id="1329" name="Google Shape;1329;p19"/>
          <p:cNvGrpSpPr/>
          <p:nvPr/>
        </p:nvGrpSpPr>
        <p:grpSpPr>
          <a:xfrm>
            <a:off x="8136358" y="4264713"/>
            <a:ext cx="626327" cy="626327"/>
            <a:chOff x="8878102" y="4612385"/>
            <a:chExt cx="927892" cy="927892"/>
          </a:xfrm>
        </p:grpSpPr>
        <p:sp>
          <p:nvSpPr>
            <p:cNvPr id="1330" name="Google Shape;1330;p19"/>
            <p:cNvSpPr/>
            <p:nvPr/>
          </p:nvSpPr>
          <p:spPr>
            <a:xfrm>
              <a:off x="8878102" y="4612385"/>
              <a:ext cx="927892" cy="927892"/>
            </a:xfrm>
            <a:custGeom>
              <a:rect b="b" l="l" r="r" t="t"/>
              <a:pathLst>
                <a:path extrusionOk="0" h="474019" w="474019">
                  <a:moveTo>
                    <a:pt x="0" y="237010"/>
                  </a:moveTo>
                  <a:cubicBezTo>
                    <a:pt x="0" y="106114"/>
                    <a:pt x="106113" y="0"/>
                    <a:pt x="237010" y="0"/>
                  </a:cubicBezTo>
                  <a:cubicBezTo>
                    <a:pt x="367906" y="0"/>
                    <a:pt x="474019" y="106114"/>
                    <a:pt x="474019" y="237010"/>
                  </a:cubicBezTo>
                  <a:cubicBezTo>
                    <a:pt x="474019" y="367906"/>
                    <a:pt x="367906" y="474019"/>
                    <a:pt x="237010" y="474019"/>
                  </a:cubicBezTo>
                  <a:cubicBezTo>
                    <a:pt x="106113" y="474019"/>
                    <a:pt x="0" y="367906"/>
                    <a:pt x="0" y="237010"/>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331" name="Google Shape;1331;p19"/>
            <p:cNvPicPr preferRelativeResize="0"/>
            <p:nvPr/>
          </p:nvPicPr>
          <p:blipFill rotWithShape="1">
            <a:blip r:embed="rId2">
              <a:alphaModFix amt="20000"/>
            </a:blip>
            <a:srcRect b="72771" l="67169" r="19368" t="19635"/>
            <a:stretch/>
          </p:blipFill>
          <p:spPr>
            <a:xfrm rot="5400000">
              <a:off x="8878102" y="4612385"/>
              <a:ext cx="927892" cy="927892"/>
            </a:xfrm>
            <a:custGeom>
              <a:rect b="b" l="l" r="r" t="t"/>
              <a:pathLst>
                <a:path extrusionOk="0" h="927892" w="927892">
                  <a:moveTo>
                    <a:pt x="0" y="463945"/>
                  </a:moveTo>
                  <a:cubicBezTo>
                    <a:pt x="0" y="207716"/>
                    <a:pt x="207718" y="0"/>
                    <a:pt x="463947" y="0"/>
                  </a:cubicBezTo>
                  <a:cubicBezTo>
                    <a:pt x="720176" y="0"/>
                    <a:pt x="927892" y="207716"/>
                    <a:pt x="927892" y="463945"/>
                  </a:cubicBezTo>
                  <a:cubicBezTo>
                    <a:pt x="927892" y="720176"/>
                    <a:pt x="720176" y="927892"/>
                    <a:pt x="463947" y="927892"/>
                  </a:cubicBezTo>
                  <a:cubicBezTo>
                    <a:pt x="207718" y="927892"/>
                    <a:pt x="0" y="720176"/>
                    <a:pt x="0" y="463945"/>
                  </a:cubicBezTo>
                  <a:close/>
                </a:path>
              </a:pathLst>
            </a:custGeom>
            <a:noFill/>
            <a:ln>
              <a:noFill/>
            </a:ln>
          </p:spPr>
        </p:pic>
      </p:grpSp>
      <p:grpSp>
        <p:nvGrpSpPr>
          <p:cNvPr id="1332" name="Google Shape;1332;p19"/>
          <p:cNvGrpSpPr/>
          <p:nvPr/>
        </p:nvGrpSpPr>
        <p:grpSpPr>
          <a:xfrm>
            <a:off x="7543071" y="284280"/>
            <a:ext cx="1289197" cy="279333"/>
            <a:chOff x="8300303" y="6093240"/>
            <a:chExt cx="1718929" cy="372445"/>
          </a:xfrm>
        </p:grpSpPr>
        <p:grpSp>
          <p:nvGrpSpPr>
            <p:cNvPr id="1333" name="Google Shape;1333;p19"/>
            <p:cNvGrpSpPr/>
            <p:nvPr/>
          </p:nvGrpSpPr>
          <p:grpSpPr>
            <a:xfrm>
              <a:off x="8300303" y="6093240"/>
              <a:ext cx="1718927" cy="372442"/>
              <a:chOff x="3290595" y="3170847"/>
              <a:chExt cx="878932" cy="190439"/>
            </a:xfrm>
          </p:grpSpPr>
          <p:sp>
            <p:nvSpPr>
              <p:cNvPr id="1334" name="Google Shape;1334;p19"/>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5" name="Google Shape;1335;p19"/>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6" name="Google Shape;1336;p19"/>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7" name="Google Shape;1337;p19"/>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1338" name="Google Shape;1338;p19"/>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sp>
        <p:nvSpPr>
          <p:cNvPr id="1339" name="Google Shape;1339;p19"/>
          <p:cNvSpPr txBox="1"/>
          <p:nvPr>
            <p:ph hasCustomPrompt="1" type="title"/>
          </p:nvPr>
        </p:nvSpPr>
        <p:spPr>
          <a:xfrm>
            <a:off x="311738" y="878792"/>
            <a:ext cx="8520600" cy="25266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solidFill>
                  <a:schemeClr val="dk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340" name="Google Shape;1340;p19"/>
          <p:cNvSpPr txBox="1"/>
          <p:nvPr>
            <p:ph idx="1" type="body"/>
          </p:nvPr>
        </p:nvSpPr>
        <p:spPr>
          <a:xfrm>
            <a:off x="311738" y="3511404"/>
            <a:ext cx="8520600" cy="490800"/>
          </a:xfrm>
          <a:prstGeom prst="rect">
            <a:avLst/>
          </a:prstGeom>
        </p:spPr>
        <p:txBody>
          <a:bodyPr anchorCtr="0" anchor="t" bIns="91425" lIns="91425" spcFirstLastPara="1" rIns="91425" wrap="square" tIns="91425">
            <a:normAutofit/>
          </a:bodyPr>
          <a:lstStyle>
            <a:lvl1pPr indent="-349250" lvl="0" marL="457200" algn="ctr">
              <a:spcBef>
                <a:spcPts val="0"/>
              </a:spcBef>
              <a:spcAft>
                <a:spcPts val="0"/>
              </a:spcAft>
              <a:buSzPts val="1900"/>
              <a:buChar char="●"/>
              <a:defRPr>
                <a:solidFill>
                  <a:schemeClr val="lt2"/>
                </a:solidFill>
              </a:defRPr>
            </a:lvl1pPr>
            <a:lvl2pPr indent="-342900" lvl="1" marL="914400" algn="ctr">
              <a:spcBef>
                <a:spcPts val="0"/>
              </a:spcBef>
              <a:spcAft>
                <a:spcPts val="0"/>
              </a:spcAft>
              <a:buSzPts val="1800"/>
              <a:buChar char="○"/>
              <a:defRPr/>
            </a:lvl2pPr>
            <a:lvl3pPr indent="-342900" lvl="2" marL="1371600" algn="ctr">
              <a:spcBef>
                <a:spcPts val="0"/>
              </a:spcBef>
              <a:spcAft>
                <a:spcPts val="0"/>
              </a:spcAft>
              <a:buSzPts val="1800"/>
              <a:buChar char="■"/>
              <a:defRPr/>
            </a:lvl3pPr>
            <a:lvl4pPr indent="-342900" lvl="3" marL="1828800" algn="ctr">
              <a:spcBef>
                <a:spcPts val="0"/>
              </a:spcBef>
              <a:spcAft>
                <a:spcPts val="0"/>
              </a:spcAft>
              <a:buSzPts val="1800"/>
              <a:buChar char="●"/>
              <a:defRPr/>
            </a:lvl4pPr>
            <a:lvl5pPr indent="-342900" lvl="4" marL="2286000" algn="ctr">
              <a:spcBef>
                <a:spcPts val="0"/>
              </a:spcBef>
              <a:spcAft>
                <a:spcPts val="0"/>
              </a:spcAft>
              <a:buSzPts val="1800"/>
              <a:buChar char="○"/>
              <a:defRPr/>
            </a:lvl5pPr>
            <a:lvl6pPr indent="-342900" lvl="5" marL="2743200" algn="ctr">
              <a:spcBef>
                <a:spcPts val="0"/>
              </a:spcBef>
              <a:spcAft>
                <a:spcPts val="0"/>
              </a:spcAft>
              <a:buSzPts val="1800"/>
              <a:buChar char="■"/>
              <a:defRPr/>
            </a:lvl6pPr>
            <a:lvl7pPr indent="-342900" lvl="6" marL="3200400" algn="ctr">
              <a:spcBef>
                <a:spcPts val="0"/>
              </a:spcBef>
              <a:spcAft>
                <a:spcPts val="0"/>
              </a:spcAft>
              <a:buSzPts val="1800"/>
              <a:buChar char="●"/>
              <a:defRPr/>
            </a:lvl7pPr>
            <a:lvl8pPr indent="-342900" lvl="7" marL="3657600" algn="ctr">
              <a:spcBef>
                <a:spcPts val="0"/>
              </a:spcBef>
              <a:spcAft>
                <a:spcPts val="0"/>
              </a:spcAft>
              <a:buSzPts val="1800"/>
              <a:buChar char="○"/>
              <a:defRPr/>
            </a:lvl8pPr>
            <a:lvl9pPr indent="-342900" lvl="8" marL="4114800" algn="ctr">
              <a:spcBef>
                <a:spcPts val="0"/>
              </a:spcBef>
              <a:spcAft>
                <a:spcPts val="0"/>
              </a:spcAft>
              <a:buSzPts val="1800"/>
              <a:buChar char="■"/>
              <a:defRPr/>
            </a:lvl9pPr>
          </a:lstStyle>
          <a:p/>
        </p:txBody>
      </p:sp>
      <p:sp>
        <p:nvSpPr>
          <p:cNvPr id="1341" name="Google Shape;1341;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1342" name="Google Shape;1342;p19"/>
          <p:cNvGrpSpPr/>
          <p:nvPr/>
        </p:nvGrpSpPr>
        <p:grpSpPr>
          <a:xfrm>
            <a:off x="311743" y="4791802"/>
            <a:ext cx="2395239" cy="351877"/>
            <a:chOff x="1439710" y="6217176"/>
            <a:chExt cx="4333706" cy="640824"/>
          </a:xfrm>
        </p:grpSpPr>
        <p:sp>
          <p:nvSpPr>
            <p:cNvPr id="1343" name="Google Shape;1343;p19"/>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44" name="Google Shape;1344;p19"/>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45" name="Google Shape;1345;p19"/>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1346" name="Google Shape;1346;p19"/>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47" name="Shape 1347"/>
        <p:cNvGrpSpPr/>
        <p:nvPr/>
      </p:nvGrpSpPr>
      <p:grpSpPr>
        <a:xfrm>
          <a:off x="0" y="0"/>
          <a:ext cx="0" cy="0"/>
          <a:chOff x="0" y="0"/>
          <a:chExt cx="0" cy="0"/>
        </a:xfrm>
      </p:grpSpPr>
      <p:sp>
        <p:nvSpPr>
          <p:cNvPr id="1348" name="Google Shape;1348;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5" name="Shape 155"/>
        <p:cNvGrpSpPr/>
        <p:nvPr/>
      </p:nvGrpSpPr>
      <p:grpSpPr>
        <a:xfrm>
          <a:off x="0" y="0"/>
          <a:ext cx="0" cy="0"/>
          <a:chOff x="0" y="0"/>
          <a:chExt cx="0" cy="0"/>
        </a:xfrm>
      </p:grpSpPr>
      <p:grpSp>
        <p:nvGrpSpPr>
          <p:cNvPr id="156" name="Google Shape;156;p3"/>
          <p:cNvGrpSpPr/>
          <p:nvPr/>
        </p:nvGrpSpPr>
        <p:grpSpPr>
          <a:xfrm>
            <a:off x="1187948" y="2221087"/>
            <a:ext cx="1842379" cy="1819146"/>
            <a:chOff x="3161217" y="1970080"/>
            <a:chExt cx="1395636" cy="1377828"/>
          </a:xfrm>
        </p:grpSpPr>
        <p:sp>
          <p:nvSpPr>
            <p:cNvPr id="157" name="Google Shape;157;p3"/>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 name="Google Shape;158;p3"/>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 name="Google Shape;159;p3"/>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 name="Google Shape;160;p3"/>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 name="Google Shape;161;p3"/>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 name="Google Shape;162;p3"/>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 name="Google Shape;163;p3"/>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 name="Google Shape;164;p3"/>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 name="Google Shape;165;p3"/>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 name="Google Shape;166;p3"/>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 name="Google Shape;167;p3"/>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 name="Google Shape;168;p3"/>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 name="Google Shape;169;p3"/>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 name="Google Shape;170;p3"/>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 name="Google Shape;171;p3"/>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 name="Google Shape;172;p3"/>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 name="Google Shape;173;p3"/>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4" name="Google Shape;174;p3"/>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5" name="Google Shape;175;p3"/>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6" name="Google Shape;176;p3"/>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7" name="Google Shape;177;p3"/>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8" name="Google Shape;178;p3"/>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9" name="Google Shape;179;p3"/>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0" name="Google Shape;180;p3"/>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1" name="Google Shape;181;p3"/>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2" name="Google Shape;182;p3"/>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 name="Google Shape;183;p3"/>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 name="Google Shape;184;p3"/>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 name="Google Shape;185;p3"/>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 name="Google Shape;186;p3"/>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 name="Google Shape;187;p3"/>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 name="Google Shape;188;p3"/>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 name="Google Shape;189;p3"/>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 name="Google Shape;190;p3"/>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 name="Google Shape;191;p3"/>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 name="Google Shape;192;p3"/>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 name="Google Shape;193;p3"/>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 name="Google Shape;194;p3"/>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 name="Google Shape;195;p3"/>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 name="Google Shape;196;p3"/>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 name="Google Shape;197;p3"/>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 name="Google Shape;198;p3"/>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 name="Google Shape;199;p3"/>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 name="Google Shape;200;p3"/>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1" name="Google Shape;201;p3"/>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2" name="Google Shape;202;p3"/>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3" name="Google Shape;203;p3"/>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 name="Google Shape;204;p3"/>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 name="Google Shape;205;p3"/>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206" name="Google Shape;206;p3"/>
          <p:cNvGrpSpPr/>
          <p:nvPr/>
        </p:nvGrpSpPr>
        <p:grpSpPr>
          <a:xfrm>
            <a:off x="587408" y="255673"/>
            <a:ext cx="1871303" cy="2376515"/>
            <a:chOff x="8025900" y="568625"/>
            <a:chExt cx="2772300" cy="3430800"/>
          </a:xfrm>
        </p:grpSpPr>
        <p:sp>
          <p:nvSpPr>
            <p:cNvPr id="207" name="Google Shape;207;p3"/>
            <p:cNvSpPr/>
            <p:nvPr/>
          </p:nvSpPr>
          <p:spPr>
            <a:xfrm>
              <a:off x="8025900" y="568625"/>
              <a:ext cx="2772300" cy="3430800"/>
            </a:xfrm>
            <a:prstGeom prst="rect">
              <a:avLst/>
            </a:prstGeom>
            <a:solidFill>
              <a:schemeClr val="dk2"/>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pic>
          <p:nvPicPr>
            <p:cNvPr id="208" name="Google Shape;208;p3"/>
            <p:cNvPicPr preferRelativeResize="0"/>
            <p:nvPr/>
          </p:nvPicPr>
          <p:blipFill rotWithShape="1">
            <a:blip r:embed="rId2">
              <a:alphaModFix amt="20000"/>
            </a:blip>
            <a:srcRect b="65797" l="8502" r="41722" t="11513"/>
            <a:stretch/>
          </p:blipFill>
          <p:spPr>
            <a:xfrm rot="5400000">
              <a:off x="7696650" y="897875"/>
              <a:ext cx="3430800" cy="2772300"/>
            </a:xfrm>
            <a:custGeom>
              <a:rect b="b" l="l" r="r" t="t"/>
              <a:pathLst>
                <a:path extrusionOk="0" h="2772300" w="3430800">
                  <a:moveTo>
                    <a:pt x="0" y="2772300"/>
                  </a:moveTo>
                  <a:lnTo>
                    <a:pt x="0" y="0"/>
                  </a:lnTo>
                  <a:lnTo>
                    <a:pt x="3430800" y="0"/>
                  </a:lnTo>
                  <a:lnTo>
                    <a:pt x="3430800" y="2772300"/>
                  </a:lnTo>
                  <a:close/>
                </a:path>
              </a:pathLst>
            </a:custGeom>
            <a:noFill/>
            <a:ln>
              <a:noFill/>
            </a:ln>
          </p:spPr>
        </p:pic>
      </p:grpSp>
      <p:grpSp>
        <p:nvGrpSpPr>
          <p:cNvPr id="209" name="Google Shape;209;p3"/>
          <p:cNvGrpSpPr/>
          <p:nvPr/>
        </p:nvGrpSpPr>
        <p:grpSpPr>
          <a:xfrm>
            <a:off x="3278965" y="434910"/>
            <a:ext cx="1842357" cy="1819145"/>
            <a:chOff x="812916" y="860267"/>
            <a:chExt cx="1395619" cy="1377827"/>
          </a:xfrm>
        </p:grpSpPr>
        <p:sp>
          <p:nvSpPr>
            <p:cNvPr id="210" name="Google Shape;210;p3"/>
            <p:cNvSpPr/>
            <p:nvPr/>
          </p:nvSpPr>
          <p:spPr>
            <a:xfrm>
              <a:off x="2145380" y="860267"/>
              <a:ext cx="53370" cy="53370"/>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 name="Google Shape;211;p3"/>
            <p:cNvSpPr/>
            <p:nvPr/>
          </p:nvSpPr>
          <p:spPr>
            <a:xfrm>
              <a:off x="1923304" y="860267"/>
              <a:ext cx="53370" cy="53370"/>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 name="Google Shape;212;p3"/>
            <p:cNvSpPr/>
            <p:nvPr/>
          </p:nvSpPr>
          <p:spPr>
            <a:xfrm>
              <a:off x="1701228" y="860267"/>
              <a:ext cx="53366" cy="53370"/>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 name="Google Shape;213;p3"/>
            <p:cNvSpPr/>
            <p:nvPr/>
          </p:nvSpPr>
          <p:spPr>
            <a:xfrm>
              <a:off x="1479148" y="860267"/>
              <a:ext cx="53370" cy="53370"/>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 name="Google Shape;214;p3"/>
            <p:cNvSpPr/>
            <p:nvPr/>
          </p:nvSpPr>
          <p:spPr>
            <a:xfrm>
              <a:off x="1257072" y="860267"/>
              <a:ext cx="53370" cy="53370"/>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 name="Google Shape;215;p3"/>
            <p:cNvSpPr/>
            <p:nvPr/>
          </p:nvSpPr>
          <p:spPr>
            <a:xfrm>
              <a:off x="1034996" y="860267"/>
              <a:ext cx="53370" cy="53370"/>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 name="Google Shape;216;p3"/>
            <p:cNvSpPr/>
            <p:nvPr/>
          </p:nvSpPr>
          <p:spPr>
            <a:xfrm>
              <a:off x="812916" y="860267"/>
              <a:ext cx="53370" cy="53370"/>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 name="Google Shape;217;p3"/>
            <p:cNvSpPr/>
            <p:nvPr/>
          </p:nvSpPr>
          <p:spPr>
            <a:xfrm>
              <a:off x="813806"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 name="Google Shape;218;p3"/>
            <p:cNvSpPr/>
            <p:nvPr/>
          </p:nvSpPr>
          <p:spPr>
            <a:xfrm>
              <a:off x="813806"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 name="Google Shape;219;p3"/>
            <p:cNvSpPr/>
            <p:nvPr/>
          </p:nvSpPr>
          <p:spPr>
            <a:xfrm>
              <a:off x="813806"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 name="Google Shape;220;p3"/>
            <p:cNvSpPr/>
            <p:nvPr/>
          </p:nvSpPr>
          <p:spPr>
            <a:xfrm>
              <a:off x="813806"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 name="Google Shape;221;p3"/>
            <p:cNvSpPr/>
            <p:nvPr/>
          </p:nvSpPr>
          <p:spPr>
            <a:xfrm>
              <a:off x="813806"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2" name="Google Shape;222;p3"/>
            <p:cNvSpPr/>
            <p:nvPr/>
          </p:nvSpPr>
          <p:spPr>
            <a:xfrm>
              <a:off x="813806"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3" name="Google Shape;223;p3"/>
            <p:cNvSpPr/>
            <p:nvPr/>
          </p:nvSpPr>
          <p:spPr>
            <a:xfrm>
              <a:off x="1037368" y="2184724"/>
              <a:ext cx="53366" cy="53370"/>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 name="Google Shape;224;p3"/>
            <p:cNvSpPr/>
            <p:nvPr/>
          </p:nvSpPr>
          <p:spPr>
            <a:xfrm>
              <a:off x="1037368" y="1962648"/>
              <a:ext cx="53366" cy="53370"/>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 name="Google Shape;225;p3"/>
            <p:cNvSpPr/>
            <p:nvPr/>
          </p:nvSpPr>
          <p:spPr>
            <a:xfrm>
              <a:off x="1037368" y="1740572"/>
              <a:ext cx="53366" cy="53370"/>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 name="Google Shape;226;p3"/>
            <p:cNvSpPr/>
            <p:nvPr/>
          </p:nvSpPr>
          <p:spPr>
            <a:xfrm>
              <a:off x="1037368" y="1518492"/>
              <a:ext cx="53366" cy="53370"/>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 name="Google Shape;227;p3"/>
            <p:cNvSpPr/>
            <p:nvPr/>
          </p:nvSpPr>
          <p:spPr>
            <a:xfrm>
              <a:off x="1037368" y="1296416"/>
              <a:ext cx="53366" cy="53370"/>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 name="Google Shape;228;p3"/>
            <p:cNvSpPr/>
            <p:nvPr/>
          </p:nvSpPr>
          <p:spPr>
            <a:xfrm>
              <a:off x="1037368" y="1074339"/>
              <a:ext cx="53366" cy="53370"/>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 name="Google Shape;229;p3"/>
            <p:cNvSpPr/>
            <p:nvPr/>
          </p:nvSpPr>
          <p:spPr>
            <a:xfrm>
              <a:off x="1260926"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 name="Google Shape;230;p3"/>
            <p:cNvSpPr/>
            <p:nvPr/>
          </p:nvSpPr>
          <p:spPr>
            <a:xfrm>
              <a:off x="1260926"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 name="Google Shape;231;p3"/>
            <p:cNvSpPr/>
            <p:nvPr/>
          </p:nvSpPr>
          <p:spPr>
            <a:xfrm>
              <a:off x="1260926"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 name="Google Shape;232;p3"/>
            <p:cNvSpPr/>
            <p:nvPr/>
          </p:nvSpPr>
          <p:spPr>
            <a:xfrm>
              <a:off x="1260926"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 name="Google Shape;233;p3"/>
            <p:cNvSpPr/>
            <p:nvPr/>
          </p:nvSpPr>
          <p:spPr>
            <a:xfrm>
              <a:off x="1260926"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 name="Google Shape;234;p3"/>
            <p:cNvSpPr/>
            <p:nvPr/>
          </p:nvSpPr>
          <p:spPr>
            <a:xfrm>
              <a:off x="1260926"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 name="Google Shape;235;p3"/>
            <p:cNvSpPr/>
            <p:nvPr/>
          </p:nvSpPr>
          <p:spPr>
            <a:xfrm>
              <a:off x="1484487"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 name="Google Shape;236;p3"/>
            <p:cNvSpPr/>
            <p:nvPr/>
          </p:nvSpPr>
          <p:spPr>
            <a:xfrm>
              <a:off x="1484487"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 name="Google Shape;237;p3"/>
            <p:cNvSpPr/>
            <p:nvPr/>
          </p:nvSpPr>
          <p:spPr>
            <a:xfrm>
              <a:off x="1484487"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 name="Google Shape;238;p3"/>
            <p:cNvSpPr/>
            <p:nvPr/>
          </p:nvSpPr>
          <p:spPr>
            <a:xfrm>
              <a:off x="1484487"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 name="Google Shape;239;p3"/>
            <p:cNvSpPr/>
            <p:nvPr/>
          </p:nvSpPr>
          <p:spPr>
            <a:xfrm>
              <a:off x="1484487"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 name="Google Shape;240;p3"/>
            <p:cNvSpPr/>
            <p:nvPr/>
          </p:nvSpPr>
          <p:spPr>
            <a:xfrm>
              <a:off x="1484487"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 name="Google Shape;241;p3"/>
            <p:cNvSpPr/>
            <p:nvPr/>
          </p:nvSpPr>
          <p:spPr>
            <a:xfrm>
              <a:off x="1708045" y="2184724"/>
              <a:ext cx="53370" cy="53370"/>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2" name="Google Shape;242;p3"/>
            <p:cNvSpPr/>
            <p:nvPr/>
          </p:nvSpPr>
          <p:spPr>
            <a:xfrm>
              <a:off x="1708045" y="1962648"/>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3" name="Google Shape;243;p3"/>
            <p:cNvSpPr/>
            <p:nvPr/>
          </p:nvSpPr>
          <p:spPr>
            <a:xfrm>
              <a:off x="1708045" y="1740572"/>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 name="Google Shape;244;p3"/>
            <p:cNvSpPr/>
            <p:nvPr/>
          </p:nvSpPr>
          <p:spPr>
            <a:xfrm>
              <a:off x="1708045" y="1518492"/>
              <a:ext cx="53370" cy="53370"/>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 name="Google Shape;245;p3"/>
            <p:cNvSpPr/>
            <p:nvPr/>
          </p:nvSpPr>
          <p:spPr>
            <a:xfrm>
              <a:off x="1708045" y="1296416"/>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 name="Google Shape;246;p3"/>
            <p:cNvSpPr/>
            <p:nvPr/>
          </p:nvSpPr>
          <p:spPr>
            <a:xfrm>
              <a:off x="1708045" y="1074339"/>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 name="Google Shape;247;p3"/>
            <p:cNvSpPr/>
            <p:nvPr/>
          </p:nvSpPr>
          <p:spPr>
            <a:xfrm>
              <a:off x="1931607"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 name="Google Shape;248;p3"/>
            <p:cNvSpPr/>
            <p:nvPr/>
          </p:nvSpPr>
          <p:spPr>
            <a:xfrm>
              <a:off x="1931607"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 name="Google Shape;249;p3"/>
            <p:cNvSpPr/>
            <p:nvPr/>
          </p:nvSpPr>
          <p:spPr>
            <a:xfrm>
              <a:off x="1931607"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 name="Google Shape;250;p3"/>
            <p:cNvSpPr/>
            <p:nvPr/>
          </p:nvSpPr>
          <p:spPr>
            <a:xfrm>
              <a:off x="1931607"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 name="Google Shape;251;p3"/>
            <p:cNvSpPr/>
            <p:nvPr/>
          </p:nvSpPr>
          <p:spPr>
            <a:xfrm>
              <a:off x="1931607"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 name="Google Shape;252;p3"/>
            <p:cNvSpPr/>
            <p:nvPr/>
          </p:nvSpPr>
          <p:spPr>
            <a:xfrm>
              <a:off x="1931607"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 name="Google Shape;253;p3"/>
            <p:cNvSpPr/>
            <p:nvPr/>
          </p:nvSpPr>
          <p:spPr>
            <a:xfrm>
              <a:off x="2155165" y="2184724"/>
              <a:ext cx="53370" cy="53370"/>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 name="Google Shape;254;p3"/>
            <p:cNvSpPr/>
            <p:nvPr/>
          </p:nvSpPr>
          <p:spPr>
            <a:xfrm>
              <a:off x="2155165" y="1962648"/>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 name="Google Shape;255;p3"/>
            <p:cNvSpPr/>
            <p:nvPr/>
          </p:nvSpPr>
          <p:spPr>
            <a:xfrm>
              <a:off x="2155165" y="1740572"/>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 name="Google Shape;256;p3"/>
            <p:cNvSpPr/>
            <p:nvPr/>
          </p:nvSpPr>
          <p:spPr>
            <a:xfrm>
              <a:off x="2155165" y="1518492"/>
              <a:ext cx="53370" cy="53370"/>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 name="Google Shape;257;p3"/>
            <p:cNvSpPr/>
            <p:nvPr/>
          </p:nvSpPr>
          <p:spPr>
            <a:xfrm>
              <a:off x="2155165" y="1296416"/>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 name="Google Shape;258;p3"/>
            <p:cNvSpPr/>
            <p:nvPr/>
          </p:nvSpPr>
          <p:spPr>
            <a:xfrm>
              <a:off x="2155165" y="1074339"/>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259" name="Google Shape;259;p3"/>
          <p:cNvGrpSpPr/>
          <p:nvPr/>
        </p:nvGrpSpPr>
        <p:grpSpPr>
          <a:xfrm>
            <a:off x="3489413" y="1156275"/>
            <a:ext cx="5490709" cy="2877525"/>
            <a:chOff x="0" y="1381925"/>
            <a:chExt cx="9312600" cy="3836700"/>
          </a:xfrm>
        </p:grpSpPr>
        <p:sp>
          <p:nvSpPr>
            <p:cNvPr id="260" name="Google Shape;260;p3"/>
            <p:cNvSpPr/>
            <p:nvPr/>
          </p:nvSpPr>
          <p:spPr>
            <a:xfrm>
              <a:off x="0" y="1381925"/>
              <a:ext cx="9312600" cy="3836700"/>
            </a:xfrm>
            <a:prstGeom prst="rect">
              <a:avLst/>
            </a:prstGeom>
            <a:solidFill>
              <a:schemeClr val="accent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pic>
          <p:nvPicPr>
            <p:cNvPr id="261" name="Google Shape;261;p3"/>
            <p:cNvPicPr preferRelativeResize="0"/>
            <p:nvPr/>
          </p:nvPicPr>
          <p:blipFill rotWithShape="1">
            <a:blip r:embed="rId2">
              <a:alphaModFix amt="20000"/>
            </a:blip>
            <a:srcRect b="107" l="20301" r="24036" t="23674"/>
            <a:stretch/>
          </p:blipFill>
          <p:spPr>
            <a:xfrm rot="5400000">
              <a:off x="2737950" y="-1356025"/>
              <a:ext cx="3836700" cy="9312600"/>
            </a:xfrm>
            <a:custGeom>
              <a:rect b="b" l="l" r="r" t="t"/>
              <a:pathLst>
                <a:path extrusionOk="0" h="9312600" w="3836700">
                  <a:moveTo>
                    <a:pt x="0" y="9312600"/>
                  </a:moveTo>
                  <a:lnTo>
                    <a:pt x="0" y="0"/>
                  </a:lnTo>
                  <a:lnTo>
                    <a:pt x="3836700" y="0"/>
                  </a:lnTo>
                  <a:lnTo>
                    <a:pt x="3836700" y="9312600"/>
                  </a:lnTo>
                  <a:close/>
                </a:path>
              </a:pathLst>
            </a:custGeom>
            <a:noFill/>
            <a:ln>
              <a:noFill/>
            </a:ln>
          </p:spPr>
        </p:pic>
      </p:grpSp>
      <p:grpSp>
        <p:nvGrpSpPr>
          <p:cNvPr id="262" name="Google Shape;262;p3"/>
          <p:cNvGrpSpPr/>
          <p:nvPr/>
        </p:nvGrpSpPr>
        <p:grpSpPr>
          <a:xfrm>
            <a:off x="63883" y="15"/>
            <a:ext cx="1029657" cy="506786"/>
            <a:chOff x="7673633" y="189975"/>
            <a:chExt cx="1525417" cy="750572"/>
          </a:xfrm>
        </p:grpSpPr>
        <p:sp>
          <p:nvSpPr>
            <p:cNvPr id="263" name="Google Shape;263;p3"/>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264" name="Google Shape;264;p3"/>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265" name="Google Shape;265;p3"/>
          <p:cNvGrpSpPr/>
          <p:nvPr/>
        </p:nvGrpSpPr>
        <p:grpSpPr>
          <a:xfrm>
            <a:off x="4996480" y="4712187"/>
            <a:ext cx="2925251" cy="432684"/>
            <a:chOff x="1439710" y="6217176"/>
            <a:chExt cx="4333706" cy="640824"/>
          </a:xfrm>
        </p:grpSpPr>
        <p:sp>
          <p:nvSpPr>
            <p:cNvPr id="266" name="Google Shape;266;p3"/>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 name="Google Shape;267;p3"/>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 name="Google Shape;268;p3"/>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269" name="Google Shape;269;p3"/>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grpSp>
        <p:nvGrpSpPr>
          <p:cNvPr id="270" name="Google Shape;270;p3"/>
          <p:cNvGrpSpPr/>
          <p:nvPr/>
        </p:nvGrpSpPr>
        <p:grpSpPr>
          <a:xfrm>
            <a:off x="3055538" y="4338731"/>
            <a:ext cx="626327" cy="626513"/>
            <a:chOff x="8878102" y="4612385"/>
            <a:chExt cx="927892" cy="927892"/>
          </a:xfrm>
        </p:grpSpPr>
        <p:sp>
          <p:nvSpPr>
            <p:cNvPr id="271" name="Google Shape;271;p3"/>
            <p:cNvSpPr/>
            <p:nvPr/>
          </p:nvSpPr>
          <p:spPr>
            <a:xfrm>
              <a:off x="8878102" y="4612385"/>
              <a:ext cx="927892" cy="927892"/>
            </a:xfrm>
            <a:custGeom>
              <a:rect b="b" l="l" r="r" t="t"/>
              <a:pathLst>
                <a:path extrusionOk="0" h="474019" w="474019">
                  <a:moveTo>
                    <a:pt x="0" y="237010"/>
                  </a:moveTo>
                  <a:cubicBezTo>
                    <a:pt x="0" y="106114"/>
                    <a:pt x="106113" y="0"/>
                    <a:pt x="237010" y="0"/>
                  </a:cubicBezTo>
                  <a:cubicBezTo>
                    <a:pt x="367906" y="0"/>
                    <a:pt x="474019" y="106114"/>
                    <a:pt x="474019" y="237010"/>
                  </a:cubicBezTo>
                  <a:cubicBezTo>
                    <a:pt x="474019" y="367906"/>
                    <a:pt x="367906" y="474019"/>
                    <a:pt x="237010" y="474019"/>
                  </a:cubicBezTo>
                  <a:cubicBezTo>
                    <a:pt x="106113" y="474019"/>
                    <a:pt x="0" y="367906"/>
                    <a:pt x="0" y="237010"/>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272" name="Google Shape;272;p3"/>
            <p:cNvPicPr preferRelativeResize="0"/>
            <p:nvPr/>
          </p:nvPicPr>
          <p:blipFill rotWithShape="1">
            <a:blip r:embed="rId2">
              <a:alphaModFix amt="20000"/>
            </a:blip>
            <a:srcRect b="72771" l="67169" r="19368" t="19635"/>
            <a:stretch/>
          </p:blipFill>
          <p:spPr>
            <a:xfrm rot="5400000">
              <a:off x="8878102" y="4612385"/>
              <a:ext cx="927892" cy="927892"/>
            </a:xfrm>
            <a:custGeom>
              <a:rect b="b" l="l" r="r" t="t"/>
              <a:pathLst>
                <a:path extrusionOk="0" h="927892" w="927892">
                  <a:moveTo>
                    <a:pt x="0" y="463945"/>
                  </a:moveTo>
                  <a:cubicBezTo>
                    <a:pt x="0" y="207716"/>
                    <a:pt x="207718" y="0"/>
                    <a:pt x="463947" y="0"/>
                  </a:cubicBezTo>
                  <a:cubicBezTo>
                    <a:pt x="720176" y="0"/>
                    <a:pt x="927892" y="207716"/>
                    <a:pt x="927892" y="463945"/>
                  </a:cubicBezTo>
                  <a:cubicBezTo>
                    <a:pt x="927892" y="720176"/>
                    <a:pt x="720176" y="927892"/>
                    <a:pt x="463947" y="927892"/>
                  </a:cubicBezTo>
                  <a:cubicBezTo>
                    <a:pt x="207718" y="927892"/>
                    <a:pt x="0" y="720176"/>
                    <a:pt x="0" y="463945"/>
                  </a:cubicBezTo>
                  <a:close/>
                </a:path>
              </a:pathLst>
            </a:custGeom>
            <a:noFill/>
            <a:ln>
              <a:noFill/>
            </a:ln>
          </p:spPr>
        </p:pic>
      </p:grpSp>
      <p:grpSp>
        <p:nvGrpSpPr>
          <p:cNvPr id="273" name="Google Shape;273;p3"/>
          <p:cNvGrpSpPr/>
          <p:nvPr/>
        </p:nvGrpSpPr>
        <p:grpSpPr>
          <a:xfrm>
            <a:off x="2511408" y="666118"/>
            <a:ext cx="456791" cy="456889"/>
            <a:chOff x="11299596" y="1176502"/>
            <a:chExt cx="676727" cy="676672"/>
          </a:xfrm>
        </p:grpSpPr>
        <p:sp>
          <p:nvSpPr>
            <p:cNvPr id="274" name="Google Shape;274;p3"/>
            <p:cNvSpPr/>
            <p:nvPr/>
          </p:nvSpPr>
          <p:spPr>
            <a:xfrm>
              <a:off x="11299596" y="1176502"/>
              <a:ext cx="676725" cy="676671"/>
            </a:xfrm>
            <a:custGeom>
              <a:rect b="b" l="l" r="r" t="t"/>
              <a:pathLst>
                <a:path extrusionOk="0" h="345681" w="345709">
                  <a:moveTo>
                    <a:pt x="0" y="172839"/>
                  </a:moveTo>
                  <a:cubicBezTo>
                    <a:pt x="0" y="77384"/>
                    <a:pt x="77400" y="0"/>
                    <a:pt x="172855" y="0"/>
                  </a:cubicBezTo>
                  <a:cubicBezTo>
                    <a:pt x="268310" y="0"/>
                    <a:pt x="345710" y="77384"/>
                    <a:pt x="345710" y="172839"/>
                  </a:cubicBezTo>
                  <a:cubicBezTo>
                    <a:pt x="345710" y="268298"/>
                    <a:pt x="268310" y="345681"/>
                    <a:pt x="172855" y="345681"/>
                  </a:cubicBezTo>
                  <a:cubicBezTo>
                    <a:pt x="77400" y="345681"/>
                    <a:pt x="0" y="268298"/>
                    <a:pt x="0" y="172839"/>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275" name="Google Shape;275;p3"/>
            <p:cNvPicPr preferRelativeResize="0"/>
            <p:nvPr/>
          </p:nvPicPr>
          <p:blipFill rotWithShape="1">
            <a:blip r:embed="rId2">
              <a:alphaModFix amt="20000"/>
            </a:blip>
            <a:srcRect b="92590" l="17319" r="72863" t="1872"/>
            <a:stretch/>
          </p:blipFill>
          <p:spPr>
            <a:xfrm rot="5400000">
              <a:off x="11299624" y="1176475"/>
              <a:ext cx="676671" cy="676727"/>
            </a:xfrm>
            <a:custGeom>
              <a:rect b="b" l="l" r="r" t="t"/>
              <a:pathLst>
                <a:path extrusionOk="0" h="676727" w="676671">
                  <a:moveTo>
                    <a:pt x="0" y="338364"/>
                  </a:moveTo>
                  <a:cubicBezTo>
                    <a:pt x="0" y="151510"/>
                    <a:pt x="151479" y="0"/>
                    <a:pt x="338333" y="0"/>
                  </a:cubicBezTo>
                  <a:cubicBezTo>
                    <a:pt x="525194" y="0"/>
                    <a:pt x="676671" y="151510"/>
                    <a:pt x="676671" y="338364"/>
                  </a:cubicBezTo>
                  <a:cubicBezTo>
                    <a:pt x="676671" y="525217"/>
                    <a:pt x="525194" y="676727"/>
                    <a:pt x="338333" y="676727"/>
                  </a:cubicBezTo>
                  <a:cubicBezTo>
                    <a:pt x="151479" y="676727"/>
                    <a:pt x="0" y="525217"/>
                    <a:pt x="0" y="338364"/>
                  </a:cubicBezTo>
                  <a:close/>
                </a:path>
              </a:pathLst>
            </a:custGeom>
            <a:noFill/>
            <a:ln>
              <a:noFill/>
            </a:ln>
          </p:spPr>
        </p:pic>
      </p:grpSp>
      <p:grpSp>
        <p:nvGrpSpPr>
          <p:cNvPr id="276" name="Google Shape;276;p3"/>
          <p:cNvGrpSpPr/>
          <p:nvPr/>
        </p:nvGrpSpPr>
        <p:grpSpPr>
          <a:xfrm>
            <a:off x="-788850" y="3553446"/>
            <a:ext cx="1748110" cy="1591424"/>
            <a:chOff x="10438625" y="4501032"/>
            <a:chExt cx="2589792" cy="2356968"/>
          </a:xfrm>
        </p:grpSpPr>
        <p:sp>
          <p:nvSpPr>
            <p:cNvPr id="277" name="Google Shape;277;p3"/>
            <p:cNvSpPr/>
            <p:nvPr/>
          </p:nvSpPr>
          <p:spPr>
            <a:xfrm>
              <a:off x="10438629" y="4501032"/>
              <a:ext cx="2589788" cy="2356967"/>
            </a:xfrm>
            <a:custGeom>
              <a:rect b="b" l="l" r="r" t="t"/>
              <a:pathLst>
                <a:path extrusionOk="0" h="1204070" w="1323008">
                  <a:moveTo>
                    <a:pt x="661504" y="0"/>
                  </a:moveTo>
                  <a:cubicBezTo>
                    <a:pt x="296201" y="0"/>
                    <a:pt x="0" y="296173"/>
                    <a:pt x="0" y="661492"/>
                  </a:cubicBezTo>
                  <a:lnTo>
                    <a:pt x="0" y="1204070"/>
                  </a:lnTo>
                  <a:lnTo>
                    <a:pt x="335873" y="1204070"/>
                  </a:lnTo>
                  <a:lnTo>
                    <a:pt x="335873" y="673126"/>
                  </a:lnTo>
                  <a:cubicBezTo>
                    <a:pt x="335873" y="488074"/>
                    <a:pt x="485816" y="338018"/>
                    <a:pt x="670856" y="338018"/>
                  </a:cubicBezTo>
                  <a:cubicBezTo>
                    <a:pt x="855936" y="338018"/>
                    <a:pt x="1005959" y="488074"/>
                    <a:pt x="1005959" y="673126"/>
                  </a:cubicBezTo>
                  <a:lnTo>
                    <a:pt x="1005959" y="1204070"/>
                  </a:lnTo>
                  <a:lnTo>
                    <a:pt x="1323009" y="1204070"/>
                  </a:lnTo>
                  <a:lnTo>
                    <a:pt x="1323009" y="661492"/>
                  </a:lnTo>
                  <a:cubicBezTo>
                    <a:pt x="1323009" y="296173"/>
                    <a:pt x="1026807" y="0"/>
                    <a:pt x="661504" y="0"/>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278" name="Google Shape;278;p3"/>
            <p:cNvPicPr preferRelativeResize="0"/>
            <p:nvPr/>
          </p:nvPicPr>
          <p:blipFill rotWithShape="1">
            <a:blip r:embed="rId2">
              <a:alphaModFix amt="20000"/>
            </a:blip>
            <a:srcRect b="37896" l="51255" r="14548" t="40908"/>
            <a:stretch/>
          </p:blipFill>
          <p:spPr>
            <a:xfrm rot="5400000">
              <a:off x="10555036" y="4384620"/>
              <a:ext cx="2356967" cy="2589790"/>
            </a:xfrm>
            <a:custGeom>
              <a:rect b="b" l="l" r="r" t="t"/>
              <a:pathLst>
                <a:path extrusionOk="0" h="2589790" w="2356967">
                  <a:moveTo>
                    <a:pt x="0" y="1294896"/>
                  </a:moveTo>
                  <a:cubicBezTo>
                    <a:pt x="0" y="579816"/>
                    <a:pt x="579759" y="0"/>
                    <a:pt x="1294871" y="0"/>
                  </a:cubicBezTo>
                  <a:lnTo>
                    <a:pt x="2356967" y="0"/>
                  </a:lnTo>
                  <a:lnTo>
                    <a:pt x="2356967" y="620626"/>
                  </a:lnTo>
                  <a:lnTo>
                    <a:pt x="1317644" y="620626"/>
                  </a:lnTo>
                  <a:cubicBezTo>
                    <a:pt x="955405" y="620626"/>
                    <a:pt x="661670" y="914296"/>
                    <a:pt x="661670" y="1276590"/>
                  </a:cubicBezTo>
                  <a:cubicBezTo>
                    <a:pt x="661670" y="1638805"/>
                    <a:pt x="955405" y="1932318"/>
                    <a:pt x="1317644" y="1932318"/>
                  </a:cubicBezTo>
                  <a:lnTo>
                    <a:pt x="2356967" y="1932318"/>
                  </a:lnTo>
                  <a:lnTo>
                    <a:pt x="2356967" y="2589790"/>
                  </a:lnTo>
                  <a:lnTo>
                    <a:pt x="1294871" y="2589790"/>
                  </a:lnTo>
                  <a:cubicBezTo>
                    <a:pt x="579759" y="2589790"/>
                    <a:pt x="0" y="2009977"/>
                    <a:pt x="0" y="1294896"/>
                  </a:cubicBezTo>
                  <a:close/>
                </a:path>
              </a:pathLst>
            </a:custGeom>
            <a:noFill/>
            <a:ln>
              <a:noFill/>
            </a:ln>
          </p:spPr>
        </p:pic>
      </p:grpSp>
      <p:grpSp>
        <p:nvGrpSpPr>
          <p:cNvPr id="279" name="Google Shape;279;p3"/>
          <p:cNvGrpSpPr/>
          <p:nvPr/>
        </p:nvGrpSpPr>
        <p:grpSpPr>
          <a:xfrm>
            <a:off x="7621095" y="3754474"/>
            <a:ext cx="1289191" cy="279333"/>
            <a:chOff x="10252161" y="2250341"/>
            <a:chExt cx="1718921" cy="372445"/>
          </a:xfrm>
        </p:grpSpPr>
        <p:grpSp>
          <p:nvGrpSpPr>
            <p:cNvPr id="280" name="Google Shape;280;p3"/>
            <p:cNvGrpSpPr/>
            <p:nvPr/>
          </p:nvGrpSpPr>
          <p:grpSpPr>
            <a:xfrm>
              <a:off x="10252161" y="2250341"/>
              <a:ext cx="1718919" cy="372444"/>
              <a:chOff x="5847152" y="1719922"/>
              <a:chExt cx="878928" cy="190440"/>
            </a:xfrm>
          </p:grpSpPr>
          <p:sp>
            <p:nvSpPr>
              <p:cNvPr id="281" name="Google Shape;281;p3"/>
              <p:cNvSpPr/>
              <p:nvPr/>
            </p:nvSpPr>
            <p:spPr>
              <a:xfrm>
                <a:off x="5847152" y="1719922"/>
                <a:ext cx="231188" cy="190440"/>
              </a:xfrm>
              <a:custGeom>
                <a:rect b="b" l="l" r="r" t="t"/>
                <a:pathLst>
                  <a:path extrusionOk="0" h="190440" w="231188">
                    <a:moveTo>
                      <a:pt x="128447" y="0"/>
                    </a:moveTo>
                    <a:lnTo>
                      <a:pt x="231188" y="0"/>
                    </a:lnTo>
                    <a:lnTo>
                      <a:pt x="102782" y="190440"/>
                    </a:lnTo>
                    <a:lnTo>
                      <a:pt x="0" y="190440"/>
                    </a:lnTo>
                    <a:lnTo>
                      <a:pt x="128447" y="0"/>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 name="Google Shape;282;p3"/>
              <p:cNvSpPr/>
              <p:nvPr/>
            </p:nvSpPr>
            <p:spPr>
              <a:xfrm>
                <a:off x="6063038" y="1719922"/>
                <a:ext cx="231228" cy="190440"/>
              </a:xfrm>
              <a:custGeom>
                <a:rect b="b" l="l" r="r" t="t"/>
                <a:pathLst>
                  <a:path extrusionOk="0" h="190440" w="231228">
                    <a:moveTo>
                      <a:pt x="128447" y="0"/>
                    </a:moveTo>
                    <a:lnTo>
                      <a:pt x="231229" y="0"/>
                    </a:lnTo>
                    <a:lnTo>
                      <a:pt x="102782" y="190440"/>
                    </a:lnTo>
                    <a:lnTo>
                      <a:pt x="0" y="190440"/>
                    </a:lnTo>
                    <a:lnTo>
                      <a:pt x="128447" y="0"/>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3" name="Google Shape;283;p3"/>
              <p:cNvSpPr/>
              <p:nvPr/>
            </p:nvSpPr>
            <p:spPr>
              <a:xfrm>
                <a:off x="6278965" y="1719922"/>
                <a:ext cx="231188" cy="190440"/>
              </a:xfrm>
              <a:custGeom>
                <a:rect b="b" l="l" r="r" t="t"/>
                <a:pathLst>
                  <a:path extrusionOk="0" h="190440" w="231188">
                    <a:moveTo>
                      <a:pt x="128447" y="0"/>
                    </a:moveTo>
                    <a:lnTo>
                      <a:pt x="231188" y="0"/>
                    </a:lnTo>
                    <a:lnTo>
                      <a:pt x="102782" y="190440"/>
                    </a:lnTo>
                    <a:lnTo>
                      <a:pt x="0" y="190440"/>
                    </a:lnTo>
                    <a:lnTo>
                      <a:pt x="128447" y="0"/>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 name="Google Shape;284;p3"/>
              <p:cNvSpPr/>
              <p:nvPr/>
            </p:nvSpPr>
            <p:spPr>
              <a:xfrm>
                <a:off x="6494852" y="1719922"/>
                <a:ext cx="231228" cy="190440"/>
              </a:xfrm>
              <a:custGeom>
                <a:rect b="b" l="l" r="r" t="t"/>
                <a:pathLst>
                  <a:path extrusionOk="0" h="190440" w="231228">
                    <a:moveTo>
                      <a:pt x="128447" y="0"/>
                    </a:moveTo>
                    <a:lnTo>
                      <a:pt x="231229" y="0"/>
                    </a:lnTo>
                    <a:lnTo>
                      <a:pt x="102782" y="190440"/>
                    </a:lnTo>
                    <a:lnTo>
                      <a:pt x="0" y="190440"/>
                    </a:lnTo>
                    <a:lnTo>
                      <a:pt x="128447" y="0"/>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285" name="Google Shape;285;p3"/>
            <p:cNvPicPr preferRelativeResize="0"/>
            <p:nvPr/>
          </p:nvPicPr>
          <p:blipFill rotWithShape="1">
            <a:blip r:embed="rId2">
              <a:alphaModFix amt="20000"/>
            </a:blip>
            <a:srcRect b="84017" l="32899" r="61697" t="1915"/>
            <a:stretch/>
          </p:blipFill>
          <p:spPr>
            <a:xfrm rot="5400000">
              <a:off x="10925399" y="1577103"/>
              <a:ext cx="372444" cy="1718921"/>
            </a:xfrm>
            <a:custGeom>
              <a:rect b="b" l="l" r="r" t="t"/>
              <a:pathLst>
                <a:path extrusionOk="0" h="1718921" w="372444">
                  <a:moveTo>
                    <a:pt x="0" y="201011"/>
                  </a:moveTo>
                  <a:lnTo>
                    <a:pt x="0" y="0"/>
                  </a:lnTo>
                  <a:lnTo>
                    <a:pt x="372444" y="251204"/>
                  </a:lnTo>
                  <a:lnTo>
                    <a:pt x="372444" y="452214"/>
                  </a:lnTo>
                  <a:close/>
                  <a:moveTo>
                    <a:pt x="0" y="623221"/>
                  </a:moveTo>
                  <a:lnTo>
                    <a:pt x="0" y="422291"/>
                  </a:lnTo>
                  <a:lnTo>
                    <a:pt x="372444" y="673414"/>
                  </a:lnTo>
                  <a:lnTo>
                    <a:pt x="372444" y="874425"/>
                  </a:lnTo>
                  <a:close/>
                  <a:moveTo>
                    <a:pt x="0" y="1045510"/>
                  </a:moveTo>
                  <a:lnTo>
                    <a:pt x="0" y="844499"/>
                  </a:lnTo>
                  <a:lnTo>
                    <a:pt x="372444" y="1095703"/>
                  </a:lnTo>
                  <a:lnTo>
                    <a:pt x="372444" y="1296713"/>
                  </a:lnTo>
                  <a:close/>
                  <a:moveTo>
                    <a:pt x="0" y="1467717"/>
                  </a:moveTo>
                  <a:lnTo>
                    <a:pt x="0" y="1266787"/>
                  </a:lnTo>
                  <a:lnTo>
                    <a:pt x="372444" y="1517910"/>
                  </a:lnTo>
                  <a:lnTo>
                    <a:pt x="372444" y="1718921"/>
                  </a:lnTo>
                  <a:close/>
                </a:path>
              </a:pathLst>
            </a:custGeom>
            <a:noFill/>
            <a:ln>
              <a:noFill/>
            </a:ln>
          </p:spPr>
        </p:pic>
      </p:grpSp>
      <p:grpSp>
        <p:nvGrpSpPr>
          <p:cNvPr id="286" name="Google Shape;286;p3"/>
          <p:cNvGrpSpPr/>
          <p:nvPr/>
        </p:nvGrpSpPr>
        <p:grpSpPr>
          <a:xfrm>
            <a:off x="7315770" y="128133"/>
            <a:ext cx="1160277" cy="251475"/>
            <a:chOff x="8300303" y="6093240"/>
            <a:chExt cx="1718929" cy="372445"/>
          </a:xfrm>
        </p:grpSpPr>
        <p:grpSp>
          <p:nvGrpSpPr>
            <p:cNvPr id="287" name="Google Shape;287;p3"/>
            <p:cNvGrpSpPr/>
            <p:nvPr/>
          </p:nvGrpSpPr>
          <p:grpSpPr>
            <a:xfrm>
              <a:off x="8300303" y="6093240"/>
              <a:ext cx="1718927" cy="372442"/>
              <a:chOff x="3290595" y="3170847"/>
              <a:chExt cx="878932" cy="190439"/>
            </a:xfrm>
          </p:grpSpPr>
          <p:sp>
            <p:nvSpPr>
              <p:cNvPr id="288" name="Google Shape;288;p3"/>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 name="Google Shape;289;p3"/>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 name="Google Shape;290;p3"/>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 name="Google Shape;291;p3"/>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292" name="Google Shape;292;p3"/>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293" name="Google Shape;293;p3"/>
          <p:cNvGrpSpPr/>
          <p:nvPr/>
        </p:nvGrpSpPr>
        <p:grpSpPr>
          <a:xfrm>
            <a:off x="5875587" y="-237632"/>
            <a:ext cx="1102695" cy="1103189"/>
            <a:chOff x="3519724" y="-159776"/>
            <a:chExt cx="1633623" cy="1633869"/>
          </a:xfrm>
        </p:grpSpPr>
        <p:sp>
          <p:nvSpPr>
            <p:cNvPr id="294" name="Google Shape;294;p3"/>
            <p:cNvSpPr/>
            <p:nvPr/>
          </p:nvSpPr>
          <p:spPr>
            <a:xfrm>
              <a:off x="3519724" y="-159776"/>
              <a:ext cx="1633622" cy="1633867"/>
            </a:xfrm>
            <a:custGeom>
              <a:rect b="b" l="l" r="r" t="t"/>
              <a:pathLst>
                <a:path extrusionOk="0" h="834670" w="834545">
                  <a:moveTo>
                    <a:pt x="417208" y="0"/>
                  </a:moveTo>
                  <a:cubicBezTo>
                    <a:pt x="186752" y="0"/>
                    <a:pt x="0" y="186874"/>
                    <a:pt x="0" y="417333"/>
                  </a:cubicBezTo>
                  <a:cubicBezTo>
                    <a:pt x="0" y="647793"/>
                    <a:pt x="186752" y="834671"/>
                    <a:pt x="417208" y="834671"/>
                  </a:cubicBezTo>
                  <a:cubicBezTo>
                    <a:pt x="647668" y="834671"/>
                    <a:pt x="834545" y="647793"/>
                    <a:pt x="834545" y="417333"/>
                  </a:cubicBezTo>
                  <a:cubicBezTo>
                    <a:pt x="834545" y="186874"/>
                    <a:pt x="647668" y="0"/>
                    <a:pt x="417208" y="0"/>
                  </a:cubicBezTo>
                  <a:close/>
                  <a:moveTo>
                    <a:pt x="417208" y="211515"/>
                  </a:moveTo>
                  <a:cubicBezTo>
                    <a:pt x="530871" y="211515"/>
                    <a:pt x="623031" y="303674"/>
                    <a:pt x="623031" y="417333"/>
                  </a:cubicBezTo>
                  <a:cubicBezTo>
                    <a:pt x="623031" y="530997"/>
                    <a:pt x="530871" y="623156"/>
                    <a:pt x="417208" y="623156"/>
                  </a:cubicBezTo>
                  <a:cubicBezTo>
                    <a:pt x="303549" y="623156"/>
                    <a:pt x="211389" y="530997"/>
                    <a:pt x="211389" y="417333"/>
                  </a:cubicBezTo>
                  <a:cubicBezTo>
                    <a:pt x="211389" y="303674"/>
                    <a:pt x="303549" y="211515"/>
                    <a:pt x="417208" y="211515"/>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295" name="Google Shape;295;p3"/>
            <p:cNvPicPr preferRelativeResize="0"/>
            <p:nvPr/>
          </p:nvPicPr>
          <p:blipFill rotWithShape="1">
            <a:blip r:embed="rId2">
              <a:alphaModFix amt="20000"/>
            </a:blip>
            <a:srcRect b="29022" l="0" r="76435" t="57607"/>
            <a:stretch/>
          </p:blipFill>
          <p:spPr>
            <a:xfrm rot="5400000">
              <a:off x="3524425" y="-154828"/>
              <a:ext cx="1624221" cy="1633622"/>
            </a:xfrm>
            <a:custGeom>
              <a:rect b="b" l="l" r="r" t="t"/>
              <a:pathLst>
                <a:path extrusionOk="0" h="1633622" w="1624221">
                  <a:moveTo>
                    <a:pt x="404393" y="816937"/>
                  </a:moveTo>
                  <a:cubicBezTo>
                    <a:pt x="404393" y="1039425"/>
                    <a:pt x="584794" y="1219828"/>
                    <a:pt x="807282" y="1219828"/>
                  </a:cubicBezTo>
                  <a:cubicBezTo>
                    <a:pt x="1029779" y="1219828"/>
                    <a:pt x="1210180" y="1039425"/>
                    <a:pt x="1210180" y="816937"/>
                  </a:cubicBezTo>
                  <a:cubicBezTo>
                    <a:pt x="1210180" y="594442"/>
                    <a:pt x="1029779" y="414039"/>
                    <a:pt x="807282" y="414039"/>
                  </a:cubicBezTo>
                  <a:cubicBezTo>
                    <a:pt x="584794" y="414039"/>
                    <a:pt x="404393" y="594442"/>
                    <a:pt x="404393" y="816937"/>
                  </a:cubicBezTo>
                  <a:close/>
                  <a:moveTo>
                    <a:pt x="0" y="936017"/>
                  </a:moveTo>
                  <a:lnTo>
                    <a:pt x="0" y="697849"/>
                  </a:lnTo>
                  <a:lnTo>
                    <a:pt x="6951" y="652312"/>
                  </a:lnTo>
                  <a:cubicBezTo>
                    <a:pt x="83137" y="280075"/>
                    <a:pt x="412549" y="0"/>
                    <a:pt x="807282" y="0"/>
                  </a:cubicBezTo>
                  <a:cubicBezTo>
                    <a:pt x="1258407" y="0"/>
                    <a:pt x="1624221" y="365812"/>
                    <a:pt x="1624221" y="816937"/>
                  </a:cubicBezTo>
                  <a:cubicBezTo>
                    <a:pt x="1624221" y="1268055"/>
                    <a:pt x="1258407" y="1633622"/>
                    <a:pt x="807282" y="1633622"/>
                  </a:cubicBezTo>
                  <a:cubicBezTo>
                    <a:pt x="412548" y="1633622"/>
                    <a:pt x="83137" y="1353735"/>
                    <a:pt x="6951" y="981549"/>
                  </a:cubicBezTo>
                  <a:close/>
                </a:path>
              </a:pathLst>
            </a:custGeom>
            <a:noFill/>
            <a:ln>
              <a:noFill/>
            </a:ln>
          </p:spPr>
        </p:pic>
      </p:grpSp>
      <p:sp>
        <p:nvSpPr>
          <p:cNvPr id="296" name="Google Shape;296;p3"/>
          <p:cNvSpPr txBox="1"/>
          <p:nvPr>
            <p:ph type="title"/>
          </p:nvPr>
        </p:nvSpPr>
        <p:spPr>
          <a:xfrm>
            <a:off x="3607800" y="1439400"/>
            <a:ext cx="5159400" cy="11283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None/>
              <a:defRPr sz="38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297" name="Google Shape;29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98" name="Google Shape;298;p3"/>
          <p:cNvSpPr txBox="1"/>
          <p:nvPr>
            <p:ph idx="1" type="body"/>
          </p:nvPr>
        </p:nvSpPr>
        <p:spPr>
          <a:xfrm>
            <a:off x="3607800" y="2632069"/>
            <a:ext cx="5159400" cy="1225500"/>
          </a:xfrm>
          <a:prstGeom prst="rect">
            <a:avLst/>
          </a:prstGeom>
        </p:spPr>
        <p:txBody>
          <a:bodyPr anchorCtr="0" anchor="t" bIns="91425" lIns="91425" spcFirstLastPara="1" rIns="91425" wrap="square" tIns="91425">
            <a:normAutofit/>
          </a:bodyPr>
          <a:lstStyle>
            <a:lvl1pPr indent="-349250" lvl="0" marL="457200" rtl="0">
              <a:spcBef>
                <a:spcPts val="0"/>
              </a:spcBef>
              <a:spcAft>
                <a:spcPts val="0"/>
              </a:spcAft>
              <a:buSzPts val="19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1349" name="Shape 1349"/>
        <p:cNvGrpSpPr/>
        <p:nvPr/>
      </p:nvGrpSpPr>
      <p:grpSpPr>
        <a:xfrm>
          <a:off x="0" y="0"/>
          <a:ext cx="0" cy="0"/>
          <a:chOff x="0" y="0"/>
          <a:chExt cx="0" cy="0"/>
        </a:xfrm>
      </p:grpSpPr>
      <p:sp>
        <p:nvSpPr>
          <p:cNvPr id="1350" name="Google Shape;1350;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1351" name="Google Shape;1351;p21"/>
          <p:cNvGrpSpPr/>
          <p:nvPr/>
        </p:nvGrpSpPr>
        <p:grpSpPr>
          <a:xfrm>
            <a:off x="0" y="0"/>
            <a:ext cx="9144000" cy="5143500"/>
            <a:chOff x="0" y="0"/>
            <a:chExt cx="12192000" cy="6858000"/>
          </a:xfrm>
        </p:grpSpPr>
        <p:sp>
          <p:nvSpPr>
            <p:cNvPr id="1352" name="Google Shape;1352;p21"/>
            <p:cNvSpPr/>
            <p:nvPr/>
          </p:nvSpPr>
          <p:spPr>
            <a:xfrm>
              <a:off x="0" y="0"/>
              <a:ext cx="12192000" cy="68580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53" name="Google Shape;1353;p21"/>
            <p:cNvSpPr txBox="1"/>
            <p:nvPr/>
          </p:nvSpPr>
          <p:spPr>
            <a:xfrm>
              <a:off x="463500" y="2858044"/>
              <a:ext cx="8956500" cy="3830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700">
                  <a:solidFill>
                    <a:srgbClr val="3F3F3F"/>
                  </a:solidFill>
                  <a:latin typeface="Poppins"/>
                  <a:ea typeface="Poppins"/>
                  <a:cs typeface="Poppins"/>
                  <a:sym typeface="Poppins"/>
                </a:rPr>
                <a:t>Free </a:t>
              </a:r>
              <a:r>
                <a:rPr lang="en" sz="2700">
                  <a:solidFill>
                    <a:srgbClr val="3F3F3F"/>
                  </a:solidFill>
                  <a:latin typeface="Poppins"/>
                  <a:ea typeface="Poppins"/>
                  <a:cs typeface="Poppins"/>
                  <a:sym typeface="Poppins"/>
                </a:rPr>
                <a:t>themes and templates for </a:t>
              </a:r>
              <a:r>
                <a:rPr b="1" lang="en" sz="2700">
                  <a:solidFill>
                    <a:srgbClr val="3F3F3F"/>
                  </a:solidFill>
                  <a:latin typeface="Poppins"/>
                  <a:ea typeface="Poppins"/>
                  <a:cs typeface="Poppins"/>
                  <a:sym typeface="Poppins"/>
                </a:rPr>
                <a:t>Google Slides</a:t>
              </a:r>
              <a:r>
                <a:rPr lang="en" sz="2700">
                  <a:solidFill>
                    <a:srgbClr val="3F3F3F"/>
                  </a:solidFill>
                  <a:latin typeface="Poppins"/>
                  <a:ea typeface="Poppins"/>
                  <a:cs typeface="Poppins"/>
                  <a:sym typeface="Poppins"/>
                </a:rPr>
                <a:t> or </a:t>
              </a:r>
              <a:r>
                <a:rPr b="1" lang="en" sz="2700">
                  <a:solidFill>
                    <a:srgbClr val="3F3F3F"/>
                  </a:solidFill>
                  <a:latin typeface="Poppins"/>
                  <a:ea typeface="Poppins"/>
                  <a:cs typeface="Poppins"/>
                  <a:sym typeface="Poppins"/>
                </a:rPr>
                <a:t>PowerPoint</a:t>
              </a:r>
              <a:endParaRPr b="1" sz="27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27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2700">
                <a:solidFill>
                  <a:srgbClr val="3F3F3F"/>
                </a:solidFill>
                <a:latin typeface="Poppins"/>
                <a:ea typeface="Poppins"/>
                <a:cs typeface="Poppins"/>
                <a:sym typeface="Poppins"/>
              </a:endParaRPr>
            </a:p>
            <a:p>
              <a:pPr indent="0" lvl="0" marL="0" marR="0" rtl="0" algn="l">
                <a:spcBef>
                  <a:spcPts val="0"/>
                </a:spcBef>
                <a:spcAft>
                  <a:spcPts val="0"/>
                </a:spcAft>
                <a:buNone/>
              </a:pPr>
              <a:r>
                <a:rPr b="1" lang="en" sz="2300">
                  <a:solidFill>
                    <a:srgbClr val="FFCB25"/>
                  </a:solidFill>
                  <a:latin typeface="Poppins"/>
                  <a:ea typeface="Poppins"/>
                  <a:cs typeface="Poppins"/>
                  <a:sym typeface="Poppins"/>
                </a:rPr>
                <a:t>NOT to be sold as is or modified!</a:t>
              </a:r>
              <a:endParaRPr b="1" sz="2300">
                <a:solidFill>
                  <a:srgbClr val="FFCB25"/>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Read </a:t>
              </a:r>
              <a:r>
                <a:rPr lang="en" sz="20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3300">
                  <a:solidFill>
                    <a:srgbClr val="FFCB25"/>
                  </a:solidFill>
                  <a:latin typeface="Poppins"/>
                  <a:ea typeface="Poppins"/>
                  <a:cs typeface="Poppins"/>
                  <a:sym typeface="Poppins"/>
                </a:rPr>
                <a:t> </a:t>
              </a:r>
              <a:r>
                <a:rPr lang="en" sz="2000">
                  <a:solidFill>
                    <a:srgbClr val="3F3F3F"/>
                  </a:solidFill>
                  <a:latin typeface="Poppins"/>
                  <a:ea typeface="Poppins"/>
                  <a:cs typeface="Poppins"/>
                  <a:sym typeface="Poppins"/>
                </a:rPr>
                <a:t>on slidesmania.com</a:t>
              </a:r>
              <a:endParaRPr sz="2000">
                <a:solidFill>
                  <a:srgbClr val="3F3F3F"/>
                </a:solidFill>
                <a:latin typeface="Poppins"/>
                <a:ea typeface="Poppins"/>
                <a:cs typeface="Poppins"/>
                <a:sym typeface="Poppins"/>
              </a:endParaRPr>
            </a:p>
            <a:p>
              <a:pPr indent="0" lvl="0" marL="0" rtl="0" algn="l">
                <a:spcBef>
                  <a:spcPts val="0"/>
                </a:spcBef>
                <a:spcAft>
                  <a:spcPts val="0"/>
                </a:spcAft>
                <a:buNone/>
              </a:pPr>
              <a:r>
                <a:rPr lang="en" sz="1500">
                  <a:solidFill>
                    <a:srgbClr val="3F3F3F"/>
                  </a:solidFill>
                  <a:latin typeface="Poppins"/>
                  <a:ea typeface="Poppins"/>
                  <a:cs typeface="Poppins"/>
                  <a:sym typeface="Poppins"/>
                </a:rPr>
                <a:t>Do not remove the slidesmania.com text on the sides.</a:t>
              </a:r>
              <a:endParaRPr sz="1500">
                <a:solidFill>
                  <a:srgbClr val="3F3F3F"/>
                </a:solidFill>
                <a:latin typeface="Poppins"/>
                <a:ea typeface="Poppins"/>
                <a:cs typeface="Poppins"/>
                <a:sym typeface="Poppins"/>
              </a:endParaRPr>
            </a:p>
          </p:txBody>
        </p:sp>
        <p:cxnSp>
          <p:nvCxnSpPr>
            <p:cNvPr id="1354" name="Google Shape;1354;p2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355" name="Google Shape;1355;p21">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356" name="Google Shape;1356;p21">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357" name="Google Shape;1357;p21">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358" name="Google Shape;1358;p21">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359" name="Google Shape;1359;p21"/>
            <p:cNvSpPr txBox="1"/>
            <p:nvPr/>
          </p:nvSpPr>
          <p:spPr>
            <a:xfrm>
              <a:off x="7072500" y="4813375"/>
              <a:ext cx="4915500" cy="1001100"/>
            </a:xfrm>
            <a:prstGeom prst="rect">
              <a:avLst/>
            </a:prstGeom>
            <a:noFill/>
            <a:ln>
              <a:noFill/>
            </a:ln>
          </p:spPr>
          <p:txBody>
            <a:bodyPr anchorCtr="0" anchor="t" bIns="68575" lIns="68575" spcFirstLastPara="1" rIns="68575" wrap="square" tIns="68575">
              <a:noAutofit/>
            </a:bodyPr>
            <a:lstStyle/>
            <a:p>
              <a:pPr indent="0" lvl="0" marL="0" rtl="0" algn="r">
                <a:spcBef>
                  <a:spcPts val="0"/>
                </a:spcBef>
                <a:spcAft>
                  <a:spcPts val="0"/>
                </a:spcAft>
                <a:buNone/>
              </a:pPr>
              <a:r>
                <a:rPr b="1" lang="en" sz="1800">
                  <a:solidFill>
                    <a:srgbClr val="252525"/>
                  </a:solidFill>
                  <a:latin typeface="Homemade Apple"/>
                  <a:ea typeface="Homemade Apple"/>
                  <a:cs typeface="Homemade Apple"/>
                  <a:sym typeface="Homemade Apple"/>
                </a:rPr>
                <a:t>Sharing is caring!</a:t>
              </a:r>
              <a:endParaRPr b="1" sz="1800">
                <a:solidFill>
                  <a:srgbClr val="252525"/>
                </a:solidFill>
                <a:latin typeface="Homemade Apple"/>
                <a:ea typeface="Homemade Apple"/>
                <a:cs typeface="Homemade Apple"/>
                <a:sym typeface="Homemade Apple"/>
              </a:endParaRPr>
            </a:p>
          </p:txBody>
        </p:sp>
      </p:grpSp>
      <p:pic>
        <p:nvPicPr>
          <p:cNvPr id="1360" name="Google Shape;1360;p21"/>
          <p:cNvPicPr preferRelativeResize="0"/>
          <p:nvPr/>
        </p:nvPicPr>
        <p:blipFill rotWithShape="1">
          <a:blip r:embed="rId11">
            <a:alphaModFix/>
          </a:blip>
          <a:srcRect b="20906" l="0" r="0" t="16256"/>
          <a:stretch/>
        </p:blipFill>
        <p:spPr>
          <a:xfrm>
            <a:off x="93806" y="370294"/>
            <a:ext cx="6179850" cy="1553344"/>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_1">
    <p:spTree>
      <p:nvGrpSpPr>
        <p:cNvPr id="1361" name="Shape 1361"/>
        <p:cNvGrpSpPr/>
        <p:nvPr/>
      </p:nvGrpSpPr>
      <p:grpSpPr>
        <a:xfrm>
          <a:off x="0" y="0"/>
          <a:ext cx="0" cy="0"/>
          <a:chOff x="0" y="0"/>
          <a:chExt cx="0" cy="0"/>
        </a:xfrm>
      </p:grpSpPr>
      <p:grpSp>
        <p:nvGrpSpPr>
          <p:cNvPr id="1362" name="Google Shape;1362;p22"/>
          <p:cNvGrpSpPr/>
          <p:nvPr/>
        </p:nvGrpSpPr>
        <p:grpSpPr>
          <a:xfrm>
            <a:off x="-174525" y="-22399"/>
            <a:ext cx="9487164" cy="5193049"/>
            <a:chOff x="-174525" y="-22399"/>
            <a:chExt cx="9487164" cy="5193049"/>
          </a:xfrm>
        </p:grpSpPr>
        <p:sp>
          <p:nvSpPr>
            <p:cNvPr id="1363" name="Google Shape;1363;p22"/>
            <p:cNvSpPr/>
            <p:nvPr/>
          </p:nvSpPr>
          <p:spPr>
            <a:xfrm>
              <a:off x="-174525" y="-22399"/>
              <a:ext cx="9487164" cy="5188298"/>
            </a:xfrm>
            <a:custGeom>
              <a:rect b="b" l="l" r="r" t="t"/>
              <a:pathLst>
                <a:path extrusionOk="0" h="144360" w="264469">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64" name="Google Shape;1364;p22"/>
            <p:cNvCxnSpPr/>
            <p:nvPr/>
          </p:nvCxnSpPr>
          <p:spPr>
            <a:xfrm>
              <a:off x="-166800" y="540000"/>
              <a:ext cx="4681500" cy="0"/>
            </a:xfrm>
            <a:prstGeom prst="straightConnector1">
              <a:avLst/>
            </a:prstGeom>
            <a:noFill/>
            <a:ln cap="flat" cmpd="sng" w="9525">
              <a:solidFill>
                <a:srgbClr val="6D9EEB"/>
              </a:solidFill>
              <a:prstDash val="solid"/>
              <a:round/>
              <a:headEnd len="med" w="med" type="none"/>
              <a:tailEnd len="med" w="med" type="none"/>
            </a:ln>
          </p:spPr>
        </p:cxnSp>
        <p:grpSp>
          <p:nvGrpSpPr>
            <p:cNvPr id="1365" name="Google Shape;1365;p22"/>
            <p:cNvGrpSpPr/>
            <p:nvPr/>
          </p:nvGrpSpPr>
          <p:grpSpPr>
            <a:xfrm>
              <a:off x="263005" y="845117"/>
              <a:ext cx="3790149" cy="3960313"/>
              <a:chOff x="263005" y="845117"/>
              <a:chExt cx="3790149" cy="3960313"/>
            </a:xfrm>
          </p:grpSpPr>
          <p:sp>
            <p:nvSpPr>
              <p:cNvPr id="1366" name="Google Shape;1366;p22"/>
              <p:cNvSpPr/>
              <p:nvPr/>
            </p:nvSpPr>
            <p:spPr>
              <a:xfrm>
                <a:off x="263005" y="3941386"/>
                <a:ext cx="3790149" cy="19569"/>
              </a:xfrm>
              <a:custGeom>
                <a:rect b="b" l="l" r="r" t="t"/>
                <a:pathLst>
                  <a:path extrusionOk="0" h="551" w="109629">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22"/>
              <p:cNvSpPr/>
              <p:nvPr/>
            </p:nvSpPr>
            <p:spPr>
              <a:xfrm>
                <a:off x="263005" y="4223091"/>
                <a:ext cx="3790149" cy="19249"/>
              </a:xfrm>
              <a:custGeom>
                <a:rect b="b" l="l" r="r" t="t"/>
                <a:pathLst>
                  <a:path extrusionOk="0" h="542" w="109629">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22"/>
              <p:cNvSpPr/>
              <p:nvPr/>
            </p:nvSpPr>
            <p:spPr>
              <a:xfrm>
                <a:off x="263005" y="4504476"/>
                <a:ext cx="3790149" cy="19249"/>
              </a:xfrm>
              <a:custGeom>
                <a:rect b="b" l="l" r="r" t="t"/>
                <a:pathLst>
                  <a:path extrusionOk="0" h="542" w="109629">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22"/>
              <p:cNvSpPr/>
              <p:nvPr/>
            </p:nvSpPr>
            <p:spPr>
              <a:xfrm>
                <a:off x="263005" y="3378615"/>
                <a:ext cx="3790149" cy="19214"/>
              </a:xfrm>
              <a:custGeom>
                <a:rect b="b" l="l" r="r" t="t"/>
                <a:pathLst>
                  <a:path extrusionOk="0" h="541" w="109629">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22"/>
              <p:cNvSpPr/>
              <p:nvPr/>
            </p:nvSpPr>
            <p:spPr>
              <a:xfrm>
                <a:off x="263005" y="3660001"/>
                <a:ext cx="3790149" cy="19249"/>
              </a:xfrm>
              <a:custGeom>
                <a:rect b="b" l="l" r="r" t="t"/>
                <a:pathLst>
                  <a:path extrusionOk="0" h="542" w="109629">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22"/>
              <p:cNvSpPr/>
              <p:nvPr/>
            </p:nvSpPr>
            <p:spPr>
              <a:xfrm>
                <a:off x="263005" y="3097194"/>
                <a:ext cx="3790149" cy="19249"/>
              </a:xfrm>
              <a:custGeom>
                <a:rect b="b" l="l" r="r" t="t"/>
                <a:pathLst>
                  <a:path extrusionOk="0" h="542" w="109629">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22"/>
              <p:cNvSpPr/>
              <p:nvPr/>
            </p:nvSpPr>
            <p:spPr>
              <a:xfrm>
                <a:off x="263005" y="2252683"/>
                <a:ext cx="3790149" cy="19249"/>
              </a:xfrm>
              <a:custGeom>
                <a:rect b="b" l="l" r="r" t="t"/>
                <a:pathLst>
                  <a:path extrusionOk="0" h="542" w="109629">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22"/>
              <p:cNvSpPr/>
              <p:nvPr/>
            </p:nvSpPr>
            <p:spPr>
              <a:xfrm>
                <a:off x="263005" y="2534104"/>
                <a:ext cx="3790149" cy="19249"/>
              </a:xfrm>
              <a:custGeom>
                <a:rect b="b" l="l" r="r" t="t"/>
                <a:pathLst>
                  <a:path extrusionOk="0" h="542" w="109629">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22"/>
              <p:cNvSpPr/>
              <p:nvPr/>
            </p:nvSpPr>
            <p:spPr>
              <a:xfrm>
                <a:off x="263005" y="1970978"/>
                <a:ext cx="3790149" cy="19285"/>
              </a:xfrm>
              <a:custGeom>
                <a:rect b="b" l="l" r="r" t="t"/>
                <a:pathLst>
                  <a:path extrusionOk="0" h="543" w="109629">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22"/>
              <p:cNvSpPr/>
              <p:nvPr/>
            </p:nvSpPr>
            <p:spPr>
              <a:xfrm>
                <a:off x="263005" y="1408208"/>
                <a:ext cx="3790149" cy="19249"/>
              </a:xfrm>
              <a:custGeom>
                <a:rect b="b" l="l" r="r" t="t"/>
                <a:pathLst>
                  <a:path extrusionOk="0" h="542" w="109629">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22"/>
              <p:cNvSpPr/>
              <p:nvPr/>
            </p:nvSpPr>
            <p:spPr>
              <a:xfrm>
                <a:off x="263005" y="845117"/>
                <a:ext cx="3790149" cy="19214"/>
              </a:xfrm>
              <a:custGeom>
                <a:rect b="b" l="l" r="r" t="t"/>
                <a:pathLst>
                  <a:path extrusionOk="0" h="541" w="109629">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22"/>
              <p:cNvSpPr/>
              <p:nvPr/>
            </p:nvSpPr>
            <p:spPr>
              <a:xfrm>
                <a:off x="263005" y="1126503"/>
                <a:ext cx="3790149" cy="19249"/>
              </a:xfrm>
              <a:custGeom>
                <a:rect b="b" l="l" r="r" t="t"/>
                <a:pathLst>
                  <a:path extrusionOk="0" h="542" w="109629">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22"/>
              <p:cNvSpPr/>
              <p:nvPr/>
            </p:nvSpPr>
            <p:spPr>
              <a:xfrm>
                <a:off x="263005" y="1689593"/>
                <a:ext cx="3790149" cy="19249"/>
              </a:xfrm>
              <a:custGeom>
                <a:rect b="b" l="l" r="r" t="t"/>
                <a:pathLst>
                  <a:path extrusionOk="0" h="542" w="109629">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22"/>
              <p:cNvSpPr/>
              <p:nvPr/>
            </p:nvSpPr>
            <p:spPr>
              <a:xfrm>
                <a:off x="263005" y="2815489"/>
                <a:ext cx="3790149" cy="19249"/>
              </a:xfrm>
              <a:custGeom>
                <a:rect b="b" l="l" r="r" t="t"/>
                <a:pathLst>
                  <a:path extrusionOk="0" h="542" w="109629">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22"/>
              <p:cNvSpPr/>
              <p:nvPr/>
            </p:nvSpPr>
            <p:spPr>
              <a:xfrm>
                <a:off x="263005" y="4785897"/>
                <a:ext cx="3790149" cy="19533"/>
              </a:xfrm>
              <a:custGeom>
                <a:rect b="b" l="l" r="r" t="t"/>
                <a:pathLst>
                  <a:path extrusionOk="0" h="550" w="109629">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81" name="Google Shape;1381;p22"/>
            <p:cNvGrpSpPr/>
            <p:nvPr/>
          </p:nvGrpSpPr>
          <p:grpSpPr>
            <a:xfrm>
              <a:off x="5055305" y="845117"/>
              <a:ext cx="3790149" cy="3960313"/>
              <a:chOff x="263005" y="845117"/>
              <a:chExt cx="3790149" cy="3960313"/>
            </a:xfrm>
          </p:grpSpPr>
          <p:sp>
            <p:nvSpPr>
              <p:cNvPr id="1382" name="Google Shape;1382;p22"/>
              <p:cNvSpPr/>
              <p:nvPr/>
            </p:nvSpPr>
            <p:spPr>
              <a:xfrm>
                <a:off x="263005" y="3941386"/>
                <a:ext cx="3790149" cy="19569"/>
              </a:xfrm>
              <a:custGeom>
                <a:rect b="b" l="l" r="r" t="t"/>
                <a:pathLst>
                  <a:path extrusionOk="0" h="551" w="109629">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22"/>
              <p:cNvSpPr/>
              <p:nvPr/>
            </p:nvSpPr>
            <p:spPr>
              <a:xfrm>
                <a:off x="263005" y="4223091"/>
                <a:ext cx="3790149" cy="19249"/>
              </a:xfrm>
              <a:custGeom>
                <a:rect b="b" l="l" r="r" t="t"/>
                <a:pathLst>
                  <a:path extrusionOk="0" h="542" w="109629">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22"/>
              <p:cNvSpPr/>
              <p:nvPr/>
            </p:nvSpPr>
            <p:spPr>
              <a:xfrm>
                <a:off x="263005" y="4504476"/>
                <a:ext cx="3790149" cy="19249"/>
              </a:xfrm>
              <a:custGeom>
                <a:rect b="b" l="l" r="r" t="t"/>
                <a:pathLst>
                  <a:path extrusionOk="0" h="542" w="109629">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22"/>
              <p:cNvSpPr/>
              <p:nvPr/>
            </p:nvSpPr>
            <p:spPr>
              <a:xfrm>
                <a:off x="263005" y="3378615"/>
                <a:ext cx="3790149" cy="19214"/>
              </a:xfrm>
              <a:custGeom>
                <a:rect b="b" l="l" r="r" t="t"/>
                <a:pathLst>
                  <a:path extrusionOk="0" h="541" w="109629">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22"/>
              <p:cNvSpPr/>
              <p:nvPr/>
            </p:nvSpPr>
            <p:spPr>
              <a:xfrm>
                <a:off x="263005" y="3660001"/>
                <a:ext cx="3790149" cy="19249"/>
              </a:xfrm>
              <a:custGeom>
                <a:rect b="b" l="l" r="r" t="t"/>
                <a:pathLst>
                  <a:path extrusionOk="0" h="542" w="109629">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22"/>
              <p:cNvSpPr/>
              <p:nvPr/>
            </p:nvSpPr>
            <p:spPr>
              <a:xfrm>
                <a:off x="263005" y="3097194"/>
                <a:ext cx="3790149" cy="19249"/>
              </a:xfrm>
              <a:custGeom>
                <a:rect b="b" l="l" r="r" t="t"/>
                <a:pathLst>
                  <a:path extrusionOk="0" h="542" w="109629">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22"/>
              <p:cNvSpPr/>
              <p:nvPr/>
            </p:nvSpPr>
            <p:spPr>
              <a:xfrm>
                <a:off x="263005" y="2252683"/>
                <a:ext cx="3790149" cy="19249"/>
              </a:xfrm>
              <a:custGeom>
                <a:rect b="b" l="l" r="r" t="t"/>
                <a:pathLst>
                  <a:path extrusionOk="0" h="542" w="109629">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22"/>
              <p:cNvSpPr/>
              <p:nvPr/>
            </p:nvSpPr>
            <p:spPr>
              <a:xfrm>
                <a:off x="263005" y="2534104"/>
                <a:ext cx="3790149" cy="19249"/>
              </a:xfrm>
              <a:custGeom>
                <a:rect b="b" l="l" r="r" t="t"/>
                <a:pathLst>
                  <a:path extrusionOk="0" h="542" w="109629">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22"/>
              <p:cNvSpPr/>
              <p:nvPr/>
            </p:nvSpPr>
            <p:spPr>
              <a:xfrm>
                <a:off x="263005" y="1970978"/>
                <a:ext cx="3790149" cy="19285"/>
              </a:xfrm>
              <a:custGeom>
                <a:rect b="b" l="l" r="r" t="t"/>
                <a:pathLst>
                  <a:path extrusionOk="0" h="543" w="109629">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22"/>
              <p:cNvSpPr/>
              <p:nvPr/>
            </p:nvSpPr>
            <p:spPr>
              <a:xfrm>
                <a:off x="263005" y="1408208"/>
                <a:ext cx="3790149" cy="19249"/>
              </a:xfrm>
              <a:custGeom>
                <a:rect b="b" l="l" r="r" t="t"/>
                <a:pathLst>
                  <a:path extrusionOk="0" h="542" w="109629">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22"/>
              <p:cNvSpPr/>
              <p:nvPr/>
            </p:nvSpPr>
            <p:spPr>
              <a:xfrm>
                <a:off x="263005" y="845117"/>
                <a:ext cx="3790149" cy="19214"/>
              </a:xfrm>
              <a:custGeom>
                <a:rect b="b" l="l" r="r" t="t"/>
                <a:pathLst>
                  <a:path extrusionOk="0" h="541" w="109629">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22"/>
              <p:cNvSpPr/>
              <p:nvPr/>
            </p:nvSpPr>
            <p:spPr>
              <a:xfrm>
                <a:off x="263005" y="1126503"/>
                <a:ext cx="3790149" cy="19249"/>
              </a:xfrm>
              <a:custGeom>
                <a:rect b="b" l="l" r="r" t="t"/>
                <a:pathLst>
                  <a:path extrusionOk="0" h="542" w="109629">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22"/>
              <p:cNvSpPr/>
              <p:nvPr/>
            </p:nvSpPr>
            <p:spPr>
              <a:xfrm>
                <a:off x="263005" y="1689593"/>
                <a:ext cx="3790149" cy="19249"/>
              </a:xfrm>
              <a:custGeom>
                <a:rect b="b" l="l" r="r" t="t"/>
                <a:pathLst>
                  <a:path extrusionOk="0" h="542" w="109629">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22"/>
              <p:cNvSpPr/>
              <p:nvPr/>
            </p:nvSpPr>
            <p:spPr>
              <a:xfrm>
                <a:off x="263005" y="2815489"/>
                <a:ext cx="3790149" cy="19249"/>
              </a:xfrm>
              <a:custGeom>
                <a:rect b="b" l="l" r="r" t="t"/>
                <a:pathLst>
                  <a:path extrusionOk="0" h="542" w="109629">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22"/>
              <p:cNvSpPr/>
              <p:nvPr/>
            </p:nvSpPr>
            <p:spPr>
              <a:xfrm>
                <a:off x="263005" y="4785897"/>
                <a:ext cx="3790149" cy="19533"/>
              </a:xfrm>
              <a:custGeom>
                <a:rect b="b" l="l" r="r" t="t"/>
                <a:pathLst>
                  <a:path extrusionOk="0" h="550" w="109629">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1397" name="Google Shape;1397;p22"/>
            <p:cNvCxnSpPr/>
            <p:nvPr/>
          </p:nvCxnSpPr>
          <p:spPr>
            <a:xfrm>
              <a:off x="4625700" y="540000"/>
              <a:ext cx="4679100" cy="0"/>
            </a:xfrm>
            <a:prstGeom prst="straightConnector1">
              <a:avLst/>
            </a:prstGeom>
            <a:noFill/>
            <a:ln cap="flat" cmpd="sng" w="9525">
              <a:solidFill>
                <a:srgbClr val="6D9EEB"/>
              </a:solidFill>
              <a:prstDash val="solid"/>
              <a:round/>
              <a:headEnd len="med" w="med" type="none"/>
              <a:tailEnd len="med" w="med" type="none"/>
            </a:ln>
          </p:spPr>
        </p:cxnSp>
        <p:cxnSp>
          <p:nvCxnSpPr>
            <p:cNvPr id="1398" name="Google Shape;1398;p22"/>
            <p:cNvCxnSpPr/>
            <p:nvPr/>
          </p:nvCxnSpPr>
          <p:spPr>
            <a:xfrm>
              <a:off x="4049375" y="545250"/>
              <a:ext cx="0" cy="4625400"/>
            </a:xfrm>
            <a:prstGeom prst="straightConnector1">
              <a:avLst/>
            </a:prstGeom>
            <a:noFill/>
            <a:ln cap="flat" cmpd="sng" w="9525">
              <a:solidFill>
                <a:srgbClr val="6D9EEB"/>
              </a:solidFill>
              <a:prstDash val="solid"/>
              <a:round/>
              <a:headEnd len="med" w="med" type="none"/>
              <a:tailEnd len="med" w="med" type="none"/>
            </a:ln>
          </p:spPr>
        </p:cxnSp>
        <p:cxnSp>
          <p:nvCxnSpPr>
            <p:cNvPr id="1399" name="Google Shape;1399;p22"/>
            <p:cNvCxnSpPr/>
            <p:nvPr/>
          </p:nvCxnSpPr>
          <p:spPr>
            <a:xfrm>
              <a:off x="4112975" y="545250"/>
              <a:ext cx="0" cy="4625400"/>
            </a:xfrm>
            <a:prstGeom prst="straightConnector1">
              <a:avLst/>
            </a:prstGeom>
            <a:noFill/>
            <a:ln cap="flat" cmpd="sng" w="9525">
              <a:solidFill>
                <a:srgbClr val="6D9EEB"/>
              </a:solidFill>
              <a:prstDash val="solid"/>
              <a:round/>
              <a:headEnd len="med" w="med" type="none"/>
              <a:tailEnd len="med" w="med" type="none"/>
            </a:ln>
          </p:spPr>
        </p:cxnSp>
        <p:cxnSp>
          <p:nvCxnSpPr>
            <p:cNvPr id="1400" name="Google Shape;1400;p22"/>
            <p:cNvCxnSpPr/>
            <p:nvPr/>
          </p:nvCxnSpPr>
          <p:spPr>
            <a:xfrm>
              <a:off x="4991700" y="545250"/>
              <a:ext cx="0" cy="4625400"/>
            </a:xfrm>
            <a:prstGeom prst="straightConnector1">
              <a:avLst/>
            </a:prstGeom>
            <a:noFill/>
            <a:ln cap="flat" cmpd="sng" w="9525">
              <a:solidFill>
                <a:srgbClr val="6D9EEB"/>
              </a:solidFill>
              <a:prstDash val="solid"/>
              <a:round/>
              <a:headEnd len="med" w="med" type="none"/>
              <a:tailEnd len="med" w="med" type="none"/>
            </a:ln>
          </p:spPr>
        </p:cxnSp>
        <p:cxnSp>
          <p:nvCxnSpPr>
            <p:cNvPr id="1401" name="Google Shape;1401;p22"/>
            <p:cNvCxnSpPr/>
            <p:nvPr/>
          </p:nvCxnSpPr>
          <p:spPr>
            <a:xfrm>
              <a:off x="5055300" y="545250"/>
              <a:ext cx="0" cy="4625400"/>
            </a:xfrm>
            <a:prstGeom prst="straightConnector1">
              <a:avLst/>
            </a:prstGeom>
            <a:noFill/>
            <a:ln cap="flat" cmpd="sng" w="9525">
              <a:solidFill>
                <a:srgbClr val="6D9EEB"/>
              </a:solidFill>
              <a:prstDash val="solid"/>
              <a:round/>
              <a:headEnd len="med" w="med" type="none"/>
              <a:tailEnd len="med" w="med" type="none"/>
            </a:ln>
          </p:spPr>
        </p:cxnSp>
        <p:cxnSp>
          <p:nvCxnSpPr>
            <p:cNvPr id="1402" name="Google Shape;1402;p22"/>
            <p:cNvCxnSpPr/>
            <p:nvPr/>
          </p:nvCxnSpPr>
          <p:spPr>
            <a:xfrm>
              <a:off x="-166800" y="540000"/>
              <a:ext cx="4681500" cy="0"/>
            </a:xfrm>
            <a:prstGeom prst="straightConnector1">
              <a:avLst/>
            </a:prstGeom>
            <a:noFill/>
            <a:ln cap="flat" cmpd="sng" w="9525">
              <a:solidFill>
                <a:srgbClr val="6D9EEB"/>
              </a:solidFill>
              <a:prstDash val="solid"/>
              <a:round/>
              <a:headEnd len="med" w="med" type="none"/>
              <a:tailEnd len="med" w="med" type="none"/>
            </a:ln>
          </p:spPr>
        </p:cxnSp>
      </p:grpSp>
      <p:sp>
        <p:nvSpPr>
          <p:cNvPr id="1403" name="Google Shape;1403;p22"/>
          <p:cNvSpPr txBox="1"/>
          <p:nvPr>
            <p:ph type="title"/>
          </p:nvPr>
        </p:nvSpPr>
        <p:spPr>
          <a:xfrm>
            <a:off x="720000" y="540000"/>
            <a:ext cx="33687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404" name="Google Shape;1404;p22"/>
          <p:cNvSpPr txBox="1"/>
          <p:nvPr>
            <p:ph idx="1" type="subTitle"/>
          </p:nvPr>
        </p:nvSpPr>
        <p:spPr>
          <a:xfrm>
            <a:off x="906900" y="3292127"/>
            <a:ext cx="2506200" cy="3408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1600"/>
              <a:buNone/>
              <a:defRPr b="1" sz="2000">
                <a:solidFill>
                  <a:schemeClr val="dk1"/>
                </a:solidFill>
                <a:latin typeface="Itim"/>
                <a:ea typeface="Itim"/>
                <a:cs typeface="Itim"/>
                <a:sym typeface="Itim"/>
              </a:defRPr>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405" name="Google Shape;1405;p22"/>
          <p:cNvSpPr txBox="1"/>
          <p:nvPr>
            <p:ph idx="2" type="subTitle"/>
          </p:nvPr>
        </p:nvSpPr>
        <p:spPr>
          <a:xfrm>
            <a:off x="5676900" y="3292127"/>
            <a:ext cx="2506200" cy="3408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1600"/>
              <a:buNone/>
              <a:defRPr b="1" sz="2000">
                <a:solidFill>
                  <a:schemeClr val="dk1"/>
                </a:solidFill>
                <a:latin typeface="Itim"/>
                <a:ea typeface="Itim"/>
                <a:cs typeface="Itim"/>
                <a:sym typeface="Itim"/>
              </a:defRPr>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406" name="Google Shape;1406;p22"/>
          <p:cNvSpPr txBox="1"/>
          <p:nvPr>
            <p:ph idx="3" type="subTitle"/>
          </p:nvPr>
        </p:nvSpPr>
        <p:spPr>
          <a:xfrm>
            <a:off x="906900" y="1584571"/>
            <a:ext cx="2506200" cy="4068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1600"/>
              <a:buNone/>
              <a:defRPr b="1" sz="2000">
                <a:solidFill>
                  <a:schemeClr val="dk1"/>
                </a:solidFill>
                <a:latin typeface="Itim"/>
                <a:ea typeface="Itim"/>
                <a:cs typeface="Itim"/>
                <a:sym typeface="Itim"/>
              </a:defRPr>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407" name="Google Shape;1407;p22"/>
          <p:cNvSpPr txBox="1"/>
          <p:nvPr>
            <p:ph idx="4" type="subTitle"/>
          </p:nvPr>
        </p:nvSpPr>
        <p:spPr>
          <a:xfrm>
            <a:off x="5676900" y="1584571"/>
            <a:ext cx="2506200" cy="4068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1600"/>
              <a:buNone/>
              <a:defRPr b="1" sz="2000">
                <a:solidFill>
                  <a:schemeClr val="dk1"/>
                </a:solidFill>
                <a:latin typeface="Itim"/>
                <a:ea typeface="Itim"/>
                <a:cs typeface="Itim"/>
                <a:sym typeface="Itim"/>
              </a:defRPr>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408" name="Google Shape;1408;p22"/>
          <p:cNvSpPr txBox="1"/>
          <p:nvPr>
            <p:ph idx="5" type="subTitle"/>
          </p:nvPr>
        </p:nvSpPr>
        <p:spPr>
          <a:xfrm>
            <a:off x="906900" y="2076621"/>
            <a:ext cx="2506200" cy="5727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409" name="Google Shape;1409;p22"/>
          <p:cNvSpPr txBox="1"/>
          <p:nvPr>
            <p:ph idx="6" type="subTitle"/>
          </p:nvPr>
        </p:nvSpPr>
        <p:spPr>
          <a:xfrm>
            <a:off x="5676900" y="2076621"/>
            <a:ext cx="2506200" cy="5727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410" name="Google Shape;1410;p22"/>
          <p:cNvSpPr txBox="1"/>
          <p:nvPr>
            <p:ph idx="7" type="subTitle"/>
          </p:nvPr>
        </p:nvSpPr>
        <p:spPr>
          <a:xfrm>
            <a:off x="906900" y="3755202"/>
            <a:ext cx="2506200" cy="5727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411" name="Google Shape;1411;p22"/>
          <p:cNvSpPr txBox="1"/>
          <p:nvPr>
            <p:ph idx="8" type="subTitle"/>
          </p:nvPr>
        </p:nvSpPr>
        <p:spPr>
          <a:xfrm>
            <a:off x="5676900" y="3755202"/>
            <a:ext cx="2506200" cy="5727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1412" name="Shape 1412"/>
        <p:cNvGrpSpPr/>
        <p:nvPr/>
      </p:nvGrpSpPr>
      <p:grpSpPr>
        <a:xfrm>
          <a:off x="0" y="0"/>
          <a:ext cx="0" cy="0"/>
          <a:chOff x="0" y="0"/>
          <a:chExt cx="0" cy="0"/>
        </a:xfrm>
      </p:grpSpPr>
      <p:sp>
        <p:nvSpPr>
          <p:cNvPr id="1413" name="Google Shape;1413;p23"/>
          <p:cNvSpPr/>
          <p:nvPr/>
        </p:nvSpPr>
        <p:spPr>
          <a:xfrm rot="5400000">
            <a:off x="2960151" y="-3180713"/>
            <a:ext cx="3096117" cy="9271597"/>
          </a:xfrm>
          <a:custGeom>
            <a:rect b="b" l="l" r="r" t="t"/>
            <a:pathLst>
              <a:path extrusionOk="0" h="12362130" w="4128156">
                <a:moveTo>
                  <a:pt x="389946" y="11639155"/>
                </a:moveTo>
                <a:lnTo>
                  <a:pt x="53573" y="11639155"/>
                </a:lnTo>
                <a:lnTo>
                  <a:pt x="53573" y="11989703"/>
                </a:lnTo>
                <a:lnTo>
                  <a:pt x="389946" y="11989703"/>
                </a:lnTo>
                <a:close/>
                <a:moveTo>
                  <a:pt x="389946" y="11274028"/>
                </a:moveTo>
                <a:lnTo>
                  <a:pt x="53573" y="11274028"/>
                </a:lnTo>
                <a:lnTo>
                  <a:pt x="53573" y="11624575"/>
                </a:lnTo>
                <a:lnTo>
                  <a:pt x="389946" y="11624575"/>
                </a:lnTo>
                <a:close/>
                <a:moveTo>
                  <a:pt x="389946" y="10908900"/>
                </a:moveTo>
                <a:lnTo>
                  <a:pt x="53573" y="10908900"/>
                </a:lnTo>
                <a:lnTo>
                  <a:pt x="53573" y="11259448"/>
                </a:lnTo>
                <a:lnTo>
                  <a:pt x="389946" y="11259448"/>
                </a:lnTo>
                <a:close/>
                <a:moveTo>
                  <a:pt x="389946" y="10543772"/>
                </a:moveTo>
                <a:lnTo>
                  <a:pt x="53573" y="10543772"/>
                </a:lnTo>
                <a:lnTo>
                  <a:pt x="53573" y="10894320"/>
                </a:lnTo>
                <a:lnTo>
                  <a:pt x="389946" y="10894320"/>
                </a:lnTo>
                <a:close/>
                <a:moveTo>
                  <a:pt x="389946" y="10178645"/>
                </a:moveTo>
                <a:lnTo>
                  <a:pt x="53573" y="10178645"/>
                </a:lnTo>
                <a:lnTo>
                  <a:pt x="53573" y="10529192"/>
                </a:lnTo>
                <a:lnTo>
                  <a:pt x="389946" y="10529192"/>
                </a:lnTo>
                <a:close/>
                <a:moveTo>
                  <a:pt x="389946" y="9813518"/>
                </a:moveTo>
                <a:lnTo>
                  <a:pt x="53573" y="9813518"/>
                </a:lnTo>
                <a:lnTo>
                  <a:pt x="53573" y="10164065"/>
                </a:lnTo>
                <a:lnTo>
                  <a:pt x="389946" y="10164065"/>
                </a:lnTo>
                <a:close/>
                <a:moveTo>
                  <a:pt x="389946" y="9448390"/>
                </a:moveTo>
                <a:lnTo>
                  <a:pt x="53573" y="9448390"/>
                </a:lnTo>
                <a:lnTo>
                  <a:pt x="53573" y="9798938"/>
                </a:lnTo>
                <a:lnTo>
                  <a:pt x="389946" y="9798938"/>
                </a:lnTo>
                <a:close/>
                <a:moveTo>
                  <a:pt x="389946" y="9083262"/>
                </a:moveTo>
                <a:lnTo>
                  <a:pt x="53573" y="9083262"/>
                </a:lnTo>
                <a:lnTo>
                  <a:pt x="53573" y="9433810"/>
                </a:lnTo>
                <a:lnTo>
                  <a:pt x="389946" y="9433810"/>
                </a:lnTo>
                <a:close/>
                <a:moveTo>
                  <a:pt x="389946" y="8718135"/>
                </a:moveTo>
                <a:lnTo>
                  <a:pt x="53573" y="8718135"/>
                </a:lnTo>
                <a:lnTo>
                  <a:pt x="53573" y="9068682"/>
                </a:lnTo>
                <a:lnTo>
                  <a:pt x="389946" y="9068682"/>
                </a:lnTo>
                <a:close/>
                <a:moveTo>
                  <a:pt x="389946" y="8353008"/>
                </a:moveTo>
                <a:lnTo>
                  <a:pt x="53573" y="8353008"/>
                </a:lnTo>
                <a:lnTo>
                  <a:pt x="53573" y="8703555"/>
                </a:lnTo>
                <a:lnTo>
                  <a:pt x="389946" y="8703555"/>
                </a:lnTo>
                <a:close/>
                <a:moveTo>
                  <a:pt x="389946" y="7987881"/>
                </a:moveTo>
                <a:lnTo>
                  <a:pt x="53573" y="7987881"/>
                </a:lnTo>
                <a:lnTo>
                  <a:pt x="53573" y="8338428"/>
                </a:lnTo>
                <a:lnTo>
                  <a:pt x="389946" y="8338428"/>
                </a:lnTo>
                <a:close/>
                <a:moveTo>
                  <a:pt x="389946" y="7622754"/>
                </a:moveTo>
                <a:lnTo>
                  <a:pt x="53573" y="7622754"/>
                </a:lnTo>
                <a:lnTo>
                  <a:pt x="53573" y="7973301"/>
                </a:lnTo>
                <a:lnTo>
                  <a:pt x="389946" y="7973301"/>
                </a:lnTo>
                <a:close/>
                <a:moveTo>
                  <a:pt x="389946" y="7257625"/>
                </a:moveTo>
                <a:lnTo>
                  <a:pt x="53573" y="7257625"/>
                </a:lnTo>
                <a:lnTo>
                  <a:pt x="53573" y="7608174"/>
                </a:lnTo>
                <a:lnTo>
                  <a:pt x="389946" y="7608174"/>
                </a:lnTo>
                <a:close/>
                <a:moveTo>
                  <a:pt x="389946" y="6892501"/>
                </a:moveTo>
                <a:lnTo>
                  <a:pt x="53573" y="6892501"/>
                </a:lnTo>
                <a:lnTo>
                  <a:pt x="53573" y="7243044"/>
                </a:lnTo>
                <a:lnTo>
                  <a:pt x="389946" y="7243044"/>
                </a:lnTo>
                <a:close/>
                <a:moveTo>
                  <a:pt x="389946" y="6527374"/>
                </a:moveTo>
                <a:lnTo>
                  <a:pt x="53573" y="6527374"/>
                </a:lnTo>
                <a:lnTo>
                  <a:pt x="53573" y="6877920"/>
                </a:lnTo>
                <a:lnTo>
                  <a:pt x="389946" y="6877920"/>
                </a:lnTo>
                <a:close/>
                <a:moveTo>
                  <a:pt x="389946" y="6187383"/>
                </a:moveTo>
                <a:lnTo>
                  <a:pt x="53574" y="6187383"/>
                </a:lnTo>
                <a:lnTo>
                  <a:pt x="53574" y="6357302"/>
                </a:lnTo>
                <a:lnTo>
                  <a:pt x="53573" y="6357302"/>
                </a:lnTo>
                <a:lnTo>
                  <a:pt x="53573" y="6512794"/>
                </a:lnTo>
                <a:lnTo>
                  <a:pt x="389946" y="6512794"/>
                </a:lnTo>
                <a:close/>
                <a:moveTo>
                  <a:pt x="389947" y="5822255"/>
                </a:moveTo>
                <a:lnTo>
                  <a:pt x="53574" y="5822255"/>
                </a:lnTo>
                <a:lnTo>
                  <a:pt x="53574" y="6172803"/>
                </a:lnTo>
                <a:lnTo>
                  <a:pt x="389947" y="6172803"/>
                </a:lnTo>
                <a:close/>
                <a:moveTo>
                  <a:pt x="389947" y="5457129"/>
                </a:moveTo>
                <a:lnTo>
                  <a:pt x="53574" y="5457129"/>
                </a:lnTo>
                <a:lnTo>
                  <a:pt x="53574" y="5807676"/>
                </a:lnTo>
                <a:lnTo>
                  <a:pt x="389947" y="5807676"/>
                </a:lnTo>
                <a:close/>
                <a:moveTo>
                  <a:pt x="389947" y="5092001"/>
                </a:moveTo>
                <a:lnTo>
                  <a:pt x="53574" y="5092001"/>
                </a:lnTo>
                <a:lnTo>
                  <a:pt x="53574" y="5442548"/>
                </a:lnTo>
                <a:lnTo>
                  <a:pt x="389947" y="5442548"/>
                </a:lnTo>
                <a:close/>
                <a:moveTo>
                  <a:pt x="389947" y="4726873"/>
                </a:moveTo>
                <a:lnTo>
                  <a:pt x="53574" y="4726873"/>
                </a:lnTo>
                <a:lnTo>
                  <a:pt x="53574" y="5077421"/>
                </a:lnTo>
                <a:lnTo>
                  <a:pt x="389947" y="5077421"/>
                </a:lnTo>
                <a:close/>
                <a:moveTo>
                  <a:pt x="389947" y="4361745"/>
                </a:moveTo>
                <a:lnTo>
                  <a:pt x="53574" y="4361745"/>
                </a:lnTo>
                <a:lnTo>
                  <a:pt x="53574" y="4712293"/>
                </a:lnTo>
                <a:lnTo>
                  <a:pt x="389947" y="4712293"/>
                </a:lnTo>
                <a:close/>
                <a:moveTo>
                  <a:pt x="389947" y="3996618"/>
                </a:moveTo>
                <a:lnTo>
                  <a:pt x="53574" y="3996618"/>
                </a:lnTo>
                <a:lnTo>
                  <a:pt x="53574" y="4347165"/>
                </a:lnTo>
                <a:lnTo>
                  <a:pt x="389947" y="4347165"/>
                </a:lnTo>
                <a:close/>
                <a:moveTo>
                  <a:pt x="389947" y="3631491"/>
                </a:moveTo>
                <a:lnTo>
                  <a:pt x="53574" y="3631491"/>
                </a:lnTo>
                <a:lnTo>
                  <a:pt x="53574" y="3982038"/>
                </a:lnTo>
                <a:lnTo>
                  <a:pt x="389947" y="3982038"/>
                </a:lnTo>
                <a:close/>
                <a:moveTo>
                  <a:pt x="389947" y="3266363"/>
                </a:moveTo>
                <a:lnTo>
                  <a:pt x="53574" y="3266363"/>
                </a:lnTo>
                <a:lnTo>
                  <a:pt x="53574" y="3616911"/>
                </a:lnTo>
                <a:lnTo>
                  <a:pt x="389947" y="3616911"/>
                </a:lnTo>
                <a:close/>
                <a:moveTo>
                  <a:pt x="389947" y="2901235"/>
                </a:moveTo>
                <a:lnTo>
                  <a:pt x="53574" y="2901235"/>
                </a:lnTo>
                <a:lnTo>
                  <a:pt x="53574" y="3251783"/>
                </a:lnTo>
                <a:lnTo>
                  <a:pt x="389947" y="3251783"/>
                </a:lnTo>
                <a:close/>
                <a:moveTo>
                  <a:pt x="389947" y="2536108"/>
                </a:moveTo>
                <a:lnTo>
                  <a:pt x="53574" y="2536108"/>
                </a:lnTo>
                <a:lnTo>
                  <a:pt x="53574" y="2886655"/>
                </a:lnTo>
                <a:lnTo>
                  <a:pt x="389947" y="2886655"/>
                </a:lnTo>
                <a:close/>
                <a:moveTo>
                  <a:pt x="389947" y="2170981"/>
                </a:moveTo>
                <a:lnTo>
                  <a:pt x="53574" y="2170981"/>
                </a:lnTo>
                <a:lnTo>
                  <a:pt x="53574" y="2521528"/>
                </a:lnTo>
                <a:lnTo>
                  <a:pt x="389947" y="2521528"/>
                </a:lnTo>
                <a:close/>
                <a:moveTo>
                  <a:pt x="389947" y="1805854"/>
                </a:moveTo>
                <a:lnTo>
                  <a:pt x="53574" y="1805854"/>
                </a:lnTo>
                <a:lnTo>
                  <a:pt x="53574" y="2156401"/>
                </a:lnTo>
                <a:lnTo>
                  <a:pt x="389947" y="2156401"/>
                </a:lnTo>
                <a:close/>
                <a:moveTo>
                  <a:pt x="389947" y="1440727"/>
                </a:moveTo>
                <a:lnTo>
                  <a:pt x="53574" y="1440727"/>
                </a:lnTo>
                <a:lnTo>
                  <a:pt x="53574" y="1791274"/>
                </a:lnTo>
                <a:lnTo>
                  <a:pt x="389947" y="1791274"/>
                </a:lnTo>
                <a:close/>
                <a:moveTo>
                  <a:pt x="389947" y="1075598"/>
                </a:moveTo>
                <a:lnTo>
                  <a:pt x="53574" y="1075598"/>
                </a:lnTo>
                <a:lnTo>
                  <a:pt x="53574" y="1426147"/>
                </a:lnTo>
                <a:lnTo>
                  <a:pt x="389947" y="1426147"/>
                </a:lnTo>
                <a:close/>
                <a:moveTo>
                  <a:pt x="389947" y="710474"/>
                </a:moveTo>
                <a:lnTo>
                  <a:pt x="53574" y="710474"/>
                </a:lnTo>
                <a:lnTo>
                  <a:pt x="53574" y="1061017"/>
                </a:lnTo>
                <a:lnTo>
                  <a:pt x="389947" y="1061017"/>
                </a:lnTo>
                <a:close/>
                <a:moveTo>
                  <a:pt x="389947" y="345347"/>
                </a:moveTo>
                <a:lnTo>
                  <a:pt x="53574" y="345347"/>
                </a:lnTo>
                <a:lnTo>
                  <a:pt x="53574" y="695893"/>
                </a:lnTo>
                <a:lnTo>
                  <a:pt x="389947" y="695893"/>
                </a:lnTo>
                <a:close/>
                <a:moveTo>
                  <a:pt x="741535" y="11639155"/>
                </a:moveTo>
                <a:lnTo>
                  <a:pt x="405166" y="11639155"/>
                </a:lnTo>
                <a:lnTo>
                  <a:pt x="405166" y="11989703"/>
                </a:lnTo>
                <a:lnTo>
                  <a:pt x="741535" y="11989703"/>
                </a:lnTo>
                <a:close/>
                <a:moveTo>
                  <a:pt x="741535" y="11274028"/>
                </a:moveTo>
                <a:lnTo>
                  <a:pt x="405166" y="11274028"/>
                </a:lnTo>
                <a:lnTo>
                  <a:pt x="405166" y="11624575"/>
                </a:lnTo>
                <a:lnTo>
                  <a:pt x="741535" y="11624575"/>
                </a:lnTo>
                <a:close/>
                <a:moveTo>
                  <a:pt x="741535" y="10908900"/>
                </a:moveTo>
                <a:lnTo>
                  <a:pt x="405166" y="10908900"/>
                </a:lnTo>
                <a:lnTo>
                  <a:pt x="405166" y="11259448"/>
                </a:lnTo>
                <a:lnTo>
                  <a:pt x="741535" y="11259448"/>
                </a:lnTo>
                <a:close/>
                <a:moveTo>
                  <a:pt x="741535" y="10543772"/>
                </a:moveTo>
                <a:lnTo>
                  <a:pt x="405166" y="10543772"/>
                </a:lnTo>
                <a:lnTo>
                  <a:pt x="405166" y="10894320"/>
                </a:lnTo>
                <a:lnTo>
                  <a:pt x="741535" y="10894320"/>
                </a:lnTo>
                <a:close/>
                <a:moveTo>
                  <a:pt x="741535" y="10178645"/>
                </a:moveTo>
                <a:lnTo>
                  <a:pt x="405166" y="10178645"/>
                </a:lnTo>
                <a:lnTo>
                  <a:pt x="405166" y="10529192"/>
                </a:lnTo>
                <a:lnTo>
                  <a:pt x="741535" y="10529192"/>
                </a:lnTo>
                <a:close/>
                <a:moveTo>
                  <a:pt x="741535" y="9813518"/>
                </a:moveTo>
                <a:lnTo>
                  <a:pt x="405166" y="9813518"/>
                </a:lnTo>
                <a:lnTo>
                  <a:pt x="405166" y="10164065"/>
                </a:lnTo>
                <a:lnTo>
                  <a:pt x="741535" y="10164065"/>
                </a:lnTo>
                <a:close/>
                <a:moveTo>
                  <a:pt x="741535" y="9448390"/>
                </a:moveTo>
                <a:lnTo>
                  <a:pt x="405166" y="9448390"/>
                </a:lnTo>
                <a:lnTo>
                  <a:pt x="405166" y="9798938"/>
                </a:lnTo>
                <a:lnTo>
                  <a:pt x="741535" y="9798938"/>
                </a:lnTo>
                <a:close/>
                <a:moveTo>
                  <a:pt x="741535" y="9083262"/>
                </a:moveTo>
                <a:lnTo>
                  <a:pt x="405166" y="9083262"/>
                </a:lnTo>
                <a:lnTo>
                  <a:pt x="405166" y="9433810"/>
                </a:lnTo>
                <a:lnTo>
                  <a:pt x="741535" y="9433810"/>
                </a:lnTo>
                <a:close/>
                <a:moveTo>
                  <a:pt x="741535" y="8718135"/>
                </a:moveTo>
                <a:lnTo>
                  <a:pt x="405166" y="8718135"/>
                </a:lnTo>
                <a:lnTo>
                  <a:pt x="405166" y="9068682"/>
                </a:lnTo>
                <a:lnTo>
                  <a:pt x="741535" y="9068682"/>
                </a:lnTo>
                <a:close/>
                <a:moveTo>
                  <a:pt x="741535" y="8353008"/>
                </a:moveTo>
                <a:lnTo>
                  <a:pt x="405166" y="8353008"/>
                </a:lnTo>
                <a:lnTo>
                  <a:pt x="405166" y="8703555"/>
                </a:lnTo>
                <a:lnTo>
                  <a:pt x="741535" y="8703555"/>
                </a:lnTo>
                <a:close/>
                <a:moveTo>
                  <a:pt x="741535" y="7987881"/>
                </a:moveTo>
                <a:lnTo>
                  <a:pt x="405166" y="7987881"/>
                </a:lnTo>
                <a:lnTo>
                  <a:pt x="405166" y="8338428"/>
                </a:lnTo>
                <a:lnTo>
                  <a:pt x="741535" y="8338428"/>
                </a:lnTo>
                <a:close/>
                <a:moveTo>
                  <a:pt x="741535" y="7622754"/>
                </a:moveTo>
                <a:lnTo>
                  <a:pt x="405166" y="7622754"/>
                </a:lnTo>
                <a:lnTo>
                  <a:pt x="405166" y="7973301"/>
                </a:lnTo>
                <a:lnTo>
                  <a:pt x="741535" y="7973301"/>
                </a:lnTo>
                <a:close/>
                <a:moveTo>
                  <a:pt x="741535" y="7257625"/>
                </a:moveTo>
                <a:lnTo>
                  <a:pt x="405166" y="7257625"/>
                </a:lnTo>
                <a:lnTo>
                  <a:pt x="405166" y="7608174"/>
                </a:lnTo>
                <a:lnTo>
                  <a:pt x="741535" y="7608174"/>
                </a:lnTo>
                <a:close/>
                <a:moveTo>
                  <a:pt x="741535" y="6892501"/>
                </a:moveTo>
                <a:lnTo>
                  <a:pt x="405166" y="6892501"/>
                </a:lnTo>
                <a:lnTo>
                  <a:pt x="405166" y="7243044"/>
                </a:lnTo>
                <a:lnTo>
                  <a:pt x="741535" y="7243044"/>
                </a:lnTo>
                <a:close/>
                <a:moveTo>
                  <a:pt x="741535" y="6527374"/>
                </a:moveTo>
                <a:lnTo>
                  <a:pt x="405166" y="6527374"/>
                </a:lnTo>
                <a:lnTo>
                  <a:pt x="405166" y="6877920"/>
                </a:lnTo>
                <a:lnTo>
                  <a:pt x="741535" y="6877920"/>
                </a:lnTo>
                <a:close/>
                <a:moveTo>
                  <a:pt x="741535" y="6187383"/>
                </a:moveTo>
                <a:lnTo>
                  <a:pt x="405167" y="6187383"/>
                </a:lnTo>
                <a:lnTo>
                  <a:pt x="405167" y="6357302"/>
                </a:lnTo>
                <a:lnTo>
                  <a:pt x="405166" y="6357302"/>
                </a:lnTo>
                <a:lnTo>
                  <a:pt x="405166" y="6512794"/>
                </a:lnTo>
                <a:lnTo>
                  <a:pt x="741535" y="6512794"/>
                </a:lnTo>
                <a:close/>
                <a:moveTo>
                  <a:pt x="741536" y="5822255"/>
                </a:moveTo>
                <a:lnTo>
                  <a:pt x="405167" y="5822255"/>
                </a:lnTo>
                <a:lnTo>
                  <a:pt x="405167" y="6172803"/>
                </a:lnTo>
                <a:lnTo>
                  <a:pt x="741536" y="6172803"/>
                </a:lnTo>
                <a:close/>
                <a:moveTo>
                  <a:pt x="741536" y="5457129"/>
                </a:moveTo>
                <a:lnTo>
                  <a:pt x="405167" y="5457129"/>
                </a:lnTo>
                <a:lnTo>
                  <a:pt x="405167" y="5807676"/>
                </a:lnTo>
                <a:lnTo>
                  <a:pt x="741536" y="5807676"/>
                </a:lnTo>
                <a:close/>
                <a:moveTo>
                  <a:pt x="741536" y="5092001"/>
                </a:moveTo>
                <a:lnTo>
                  <a:pt x="405167" y="5092001"/>
                </a:lnTo>
                <a:lnTo>
                  <a:pt x="405167" y="5442548"/>
                </a:lnTo>
                <a:lnTo>
                  <a:pt x="741536" y="5442548"/>
                </a:lnTo>
                <a:close/>
                <a:moveTo>
                  <a:pt x="741536" y="4726873"/>
                </a:moveTo>
                <a:lnTo>
                  <a:pt x="405167" y="4726873"/>
                </a:lnTo>
                <a:lnTo>
                  <a:pt x="405167" y="5077421"/>
                </a:lnTo>
                <a:lnTo>
                  <a:pt x="741536" y="5077421"/>
                </a:lnTo>
                <a:close/>
                <a:moveTo>
                  <a:pt x="741536" y="4361745"/>
                </a:moveTo>
                <a:lnTo>
                  <a:pt x="405167" y="4361745"/>
                </a:lnTo>
                <a:lnTo>
                  <a:pt x="405167" y="4712293"/>
                </a:lnTo>
                <a:lnTo>
                  <a:pt x="741536" y="4712293"/>
                </a:lnTo>
                <a:close/>
                <a:moveTo>
                  <a:pt x="741536" y="3996618"/>
                </a:moveTo>
                <a:lnTo>
                  <a:pt x="405167" y="3996618"/>
                </a:lnTo>
                <a:lnTo>
                  <a:pt x="405167" y="4347165"/>
                </a:lnTo>
                <a:lnTo>
                  <a:pt x="741536" y="4347165"/>
                </a:lnTo>
                <a:close/>
                <a:moveTo>
                  <a:pt x="741536" y="3631491"/>
                </a:moveTo>
                <a:lnTo>
                  <a:pt x="405167" y="3631491"/>
                </a:lnTo>
                <a:lnTo>
                  <a:pt x="405167" y="3982038"/>
                </a:lnTo>
                <a:lnTo>
                  <a:pt x="741536" y="3982038"/>
                </a:lnTo>
                <a:close/>
                <a:moveTo>
                  <a:pt x="741536" y="3266363"/>
                </a:moveTo>
                <a:lnTo>
                  <a:pt x="405167" y="3266363"/>
                </a:lnTo>
                <a:lnTo>
                  <a:pt x="405167" y="3616911"/>
                </a:lnTo>
                <a:lnTo>
                  <a:pt x="741536" y="3616911"/>
                </a:lnTo>
                <a:close/>
                <a:moveTo>
                  <a:pt x="741536" y="2901235"/>
                </a:moveTo>
                <a:lnTo>
                  <a:pt x="405167" y="2901235"/>
                </a:lnTo>
                <a:lnTo>
                  <a:pt x="405167" y="3251783"/>
                </a:lnTo>
                <a:lnTo>
                  <a:pt x="741536" y="3251783"/>
                </a:lnTo>
                <a:close/>
                <a:moveTo>
                  <a:pt x="741536" y="2536108"/>
                </a:moveTo>
                <a:lnTo>
                  <a:pt x="405167" y="2536108"/>
                </a:lnTo>
                <a:lnTo>
                  <a:pt x="405167" y="2886655"/>
                </a:lnTo>
                <a:lnTo>
                  <a:pt x="741536" y="2886655"/>
                </a:lnTo>
                <a:close/>
                <a:moveTo>
                  <a:pt x="741536" y="2170981"/>
                </a:moveTo>
                <a:lnTo>
                  <a:pt x="405167" y="2170981"/>
                </a:lnTo>
                <a:lnTo>
                  <a:pt x="405167" y="2521528"/>
                </a:lnTo>
                <a:lnTo>
                  <a:pt x="741536" y="2521528"/>
                </a:lnTo>
                <a:close/>
                <a:moveTo>
                  <a:pt x="741536" y="1805854"/>
                </a:moveTo>
                <a:lnTo>
                  <a:pt x="405167" y="1805854"/>
                </a:lnTo>
                <a:lnTo>
                  <a:pt x="405167" y="2156401"/>
                </a:lnTo>
                <a:lnTo>
                  <a:pt x="741536" y="2156401"/>
                </a:lnTo>
                <a:close/>
                <a:moveTo>
                  <a:pt x="741536" y="1440727"/>
                </a:moveTo>
                <a:lnTo>
                  <a:pt x="405167" y="1440727"/>
                </a:lnTo>
                <a:lnTo>
                  <a:pt x="405167" y="1791274"/>
                </a:lnTo>
                <a:lnTo>
                  <a:pt x="741536" y="1791274"/>
                </a:lnTo>
                <a:close/>
                <a:moveTo>
                  <a:pt x="741536" y="1075598"/>
                </a:moveTo>
                <a:lnTo>
                  <a:pt x="405167" y="1075598"/>
                </a:lnTo>
                <a:lnTo>
                  <a:pt x="405167" y="1426147"/>
                </a:lnTo>
                <a:lnTo>
                  <a:pt x="741536" y="1426147"/>
                </a:lnTo>
                <a:close/>
                <a:moveTo>
                  <a:pt x="741536" y="710474"/>
                </a:moveTo>
                <a:lnTo>
                  <a:pt x="405167" y="710474"/>
                </a:lnTo>
                <a:lnTo>
                  <a:pt x="405167" y="1061017"/>
                </a:lnTo>
                <a:lnTo>
                  <a:pt x="741536" y="1061017"/>
                </a:lnTo>
                <a:close/>
                <a:moveTo>
                  <a:pt x="741536" y="345347"/>
                </a:moveTo>
                <a:lnTo>
                  <a:pt x="405167" y="345347"/>
                </a:lnTo>
                <a:lnTo>
                  <a:pt x="405167" y="695893"/>
                </a:lnTo>
                <a:lnTo>
                  <a:pt x="741536" y="695893"/>
                </a:lnTo>
                <a:close/>
                <a:moveTo>
                  <a:pt x="1093125" y="12004282"/>
                </a:moveTo>
                <a:lnTo>
                  <a:pt x="756755" y="12004282"/>
                </a:lnTo>
                <a:lnTo>
                  <a:pt x="756755" y="12354830"/>
                </a:lnTo>
                <a:lnTo>
                  <a:pt x="1093125" y="12354830"/>
                </a:lnTo>
                <a:close/>
                <a:moveTo>
                  <a:pt x="1093125" y="11639155"/>
                </a:moveTo>
                <a:lnTo>
                  <a:pt x="756755" y="11639155"/>
                </a:lnTo>
                <a:lnTo>
                  <a:pt x="756755" y="11989703"/>
                </a:lnTo>
                <a:lnTo>
                  <a:pt x="1093125" y="11989703"/>
                </a:lnTo>
                <a:close/>
                <a:moveTo>
                  <a:pt x="1093125" y="11274028"/>
                </a:moveTo>
                <a:lnTo>
                  <a:pt x="756755" y="11274028"/>
                </a:lnTo>
                <a:lnTo>
                  <a:pt x="756755" y="11624575"/>
                </a:lnTo>
                <a:lnTo>
                  <a:pt x="1093125" y="11624575"/>
                </a:lnTo>
                <a:close/>
                <a:moveTo>
                  <a:pt x="1093125" y="10908900"/>
                </a:moveTo>
                <a:lnTo>
                  <a:pt x="756755" y="10908900"/>
                </a:lnTo>
                <a:lnTo>
                  <a:pt x="756755" y="11259448"/>
                </a:lnTo>
                <a:lnTo>
                  <a:pt x="1093125" y="11259448"/>
                </a:lnTo>
                <a:close/>
                <a:moveTo>
                  <a:pt x="1093125" y="10543772"/>
                </a:moveTo>
                <a:lnTo>
                  <a:pt x="756755" y="10543772"/>
                </a:lnTo>
                <a:lnTo>
                  <a:pt x="756755" y="10894320"/>
                </a:lnTo>
                <a:lnTo>
                  <a:pt x="1093125" y="10894320"/>
                </a:lnTo>
                <a:close/>
                <a:moveTo>
                  <a:pt x="1093125" y="10178645"/>
                </a:moveTo>
                <a:lnTo>
                  <a:pt x="756755" y="10178645"/>
                </a:lnTo>
                <a:lnTo>
                  <a:pt x="756755" y="10529192"/>
                </a:lnTo>
                <a:lnTo>
                  <a:pt x="1093125" y="10529192"/>
                </a:lnTo>
                <a:close/>
                <a:moveTo>
                  <a:pt x="1093125" y="9813518"/>
                </a:moveTo>
                <a:lnTo>
                  <a:pt x="756756" y="9813518"/>
                </a:lnTo>
                <a:lnTo>
                  <a:pt x="756755" y="10164065"/>
                </a:lnTo>
                <a:lnTo>
                  <a:pt x="1093125" y="10164065"/>
                </a:lnTo>
                <a:close/>
                <a:moveTo>
                  <a:pt x="1093125" y="9448390"/>
                </a:moveTo>
                <a:lnTo>
                  <a:pt x="756756" y="9448390"/>
                </a:lnTo>
                <a:lnTo>
                  <a:pt x="756756" y="9798938"/>
                </a:lnTo>
                <a:lnTo>
                  <a:pt x="1093125" y="9798938"/>
                </a:lnTo>
                <a:close/>
                <a:moveTo>
                  <a:pt x="1093125" y="9083262"/>
                </a:moveTo>
                <a:lnTo>
                  <a:pt x="756756" y="9083262"/>
                </a:lnTo>
                <a:lnTo>
                  <a:pt x="756756" y="9433810"/>
                </a:lnTo>
                <a:lnTo>
                  <a:pt x="1093125" y="9433810"/>
                </a:lnTo>
                <a:close/>
                <a:moveTo>
                  <a:pt x="1093125" y="8718135"/>
                </a:moveTo>
                <a:lnTo>
                  <a:pt x="756756" y="8718135"/>
                </a:lnTo>
                <a:lnTo>
                  <a:pt x="756756" y="9068682"/>
                </a:lnTo>
                <a:lnTo>
                  <a:pt x="1093125" y="9068682"/>
                </a:lnTo>
                <a:close/>
                <a:moveTo>
                  <a:pt x="1093125" y="8353008"/>
                </a:moveTo>
                <a:lnTo>
                  <a:pt x="756756" y="8353008"/>
                </a:lnTo>
                <a:lnTo>
                  <a:pt x="756756" y="8703555"/>
                </a:lnTo>
                <a:lnTo>
                  <a:pt x="1093125" y="8703555"/>
                </a:lnTo>
                <a:close/>
                <a:moveTo>
                  <a:pt x="1093125" y="7987881"/>
                </a:moveTo>
                <a:lnTo>
                  <a:pt x="756756" y="7987881"/>
                </a:lnTo>
                <a:lnTo>
                  <a:pt x="756756" y="8338428"/>
                </a:lnTo>
                <a:lnTo>
                  <a:pt x="1093125" y="8338428"/>
                </a:lnTo>
                <a:close/>
                <a:moveTo>
                  <a:pt x="1093125" y="7622754"/>
                </a:moveTo>
                <a:lnTo>
                  <a:pt x="756756" y="7622754"/>
                </a:lnTo>
                <a:lnTo>
                  <a:pt x="756756" y="7973301"/>
                </a:lnTo>
                <a:lnTo>
                  <a:pt x="1093125" y="7973301"/>
                </a:lnTo>
                <a:close/>
                <a:moveTo>
                  <a:pt x="1093125" y="7257625"/>
                </a:moveTo>
                <a:lnTo>
                  <a:pt x="756755" y="7257625"/>
                </a:lnTo>
                <a:lnTo>
                  <a:pt x="756756" y="7608174"/>
                </a:lnTo>
                <a:lnTo>
                  <a:pt x="1093125" y="7608174"/>
                </a:lnTo>
                <a:close/>
                <a:moveTo>
                  <a:pt x="1093125" y="6892501"/>
                </a:moveTo>
                <a:lnTo>
                  <a:pt x="756755" y="6892501"/>
                </a:lnTo>
                <a:lnTo>
                  <a:pt x="756755" y="7243044"/>
                </a:lnTo>
                <a:lnTo>
                  <a:pt x="1093125" y="7243044"/>
                </a:lnTo>
                <a:close/>
                <a:moveTo>
                  <a:pt x="1093125" y="6527374"/>
                </a:moveTo>
                <a:lnTo>
                  <a:pt x="756755" y="6527374"/>
                </a:lnTo>
                <a:lnTo>
                  <a:pt x="756755" y="6877920"/>
                </a:lnTo>
                <a:lnTo>
                  <a:pt x="1093125" y="6877920"/>
                </a:lnTo>
                <a:close/>
                <a:moveTo>
                  <a:pt x="1093125" y="6187383"/>
                </a:moveTo>
                <a:lnTo>
                  <a:pt x="756756" y="6187383"/>
                </a:lnTo>
                <a:lnTo>
                  <a:pt x="756756" y="6357302"/>
                </a:lnTo>
                <a:lnTo>
                  <a:pt x="756755" y="6357302"/>
                </a:lnTo>
                <a:lnTo>
                  <a:pt x="756755" y="6512794"/>
                </a:lnTo>
                <a:lnTo>
                  <a:pt x="1093125" y="6512794"/>
                </a:lnTo>
                <a:close/>
                <a:moveTo>
                  <a:pt x="1093126" y="5822255"/>
                </a:moveTo>
                <a:lnTo>
                  <a:pt x="756756" y="5822255"/>
                </a:lnTo>
                <a:lnTo>
                  <a:pt x="756756" y="6172803"/>
                </a:lnTo>
                <a:lnTo>
                  <a:pt x="1093126" y="6172803"/>
                </a:lnTo>
                <a:close/>
                <a:moveTo>
                  <a:pt x="1093126" y="5457129"/>
                </a:moveTo>
                <a:lnTo>
                  <a:pt x="756756" y="5457129"/>
                </a:lnTo>
                <a:lnTo>
                  <a:pt x="756756" y="5807676"/>
                </a:lnTo>
                <a:lnTo>
                  <a:pt x="1093126" y="5807676"/>
                </a:lnTo>
                <a:close/>
                <a:moveTo>
                  <a:pt x="1093126" y="5092001"/>
                </a:moveTo>
                <a:lnTo>
                  <a:pt x="756756" y="5092001"/>
                </a:lnTo>
                <a:lnTo>
                  <a:pt x="756756" y="5442548"/>
                </a:lnTo>
                <a:lnTo>
                  <a:pt x="1093126" y="5442548"/>
                </a:lnTo>
                <a:close/>
                <a:moveTo>
                  <a:pt x="1093126" y="4726873"/>
                </a:moveTo>
                <a:lnTo>
                  <a:pt x="756756" y="4726873"/>
                </a:lnTo>
                <a:lnTo>
                  <a:pt x="756756" y="5077421"/>
                </a:lnTo>
                <a:lnTo>
                  <a:pt x="1093126" y="5077421"/>
                </a:lnTo>
                <a:close/>
                <a:moveTo>
                  <a:pt x="1093126" y="4361745"/>
                </a:moveTo>
                <a:lnTo>
                  <a:pt x="756756" y="4361745"/>
                </a:lnTo>
                <a:lnTo>
                  <a:pt x="756756" y="4712293"/>
                </a:lnTo>
                <a:lnTo>
                  <a:pt x="1093126" y="4712293"/>
                </a:lnTo>
                <a:close/>
                <a:moveTo>
                  <a:pt x="1093126" y="3996618"/>
                </a:moveTo>
                <a:lnTo>
                  <a:pt x="756756" y="3996618"/>
                </a:lnTo>
                <a:lnTo>
                  <a:pt x="756756" y="4347165"/>
                </a:lnTo>
                <a:lnTo>
                  <a:pt x="1093126" y="4347165"/>
                </a:lnTo>
                <a:close/>
                <a:moveTo>
                  <a:pt x="1093126" y="3631491"/>
                </a:moveTo>
                <a:lnTo>
                  <a:pt x="756757" y="3631491"/>
                </a:lnTo>
                <a:lnTo>
                  <a:pt x="756756" y="3982038"/>
                </a:lnTo>
                <a:lnTo>
                  <a:pt x="1093126" y="3982038"/>
                </a:lnTo>
                <a:close/>
                <a:moveTo>
                  <a:pt x="1093126" y="3266363"/>
                </a:moveTo>
                <a:lnTo>
                  <a:pt x="756757" y="3266363"/>
                </a:lnTo>
                <a:lnTo>
                  <a:pt x="756757" y="3616911"/>
                </a:lnTo>
                <a:lnTo>
                  <a:pt x="1093126" y="3616911"/>
                </a:lnTo>
                <a:close/>
                <a:moveTo>
                  <a:pt x="1093126" y="2901235"/>
                </a:moveTo>
                <a:lnTo>
                  <a:pt x="756757" y="2901235"/>
                </a:lnTo>
                <a:lnTo>
                  <a:pt x="756757" y="3251783"/>
                </a:lnTo>
                <a:lnTo>
                  <a:pt x="1093126" y="3251783"/>
                </a:lnTo>
                <a:close/>
                <a:moveTo>
                  <a:pt x="1093126" y="2536108"/>
                </a:moveTo>
                <a:lnTo>
                  <a:pt x="756757" y="2536108"/>
                </a:lnTo>
                <a:lnTo>
                  <a:pt x="756757" y="2886655"/>
                </a:lnTo>
                <a:lnTo>
                  <a:pt x="1093126" y="2886655"/>
                </a:lnTo>
                <a:close/>
                <a:moveTo>
                  <a:pt x="1093126" y="2170981"/>
                </a:moveTo>
                <a:lnTo>
                  <a:pt x="756757" y="2170981"/>
                </a:lnTo>
                <a:lnTo>
                  <a:pt x="756757" y="2521528"/>
                </a:lnTo>
                <a:lnTo>
                  <a:pt x="1093126" y="2521528"/>
                </a:lnTo>
                <a:close/>
                <a:moveTo>
                  <a:pt x="1093126" y="1805854"/>
                </a:moveTo>
                <a:lnTo>
                  <a:pt x="756757" y="1805854"/>
                </a:lnTo>
                <a:lnTo>
                  <a:pt x="756757" y="2156401"/>
                </a:lnTo>
                <a:lnTo>
                  <a:pt x="1093126" y="2156401"/>
                </a:lnTo>
                <a:close/>
                <a:moveTo>
                  <a:pt x="1093126" y="1440727"/>
                </a:moveTo>
                <a:lnTo>
                  <a:pt x="756757" y="1440727"/>
                </a:lnTo>
                <a:lnTo>
                  <a:pt x="756757" y="1791274"/>
                </a:lnTo>
                <a:lnTo>
                  <a:pt x="1093126" y="1791274"/>
                </a:lnTo>
                <a:close/>
                <a:moveTo>
                  <a:pt x="1093126" y="1075598"/>
                </a:moveTo>
                <a:lnTo>
                  <a:pt x="756756" y="1075598"/>
                </a:lnTo>
                <a:lnTo>
                  <a:pt x="756757" y="1426147"/>
                </a:lnTo>
                <a:lnTo>
                  <a:pt x="1093126" y="1426147"/>
                </a:lnTo>
                <a:close/>
                <a:moveTo>
                  <a:pt x="1093126" y="710474"/>
                </a:moveTo>
                <a:lnTo>
                  <a:pt x="756756" y="710474"/>
                </a:lnTo>
                <a:lnTo>
                  <a:pt x="756756" y="1061017"/>
                </a:lnTo>
                <a:lnTo>
                  <a:pt x="1093126" y="1061017"/>
                </a:lnTo>
                <a:close/>
                <a:moveTo>
                  <a:pt x="1093126" y="345347"/>
                </a:moveTo>
                <a:lnTo>
                  <a:pt x="756756" y="345347"/>
                </a:lnTo>
                <a:lnTo>
                  <a:pt x="756756" y="695893"/>
                </a:lnTo>
                <a:lnTo>
                  <a:pt x="1093126" y="695893"/>
                </a:lnTo>
                <a:close/>
                <a:moveTo>
                  <a:pt x="1444715" y="12004284"/>
                </a:moveTo>
                <a:lnTo>
                  <a:pt x="1108345" y="12004282"/>
                </a:lnTo>
                <a:lnTo>
                  <a:pt x="1108345" y="12354830"/>
                </a:lnTo>
                <a:lnTo>
                  <a:pt x="1444715" y="12354830"/>
                </a:lnTo>
                <a:close/>
                <a:moveTo>
                  <a:pt x="1444715" y="11639156"/>
                </a:moveTo>
                <a:lnTo>
                  <a:pt x="1108345" y="11639155"/>
                </a:lnTo>
                <a:lnTo>
                  <a:pt x="1108345" y="11989703"/>
                </a:lnTo>
                <a:lnTo>
                  <a:pt x="1444715" y="11989703"/>
                </a:lnTo>
                <a:close/>
                <a:moveTo>
                  <a:pt x="1444715" y="11274028"/>
                </a:moveTo>
                <a:lnTo>
                  <a:pt x="1108345" y="11274028"/>
                </a:lnTo>
                <a:lnTo>
                  <a:pt x="1108345" y="11624575"/>
                </a:lnTo>
                <a:lnTo>
                  <a:pt x="1444715" y="11624575"/>
                </a:lnTo>
                <a:close/>
                <a:moveTo>
                  <a:pt x="1444715" y="10908901"/>
                </a:moveTo>
                <a:lnTo>
                  <a:pt x="1108345" y="10908900"/>
                </a:lnTo>
                <a:lnTo>
                  <a:pt x="1108345" y="11259448"/>
                </a:lnTo>
                <a:lnTo>
                  <a:pt x="1444715" y="11259448"/>
                </a:lnTo>
                <a:close/>
                <a:moveTo>
                  <a:pt x="1444715" y="10543773"/>
                </a:moveTo>
                <a:lnTo>
                  <a:pt x="1108345" y="10543772"/>
                </a:lnTo>
                <a:lnTo>
                  <a:pt x="1108345" y="10894320"/>
                </a:lnTo>
                <a:lnTo>
                  <a:pt x="1444715" y="10894320"/>
                </a:lnTo>
                <a:close/>
                <a:moveTo>
                  <a:pt x="1444715" y="10178645"/>
                </a:moveTo>
                <a:lnTo>
                  <a:pt x="1108345" y="10178645"/>
                </a:lnTo>
                <a:lnTo>
                  <a:pt x="1108345" y="10529192"/>
                </a:lnTo>
                <a:lnTo>
                  <a:pt x="1444715" y="10529192"/>
                </a:lnTo>
                <a:close/>
                <a:moveTo>
                  <a:pt x="1444715" y="9813518"/>
                </a:moveTo>
                <a:lnTo>
                  <a:pt x="1108346" y="9813518"/>
                </a:lnTo>
                <a:lnTo>
                  <a:pt x="1108345" y="10164065"/>
                </a:lnTo>
                <a:lnTo>
                  <a:pt x="1444715" y="10164065"/>
                </a:lnTo>
                <a:close/>
                <a:moveTo>
                  <a:pt x="1444715" y="9448390"/>
                </a:moveTo>
                <a:lnTo>
                  <a:pt x="1108346" y="9448390"/>
                </a:lnTo>
                <a:lnTo>
                  <a:pt x="1108346" y="9798938"/>
                </a:lnTo>
                <a:lnTo>
                  <a:pt x="1444715" y="9798938"/>
                </a:lnTo>
                <a:close/>
                <a:moveTo>
                  <a:pt x="1444715" y="9083262"/>
                </a:moveTo>
                <a:lnTo>
                  <a:pt x="1108346" y="9083262"/>
                </a:lnTo>
                <a:lnTo>
                  <a:pt x="1108346" y="9433810"/>
                </a:lnTo>
                <a:lnTo>
                  <a:pt x="1444715" y="9433810"/>
                </a:lnTo>
                <a:close/>
                <a:moveTo>
                  <a:pt x="1444715" y="8718135"/>
                </a:moveTo>
                <a:lnTo>
                  <a:pt x="1108346" y="8718135"/>
                </a:lnTo>
                <a:lnTo>
                  <a:pt x="1108346" y="9068682"/>
                </a:lnTo>
                <a:lnTo>
                  <a:pt x="1444715" y="9068682"/>
                </a:lnTo>
                <a:close/>
                <a:moveTo>
                  <a:pt x="1444715" y="8353008"/>
                </a:moveTo>
                <a:lnTo>
                  <a:pt x="1108346" y="8353008"/>
                </a:lnTo>
                <a:lnTo>
                  <a:pt x="1108346" y="8703555"/>
                </a:lnTo>
                <a:lnTo>
                  <a:pt x="1444715" y="8703555"/>
                </a:lnTo>
                <a:close/>
                <a:moveTo>
                  <a:pt x="1444715" y="7987881"/>
                </a:moveTo>
                <a:lnTo>
                  <a:pt x="1108346" y="7987881"/>
                </a:lnTo>
                <a:lnTo>
                  <a:pt x="1108346" y="8338428"/>
                </a:lnTo>
                <a:lnTo>
                  <a:pt x="1444715" y="8338428"/>
                </a:lnTo>
                <a:close/>
                <a:moveTo>
                  <a:pt x="1444715" y="7622754"/>
                </a:moveTo>
                <a:lnTo>
                  <a:pt x="1108346" y="7622754"/>
                </a:lnTo>
                <a:lnTo>
                  <a:pt x="1108346" y="7973301"/>
                </a:lnTo>
                <a:lnTo>
                  <a:pt x="1444715" y="7973301"/>
                </a:lnTo>
                <a:close/>
                <a:moveTo>
                  <a:pt x="1444715" y="7257625"/>
                </a:moveTo>
                <a:lnTo>
                  <a:pt x="1108346" y="7257625"/>
                </a:lnTo>
                <a:lnTo>
                  <a:pt x="1108346" y="7608174"/>
                </a:lnTo>
                <a:lnTo>
                  <a:pt x="1444715" y="7608174"/>
                </a:lnTo>
                <a:close/>
                <a:moveTo>
                  <a:pt x="1444715" y="6892501"/>
                </a:moveTo>
                <a:lnTo>
                  <a:pt x="1108345" y="6892501"/>
                </a:lnTo>
                <a:lnTo>
                  <a:pt x="1108346" y="7243044"/>
                </a:lnTo>
                <a:lnTo>
                  <a:pt x="1444715" y="7243044"/>
                </a:lnTo>
                <a:close/>
                <a:moveTo>
                  <a:pt x="1444715" y="6527374"/>
                </a:moveTo>
                <a:lnTo>
                  <a:pt x="1108345" y="6527374"/>
                </a:lnTo>
                <a:lnTo>
                  <a:pt x="1108345" y="6877920"/>
                </a:lnTo>
                <a:lnTo>
                  <a:pt x="1444715" y="6877920"/>
                </a:lnTo>
                <a:close/>
                <a:moveTo>
                  <a:pt x="1444715" y="6187385"/>
                </a:moveTo>
                <a:lnTo>
                  <a:pt x="1108346" y="6187383"/>
                </a:lnTo>
                <a:lnTo>
                  <a:pt x="1108346" y="6357302"/>
                </a:lnTo>
                <a:lnTo>
                  <a:pt x="1108345" y="6357302"/>
                </a:lnTo>
                <a:lnTo>
                  <a:pt x="1108345" y="6512794"/>
                </a:lnTo>
                <a:lnTo>
                  <a:pt x="1444715" y="6512794"/>
                </a:lnTo>
                <a:close/>
                <a:moveTo>
                  <a:pt x="1444716" y="5822257"/>
                </a:moveTo>
                <a:lnTo>
                  <a:pt x="1108346" y="5822255"/>
                </a:lnTo>
                <a:lnTo>
                  <a:pt x="1108346" y="6172803"/>
                </a:lnTo>
                <a:lnTo>
                  <a:pt x="1444716" y="6172803"/>
                </a:lnTo>
                <a:close/>
                <a:moveTo>
                  <a:pt x="1444716" y="5457129"/>
                </a:moveTo>
                <a:lnTo>
                  <a:pt x="1108346" y="5457129"/>
                </a:lnTo>
                <a:lnTo>
                  <a:pt x="1108346" y="5807676"/>
                </a:lnTo>
                <a:lnTo>
                  <a:pt x="1444716" y="5807676"/>
                </a:lnTo>
                <a:close/>
                <a:moveTo>
                  <a:pt x="1444716" y="5092001"/>
                </a:moveTo>
                <a:lnTo>
                  <a:pt x="1108346" y="5092001"/>
                </a:lnTo>
                <a:lnTo>
                  <a:pt x="1108346" y="5442548"/>
                </a:lnTo>
                <a:lnTo>
                  <a:pt x="1444716" y="5442548"/>
                </a:lnTo>
                <a:close/>
                <a:moveTo>
                  <a:pt x="1444716" y="4726874"/>
                </a:moveTo>
                <a:lnTo>
                  <a:pt x="1108346" y="4726873"/>
                </a:lnTo>
                <a:lnTo>
                  <a:pt x="1108346" y="5077421"/>
                </a:lnTo>
                <a:lnTo>
                  <a:pt x="1444716" y="5077421"/>
                </a:lnTo>
                <a:close/>
                <a:moveTo>
                  <a:pt x="1444716" y="4361746"/>
                </a:moveTo>
                <a:lnTo>
                  <a:pt x="1108346" y="4361745"/>
                </a:lnTo>
                <a:lnTo>
                  <a:pt x="1108346" y="4712293"/>
                </a:lnTo>
                <a:lnTo>
                  <a:pt x="1444716" y="4712293"/>
                </a:lnTo>
                <a:close/>
                <a:moveTo>
                  <a:pt x="1444716" y="3996618"/>
                </a:moveTo>
                <a:lnTo>
                  <a:pt x="1108346" y="3996618"/>
                </a:lnTo>
                <a:lnTo>
                  <a:pt x="1108346" y="4347165"/>
                </a:lnTo>
                <a:lnTo>
                  <a:pt x="1444716" y="4347165"/>
                </a:lnTo>
                <a:close/>
                <a:moveTo>
                  <a:pt x="1444716" y="3631491"/>
                </a:moveTo>
                <a:lnTo>
                  <a:pt x="1108347" y="3631491"/>
                </a:lnTo>
                <a:lnTo>
                  <a:pt x="1108346" y="3982038"/>
                </a:lnTo>
                <a:lnTo>
                  <a:pt x="1444716" y="3982038"/>
                </a:lnTo>
                <a:close/>
                <a:moveTo>
                  <a:pt x="1444716" y="3266363"/>
                </a:moveTo>
                <a:lnTo>
                  <a:pt x="1108347" y="3266363"/>
                </a:lnTo>
                <a:lnTo>
                  <a:pt x="1108347" y="3616911"/>
                </a:lnTo>
                <a:lnTo>
                  <a:pt x="1444716" y="3616911"/>
                </a:lnTo>
                <a:close/>
                <a:moveTo>
                  <a:pt x="1444716" y="2901235"/>
                </a:moveTo>
                <a:lnTo>
                  <a:pt x="1108347" y="2901235"/>
                </a:lnTo>
                <a:lnTo>
                  <a:pt x="1108347" y="3251783"/>
                </a:lnTo>
                <a:lnTo>
                  <a:pt x="1444716" y="3251783"/>
                </a:lnTo>
                <a:close/>
                <a:moveTo>
                  <a:pt x="1444716" y="2536108"/>
                </a:moveTo>
                <a:lnTo>
                  <a:pt x="1108347" y="2536108"/>
                </a:lnTo>
                <a:lnTo>
                  <a:pt x="1108347" y="2886655"/>
                </a:lnTo>
                <a:lnTo>
                  <a:pt x="1444716" y="2886655"/>
                </a:lnTo>
                <a:close/>
                <a:moveTo>
                  <a:pt x="1444716" y="2170981"/>
                </a:moveTo>
                <a:lnTo>
                  <a:pt x="1108347" y="2170981"/>
                </a:lnTo>
                <a:lnTo>
                  <a:pt x="1108347" y="2521528"/>
                </a:lnTo>
                <a:lnTo>
                  <a:pt x="1444716" y="2521528"/>
                </a:lnTo>
                <a:close/>
                <a:moveTo>
                  <a:pt x="1444716" y="1805854"/>
                </a:moveTo>
                <a:lnTo>
                  <a:pt x="1108347" y="1805854"/>
                </a:lnTo>
                <a:lnTo>
                  <a:pt x="1108347" y="2156401"/>
                </a:lnTo>
                <a:lnTo>
                  <a:pt x="1444716" y="2156401"/>
                </a:lnTo>
                <a:close/>
                <a:moveTo>
                  <a:pt x="1444716" y="1440727"/>
                </a:moveTo>
                <a:lnTo>
                  <a:pt x="1108347" y="1440727"/>
                </a:lnTo>
                <a:lnTo>
                  <a:pt x="1108347" y="1791274"/>
                </a:lnTo>
                <a:lnTo>
                  <a:pt x="1444716" y="1791274"/>
                </a:lnTo>
                <a:close/>
                <a:moveTo>
                  <a:pt x="1444716" y="1075598"/>
                </a:moveTo>
                <a:lnTo>
                  <a:pt x="1108347" y="1075598"/>
                </a:lnTo>
                <a:lnTo>
                  <a:pt x="1108347" y="1426147"/>
                </a:lnTo>
                <a:lnTo>
                  <a:pt x="1444716" y="1426147"/>
                </a:lnTo>
                <a:close/>
                <a:moveTo>
                  <a:pt x="1444716" y="710474"/>
                </a:moveTo>
                <a:lnTo>
                  <a:pt x="1108346" y="710474"/>
                </a:lnTo>
                <a:lnTo>
                  <a:pt x="1108347" y="1061017"/>
                </a:lnTo>
                <a:lnTo>
                  <a:pt x="1444716" y="1061017"/>
                </a:lnTo>
                <a:close/>
                <a:moveTo>
                  <a:pt x="1459936" y="0"/>
                </a:moveTo>
                <a:lnTo>
                  <a:pt x="1459936" y="207762"/>
                </a:lnTo>
                <a:lnTo>
                  <a:pt x="1457855" y="210563"/>
                </a:lnTo>
                <a:lnTo>
                  <a:pt x="1444716" y="220832"/>
                </a:lnTo>
                <a:lnTo>
                  <a:pt x="1444716" y="0"/>
                </a:lnTo>
                <a:close/>
                <a:moveTo>
                  <a:pt x="1796305" y="12004284"/>
                </a:moveTo>
                <a:lnTo>
                  <a:pt x="1459935" y="12004284"/>
                </a:lnTo>
                <a:lnTo>
                  <a:pt x="1459935" y="12354830"/>
                </a:lnTo>
                <a:lnTo>
                  <a:pt x="1796305" y="12354830"/>
                </a:lnTo>
                <a:close/>
                <a:moveTo>
                  <a:pt x="1796305" y="11639156"/>
                </a:moveTo>
                <a:lnTo>
                  <a:pt x="1459935" y="11639156"/>
                </a:lnTo>
                <a:lnTo>
                  <a:pt x="1459935" y="11989703"/>
                </a:lnTo>
                <a:lnTo>
                  <a:pt x="1796305" y="11989703"/>
                </a:lnTo>
                <a:close/>
                <a:moveTo>
                  <a:pt x="1796305" y="11274028"/>
                </a:moveTo>
                <a:lnTo>
                  <a:pt x="1459935" y="11274028"/>
                </a:lnTo>
                <a:lnTo>
                  <a:pt x="1459935" y="11624575"/>
                </a:lnTo>
                <a:lnTo>
                  <a:pt x="1796305" y="11624575"/>
                </a:lnTo>
                <a:close/>
                <a:moveTo>
                  <a:pt x="1796305" y="10908901"/>
                </a:moveTo>
                <a:lnTo>
                  <a:pt x="1459935" y="10908901"/>
                </a:lnTo>
                <a:lnTo>
                  <a:pt x="1459935" y="11259448"/>
                </a:lnTo>
                <a:lnTo>
                  <a:pt x="1796305" y="11259448"/>
                </a:lnTo>
                <a:close/>
                <a:moveTo>
                  <a:pt x="1796305" y="10543773"/>
                </a:moveTo>
                <a:lnTo>
                  <a:pt x="1459935" y="10543773"/>
                </a:lnTo>
                <a:lnTo>
                  <a:pt x="1459935" y="10894320"/>
                </a:lnTo>
                <a:lnTo>
                  <a:pt x="1796305" y="10894320"/>
                </a:lnTo>
                <a:close/>
                <a:moveTo>
                  <a:pt x="1796305" y="10178645"/>
                </a:moveTo>
                <a:lnTo>
                  <a:pt x="1459935" y="10178645"/>
                </a:lnTo>
                <a:lnTo>
                  <a:pt x="1459935" y="10529192"/>
                </a:lnTo>
                <a:lnTo>
                  <a:pt x="1796305" y="10529192"/>
                </a:lnTo>
                <a:close/>
                <a:moveTo>
                  <a:pt x="1796305" y="9813518"/>
                </a:moveTo>
                <a:lnTo>
                  <a:pt x="1459935" y="9813518"/>
                </a:lnTo>
                <a:lnTo>
                  <a:pt x="1459935" y="10164065"/>
                </a:lnTo>
                <a:lnTo>
                  <a:pt x="1796305" y="10164065"/>
                </a:lnTo>
                <a:close/>
                <a:moveTo>
                  <a:pt x="1796305" y="9448390"/>
                </a:moveTo>
                <a:lnTo>
                  <a:pt x="1459935" y="9448390"/>
                </a:lnTo>
                <a:lnTo>
                  <a:pt x="1459935" y="9798938"/>
                </a:lnTo>
                <a:lnTo>
                  <a:pt x="1796305" y="9798938"/>
                </a:lnTo>
                <a:close/>
                <a:moveTo>
                  <a:pt x="1796305" y="9083262"/>
                </a:moveTo>
                <a:lnTo>
                  <a:pt x="1459935" y="9083262"/>
                </a:lnTo>
                <a:lnTo>
                  <a:pt x="1459935" y="9433810"/>
                </a:lnTo>
                <a:lnTo>
                  <a:pt x="1796305" y="9433810"/>
                </a:lnTo>
                <a:close/>
                <a:moveTo>
                  <a:pt x="1796305" y="8718135"/>
                </a:moveTo>
                <a:lnTo>
                  <a:pt x="1459935" y="8718135"/>
                </a:lnTo>
                <a:lnTo>
                  <a:pt x="1459935" y="9068682"/>
                </a:lnTo>
                <a:lnTo>
                  <a:pt x="1796305" y="9068682"/>
                </a:lnTo>
                <a:close/>
                <a:moveTo>
                  <a:pt x="1796305" y="8353008"/>
                </a:moveTo>
                <a:lnTo>
                  <a:pt x="1459935" y="8353008"/>
                </a:lnTo>
                <a:lnTo>
                  <a:pt x="1459935" y="8703555"/>
                </a:lnTo>
                <a:lnTo>
                  <a:pt x="1796305" y="8703555"/>
                </a:lnTo>
                <a:close/>
                <a:moveTo>
                  <a:pt x="1796305" y="7987881"/>
                </a:moveTo>
                <a:lnTo>
                  <a:pt x="1459935" y="7987881"/>
                </a:lnTo>
                <a:lnTo>
                  <a:pt x="1459935" y="8338428"/>
                </a:lnTo>
                <a:lnTo>
                  <a:pt x="1796305" y="8338428"/>
                </a:lnTo>
                <a:close/>
                <a:moveTo>
                  <a:pt x="1796305" y="7622754"/>
                </a:moveTo>
                <a:lnTo>
                  <a:pt x="1459935" y="7622754"/>
                </a:lnTo>
                <a:lnTo>
                  <a:pt x="1459935" y="7973301"/>
                </a:lnTo>
                <a:lnTo>
                  <a:pt x="1796305" y="7973301"/>
                </a:lnTo>
                <a:close/>
                <a:moveTo>
                  <a:pt x="1796305" y="7257625"/>
                </a:moveTo>
                <a:lnTo>
                  <a:pt x="1459935" y="7257625"/>
                </a:lnTo>
                <a:lnTo>
                  <a:pt x="1459935" y="7608174"/>
                </a:lnTo>
                <a:lnTo>
                  <a:pt x="1796305" y="7608174"/>
                </a:lnTo>
                <a:close/>
                <a:moveTo>
                  <a:pt x="1796305" y="6892501"/>
                </a:moveTo>
                <a:lnTo>
                  <a:pt x="1459935" y="6892501"/>
                </a:lnTo>
                <a:lnTo>
                  <a:pt x="1459935" y="7243044"/>
                </a:lnTo>
                <a:lnTo>
                  <a:pt x="1796305" y="7243044"/>
                </a:lnTo>
                <a:close/>
                <a:moveTo>
                  <a:pt x="1796305" y="6527374"/>
                </a:moveTo>
                <a:lnTo>
                  <a:pt x="1459935" y="6527374"/>
                </a:lnTo>
                <a:lnTo>
                  <a:pt x="1459935" y="6877920"/>
                </a:lnTo>
                <a:lnTo>
                  <a:pt x="1796305" y="6877920"/>
                </a:lnTo>
                <a:close/>
                <a:moveTo>
                  <a:pt x="1796305" y="6187385"/>
                </a:moveTo>
                <a:lnTo>
                  <a:pt x="1459936" y="6187385"/>
                </a:lnTo>
                <a:lnTo>
                  <a:pt x="1459936" y="6357302"/>
                </a:lnTo>
                <a:lnTo>
                  <a:pt x="1459935" y="6357302"/>
                </a:lnTo>
                <a:lnTo>
                  <a:pt x="1459935" y="6512794"/>
                </a:lnTo>
                <a:lnTo>
                  <a:pt x="1796305" y="6512794"/>
                </a:lnTo>
                <a:close/>
                <a:moveTo>
                  <a:pt x="1796306" y="5822257"/>
                </a:moveTo>
                <a:lnTo>
                  <a:pt x="1459936" y="5822257"/>
                </a:lnTo>
                <a:lnTo>
                  <a:pt x="1459936" y="6172803"/>
                </a:lnTo>
                <a:lnTo>
                  <a:pt x="1796306" y="6172803"/>
                </a:lnTo>
                <a:close/>
                <a:moveTo>
                  <a:pt x="1796306" y="5457129"/>
                </a:moveTo>
                <a:lnTo>
                  <a:pt x="1459936" y="5457129"/>
                </a:lnTo>
                <a:lnTo>
                  <a:pt x="1459936" y="5807676"/>
                </a:lnTo>
                <a:lnTo>
                  <a:pt x="1796306" y="5807676"/>
                </a:lnTo>
                <a:close/>
                <a:moveTo>
                  <a:pt x="1796306" y="5092001"/>
                </a:moveTo>
                <a:lnTo>
                  <a:pt x="1459936" y="5092001"/>
                </a:lnTo>
                <a:lnTo>
                  <a:pt x="1459936" y="5442548"/>
                </a:lnTo>
                <a:lnTo>
                  <a:pt x="1796306" y="5442548"/>
                </a:lnTo>
                <a:close/>
                <a:moveTo>
                  <a:pt x="1796306" y="4726874"/>
                </a:moveTo>
                <a:lnTo>
                  <a:pt x="1459936" y="4726874"/>
                </a:lnTo>
                <a:lnTo>
                  <a:pt x="1459936" y="5077421"/>
                </a:lnTo>
                <a:lnTo>
                  <a:pt x="1796306" y="5077421"/>
                </a:lnTo>
                <a:close/>
                <a:moveTo>
                  <a:pt x="1796306" y="4361746"/>
                </a:moveTo>
                <a:lnTo>
                  <a:pt x="1459936" y="4361746"/>
                </a:lnTo>
                <a:lnTo>
                  <a:pt x="1459936" y="4712293"/>
                </a:lnTo>
                <a:lnTo>
                  <a:pt x="1796306" y="4712293"/>
                </a:lnTo>
                <a:close/>
                <a:moveTo>
                  <a:pt x="1796306" y="3996618"/>
                </a:moveTo>
                <a:lnTo>
                  <a:pt x="1459936" y="3996618"/>
                </a:lnTo>
                <a:lnTo>
                  <a:pt x="1459936" y="4347165"/>
                </a:lnTo>
                <a:lnTo>
                  <a:pt x="1796306" y="4347165"/>
                </a:lnTo>
                <a:close/>
                <a:moveTo>
                  <a:pt x="1796306" y="3631491"/>
                </a:moveTo>
                <a:lnTo>
                  <a:pt x="1459936" y="3631491"/>
                </a:lnTo>
                <a:lnTo>
                  <a:pt x="1459936" y="3982038"/>
                </a:lnTo>
                <a:lnTo>
                  <a:pt x="1796306" y="3982038"/>
                </a:lnTo>
                <a:close/>
                <a:moveTo>
                  <a:pt x="1796306" y="3266363"/>
                </a:moveTo>
                <a:lnTo>
                  <a:pt x="1459936" y="3266363"/>
                </a:lnTo>
                <a:lnTo>
                  <a:pt x="1459936" y="3616911"/>
                </a:lnTo>
                <a:lnTo>
                  <a:pt x="1796306" y="3616911"/>
                </a:lnTo>
                <a:close/>
                <a:moveTo>
                  <a:pt x="1796306" y="2901235"/>
                </a:moveTo>
                <a:lnTo>
                  <a:pt x="1459936" y="2901235"/>
                </a:lnTo>
                <a:lnTo>
                  <a:pt x="1459936" y="3251783"/>
                </a:lnTo>
                <a:lnTo>
                  <a:pt x="1796306" y="3251783"/>
                </a:lnTo>
                <a:close/>
                <a:moveTo>
                  <a:pt x="1796306" y="2536108"/>
                </a:moveTo>
                <a:lnTo>
                  <a:pt x="1459936" y="2536108"/>
                </a:lnTo>
                <a:lnTo>
                  <a:pt x="1459936" y="2886655"/>
                </a:lnTo>
                <a:lnTo>
                  <a:pt x="1796306" y="2886655"/>
                </a:lnTo>
                <a:close/>
                <a:moveTo>
                  <a:pt x="1796306" y="2170981"/>
                </a:moveTo>
                <a:lnTo>
                  <a:pt x="1459936" y="2170981"/>
                </a:lnTo>
                <a:lnTo>
                  <a:pt x="1459936" y="2521528"/>
                </a:lnTo>
                <a:lnTo>
                  <a:pt x="1796306" y="2521528"/>
                </a:lnTo>
                <a:close/>
                <a:moveTo>
                  <a:pt x="1796306" y="1805854"/>
                </a:moveTo>
                <a:lnTo>
                  <a:pt x="1459936" y="1805854"/>
                </a:lnTo>
                <a:lnTo>
                  <a:pt x="1459936" y="2156401"/>
                </a:lnTo>
                <a:lnTo>
                  <a:pt x="1796306" y="2156401"/>
                </a:lnTo>
                <a:close/>
                <a:moveTo>
                  <a:pt x="1796306" y="1440727"/>
                </a:moveTo>
                <a:lnTo>
                  <a:pt x="1459936" y="1440727"/>
                </a:lnTo>
                <a:lnTo>
                  <a:pt x="1459936" y="1791274"/>
                </a:lnTo>
                <a:lnTo>
                  <a:pt x="1796306" y="1791274"/>
                </a:lnTo>
                <a:close/>
                <a:moveTo>
                  <a:pt x="1796306" y="1075598"/>
                </a:moveTo>
                <a:lnTo>
                  <a:pt x="1459936" y="1075598"/>
                </a:lnTo>
                <a:lnTo>
                  <a:pt x="1459936" y="1426147"/>
                </a:lnTo>
                <a:lnTo>
                  <a:pt x="1796306" y="1426147"/>
                </a:lnTo>
                <a:close/>
                <a:moveTo>
                  <a:pt x="2147895" y="12004284"/>
                </a:moveTo>
                <a:lnTo>
                  <a:pt x="1811525" y="12004284"/>
                </a:lnTo>
                <a:lnTo>
                  <a:pt x="1811525" y="12354830"/>
                </a:lnTo>
                <a:lnTo>
                  <a:pt x="2147895" y="12354830"/>
                </a:lnTo>
                <a:close/>
                <a:moveTo>
                  <a:pt x="2147895" y="11639156"/>
                </a:moveTo>
                <a:lnTo>
                  <a:pt x="1811525" y="11639156"/>
                </a:lnTo>
                <a:lnTo>
                  <a:pt x="1811525" y="11989703"/>
                </a:lnTo>
                <a:lnTo>
                  <a:pt x="2147895" y="11989703"/>
                </a:lnTo>
                <a:close/>
                <a:moveTo>
                  <a:pt x="2147895" y="11274028"/>
                </a:moveTo>
                <a:lnTo>
                  <a:pt x="1811525" y="11274028"/>
                </a:lnTo>
                <a:lnTo>
                  <a:pt x="1811525" y="11624575"/>
                </a:lnTo>
                <a:lnTo>
                  <a:pt x="2147895" y="11624575"/>
                </a:lnTo>
                <a:close/>
                <a:moveTo>
                  <a:pt x="2147895" y="10908901"/>
                </a:moveTo>
                <a:lnTo>
                  <a:pt x="1811525" y="10908901"/>
                </a:lnTo>
                <a:lnTo>
                  <a:pt x="1811525" y="11259448"/>
                </a:lnTo>
                <a:lnTo>
                  <a:pt x="2147895" y="11259448"/>
                </a:lnTo>
                <a:close/>
                <a:moveTo>
                  <a:pt x="2147896" y="10543773"/>
                </a:moveTo>
                <a:lnTo>
                  <a:pt x="1811525" y="10543773"/>
                </a:lnTo>
                <a:lnTo>
                  <a:pt x="1811525" y="10894320"/>
                </a:lnTo>
                <a:lnTo>
                  <a:pt x="2147895" y="10894320"/>
                </a:lnTo>
                <a:close/>
                <a:moveTo>
                  <a:pt x="2147896" y="10178645"/>
                </a:moveTo>
                <a:lnTo>
                  <a:pt x="1811525" y="10178645"/>
                </a:lnTo>
                <a:lnTo>
                  <a:pt x="1811525" y="10529192"/>
                </a:lnTo>
                <a:lnTo>
                  <a:pt x="2147896" y="10529192"/>
                </a:lnTo>
                <a:close/>
                <a:moveTo>
                  <a:pt x="2147896" y="9813518"/>
                </a:moveTo>
                <a:lnTo>
                  <a:pt x="1811525" y="9813518"/>
                </a:lnTo>
                <a:lnTo>
                  <a:pt x="1811525" y="10164065"/>
                </a:lnTo>
                <a:lnTo>
                  <a:pt x="2147896" y="10164065"/>
                </a:lnTo>
                <a:close/>
                <a:moveTo>
                  <a:pt x="2147896" y="9448390"/>
                </a:moveTo>
                <a:lnTo>
                  <a:pt x="1811525" y="9448390"/>
                </a:lnTo>
                <a:lnTo>
                  <a:pt x="1811525" y="9798938"/>
                </a:lnTo>
                <a:lnTo>
                  <a:pt x="2147896" y="9798938"/>
                </a:lnTo>
                <a:close/>
                <a:moveTo>
                  <a:pt x="2147896" y="9083262"/>
                </a:moveTo>
                <a:lnTo>
                  <a:pt x="1811525" y="9083262"/>
                </a:lnTo>
                <a:lnTo>
                  <a:pt x="1811525" y="9433810"/>
                </a:lnTo>
                <a:lnTo>
                  <a:pt x="2147896" y="9433810"/>
                </a:lnTo>
                <a:close/>
                <a:moveTo>
                  <a:pt x="2147896" y="8718135"/>
                </a:moveTo>
                <a:lnTo>
                  <a:pt x="1811525" y="8718135"/>
                </a:lnTo>
                <a:lnTo>
                  <a:pt x="1811525" y="9068682"/>
                </a:lnTo>
                <a:lnTo>
                  <a:pt x="2147896" y="9068682"/>
                </a:lnTo>
                <a:close/>
                <a:moveTo>
                  <a:pt x="2147896" y="8353008"/>
                </a:moveTo>
                <a:lnTo>
                  <a:pt x="1811525" y="8353008"/>
                </a:lnTo>
                <a:lnTo>
                  <a:pt x="1811525" y="8703555"/>
                </a:lnTo>
                <a:lnTo>
                  <a:pt x="2147896" y="8703555"/>
                </a:lnTo>
                <a:close/>
                <a:moveTo>
                  <a:pt x="2147896" y="7987881"/>
                </a:moveTo>
                <a:lnTo>
                  <a:pt x="1811525" y="7987881"/>
                </a:lnTo>
                <a:lnTo>
                  <a:pt x="1811525" y="8338428"/>
                </a:lnTo>
                <a:lnTo>
                  <a:pt x="2147896" y="8338428"/>
                </a:lnTo>
                <a:close/>
                <a:moveTo>
                  <a:pt x="2147896" y="7622754"/>
                </a:moveTo>
                <a:lnTo>
                  <a:pt x="1811525" y="7622754"/>
                </a:lnTo>
                <a:lnTo>
                  <a:pt x="1811525" y="7973301"/>
                </a:lnTo>
                <a:lnTo>
                  <a:pt x="2147896" y="7973301"/>
                </a:lnTo>
                <a:close/>
                <a:moveTo>
                  <a:pt x="2147896" y="7257625"/>
                </a:moveTo>
                <a:lnTo>
                  <a:pt x="1811525" y="7257625"/>
                </a:lnTo>
                <a:lnTo>
                  <a:pt x="1811525" y="7608174"/>
                </a:lnTo>
                <a:lnTo>
                  <a:pt x="2147896" y="7608174"/>
                </a:lnTo>
                <a:close/>
                <a:moveTo>
                  <a:pt x="2147896" y="6892501"/>
                </a:moveTo>
                <a:lnTo>
                  <a:pt x="1811525" y="6892501"/>
                </a:lnTo>
                <a:lnTo>
                  <a:pt x="1811525" y="7243044"/>
                </a:lnTo>
                <a:lnTo>
                  <a:pt x="2147896" y="7243044"/>
                </a:lnTo>
                <a:close/>
                <a:moveTo>
                  <a:pt x="2147896" y="6527374"/>
                </a:moveTo>
                <a:lnTo>
                  <a:pt x="1811525" y="6527374"/>
                </a:lnTo>
                <a:lnTo>
                  <a:pt x="1811525" y="6877920"/>
                </a:lnTo>
                <a:lnTo>
                  <a:pt x="2147896" y="6877920"/>
                </a:lnTo>
                <a:close/>
                <a:moveTo>
                  <a:pt x="2147896" y="6187385"/>
                </a:moveTo>
                <a:lnTo>
                  <a:pt x="1811526" y="6187385"/>
                </a:lnTo>
                <a:lnTo>
                  <a:pt x="1811526" y="6357302"/>
                </a:lnTo>
                <a:lnTo>
                  <a:pt x="1811525" y="6357302"/>
                </a:lnTo>
                <a:lnTo>
                  <a:pt x="1811525" y="6512794"/>
                </a:lnTo>
                <a:lnTo>
                  <a:pt x="2147896" y="6512794"/>
                </a:lnTo>
                <a:lnTo>
                  <a:pt x="2147896" y="6357302"/>
                </a:lnTo>
                <a:close/>
                <a:moveTo>
                  <a:pt x="2147896" y="5822257"/>
                </a:moveTo>
                <a:lnTo>
                  <a:pt x="1811526" y="5822257"/>
                </a:lnTo>
                <a:lnTo>
                  <a:pt x="1811526" y="6172803"/>
                </a:lnTo>
                <a:lnTo>
                  <a:pt x="2147896" y="6172803"/>
                </a:lnTo>
                <a:close/>
                <a:moveTo>
                  <a:pt x="2147896" y="5457129"/>
                </a:moveTo>
                <a:lnTo>
                  <a:pt x="1811526" y="5457129"/>
                </a:lnTo>
                <a:lnTo>
                  <a:pt x="1811526" y="5807676"/>
                </a:lnTo>
                <a:lnTo>
                  <a:pt x="2147896" y="5807676"/>
                </a:lnTo>
                <a:close/>
                <a:moveTo>
                  <a:pt x="2147896" y="5092001"/>
                </a:moveTo>
                <a:lnTo>
                  <a:pt x="1811526" y="5092001"/>
                </a:lnTo>
                <a:lnTo>
                  <a:pt x="1811526" y="5442548"/>
                </a:lnTo>
                <a:lnTo>
                  <a:pt x="2147896" y="5442548"/>
                </a:lnTo>
                <a:close/>
                <a:moveTo>
                  <a:pt x="2147896" y="4726874"/>
                </a:moveTo>
                <a:lnTo>
                  <a:pt x="1811526" y="4726874"/>
                </a:lnTo>
                <a:lnTo>
                  <a:pt x="1811526" y="5077421"/>
                </a:lnTo>
                <a:lnTo>
                  <a:pt x="2147896" y="5077421"/>
                </a:lnTo>
                <a:close/>
                <a:moveTo>
                  <a:pt x="2147897" y="4361746"/>
                </a:moveTo>
                <a:lnTo>
                  <a:pt x="1811526" y="4361746"/>
                </a:lnTo>
                <a:lnTo>
                  <a:pt x="1811526" y="4712293"/>
                </a:lnTo>
                <a:lnTo>
                  <a:pt x="2147896" y="4712293"/>
                </a:lnTo>
                <a:close/>
                <a:moveTo>
                  <a:pt x="2147897" y="3996618"/>
                </a:moveTo>
                <a:lnTo>
                  <a:pt x="1811526" y="3996618"/>
                </a:lnTo>
                <a:lnTo>
                  <a:pt x="1811526" y="4347165"/>
                </a:lnTo>
                <a:lnTo>
                  <a:pt x="2147897" y="4347165"/>
                </a:lnTo>
                <a:close/>
                <a:moveTo>
                  <a:pt x="2147897" y="3631491"/>
                </a:moveTo>
                <a:lnTo>
                  <a:pt x="1811526" y="3631491"/>
                </a:lnTo>
                <a:lnTo>
                  <a:pt x="1811526" y="3982038"/>
                </a:lnTo>
                <a:lnTo>
                  <a:pt x="2147897" y="3982038"/>
                </a:lnTo>
                <a:close/>
                <a:moveTo>
                  <a:pt x="2147897" y="3266363"/>
                </a:moveTo>
                <a:lnTo>
                  <a:pt x="1811526" y="3266363"/>
                </a:lnTo>
                <a:lnTo>
                  <a:pt x="1811526" y="3616911"/>
                </a:lnTo>
                <a:lnTo>
                  <a:pt x="2147897" y="3616911"/>
                </a:lnTo>
                <a:close/>
                <a:moveTo>
                  <a:pt x="2147897" y="2901235"/>
                </a:moveTo>
                <a:lnTo>
                  <a:pt x="1811526" y="2901235"/>
                </a:lnTo>
                <a:lnTo>
                  <a:pt x="1811526" y="3251783"/>
                </a:lnTo>
                <a:lnTo>
                  <a:pt x="2147897" y="3251783"/>
                </a:lnTo>
                <a:close/>
                <a:moveTo>
                  <a:pt x="2499484" y="11639156"/>
                </a:moveTo>
                <a:lnTo>
                  <a:pt x="2163115" y="11639156"/>
                </a:lnTo>
                <a:lnTo>
                  <a:pt x="2163115" y="11989703"/>
                </a:lnTo>
                <a:lnTo>
                  <a:pt x="2499484" y="11989703"/>
                </a:lnTo>
                <a:close/>
                <a:moveTo>
                  <a:pt x="2499484" y="11274028"/>
                </a:moveTo>
                <a:lnTo>
                  <a:pt x="2163115" y="11274028"/>
                </a:lnTo>
                <a:lnTo>
                  <a:pt x="2163115" y="11624575"/>
                </a:lnTo>
                <a:lnTo>
                  <a:pt x="2499484" y="11624575"/>
                </a:lnTo>
                <a:close/>
                <a:moveTo>
                  <a:pt x="2499484" y="10908900"/>
                </a:moveTo>
                <a:lnTo>
                  <a:pt x="2163115" y="10908901"/>
                </a:lnTo>
                <a:lnTo>
                  <a:pt x="2163115" y="11259448"/>
                </a:lnTo>
                <a:lnTo>
                  <a:pt x="2499484" y="11259448"/>
                </a:lnTo>
                <a:close/>
                <a:moveTo>
                  <a:pt x="2499484" y="10543773"/>
                </a:moveTo>
                <a:lnTo>
                  <a:pt x="2163115" y="10543773"/>
                </a:lnTo>
                <a:lnTo>
                  <a:pt x="2163115" y="10894320"/>
                </a:lnTo>
                <a:lnTo>
                  <a:pt x="2499484" y="10894320"/>
                </a:lnTo>
                <a:close/>
                <a:moveTo>
                  <a:pt x="2499484" y="10178645"/>
                </a:moveTo>
                <a:lnTo>
                  <a:pt x="2163115" y="10178645"/>
                </a:lnTo>
                <a:lnTo>
                  <a:pt x="2163115" y="10529192"/>
                </a:lnTo>
                <a:lnTo>
                  <a:pt x="2499484" y="10529192"/>
                </a:lnTo>
                <a:close/>
                <a:moveTo>
                  <a:pt x="2499484" y="9813518"/>
                </a:moveTo>
                <a:lnTo>
                  <a:pt x="2163115" y="9813518"/>
                </a:lnTo>
                <a:lnTo>
                  <a:pt x="2163115" y="10164065"/>
                </a:lnTo>
                <a:lnTo>
                  <a:pt x="2499484" y="10164065"/>
                </a:lnTo>
                <a:close/>
                <a:moveTo>
                  <a:pt x="2499484" y="9448390"/>
                </a:moveTo>
                <a:lnTo>
                  <a:pt x="2163115" y="9448390"/>
                </a:lnTo>
                <a:lnTo>
                  <a:pt x="2163115" y="9798938"/>
                </a:lnTo>
                <a:lnTo>
                  <a:pt x="2499484" y="9798938"/>
                </a:lnTo>
                <a:close/>
                <a:moveTo>
                  <a:pt x="2499484" y="9083262"/>
                </a:moveTo>
                <a:lnTo>
                  <a:pt x="2163115" y="9083262"/>
                </a:lnTo>
                <a:lnTo>
                  <a:pt x="2163115" y="9433810"/>
                </a:lnTo>
                <a:lnTo>
                  <a:pt x="2499484" y="9433810"/>
                </a:lnTo>
                <a:close/>
                <a:moveTo>
                  <a:pt x="2499484" y="8718135"/>
                </a:moveTo>
                <a:lnTo>
                  <a:pt x="2163115" y="8718135"/>
                </a:lnTo>
                <a:lnTo>
                  <a:pt x="2163115" y="9068682"/>
                </a:lnTo>
                <a:lnTo>
                  <a:pt x="2499484" y="9068682"/>
                </a:lnTo>
                <a:close/>
                <a:moveTo>
                  <a:pt x="2499484" y="8353008"/>
                </a:moveTo>
                <a:lnTo>
                  <a:pt x="2163115" y="8353008"/>
                </a:lnTo>
                <a:lnTo>
                  <a:pt x="2163115" y="8703555"/>
                </a:lnTo>
                <a:lnTo>
                  <a:pt x="2499484" y="8703555"/>
                </a:lnTo>
                <a:close/>
                <a:moveTo>
                  <a:pt x="2499484" y="7987881"/>
                </a:moveTo>
                <a:lnTo>
                  <a:pt x="2163115" y="7987881"/>
                </a:lnTo>
                <a:lnTo>
                  <a:pt x="2163115" y="8338428"/>
                </a:lnTo>
                <a:lnTo>
                  <a:pt x="2499484" y="8338428"/>
                </a:lnTo>
                <a:close/>
                <a:moveTo>
                  <a:pt x="2499484" y="7622754"/>
                </a:moveTo>
                <a:lnTo>
                  <a:pt x="2163115" y="7622754"/>
                </a:lnTo>
                <a:lnTo>
                  <a:pt x="2163115" y="7973301"/>
                </a:lnTo>
                <a:lnTo>
                  <a:pt x="2499484" y="7973301"/>
                </a:lnTo>
                <a:close/>
                <a:moveTo>
                  <a:pt x="2499484" y="7257625"/>
                </a:moveTo>
                <a:lnTo>
                  <a:pt x="2163115" y="7257625"/>
                </a:lnTo>
                <a:lnTo>
                  <a:pt x="2163115" y="7608174"/>
                </a:lnTo>
                <a:lnTo>
                  <a:pt x="2499484" y="7608174"/>
                </a:lnTo>
                <a:close/>
                <a:moveTo>
                  <a:pt x="2499484" y="6892501"/>
                </a:moveTo>
                <a:lnTo>
                  <a:pt x="2163115" y="6892501"/>
                </a:lnTo>
                <a:lnTo>
                  <a:pt x="2163115" y="7243044"/>
                </a:lnTo>
                <a:lnTo>
                  <a:pt x="2499484" y="7243044"/>
                </a:lnTo>
                <a:close/>
                <a:moveTo>
                  <a:pt x="2499485" y="6527374"/>
                </a:moveTo>
                <a:lnTo>
                  <a:pt x="2163115" y="6527374"/>
                </a:lnTo>
                <a:lnTo>
                  <a:pt x="2163115" y="6877920"/>
                </a:lnTo>
                <a:lnTo>
                  <a:pt x="2499484" y="6877921"/>
                </a:lnTo>
                <a:close/>
                <a:moveTo>
                  <a:pt x="2499485" y="6187384"/>
                </a:moveTo>
                <a:lnTo>
                  <a:pt x="2163116" y="6187385"/>
                </a:lnTo>
                <a:lnTo>
                  <a:pt x="2163116" y="6357302"/>
                </a:lnTo>
                <a:lnTo>
                  <a:pt x="2163115" y="6357302"/>
                </a:lnTo>
                <a:lnTo>
                  <a:pt x="2163115" y="6512794"/>
                </a:lnTo>
                <a:lnTo>
                  <a:pt x="2499485" y="6512794"/>
                </a:lnTo>
                <a:lnTo>
                  <a:pt x="2499485" y="6357302"/>
                </a:lnTo>
                <a:close/>
                <a:moveTo>
                  <a:pt x="2499485" y="5822257"/>
                </a:moveTo>
                <a:lnTo>
                  <a:pt x="2163116" y="5822257"/>
                </a:lnTo>
                <a:lnTo>
                  <a:pt x="2163116" y="6172803"/>
                </a:lnTo>
                <a:lnTo>
                  <a:pt x="2499485" y="6172803"/>
                </a:lnTo>
                <a:close/>
                <a:moveTo>
                  <a:pt x="2499485" y="5457129"/>
                </a:moveTo>
                <a:lnTo>
                  <a:pt x="2163116" y="5457129"/>
                </a:lnTo>
                <a:lnTo>
                  <a:pt x="2163116" y="5807676"/>
                </a:lnTo>
                <a:lnTo>
                  <a:pt x="2499485" y="5807676"/>
                </a:lnTo>
                <a:close/>
                <a:moveTo>
                  <a:pt x="2499485" y="5092001"/>
                </a:moveTo>
                <a:lnTo>
                  <a:pt x="2163116" y="5092001"/>
                </a:lnTo>
                <a:lnTo>
                  <a:pt x="2163116" y="5442548"/>
                </a:lnTo>
                <a:lnTo>
                  <a:pt x="2499485" y="5442548"/>
                </a:lnTo>
                <a:close/>
                <a:moveTo>
                  <a:pt x="2499485" y="4726873"/>
                </a:moveTo>
                <a:lnTo>
                  <a:pt x="2163116" y="4726874"/>
                </a:lnTo>
                <a:lnTo>
                  <a:pt x="2163116" y="5077421"/>
                </a:lnTo>
                <a:lnTo>
                  <a:pt x="2499485" y="5077421"/>
                </a:lnTo>
                <a:close/>
                <a:moveTo>
                  <a:pt x="2499485" y="4361746"/>
                </a:moveTo>
                <a:lnTo>
                  <a:pt x="2163116" y="4361746"/>
                </a:lnTo>
                <a:lnTo>
                  <a:pt x="2163116" y="4712293"/>
                </a:lnTo>
                <a:lnTo>
                  <a:pt x="2499485" y="4712293"/>
                </a:lnTo>
                <a:close/>
                <a:moveTo>
                  <a:pt x="2499485" y="3266363"/>
                </a:moveTo>
                <a:lnTo>
                  <a:pt x="2163116" y="3266363"/>
                </a:lnTo>
                <a:lnTo>
                  <a:pt x="2163116" y="3616911"/>
                </a:lnTo>
                <a:lnTo>
                  <a:pt x="2499485" y="3616911"/>
                </a:lnTo>
                <a:close/>
                <a:moveTo>
                  <a:pt x="2499485" y="2901235"/>
                </a:moveTo>
                <a:lnTo>
                  <a:pt x="2163116" y="2901235"/>
                </a:lnTo>
                <a:lnTo>
                  <a:pt x="2163116" y="3251783"/>
                </a:lnTo>
                <a:lnTo>
                  <a:pt x="2499485" y="3251783"/>
                </a:lnTo>
                <a:close/>
                <a:moveTo>
                  <a:pt x="2851074" y="11639156"/>
                </a:moveTo>
                <a:lnTo>
                  <a:pt x="2514704" y="11639156"/>
                </a:lnTo>
                <a:lnTo>
                  <a:pt x="2514704" y="11989703"/>
                </a:lnTo>
                <a:lnTo>
                  <a:pt x="2851074" y="11989703"/>
                </a:lnTo>
                <a:close/>
                <a:moveTo>
                  <a:pt x="2851074" y="11274028"/>
                </a:moveTo>
                <a:lnTo>
                  <a:pt x="2514704" y="11274028"/>
                </a:lnTo>
                <a:lnTo>
                  <a:pt x="2514704" y="11624575"/>
                </a:lnTo>
                <a:lnTo>
                  <a:pt x="2851074" y="11624575"/>
                </a:lnTo>
                <a:close/>
                <a:moveTo>
                  <a:pt x="2851074" y="10908900"/>
                </a:moveTo>
                <a:lnTo>
                  <a:pt x="2514704" y="10908900"/>
                </a:lnTo>
                <a:lnTo>
                  <a:pt x="2514704" y="11259448"/>
                </a:lnTo>
                <a:lnTo>
                  <a:pt x="2851074" y="11259448"/>
                </a:lnTo>
                <a:close/>
                <a:moveTo>
                  <a:pt x="2851074" y="10543773"/>
                </a:moveTo>
                <a:lnTo>
                  <a:pt x="2514704" y="10543773"/>
                </a:lnTo>
                <a:lnTo>
                  <a:pt x="2514704" y="10894320"/>
                </a:lnTo>
                <a:lnTo>
                  <a:pt x="2851074" y="10894320"/>
                </a:lnTo>
                <a:close/>
                <a:moveTo>
                  <a:pt x="2851074" y="10178645"/>
                </a:moveTo>
                <a:lnTo>
                  <a:pt x="2514704" y="10178645"/>
                </a:lnTo>
                <a:lnTo>
                  <a:pt x="2514704" y="10529192"/>
                </a:lnTo>
                <a:lnTo>
                  <a:pt x="2851074" y="10529192"/>
                </a:lnTo>
                <a:close/>
                <a:moveTo>
                  <a:pt x="2851074" y="9813518"/>
                </a:moveTo>
                <a:lnTo>
                  <a:pt x="2514704" y="9813518"/>
                </a:lnTo>
                <a:lnTo>
                  <a:pt x="2514704" y="10164065"/>
                </a:lnTo>
                <a:lnTo>
                  <a:pt x="2851074" y="10164065"/>
                </a:lnTo>
                <a:close/>
                <a:moveTo>
                  <a:pt x="2851074" y="9448390"/>
                </a:moveTo>
                <a:lnTo>
                  <a:pt x="2514704" y="9448390"/>
                </a:lnTo>
                <a:lnTo>
                  <a:pt x="2514704" y="9798938"/>
                </a:lnTo>
                <a:lnTo>
                  <a:pt x="2851074" y="9798938"/>
                </a:lnTo>
                <a:close/>
                <a:moveTo>
                  <a:pt x="2851074" y="9083262"/>
                </a:moveTo>
                <a:lnTo>
                  <a:pt x="2514704" y="9083262"/>
                </a:lnTo>
                <a:lnTo>
                  <a:pt x="2514704" y="9433810"/>
                </a:lnTo>
                <a:lnTo>
                  <a:pt x="2851074" y="9433810"/>
                </a:lnTo>
                <a:close/>
                <a:moveTo>
                  <a:pt x="2851074" y="8718135"/>
                </a:moveTo>
                <a:lnTo>
                  <a:pt x="2514704" y="8718135"/>
                </a:lnTo>
                <a:lnTo>
                  <a:pt x="2514704" y="9068682"/>
                </a:lnTo>
                <a:lnTo>
                  <a:pt x="2851074" y="9068682"/>
                </a:lnTo>
                <a:close/>
                <a:moveTo>
                  <a:pt x="2851074" y="8353008"/>
                </a:moveTo>
                <a:lnTo>
                  <a:pt x="2514704" y="8353008"/>
                </a:lnTo>
                <a:lnTo>
                  <a:pt x="2514704" y="8703555"/>
                </a:lnTo>
                <a:lnTo>
                  <a:pt x="2851074" y="8703555"/>
                </a:lnTo>
                <a:close/>
                <a:moveTo>
                  <a:pt x="2851074" y="7987881"/>
                </a:moveTo>
                <a:lnTo>
                  <a:pt x="2514704" y="7987881"/>
                </a:lnTo>
                <a:lnTo>
                  <a:pt x="2514704" y="8338428"/>
                </a:lnTo>
                <a:lnTo>
                  <a:pt x="2851074" y="8338428"/>
                </a:lnTo>
                <a:close/>
                <a:moveTo>
                  <a:pt x="2851074" y="7622754"/>
                </a:moveTo>
                <a:lnTo>
                  <a:pt x="2514704" y="7622754"/>
                </a:lnTo>
                <a:lnTo>
                  <a:pt x="2514704" y="7973301"/>
                </a:lnTo>
                <a:lnTo>
                  <a:pt x="2851074" y="7973301"/>
                </a:lnTo>
                <a:close/>
                <a:moveTo>
                  <a:pt x="2851074" y="7257625"/>
                </a:moveTo>
                <a:lnTo>
                  <a:pt x="2514704" y="7257625"/>
                </a:lnTo>
                <a:lnTo>
                  <a:pt x="2514704" y="7608174"/>
                </a:lnTo>
                <a:lnTo>
                  <a:pt x="2851074" y="7608174"/>
                </a:lnTo>
                <a:close/>
                <a:moveTo>
                  <a:pt x="2851074" y="6892501"/>
                </a:moveTo>
                <a:lnTo>
                  <a:pt x="2514704" y="6892501"/>
                </a:lnTo>
                <a:lnTo>
                  <a:pt x="2514704" y="7243044"/>
                </a:lnTo>
                <a:lnTo>
                  <a:pt x="2851074" y="7243044"/>
                </a:lnTo>
                <a:close/>
                <a:moveTo>
                  <a:pt x="2851075" y="6527374"/>
                </a:moveTo>
                <a:lnTo>
                  <a:pt x="2514705" y="6527374"/>
                </a:lnTo>
                <a:lnTo>
                  <a:pt x="2514704" y="6877921"/>
                </a:lnTo>
                <a:lnTo>
                  <a:pt x="2851074" y="6877921"/>
                </a:lnTo>
                <a:close/>
                <a:moveTo>
                  <a:pt x="2851075" y="6187384"/>
                </a:moveTo>
                <a:lnTo>
                  <a:pt x="2514705" y="6187384"/>
                </a:lnTo>
                <a:lnTo>
                  <a:pt x="2514705" y="6357302"/>
                </a:lnTo>
                <a:lnTo>
                  <a:pt x="2514705" y="6512794"/>
                </a:lnTo>
                <a:lnTo>
                  <a:pt x="2851075" y="6512794"/>
                </a:lnTo>
                <a:lnTo>
                  <a:pt x="2851075" y="6357302"/>
                </a:lnTo>
                <a:close/>
                <a:moveTo>
                  <a:pt x="2851075" y="5822257"/>
                </a:moveTo>
                <a:lnTo>
                  <a:pt x="2514705" y="5822257"/>
                </a:lnTo>
                <a:lnTo>
                  <a:pt x="2514705" y="6172803"/>
                </a:lnTo>
                <a:lnTo>
                  <a:pt x="2851075" y="6172803"/>
                </a:lnTo>
                <a:close/>
                <a:moveTo>
                  <a:pt x="2851075" y="5457129"/>
                </a:moveTo>
                <a:lnTo>
                  <a:pt x="2514705" y="5457129"/>
                </a:lnTo>
                <a:lnTo>
                  <a:pt x="2514705" y="5807676"/>
                </a:lnTo>
                <a:lnTo>
                  <a:pt x="2851075" y="5807676"/>
                </a:lnTo>
                <a:close/>
                <a:moveTo>
                  <a:pt x="3202664" y="11639156"/>
                </a:moveTo>
                <a:lnTo>
                  <a:pt x="2866294" y="11639156"/>
                </a:lnTo>
                <a:lnTo>
                  <a:pt x="2866294" y="11989703"/>
                </a:lnTo>
                <a:lnTo>
                  <a:pt x="3202664" y="11989703"/>
                </a:lnTo>
                <a:close/>
                <a:moveTo>
                  <a:pt x="3202665" y="11274028"/>
                </a:moveTo>
                <a:lnTo>
                  <a:pt x="2866294" y="11274028"/>
                </a:lnTo>
                <a:lnTo>
                  <a:pt x="2866294" y="11624575"/>
                </a:lnTo>
                <a:lnTo>
                  <a:pt x="3202664" y="11624575"/>
                </a:lnTo>
                <a:close/>
                <a:moveTo>
                  <a:pt x="3202665" y="10908900"/>
                </a:moveTo>
                <a:lnTo>
                  <a:pt x="2866294" y="10908900"/>
                </a:lnTo>
                <a:lnTo>
                  <a:pt x="2866294" y="11259448"/>
                </a:lnTo>
                <a:lnTo>
                  <a:pt x="3202665" y="11259448"/>
                </a:lnTo>
                <a:close/>
                <a:moveTo>
                  <a:pt x="3202665" y="10543773"/>
                </a:moveTo>
                <a:lnTo>
                  <a:pt x="2866294" y="10543773"/>
                </a:lnTo>
                <a:lnTo>
                  <a:pt x="2866294" y="10894320"/>
                </a:lnTo>
                <a:lnTo>
                  <a:pt x="3202665" y="10894320"/>
                </a:lnTo>
                <a:close/>
                <a:moveTo>
                  <a:pt x="3202665" y="10178645"/>
                </a:moveTo>
                <a:lnTo>
                  <a:pt x="2866294" y="10178645"/>
                </a:lnTo>
                <a:lnTo>
                  <a:pt x="2866294" y="10529192"/>
                </a:lnTo>
                <a:lnTo>
                  <a:pt x="3202665" y="10529192"/>
                </a:lnTo>
                <a:close/>
                <a:moveTo>
                  <a:pt x="3202665" y="9813518"/>
                </a:moveTo>
                <a:lnTo>
                  <a:pt x="2866294" y="9813518"/>
                </a:lnTo>
                <a:lnTo>
                  <a:pt x="2866294" y="10164065"/>
                </a:lnTo>
                <a:lnTo>
                  <a:pt x="3202665" y="10164065"/>
                </a:lnTo>
                <a:close/>
                <a:moveTo>
                  <a:pt x="3202665" y="9448390"/>
                </a:moveTo>
                <a:lnTo>
                  <a:pt x="2866294" y="9448390"/>
                </a:lnTo>
                <a:lnTo>
                  <a:pt x="2866294" y="9798938"/>
                </a:lnTo>
                <a:lnTo>
                  <a:pt x="3202665" y="9798938"/>
                </a:lnTo>
                <a:close/>
                <a:moveTo>
                  <a:pt x="3202665" y="8353008"/>
                </a:moveTo>
                <a:lnTo>
                  <a:pt x="2866294" y="8353008"/>
                </a:lnTo>
                <a:lnTo>
                  <a:pt x="2866294" y="8703555"/>
                </a:lnTo>
                <a:lnTo>
                  <a:pt x="3202665" y="8703555"/>
                </a:lnTo>
                <a:close/>
                <a:moveTo>
                  <a:pt x="3202665" y="7987881"/>
                </a:moveTo>
                <a:lnTo>
                  <a:pt x="2866294" y="7987881"/>
                </a:lnTo>
                <a:lnTo>
                  <a:pt x="2866294" y="8338428"/>
                </a:lnTo>
                <a:lnTo>
                  <a:pt x="3202665" y="8338428"/>
                </a:lnTo>
                <a:close/>
                <a:moveTo>
                  <a:pt x="3202665" y="7622754"/>
                </a:moveTo>
                <a:lnTo>
                  <a:pt x="2866294" y="7622754"/>
                </a:lnTo>
                <a:lnTo>
                  <a:pt x="2866294" y="7973301"/>
                </a:lnTo>
                <a:lnTo>
                  <a:pt x="3202665" y="7973301"/>
                </a:lnTo>
                <a:close/>
                <a:moveTo>
                  <a:pt x="3571906" y="11639155"/>
                </a:moveTo>
                <a:lnTo>
                  <a:pt x="3393038" y="11639155"/>
                </a:lnTo>
                <a:lnTo>
                  <a:pt x="3393038" y="11639156"/>
                </a:lnTo>
                <a:lnTo>
                  <a:pt x="3217884" y="11639156"/>
                </a:lnTo>
                <a:lnTo>
                  <a:pt x="3217884" y="11989703"/>
                </a:lnTo>
                <a:lnTo>
                  <a:pt x="3340430" y="11989703"/>
                </a:lnTo>
                <a:lnTo>
                  <a:pt x="3393038" y="11989703"/>
                </a:lnTo>
                <a:lnTo>
                  <a:pt x="3571906" y="11989703"/>
                </a:lnTo>
                <a:close/>
                <a:moveTo>
                  <a:pt x="3571906" y="11274028"/>
                </a:moveTo>
                <a:lnTo>
                  <a:pt x="3393038" y="11274028"/>
                </a:lnTo>
                <a:lnTo>
                  <a:pt x="3340430" y="11274028"/>
                </a:lnTo>
                <a:lnTo>
                  <a:pt x="3217885" y="11274028"/>
                </a:lnTo>
                <a:lnTo>
                  <a:pt x="3217884" y="11624575"/>
                </a:lnTo>
                <a:lnTo>
                  <a:pt x="3340430" y="11624575"/>
                </a:lnTo>
                <a:lnTo>
                  <a:pt x="3393038" y="11624575"/>
                </a:lnTo>
                <a:lnTo>
                  <a:pt x="3571906" y="11624575"/>
                </a:lnTo>
                <a:close/>
                <a:moveTo>
                  <a:pt x="3571906" y="10908900"/>
                </a:moveTo>
                <a:lnTo>
                  <a:pt x="3393038" y="10908900"/>
                </a:lnTo>
                <a:lnTo>
                  <a:pt x="3340430" y="10908900"/>
                </a:lnTo>
                <a:lnTo>
                  <a:pt x="3217885" y="10908900"/>
                </a:lnTo>
                <a:lnTo>
                  <a:pt x="3217885" y="11259448"/>
                </a:lnTo>
                <a:lnTo>
                  <a:pt x="3340430" y="11259448"/>
                </a:lnTo>
                <a:lnTo>
                  <a:pt x="3393038" y="11259448"/>
                </a:lnTo>
                <a:lnTo>
                  <a:pt x="3571906" y="11259448"/>
                </a:lnTo>
                <a:close/>
                <a:moveTo>
                  <a:pt x="3571906" y="10543772"/>
                </a:moveTo>
                <a:lnTo>
                  <a:pt x="3393038" y="10543772"/>
                </a:lnTo>
                <a:lnTo>
                  <a:pt x="3393038" y="10543773"/>
                </a:lnTo>
                <a:lnTo>
                  <a:pt x="3217885" y="10543773"/>
                </a:lnTo>
                <a:lnTo>
                  <a:pt x="3217885" y="10894320"/>
                </a:lnTo>
                <a:lnTo>
                  <a:pt x="3340430" y="10894320"/>
                </a:lnTo>
                <a:lnTo>
                  <a:pt x="3393038" y="10894320"/>
                </a:lnTo>
                <a:lnTo>
                  <a:pt x="3571906" y="10894320"/>
                </a:lnTo>
                <a:close/>
                <a:moveTo>
                  <a:pt x="3571906" y="10178645"/>
                </a:moveTo>
                <a:lnTo>
                  <a:pt x="3393038" y="10178645"/>
                </a:lnTo>
                <a:lnTo>
                  <a:pt x="3340430" y="10178645"/>
                </a:lnTo>
                <a:lnTo>
                  <a:pt x="3217885" y="10178645"/>
                </a:lnTo>
                <a:lnTo>
                  <a:pt x="3217885" y="10529192"/>
                </a:lnTo>
                <a:lnTo>
                  <a:pt x="3340430" y="10529192"/>
                </a:lnTo>
                <a:lnTo>
                  <a:pt x="3393038" y="10529192"/>
                </a:lnTo>
                <a:lnTo>
                  <a:pt x="3571906" y="10529192"/>
                </a:lnTo>
                <a:close/>
                <a:moveTo>
                  <a:pt x="3923499" y="11639155"/>
                </a:moveTo>
                <a:lnTo>
                  <a:pt x="3587126" y="11639155"/>
                </a:lnTo>
                <a:lnTo>
                  <a:pt x="3587126" y="11989703"/>
                </a:lnTo>
                <a:lnTo>
                  <a:pt x="3923499" y="11989703"/>
                </a:lnTo>
                <a:close/>
                <a:moveTo>
                  <a:pt x="4128156" y="11989703"/>
                </a:moveTo>
                <a:lnTo>
                  <a:pt x="4116441" y="12004282"/>
                </a:lnTo>
                <a:lnTo>
                  <a:pt x="3938719" y="12004282"/>
                </a:lnTo>
                <a:lnTo>
                  <a:pt x="3938719" y="12350495"/>
                </a:lnTo>
                <a:lnTo>
                  <a:pt x="3923499" y="12350612"/>
                </a:lnTo>
                <a:lnTo>
                  <a:pt x="3923499" y="12004282"/>
                </a:lnTo>
                <a:lnTo>
                  <a:pt x="3587126" y="12004282"/>
                </a:lnTo>
                <a:lnTo>
                  <a:pt x="3587126" y="12353198"/>
                </a:lnTo>
                <a:lnTo>
                  <a:pt x="3571906" y="12353316"/>
                </a:lnTo>
                <a:lnTo>
                  <a:pt x="3571906" y="12004282"/>
                </a:lnTo>
                <a:lnTo>
                  <a:pt x="3393038" y="12004282"/>
                </a:lnTo>
                <a:lnTo>
                  <a:pt x="3393038" y="12004284"/>
                </a:lnTo>
                <a:lnTo>
                  <a:pt x="3217884" y="12004284"/>
                </a:lnTo>
                <a:lnTo>
                  <a:pt x="3217884" y="12352903"/>
                </a:lnTo>
                <a:lnTo>
                  <a:pt x="3202664" y="12352858"/>
                </a:lnTo>
                <a:lnTo>
                  <a:pt x="3202664" y="12004284"/>
                </a:lnTo>
                <a:lnTo>
                  <a:pt x="2866294" y="12004284"/>
                </a:lnTo>
                <a:lnTo>
                  <a:pt x="2866294" y="12351872"/>
                </a:lnTo>
                <a:lnTo>
                  <a:pt x="2851074" y="12351827"/>
                </a:lnTo>
                <a:lnTo>
                  <a:pt x="2851074" y="12004284"/>
                </a:lnTo>
                <a:lnTo>
                  <a:pt x="2514704" y="12004284"/>
                </a:lnTo>
                <a:lnTo>
                  <a:pt x="2514704" y="12352982"/>
                </a:lnTo>
                <a:lnTo>
                  <a:pt x="2499484" y="12353158"/>
                </a:lnTo>
                <a:lnTo>
                  <a:pt x="2499484" y="12004284"/>
                </a:lnTo>
                <a:lnTo>
                  <a:pt x="2163115" y="12004284"/>
                </a:lnTo>
                <a:lnTo>
                  <a:pt x="2163115" y="12354830"/>
                </a:lnTo>
                <a:lnTo>
                  <a:pt x="2354998" y="12354830"/>
                </a:lnTo>
                <a:lnTo>
                  <a:pt x="1724187" y="12362130"/>
                </a:lnTo>
                <a:cubicBezTo>
                  <a:pt x="1341034" y="12362130"/>
                  <a:pt x="957734" y="12358608"/>
                  <a:pt x="574581" y="12355968"/>
                </a:cubicBezTo>
                <a:lnTo>
                  <a:pt x="423655" y="12354830"/>
                </a:lnTo>
                <a:lnTo>
                  <a:pt x="741535" y="12354830"/>
                </a:lnTo>
                <a:lnTo>
                  <a:pt x="741535" y="12004282"/>
                </a:lnTo>
                <a:lnTo>
                  <a:pt x="405166" y="12004282"/>
                </a:lnTo>
                <a:lnTo>
                  <a:pt x="405166" y="12354690"/>
                </a:lnTo>
                <a:lnTo>
                  <a:pt x="389946" y="12354576"/>
                </a:lnTo>
                <a:lnTo>
                  <a:pt x="389946" y="12004282"/>
                </a:lnTo>
                <a:lnTo>
                  <a:pt x="53573" y="12004282"/>
                </a:lnTo>
                <a:lnTo>
                  <a:pt x="53573" y="12350861"/>
                </a:lnTo>
                <a:lnTo>
                  <a:pt x="38353" y="12349591"/>
                </a:lnTo>
                <a:lnTo>
                  <a:pt x="38353" y="12004282"/>
                </a:lnTo>
                <a:lnTo>
                  <a:pt x="734" y="12004282"/>
                </a:lnTo>
                <a:lnTo>
                  <a:pt x="734" y="11989703"/>
                </a:lnTo>
                <a:lnTo>
                  <a:pt x="38353" y="11989703"/>
                </a:lnTo>
                <a:lnTo>
                  <a:pt x="38353" y="11639155"/>
                </a:lnTo>
                <a:lnTo>
                  <a:pt x="734" y="11639155"/>
                </a:lnTo>
                <a:lnTo>
                  <a:pt x="734" y="11624575"/>
                </a:lnTo>
                <a:lnTo>
                  <a:pt x="38353" y="11624575"/>
                </a:lnTo>
                <a:lnTo>
                  <a:pt x="38353" y="11274028"/>
                </a:lnTo>
                <a:lnTo>
                  <a:pt x="734" y="11274028"/>
                </a:lnTo>
                <a:lnTo>
                  <a:pt x="734" y="11259448"/>
                </a:lnTo>
                <a:lnTo>
                  <a:pt x="38353" y="11259448"/>
                </a:lnTo>
                <a:lnTo>
                  <a:pt x="38353" y="10908900"/>
                </a:lnTo>
                <a:lnTo>
                  <a:pt x="623" y="10908900"/>
                </a:lnTo>
                <a:lnTo>
                  <a:pt x="611" y="10894320"/>
                </a:lnTo>
                <a:lnTo>
                  <a:pt x="38353" y="10894320"/>
                </a:lnTo>
                <a:lnTo>
                  <a:pt x="38353" y="10543772"/>
                </a:lnTo>
                <a:lnTo>
                  <a:pt x="335" y="10543772"/>
                </a:lnTo>
                <a:lnTo>
                  <a:pt x="323" y="10529192"/>
                </a:lnTo>
                <a:lnTo>
                  <a:pt x="38353" y="10529192"/>
                </a:lnTo>
                <a:lnTo>
                  <a:pt x="38353" y="10178645"/>
                </a:lnTo>
                <a:lnTo>
                  <a:pt x="47" y="10178645"/>
                </a:lnTo>
                <a:lnTo>
                  <a:pt x="35" y="10164065"/>
                </a:lnTo>
                <a:lnTo>
                  <a:pt x="38353" y="10164065"/>
                </a:lnTo>
                <a:lnTo>
                  <a:pt x="38353" y="9813518"/>
                </a:lnTo>
                <a:lnTo>
                  <a:pt x="0" y="9813518"/>
                </a:lnTo>
                <a:lnTo>
                  <a:pt x="0" y="9798938"/>
                </a:lnTo>
                <a:lnTo>
                  <a:pt x="38353" y="9798938"/>
                </a:lnTo>
                <a:lnTo>
                  <a:pt x="38353" y="9448390"/>
                </a:lnTo>
                <a:lnTo>
                  <a:pt x="0" y="9448390"/>
                </a:lnTo>
                <a:lnTo>
                  <a:pt x="0" y="9433810"/>
                </a:lnTo>
                <a:lnTo>
                  <a:pt x="38353" y="9433810"/>
                </a:lnTo>
                <a:lnTo>
                  <a:pt x="38353" y="9083262"/>
                </a:lnTo>
                <a:lnTo>
                  <a:pt x="0" y="9083262"/>
                </a:lnTo>
                <a:lnTo>
                  <a:pt x="0" y="9068682"/>
                </a:lnTo>
                <a:lnTo>
                  <a:pt x="38353" y="9068682"/>
                </a:lnTo>
                <a:lnTo>
                  <a:pt x="38353" y="8718135"/>
                </a:lnTo>
                <a:lnTo>
                  <a:pt x="0" y="8718135"/>
                </a:lnTo>
                <a:lnTo>
                  <a:pt x="0" y="8703555"/>
                </a:lnTo>
                <a:lnTo>
                  <a:pt x="38353" y="8703555"/>
                </a:lnTo>
                <a:lnTo>
                  <a:pt x="38353" y="8353008"/>
                </a:lnTo>
                <a:lnTo>
                  <a:pt x="0" y="8353008"/>
                </a:lnTo>
                <a:lnTo>
                  <a:pt x="0" y="8338428"/>
                </a:lnTo>
                <a:lnTo>
                  <a:pt x="38353" y="8338428"/>
                </a:lnTo>
                <a:lnTo>
                  <a:pt x="38353" y="7987881"/>
                </a:lnTo>
                <a:lnTo>
                  <a:pt x="0" y="7987881"/>
                </a:lnTo>
                <a:lnTo>
                  <a:pt x="0" y="7980077"/>
                </a:lnTo>
                <a:lnTo>
                  <a:pt x="0" y="7973301"/>
                </a:lnTo>
                <a:lnTo>
                  <a:pt x="38353" y="7973301"/>
                </a:lnTo>
                <a:lnTo>
                  <a:pt x="38353" y="7622754"/>
                </a:lnTo>
                <a:lnTo>
                  <a:pt x="0" y="7622754"/>
                </a:lnTo>
                <a:lnTo>
                  <a:pt x="0" y="7608174"/>
                </a:lnTo>
                <a:lnTo>
                  <a:pt x="38353" y="7608174"/>
                </a:lnTo>
                <a:lnTo>
                  <a:pt x="38353" y="7257625"/>
                </a:lnTo>
                <a:lnTo>
                  <a:pt x="0" y="7257625"/>
                </a:lnTo>
                <a:lnTo>
                  <a:pt x="0" y="7243044"/>
                </a:lnTo>
                <a:lnTo>
                  <a:pt x="38353" y="7243044"/>
                </a:lnTo>
                <a:lnTo>
                  <a:pt x="38353" y="6892501"/>
                </a:lnTo>
                <a:lnTo>
                  <a:pt x="7" y="6892501"/>
                </a:lnTo>
                <a:lnTo>
                  <a:pt x="10" y="6877920"/>
                </a:lnTo>
                <a:lnTo>
                  <a:pt x="38353" y="6877920"/>
                </a:lnTo>
                <a:lnTo>
                  <a:pt x="38353" y="6527374"/>
                </a:lnTo>
                <a:lnTo>
                  <a:pt x="79" y="6527374"/>
                </a:lnTo>
                <a:lnTo>
                  <a:pt x="82" y="6512794"/>
                </a:lnTo>
                <a:lnTo>
                  <a:pt x="38353" y="6512794"/>
                </a:lnTo>
                <a:lnTo>
                  <a:pt x="38353" y="6187383"/>
                </a:lnTo>
                <a:lnTo>
                  <a:pt x="146" y="6187383"/>
                </a:lnTo>
                <a:lnTo>
                  <a:pt x="148" y="6178585"/>
                </a:lnTo>
                <a:lnTo>
                  <a:pt x="148" y="6172803"/>
                </a:lnTo>
                <a:lnTo>
                  <a:pt x="38354" y="6172803"/>
                </a:lnTo>
                <a:lnTo>
                  <a:pt x="38354" y="5822255"/>
                </a:lnTo>
                <a:lnTo>
                  <a:pt x="148" y="5822255"/>
                </a:lnTo>
                <a:lnTo>
                  <a:pt x="148" y="5807676"/>
                </a:lnTo>
                <a:lnTo>
                  <a:pt x="38354" y="5807676"/>
                </a:lnTo>
                <a:lnTo>
                  <a:pt x="38354" y="5457129"/>
                </a:lnTo>
                <a:lnTo>
                  <a:pt x="148" y="5457129"/>
                </a:lnTo>
                <a:lnTo>
                  <a:pt x="148" y="5442548"/>
                </a:lnTo>
                <a:lnTo>
                  <a:pt x="38354" y="5442548"/>
                </a:lnTo>
                <a:lnTo>
                  <a:pt x="38354" y="5092001"/>
                </a:lnTo>
                <a:lnTo>
                  <a:pt x="148" y="5092001"/>
                </a:lnTo>
                <a:lnTo>
                  <a:pt x="148" y="5077421"/>
                </a:lnTo>
                <a:lnTo>
                  <a:pt x="38354" y="5077421"/>
                </a:lnTo>
                <a:lnTo>
                  <a:pt x="38354" y="4726873"/>
                </a:lnTo>
                <a:lnTo>
                  <a:pt x="148" y="4726873"/>
                </a:lnTo>
                <a:lnTo>
                  <a:pt x="148" y="4712293"/>
                </a:lnTo>
                <a:lnTo>
                  <a:pt x="38354" y="4712293"/>
                </a:lnTo>
                <a:lnTo>
                  <a:pt x="38354" y="4361745"/>
                </a:lnTo>
                <a:lnTo>
                  <a:pt x="148" y="4361745"/>
                </a:lnTo>
                <a:lnTo>
                  <a:pt x="148" y="4347165"/>
                </a:lnTo>
                <a:lnTo>
                  <a:pt x="38354" y="4347165"/>
                </a:lnTo>
                <a:lnTo>
                  <a:pt x="38354" y="3996618"/>
                </a:lnTo>
                <a:lnTo>
                  <a:pt x="148" y="3996618"/>
                </a:lnTo>
                <a:lnTo>
                  <a:pt x="148" y="3982038"/>
                </a:lnTo>
                <a:lnTo>
                  <a:pt x="38354" y="3982038"/>
                </a:lnTo>
                <a:lnTo>
                  <a:pt x="38354" y="3631491"/>
                </a:lnTo>
                <a:lnTo>
                  <a:pt x="148" y="3631491"/>
                </a:lnTo>
                <a:lnTo>
                  <a:pt x="148" y="3616911"/>
                </a:lnTo>
                <a:lnTo>
                  <a:pt x="38354" y="3616911"/>
                </a:lnTo>
                <a:lnTo>
                  <a:pt x="38354" y="3266363"/>
                </a:lnTo>
                <a:lnTo>
                  <a:pt x="148" y="3266363"/>
                </a:lnTo>
                <a:lnTo>
                  <a:pt x="148" y="3251783"/>
                </a:lnTo>
                <a:lnTo>
                  <a:pt x="38354" y="3251783"/>
                </a:lnTo>
                <a:lnTo>
                  <a:pt x="38354" y="2901235"/>
                </a:lnTo>
                <a:lnTo>
                  <a:pt x="148" y="2901235"/>
                </a:lnTo>
                <a:lnTo>
                  <a:pt x="148" y="2886655"/>
                </a:lnTo>
                <a:lnTo>
                  <a:pt x="38354" y="2886655"/>
                </a:lnTo>
                <a:lnTo>
                  <a:pt x="38354" y="2536108"/>
                </a:lnTo>
                <a:lnTo>
                  <a:pt x="148" y="2536108"/>
                </a:lnTo>
                <a:lnTo>
                  <a:pt x="148" y="2521528"/>
                </a:lnTo>
                <a:lnTo>
                  <a:pt x="38354" y="2521528"/>
                </a:lnTo>
                <a:lnTo>
                  <a:pt x="38354" y="2170981"/>
                </a:lnTo>
                <a:lnTo>
                  <a:pt x="148" y="2170981"/>
                </a:lnTo>
                <a:lnTo>
                  <a:pt x="148" y="2156401"/>
                </a:lnTo>
                <a:lnTo>
                  <a:pt x="38354" y="2156401"/>
                </a:lnTo>
                <a:lnTo>
                  <a:pt x="38354" y="1805854"/>
                </a:lnTo>
                <a:lnTo>
                  <a:pt x="148" y="1805854"/>
                </a:lnTo>
                <a:lnTo>
                  <a:pt x="148" y="1791274"/>
                </a:lnTo>
                <a:lnTo>
                  <a:pt x="38354" y="1791274"/>
                </a:lnTo>
                <a:lnTo>
                  <a:pt x="38354" y="1440727"/>
                </a:lnTo>
                <a:lnTo>
                  <a:pt x="148" y="1440727"/>
                </a:lnTo>
                <a:lnTo>
                  <a:pt x="148" y="1426147"/>
                </a:lnTo>
                <a:lnTo>
                  <a:pt x="38354" y="1426147"/>
                </a:lnTo>
                <a:lnTo>
                  <a:pt x="38354" y="1075598"/>
                </a:lnTo>
                <a:lnTo>
                  <a:pt x="148" y="1075598"/>
                </a:lnTo>
                <a:lnTo>
                  <a:pt x="148" y="1061017"/>
                </a:lnTo>
                <a:lnTo>
                  <a:pt x="38354" y="1061017"/>
                </a:lnTo>
                <a:lnTo>
                  <a:pt x="38354" y="710474"/>
                </a:lnTo>
                <a:lnTo>
                  <a:pt x="148" y="710474"/>
                </a:lnTo>
                <a:lnTo>
                  <a:pt x="148" y="695893"/>
                </a:lnTo>
                <a:lnTo>
                  <a:pt x="38354" y="695893"/>
                </a:lnTo>
                <a:lnTo>
                  <a:pt x="38354" y="345347"/>
                </a:lnTo>
                <a:lnTo>
                  <a:pt x="148" y="345347"/>
                </a:lnTo>
                <a:lnTo>
                  <a:pt x="148" y="330767"/>
                </a:lnTo>
                <a:lnTo>
                  <a:pt x="38354" y="330767"/>
                </a:lnTo>
                <a:lnTo>
                  <a:pt x="38354" y="0"/>
                </a:lnTo>
                <a:lnTo>
                  <a:pt x="53574" y="0"/>
                </a:lnTo>
                <a:lnTo>
                  <a:pt x="53574" y="330767"/>
                </a:lnTo>
                <a:lnTo>
                  <a:pt x="389947" y="330767"/>
                </a:lnTo>
                <a:lnTo>
                  <a:pt x="389947" y="0"/>
                </a:lnTo>
                <a:lnTo>
                  <a:pt x="405167" y="0"/>
                </a:lnTo>
                <a:lnTo>
                  <a:pt x="405167" y="330767"/>
                </a:lnTo>
                <a:lnTo>
                  <a:pt x="741536" y="330767"/>
                </a:lnTo>
                <a:lnTo>
                  <a:pt x="741536" y="0"/>
                </a:lnTo>
                <a:lnTo>
                  <a:pt x="756756" y="0"/>
                </a:lnTo>
                <a:lnTo>
                  <a:pt x="756756" y="330767"/>
                </a:lnTo>
                <a:lnTo>
                  <a:pt x="1093126" y="330767"/>
                </a:lnTo>
                <a:lnTo>
                  <a:pt x="1093126" y="0"/>
                </a:lnTo>
                <a:lnTo>
                  <a:pt x="1108346" y="0"/>
                </a:lnTo>
                <a:lnTo>
                  <a:pt x="1108346" y="330767"/>
                </a:lnTo>
                <a:lnTo>
                  <a:pt x="1280279" y="330767"/>
                </a:lnTo>
                <a:lnTo>
                  <a:pt x="1255606" y="345347"/>
                </a:lnTo>
                <a:lnTo>
                  <a:pt x="1108346" y="345347"/>
                </a:lnTo>
                <a:lnTo>
                  <a:pt x="1108346" y="447031"/>
                </a:lnTo>
                <a:lnTo>
                  <a:pt x="1099790" y="456350"/>
                </a:lnTo>
                <a:cubicBezTo>
                  <a:pt x="1093386" y="468700"/>
                  <a:pt x="1091571" y="481095"/>
                  <a:pt x="1094083" y="492830"/>
                </a:cubicBezTo>
                <a:lnTo>
                  <a:pt x="1108346" y="515727"/>
                </a:lnTo>
                <a:lnTo>
                  <a:pt x="1108346" y="695893"/>
                </a:lnTo>
                <a:lnTo>
                  <a:pt x="1437398" y="695893"/>
                </a:lnTo>
                <a:lnTo>
                  <a:pt x="1456919" y="726726"/>
                </a:lnTo>
                <a:lnTo>
                  <a:pt x="1459936" y="730975"/>
                </a:lnTo>
                <a:lnTo>
                  <a:pt x="1459936" y="1061017"/>
                </a:lnTo>
                <a:lnTo>
                  <a:pt x="1796306" y="1061017"/>
                </a:lnTo>
                <a:lnTo>
                  <a:pt x="1796306" y="1041554"/>
                </a:lnTo>
                <a:lnTo>
                  <a:pt x="1811526" y="1049239"/>
                </a:lnTo>
                <a:lnTo>
                  <a:pt x="1811526" y="1061017"/>
                </a:lnTo>
                <a:lnTo>
                  <a:pt x="1834851" y="1061017"/>
                </a:lnTo>
                <a:lnTo>
                  <a:pt x="1863728" y="1075598"/>
                </a:lnTo>
                <a:lnTo>
                  <a:pt x="1811526" y="1075598"/>
                </a:lnTo>
                <a:lnTo>
                  <a:pt x="1811526" y="1426147"/>
                </a:lnTo>
                <a:lnTo>
                  <a:pt x="1954322" y="1426147"/>
                </a:lnTo>
                <a:lnTo>
                  <a:pt x="1955113" y="1429552"/>
                </a:lnTo>
                <a:lnTo>
                  <a:pt x="1960617" y="1440727"/>
                </a:lnTo>
                <a:lnTo>
                  <a:pt x="1811526" y="1440727"/>
                </a:lnTo>
                <a:lnTo>
                  <a:pt x="1811526" y="1791274"/>
                </a:lnTo>
                <a:lnTo>
                  <a:pt x="2055573" y="1791274"/>
                </a:lnTo>
                <a:lnTo>
                  <a:pt x="2049707" y="1805319"/>
                </a:lnTo>
                <a:lnTo>
                  <a:pt x="2049551" y="1805854"/>
                </a:lnTo>
                <a:lnTo>
                  <a:pt x="1811526" y="1805854"/>
                </a:lnTo>
                <a:lnTo>
                  <a:pt x="1811526" y="2156401"/>
                </a:lnTo>
                <a:lnTo>
                  <a:pt x="2001943" y="2156401"/>
                </a:lnTo>
                <a:lnTo>
                  <a:pt x="1999648" y="2170981"/>
                </a:lnTo>
                <a:lnTo>
                  <a:pt x="1811526" y="2170981"/>
                </a:lnTo>
                <a:lnTo>
                  <a:pt x="1811526" y="2521528"/>
                </a:lnTo>
                <a:lnTo>
                  <a:pt x="2111703" y="2521528"/>
                </a:lnTo>
                <a:lnTo>
                  <a:pt x="2110714" y="2525139"/>
                </a:lnTo>
                <a:lnTo>
                  <a:pt x="2107323" y="2536108"/>
                </a:lnTo>
                <a:lnTo>
                  <a:pt x="1811526" y="2536108"/>
                </a:lnTo>
                <a:lnTo>
                  <a:pt x="1811526" y="2886655"/>
                </a:lnTo>
                <a:lnTo>
                  <a:pt x="2147897" y="2886655"/>
                </a:lnTo>
                <a:lnTo>
                  <a:pt x="2147897" y="2701130"/>
                </a:lnTo>
                <a:lnTo>
                  <a:pt x="2152264" y="2706667"/>
                </a:lnTo>
                <a:lnTo>
                  <a:pt x="2163116" y="2714842"/>
                </a:lnTo>
                <a:lnTo>
                  <a:pt x="2163116" y="2886655"/>
                </a:lnTo>
                <a:lnTo>
                  <a:pt x="2499485" y="2886655"/>
                </a:lnTo>
                <a:lnTo>
                  <a:pt x="2499485" y="2860290"/>
                </a:lnTo>
                <a:lnTo>
                  <a:pt x="2514705" y="2864995"/>
                </a:lnTo>
                <a:lnTo>
                  <a:pt x="2514705" y="2886655"/>
                </a:lnTo>
                <a:lnTo>
                  <a:pt x="2580888" y="2886655"/>
                </a:lnTo>
                <a:lnTo>
                  <a:pt x="2613485" y="2901235"/>
                </a:lnTo>
                <a:lnTo>
                  <a:pt x="2514705" y="2901235"/>
                </a:lnTo>
                <a:lnTo>
                  <a:pt x="2514705" y="3251783"/>
                </a:lnTo>
                <a:lnTo>
                  <a:pt x="2551435" y="3251783"/>
                </a:lnTo>
                <a:lnTo>
                  <a:pt x="2548640" y="3266363"/>
                </a:lnTo>
                <a:lnTo>
                  <a:pt x="2514705" y="3266363"/>
                </a:lnTo>
                <a:lnTo>
                  <a:pt x="2514705" y="3616911"/>
                </a:lnTo>
                <a:lnTo>
                  <a:pt x="2654528" y="3616911"/>
                </a:lnTo>
                <a:lnTo>
                  <a:pt x="2654381" y="3627326"/>
                </a:lnTo>
                <a:lnTo>
                  <a:pt x="2653119" y="3631491"/>
                </a:lnTo>
                <a:lnTo>
                  <a:pt x="2514705" y="3631491"/>
                </a:lnTo>
                <a:lnTo>
                  <a:pt x="2514705" y="3815822"/>
                </a:lnTo>
                <a:lnTo>
                  <a:pt x="2499735" y="3829914"/>
                </a:lnTo>
                <a:lnTo>
                  <a:pt x="2499485" y="3830197"/>
                </a:lnTo>
                <a:lnTo>
                  <a:pt x="2499485" y="3631491"/>
                </a:lnTo>
                <a:lnTo>
                  <a:pt x="2163116" y="3631491"/>
                </a:lnTo>
                <a:lnTo>
                  <a:pt x="2163116" y="3982038"/>
                </a:lnTo>
                <a:lnTo>
                  <a:pt x="2463988" y="3982038"/>
                </a:lnTo>
                <a:lnTo>
                  <a:pt x="2468349" y="3990126"/>
                </a:lnTo>
                <a:lnTo>
                  <a:pt x="2473430" y="3996618"/>
                </a:lnTo>
                <a:lnTo>
                  <a:pt x="2163116" y="3996618"/>
                </a:lnTo>
                <a:lnTo>
                  <a:pt x="2163116" y="4347165"/>
                </a:lnTo>
                <a:lnTo>
                  <a:pt x="2499485" y="4347165"/>
                </a:lnTo>
                <a:lnTo>
                  <a:pt x="2499485" y="4029734"/>
                </a:lnTo>
                <a:lnTo>
                  <a:pt x="2514705" y="4046208"/>
                </a:lnTo>
                <a:lnTo>
                  <a:pt x="2514705" y="4347165"/>
                </a:lnTo>
                <a:lnTo>
                  <a:pt x="2593338" y="4347165"/>
                </a:lnTo>
                <a:lnTo>
                  <a:pt x="2594208" y="4361746"/>
                </a:lnTo>
                <a:lnTo>
                  <a:pt x="2514705" y="4361746"/>
                </a:lnTo>
                <a:lnTo>
                  <a:pt x="2514705" y="4712293"/>
                </a:lnTo>
                <a:lnTo>
                  <a:pt x="2637416" y="4712293"/>
                </a:lnTo>
                <a:lnTo>
                  <a:pt x="2637684" y="4716263"/>
                </a:lnTo>
                <a:lnTo>
                  <a:pt x="2641336" y="4726873"/>
                </a:lnTo>
                <a:lnTo>
                  <a:pt x="2514705" y="4726873"/>
                </a:lnTo>
                <a:lnTo>
                  <a:pt x="2514705" y="5077421"/>
                </a:lnTo>
                <a:lnTo>
                  <a:pt x="2851075" y="5077421"/>
                </a:lnTo>
                <a:lnTo>
                  <a:pt x="2851075" y="4944617"/>
                </a:lnTo>
                <a:lnTo>
                  <a:pt x="2866146" y="4967663"/>
                </a:lnTo>
                <a:lnTo>
                  <a:pt x="2866295" y="4968125"/>
                </a:lnTo>
                <a:lnTo>
                  <a:pt x="2866295" y="5077421"/>
                </a:lnTo>
                <a:lnTo>
                  <a:pt x="2870263" y="5077421"/>
                </a:lnTo>
                <a:lnTo>
                  <a:pt x="2869851" y="5079551"/>
                </a:lnTo>
                <a:cubicBezTo>
                  <a:pt x="2865410" y="5094760"/>
                  <a:pt x="2859233" y="5111052"/>
                  <a:pt x="2851202" y="5128582"/>
                </a:cubicBezTo>
                <a:lnTo>
                  <a:pt x="2851075" y="5128951"/>
                </a:lnTo>
                <a:lnTo>
                  <a:pt x="2851075" y="5092001"/>
                </a:lnTo>
                <a:lnTo>
                  <a:pt x="2514705" y="5092001"/>
                </a:lnTo>
                <a:lnTo>
                  <a:pt x="2514705" y="5442548"/>
                </a:lnTo>
                <a:lnTo>
                  <a:pt x="2851075" y="5442548"/>
                </a:lnTo>
                <a:lnTo>
                  <a:pt x="2851075" y="5304769"/>
                </a:lnTo>
                <a:lnTo>
                  <a:pt x="2866295" y="5343843"/>
                </a:lnTo>
                <a:lnTo>
                  <a:pt x="2866295" y="5442548"/>
                </a:lnTo>
                <a:lnTo>
                  <a:pt x="2924155" y="5442548"/>
                </a:lnTo>
                <a:lnTo>
                  <a:pt x="2934061" y="5457129"/>
                </a:lnTo>
                <a:lnTo>
                  <a:pt x="2866295" y="5457129"/>
                </a:lnTo>
                <a:lnTo>
                  <a:pt x="2866295" y="5807676"/>
                </a:lnTo>
                <a:lnTo>
                  <a:pt x="3023397" y="5807676"/>
                </a:lnTo>
                <a:lnTo>
                  <a:pt x="3027431" y="5813860"/>
                </a:lnTo>
                <a:lnTo>
                  <a:pt x="3032298" y="5822257"/>
                </a:lnTo>
                <a:lnTo>
                  <a:pt x="2866295" y="5822257"/>
                </a:lnTo>
                <a:lnTo>
                  <a:pt x="2866295" y="6172803"/>
                </a:lnTo>
                <a:lnTo>
                  <a:pt x="3090340" y="6172803"/>
                </a:lnTo>
                <a:lnTo>
                  <a:pt x="3090527" y="6187384"/>
                </a:lnTo>
                <a:lnTo>
                  <a:pt x="2866295" y="6187384"/>
                </a:lnTo>
                <a:lnTo>
                  <a:pt x="2866295" y="6357302"/>
                </a:lnTo>
                <a:lnTo>
                  <a:pt x="2866295" y="6512794"/>
                </a:lnTo>
                <a:lnTo>
                  <a:pt x="3104637" y="6512794"/>
                </a:lnTo>
                <a:lnTo>
                  <a:pt x="3105246" y="6515005"/>
                </a:lnTo>
                <a:lnTo>
                  <a:pt x="3110739" y="6527374"/>
                </a:lnTo>
                <a:lnTo>
                  <a:pt x="2866295" y="6527374"/>
                </a:lnTo>
                <a:lnTo>
                  <a:pt x="2866294" y="6877921"/>
                </a:lnTo>
                <a:lnTo>
                  <a:pt x="3148990" y="6877921"/>
                </a:lnTo>
                <a:lnTo>
                  <a:pt x="3146520" y="6892501"/>
                </a:lnTo>
                <a:lnTo>
                  <a:pt x="2866294" y="6892501"/>
                </a:lnTo>
                <a:lnTo>
                  <a:pt x="2866294" y="7243044"/>
                </a:lnTo>
                <a:lnTo>
                  <a:pt x="3160314" y="7243044"/>
                </a:lnTo>
                <a:lnTo>
                  <a:pt x="3161353" y="7246541"/>
                </a:lnTo>
                <a:lnTo>
                  <a:pt x="3166530" y="7257625"/>
                </a:lnTo>
                <a:lnTo>
                  <a:pt x="2866294" y="7257625"/>
                </a:lnTo>
                <a:lnTo>
                  <a:pt x="2866294" y="7608174"/>
                </a:lnTo>
                <a:lnTo>
                  <a:pt x="3202665" y="7608174"/>
                </a:lnTo>
                <a:lnTo>
                  <a:pt x="3202665" y="7328068"/>
                </a:lnTo>
                <a:lnTo>
                  <a:pt x="3217885" y="7350848"/>
                </a:lnTo>
                <a:lnTo>
                  <a:pt x="3217885" y="7608174"/>
                </a:lnTo>
                <a:lnTo>
                  <a:pt x="3270982" y="7608174"/>
                </a:lnTo>
                <a:lnTo>
                  <a:pt x="3269899" y="7622754"/>
                </a:lnTo>
                <a:lnTo>
                  <a:pt x="3217885" y="7622754"/>
                </a:lnTo>
                <a:lnTo>
                  <a:pt x="3217885" y="7973301"/>
                </a:lnTo>
                <a:lnTo>
                  <a:pt x="3331977" y="7973301"/>
                </a:lnTo>
                <a:lnTo>
                  <a:pt x="3336654" y="7987881"/>
                </a:lnTo>
                <a:lnTo>
                  <a:pt x="3217885" y="7987881"/>
                </a:lnTo>
                <a:lnTo>
                  <a:pt x="3217885" y="8338428"/>
                </a:lnTo>
                <a:lnTo>
                  <a:pt x="3338136" y="8338428"/>
                </a:lnTo>
                <a:lnTo>
                  <a:pt x="3337757" y="8353008"/>
                </a:lnTo>
                <a:lnTo>
                  <a:pt x="3217885" y="8353008"/>
                </a:lnTo>
                <a:lnTo>
                  <a:pt x="3217885" y="8703555"/>
                </a:lnTo>
                <a:lnTo>
                  <a:pt x="3340430" y="8703555"/>
                </a:lnTo>
                <a:lnTo>
                  <a:pt x="3393038" y="8703555"/>
                </a:lnTo>
                <a:lnTo>
                  <a:pt x="3428649" y="8703555"/>
                </a:lnTo>
                <a:lnTo>
                  <a:pt x="3424826" y="8718135"/>
                </a:lnTo>
                <a:lnTo>
                  <a:pt x="3393038" y="8718135"/>
                </a:lnTo>
                <a:lnTo>
                  <a:pt x="3340430" y="8718135"/>
                </a:lnTo>
                <a:lnTo>
                  <a:pt x="3217885" y="8718135"/>
                </a:lnTo>
                <a:lnTo>
                  <a:pt x="3217885" y="8857785"/>
                </a:lnTo>
                <a:lnTo>
                  <a:pt x="3208683" y="8861828"/>
                </a:lnTo>
                <a:lnTo>
                  <a:pt x="3202665" y="8864334"/>
                </a:lnTo>
                <a:lnTo>
                  <a:pt x="3202665" y="8718135"/>
                </a:lnTo>
                <a:lnTo>
                  <a:pt x="2866294" y="8718135"/>
                </a:lnTo>
                <a:lnTo>
                  <a:pt x="2866294" y="9068682"/>
                </a:lnTo>
                <a:lnTo>
                  <a:pt x="3185710" y="9068682"/>
                </a:lnTo>
                <a:lnTo>
                  <a:pt x="3191811" y="9083262"/>
                </a:lnTo>
                <a:lnTo>
                  <a:pt x="2866294" y="9083262"/>
                </a:lnTo>
                <a:lnTo>
                  <a:pt x="2866294" y="9433810"/>
                </a:lnTo>
                <a:lnTo>
                  <a:pt x="3202665" y="9433810"/>
                </a:lnTo>
                <a:lnTo>
                  <a:pt x="3202665" y="9109418"/>
                </a:lnTo>
                <a:lnTo>
                  <a:pt x="3217885" y="9146117"/>
                </a:lnTo>
                <a:lnTo>
                  <a:pt x="3217885" y="9433810"/>
                </a:lnTo>
                <a:lnTo>
                  <a:pt x="3340430" y="9433810"/>
                </a:lnTo>
                <a:lnTo>
                  <a:pt x="3365835" y="9433810"/>
                </a:lnTo>
                <a:lnTo>
                  <a:pt x="3373562" y="9448390"/>
                </a:lnTo>
                <a:lnTo>
                  <a:pt x="3340430" y="9448390"/>
                </a:lnTo>
                <a:lnTo>
                  <a:pt x="3217885" y="9448390"/>
                </a:lnTo>
                <a:lnTo>
                  <a:pt x="3217885" y="9798938"/>
                </a:lnTo>
                <a:lnTo>
                  <a:pt x="3340430" y="9798938"/>
                </a:lnTo>
                <a:lnTo>
                  <a:pt x="3393038" y="9798938"/>
                </a:lnTo>
                <a:lnTo>
                  <a:pt x="3507876" y="9798938"/>
                </a:lnTo>
                <a:lnTo>
                  <a:pt x="3513919" y="9808519"/>
                </a:lnTo>
                <a:lnTo>
                  <a:pt x="3517340" y="9813518"/>
                </a:lnTo>
                <a:lnTo>
                  <a:pt x="3393038" y="9813518"/>
                </a:lnTo>
                <a:lnTo>
                  <a:pt x="3340430" y="9813518"/>
                </a:lnTo>
                <a:lnTo>
                  <a:pt x="3217885" y="9813518"/>
                </a:lnTo>
                <a:lnTo>
                  <a:pt x="3217885" y="10164065"/>
                </a:lnTo>
                <a:lnTo>
                  <a:pt x="3340430" y="10164065"/>
                </a:lnTo>
                <a:lnTo>
                  <a:pt x="3393038" y="10164065"/>
                </a:lnTo>
                <a:lnTo>
                  <a:pt x="3571906" y="10164065"/>
                </a:lnTo>
                <a:lnTo>
                  <a:pt x="3571906" y="9893263"/>
                </a:lnTo>
                <a:lnTo>
                  <a:pt x="3578488" y="9902882"/>
                </a:lnTo>
                <a:lnTo>
                  <a:pt x="3587127" y="9918782"/>
                </a:lnTo>
                <a:lnTo>
                  <a:pt x="3587127" y="10164065"/>
                </a:lnTo>
                <a:lnTo>
                  <a:pt x="3685007" y="10164065"/>
                </a:lnTo>
                <a:lnTo>
                  <a:pt x="3695196" y="10178645"/>
                </a:lnTo>
                <a:lnTo>
                  <a:pt x="3587127" y="10178645"/>
                </a:lnTo>
                <a:lnTo>
                  <a:pt x="3587127" y="10529192"/>
                </a:lnTo>
                <a:lnTo>
                  <a:pt x="3923499" y="10529192"/>
                </a:lnTo>
                <a:lnTo>
                  <a:pt x="3923499" y="10415433"/>
                </a:lnTo>
                <a:lnTo>
                  <a:pt x="3938719" y="10422078"/>
                </a:lnTo>
                <a:lnTo>
                  <a:pt x="3938719" y="10529192"/>
                </a:lnTo>
                <a:lnTo>
                  <a:pt x="4089210" y="10529192"/>
                </a:lnTo>
                <a:lnTo>
                  <a:pt x="4068174" y="10543772"/>
                </a:lnTo>
                <a:lnTo>
                  <a:pt x="3938719" y="10543772"/>
                </a:lnTo>
                <a:lnTo>
                  <a:pt x="3938719" y="10601182"/>
                </a:lnTo>
                <a:lnTo>
                  <a:pt x="3923499" y="10603997"/>
                </a:lnTo>
                <a:lnTo>
                  <a:pt x="3923499" y="10543772"/>
                </a:lnTo>
                <a:lnTo>
                  <a:pt x="3587127" y="10543772"/>
                </a:lnTo>
                <a:lnTo>
                  <a:pt x="3587127" y="10894320"/>
                </a:lnTo>
                <a:lnTo>
                  <a:pt x="3664670" y="10894320"/>
                </a:lnTo>
                <a:lnTo>
                  <a:pt x="3666282" y="10908900"/>
                </a:lnTo>
                <a:lnTo>
                  <a:pt x="3587127" y="10908900"/>
                </a:lnTo>
                <a:lnTo>
                  <a:pt x="3587127" y="11259448"/>
                </a:lnTo>
                <a:lnTo>
                  <a:pt x="3671077" y="11259448"/>
                </a:lnTo>
                <a:lnTo>
                  <a:pt x="3674421" y="11266508"/>
                </a:lnTo>
                <a:lnTo>
                  <a:pt x="3680008" y="11274028"/>
                </a:lnTo>
                <a:lnTo>
                  <a:pt x="3587127" y="11274028"/>
                </a:lnTo>
                <a:lnTo>
                  <a:pt x="3587126" y="11624575"/>
                </a:lnTo>
                <a:lnTo>
                  <a:pt x="3923011" y="11624575"/>
                </a:lnTo>
                <a:lnTo>
                  <a:pt x="3955511" y="11639155"/>
                </a:lnTo>
                <a:lnTo>
                  <a:pt x="3938719" y="11639155"/>
                </a:lnTo>
                <a:lnTo>
                  <a:pt x="3938719" y="11989703"/>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1414" name="Google Shape;1414;p23"/>
          <p:cNvSpPr/>
          <p:nvPr/>
        </p:nvSpPr>
        <p:spPr>
          <a:xfrm>
            <a:off x="411150" y="522113"/>
            <a:ext cx="8321700" cy="3858600"/>
          </a:xfrm>
          <a:prstGeom prst="rect">
            <a:avLst/>
          </a:prstGeom>
          <a:solidFill>
            <a:srgbClr val="F2F2F2"/>
          </a:solidFill>
          <a:ln>
            <a:noFill/>
          </a:ln>
          <a:effectLst>
            <a:outerShdw blurRad="101600" rotWithShape="0" algn="bl" dir="18900000" dist="38100">
              <a:srgbClr val="000000">
                <a:alpha val="1451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1415" name="Google Shape;1415;p23"/>
          <p:cNvSpPr/>
          <p:nvPr/>
        </p:nvSpPr>
        <p:spPr>
          <a:xfrm flipH="1">
            <a:off x="6359173" y="0"/>
            <a:ext cx="2784827" cy="210609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rgbClr val="FFFFFF"/>
          </a:solidFill>
          <a:ln>
            <a:noFill/>
          </a:ln>
          <a:effectLst>
            <a:outerShdw blurRad="101600" rotWithShape="0" algn="bl" dir="9120000" dist="38100">
              <a:srgbClr val="000000">
                <a:alpha val="1451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1416" name="Google Shape;1416;p23"/>
          <p:cNvSpPr/>
          <p:nvPr/>
        </p:nvSpPr>
        <p:spPr>
          <a:xfrm flipH="1">
            <a:off x="6404363" y="0"/>
            <a:ext cx="2784827" cy="210609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1417" name="Google Shape;1417;p23"/>
          <p:cNvSpPr/>
          <p:nvPr/>
        </p:nvSpPr>
        <p:spPr>
          <a:xfrm rot="8714829">
            <a:off x="-14241" y="570152"/>
            <a:ext cx="1453670" cy="40516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9" l="-11050" r="-8310" t="-54039"/>
            </a:stretch>
          </a:blip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18" name="Google Shape;1418;p23"/>
          <p:cNvSpPr txBox="1"/>
          <p:nvPr>
            <p:ph type="title"/>
          </p:nvPr>
        </p:nvSpPr>
        <p:spPr>
          <a:xfrm>
            <a:off x="851025" y="1266075"/>
            <a:ext cx="7441800" cy="237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1419" name="Google Shape;1419;p23"/>
          <p:cNvSpPr/>
          <p:nvPr/>
        </p:nvSpPr>
        <p:spPr>
          <a:xfrm>
            <a:off x="3341218" y="3865891"/>
            <a:ext cx="5822069" cy="1247385"/>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7150" rotWithShape="0" algn="bl" dir="5400000" dist="19050">
              <a:srgbClr val="000000">
                <a:alpha val="49800"/>
              </a:srgbClr>
            </a:outerShdw>
          </a:effectLst>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420" name="Google Shape;1420;p23"/>
          <p:cNvSpPr/>
          <p:nvPr/>
        </p:nvSpPr>
        <p:spPr>
          <a:xfrm>
            <a:off x="3337571" y="3898180"/>
            <a:ext cx="5822069" cy="1247385"/>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421" name="Google Shape;1421;p23"/>
          <p:cNvSpPr/>
          <p:nvPr/>
        </p:nvSpPr>
        <p:spPr>
          <a:xfrm rot="-5400000">
            <a:off x="5750775" y="1764694"/>
            <a:ext cx="1205210" cy="5552094"/>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chemeClr val="l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1422" name="Shape 1422"/>
        <p:cNvGrpSpPr/>
        <p:nvPr/>
      </p:nvGrpSpPr>
      <p:grpSpPr>
        <a:xfrm>
          <a:off x="0" y="0"/>
          <a:ext cx="0" cy="0"/>
          <a:chOff x="0" y="0"/>
          <a:chExt cx="0" cy="0"/>
        </a:xfrm>
      </p:grpSpPr>
      <p:sp>
        <p:nvSpPr>
          <p:cNvPr id="1423" name="Google Shape;1423;p24"/>
          <p:cNvSpPr/>
          <p:nvPr/>
        </p:nvSpPr>
        <p:spPr>
          <a:xfrm rot="-5400000">
            <a:off x="2022657" y="-2022393"/>
            <a:ext cx="5108397" cy="9153710"/>
          </a:xfrm>
          <a:custGeom>
            <a:rect b="b" l="l" r="r" t="t"/>
            <a:pathLst>
              <a:path extrusionOk="0" h="12539329" w="7119717">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1424" name="Google Shape;1424;p24"/>
          <p:cNvSpPr txBox="1"/>
          <p:nvPr>
            <p:ph type="title"/>
          </p:nvPr>
        </p:nvSpPr>
        <p:spPr>
          <a:xfrm>
            <a:off x="311738" y="315829"/>
            <a:ext cx="8520600" cy="922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800"/>
              <a:buNone/>
              <a:defRPr sz="3800"/>
            </a:lvl1pPr>
            <a:lvl2pPr lvl="1" algn="ctr">
              <a:lnSpc>
                <a:spcPct val="100000"/>
              </a:lnSpc>
              <a:spcBef>
                <a:spcPts val="0"/>
              </a:spcBef>
              <a:spcAft>
                <a:spcPts val="0"/>
              </a:spcAft>
              <a:buSzPts val="5300"/>
              <a:buNone/>
              <a:defRPr sz="5300"/>
            </a:lvl2pPr>
            <a:lvl3pPr lvl="2" algn="ctr">
              <a:lnSpc>
                <a:spcPct val="100000"/>
              </a:lnSpc>
              <a:spcBef>
                <a:spcPts val="0"/>
              </a:spcBef>
              <a:spcAft>
                <a:spcPts val="0"/>
              </a:spcAft>
              <a:buSzPts val="5300"/>
              <a:buNone/>
              <a:defRPr sz="5300"/>
            </a:lvl3pPr>
            <a:lvl4pPr lvl="3" algn="ctr">
              <a:lnSpc>
                <a:spcPct val="100000"/>
              </a:lnSpc>
              <a:spcBef>
                <a:spcPts val="0"/>
              </a:spcBef>
              <a:spcAft>
                <a:spcPts val="0"/>
              </a:spcAft>
              <a:buSzPts val="5300"/>
              <a:buNone/>
              <a:defRPr sz="5300"/>
            </a:lvl4pPr>
            <a:lvl5pPr lvl="4" algn="ctr">
              <a:lnSpc>
                <a:spcPct val="100000"/>
              </a:lnSpc>
              <a:spcBef>
                <a:spcPts val="0"/>
              </a:spcBef>
              <a:spcAft>
                <a:spcPts val="0"/>
              </a:spcAft>
              <a:buSzPts val="5300"/>
              <a:buNone/>
              <a:defRPr sz="5300"/>
            </a:lvl5pPr>
            <a:lvl6pPr lvl="5" algn="ctr">
              <a:lnSpc>
                <a:spcPct val="100000"/>
              </a:lnSpc>
              <a:spcBef>
                <a:spcPts val="0"/>
              </a:spcBef>
              <a:spcAft>
                <a:spcPts val="0"/>
              </a:spcAft>
              <a:buSzPts val="5300"/>
              <a:buNone/>
              <a:defRPr sz="5300"/>
            </a:lvl6pPr>
            <a:lvl7pPr lvl="6" algn="ctr">
              <a:lnSpc>
                <a:spcPct val="100000"/>
              </a:lnSpc>
              <a:spcBef>
                <a:spcPts val="0"/>
              </a:spcBef>
              <a:spcAft>
                <a:spcPts val="0"/>
              </a:spcAft>
              <a:buSzPts val="5300"/>
              <a:buNone/>
              <a:defRPr sz="5300"/>
            </a:lvl7pPr>
            <a:lvl8pPr lvl="7" algn="ctr">
              <a:lnSpc>
                <a:spcPct val="100000"/>
              </a:lnSpc>
              <a:spcBef>
                <a:spcPts val="0"/>
              </a:spcBef>
              <a:spcAft>
                <a:spcPts val="0"/>
              </a:spcAft>
              <a:buSzPts val="5300"/>
              <a:buNone/>
              <a:defRPr sz="5300"/>
            </a:lvl8pPr>
            <a:lvl9pPr lvl="8" algn="ctr">
              <a:lnSpc>
                <a:spcPct val="100000"/>
              </a:lnSpc>
              <a:spcBef>
                <a:spcPts val="0"/>
              </a:spcBef>
              <a:spcAft>
                <a:spcPts val="0"/>
              </a:spcAft>
              <a:buSzPts val="5300"/>
              <a:buNone/>
              <a:defRPr sz="5300"/>
            </a:lvl9pPr>
          </a:lstStyle>
          <a:p/>
        </p:txBody>
      </p:sp>
      <p:sp>
        <p:nvSpPr>
          <p:cNvPr id="1425" name="Google Shape;1425;p24"/>
          <p:cNvSpPr/>
          <p:nvPr/>
        </p:nvSpPr>
        <p:spPr>
          <a:xfrm>
            <a:off x="-3343275" y="-2086087"/>
            <a:ext cx="15830550" cy="9515812"/>
          </a:xfrm>
          <a:custGeom>
            <a:rect b="b" l="l" r="r" t="t"/>
            <a:pathLst>
              <a:path extrusionOk="0" h="12687749" w="21107400">
                <a:moveTo>
                  <a:pt x="4457701" y="2782799"/>
                </a:moveTo>
                <a:lnTo>
                  <a:pt x="4457701" y="9639449"/>
                </a:lnTo>
                <a:lnTo>
                  <a:pt x="16649700" y="9639449"/>
                </a:lnTo>
                <a:lnTo>
                  <a:pt x="16649700" y="2782799"/>
                </a:lnTo>
                <a:close/>
                <a:moveTo>
                  <a:pt x="2868751" y="0"/>
                </a:moveTo>
                <a:lnTo>
                  <a:pt x="18238650" y="0"/>
                </a:lnTo>
                <a:lnTo>
                  <a:pt x="18238650" y="150"/>
                </a:lnTo>
                <a:lnTo>
                  <a:pt x="21107400" y="150"/>
                </a:lnTo>
                <a:lnTo>
                  <a:pt x="21107400" y="12687749"/>
                </a:lnTo>
                <a:lnTo>
                  <a:pt x="18573750" y="12687749"/>
                </a:lnTo>
                <a:lnTo>
                  <a:pt x="16649700" y="12687749"/>
                </a:lnTo>
                <a:lnTo>
                  <a:pt x="3203851" y="12687749"/>
                </a:lnTo>
                <a:lnTo>
                  <a:pt x="3203851" y="12687599"/>
                </a:lnTo>
                <a:lnTo>
                  <a:pt x="0" y="12687599"/>
                </a:lnTo>
                <a:lnTo>
                  <a:pt x="0" y="0"/>
                </a:lnTo>
                <a:lnTo>
                  <a:pt x="2868751" y="0"/>
                </a:lnTo>
                <a:close/>
              </a:path>
            </a:pathLst>
          </a:custGeom>
          <a:solidFill>
            <a:srgbClr val="F8F9F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26" name="Google Shape;1426;p24"/>
          <p:cNvSpPr txBox="1"/>
          <p:nvPr/>
        </p:nvSpPr>
        <p:spPr>
          <a:xfrm rot="5400000">
            <a:off x="-509475" y="4648763"/>
            <a:ext cx="1184700" cy="2802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rPr b="0" i="0" lang="en" sz="900" u="none" cap="none" strike="noStrike">
                <a:solidFill>
                  <a:schemeClr val="dk1"/>
                </a:solidFill>
                <a:latin typeface="Barlow Condensed"/>
                <a:ea typeface="Barlow Condensed"/>
                <a:cs typeface="Barlow Condensed"/>
                <a:sym typeface="Barlow Condensed"/>
              </a:rPr>
              <a:t>SLIDESMANIA.COM</a:t>
            </a:r>
            <a:endParaRPr b="0" i="0" sz="9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bg>
      <p:bgPr>
        <a:solidFill>
          <a:schemeClr val="accent1"/>
        </a:solidFill>
      </p:bgPr>
    </p:bg>
    <p:spTree>
      <p:nvGrpSpPr>
        <p:cNvPr id="1427" name="Shape 1427"/>
        <p:cNvGrpSpPr/>
        <p:nvPr/>
      </p:nvGrpSpPr>
      <p:grpSpPr>
        <a:xfrm>
          <a:off x="0" y="0"/>
          <a:ext cx="0" cy="0"/>
          <a:chOff x="0" y="0"/>
          <a:chExt cx="0" cy="0"/>
        </a:xfrm>
      </p:grpSpPr>
      <p:sp>
        <p:nvSpPr>
          <p:cNvPr id="1428" name="Google Shape;1428;p25"/>
          <p:cNvSpPr/>
          <p:nvPr/>
        </p:nvSpPr>
        <p:spPr>
          <a:xfrm>
            <a:off x="423656" y="206831"/>
            <a:ext cx="8429100" cy="4735200"/>
          </a:xfrm>
          <a:prstGeom prst="rect">
            <a:avLst/>
          </a:prstGeom>
          <a:noFill/>
          <a:ln cap="flat" cmpd="sng" w="28575">
            <a:solidFill>
              <a:schemeClr val="accent3"/>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29" name="Google Shape;1429;p25"/>
          <p:cNvSpPr txBox="1"/>
          <p:nvPr>
            <p:ph idx="1" type="subTitle"/>
          </p:nvPr>
        </p:nvSpPr>
        <p:spPr>
          <a:xfrm>
            <a:off x="711750" y="1297481"/>
            <a:ext cx="6357300" cy="4551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1430" name="Google Shape;1430;p25"/>
          <p:cNvSpPr txBox="1"/>
          <p:nvPr>
            <p:ph idx="2" type="subTitle"/>
          </p:nvPr>
        </p:nvSpPr>
        <p:spPr>
          <a:xfrm>
            <a:off x="711750" y="2501151"/>
            <a:ext cx="6357300" cy="4551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1431" name="Google Shape;1431;p25"/>
          <p:cNvSpPr txBox="1"/>
          <p:nvPr>
            <p:ph idx="3" type="subTitle"/>
          </p:nvPr>
        </p:nvSpPr>
        <p:spPr>
          <a:xfrm>
            <a:off x="711750" y="3704822"/>
            <a:ext cx="6357300" cy="4551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1" sz="1400"/>
            </a:lvl1pPr>
            <a:lvl2pPr lvl="1" algn="l">
              <a:lnSpc>
                <a:spcPct val="115000"/>
              </a:lnSpc>
              <a:spcBef>
                <a:spcPts val="1600"/>
              </a:spcBef>
              <a:spcAft>
                <a:spcPts val="0"/>
              </a:spcAft>
              <a:buSzPts val="1400"/>
              <a:buNone/>
              <a:defRPr b="1" sz="1400"/>
            </a:lvl2pPr>
            <a:lvl3pPr lvl="2" algn="l">
              <a:lnSpc>
                <a:spcPct val="115000"/>
              </a:lnSpc>
              <a:spcBef>
                <a:spcPts val="1600"/>
              </a:spcBef>
              <a:spcAft>
                <a:spcPts val="0"/>
              </a:spcAft>
              <a:buSzPts val="1400"/>
              <a:buNone/>
              <a:defRPr b="1" sz="1400"/>
            </a:lvl3pPr>
            <a:lvl4pPr lvl="3" algn="l">
              <a:lnSpc>
                <a:spcPct val="115000"/>
              </a:lnSpc>
              <a:spcBef>
                <a:spcPts val="1600"/>
              </a:spcBef>
              <a:spcAft>
                <a:spcPts val="0"/>
              </a:spcAft>
              <a:buSzPts val="1400"/>
              <a:buNone/>
              <a:defRPr b="1" sz="1400"/>
            </a:lvl4pPr>
            <a:lvl5pPr lvl="4" algn="l">
              <a:lnSpc>
                <a:spcPct val="115000"/>
              </a:lnSpc>
              <a:spcBef>
                <a:spcPts val="1600"/>
              </a:spcBef>
              <a:spcAft>
                <a:spcPts val="0"/>
              </a:spcAft>
              <a:buSzPts val="1400"/>
              <a:buNone/>
              <a:defRPr b="1" sz="1400"/>
            </a:lvl5pPr>
            <a:lvl6pPr lvl="5" algn="l">
              <a:lnSpc>
                <a:spcPct val="115000"/>
              </a:lnSpc>
              <a:spcBef>
                <a:spcPts val="1600"/>
              </a:spcBef>
              <a:spcAft>
                <a:spcPts val="0"/>
              </a:spcAft>
              <a:buSzPts val="1400"/>
              <a:buNone/>
              <a:defRPr b="1" sz="1400"/>
            </a:lvl6pPr>
            <a:lvl7pPr lvl="6" algn="l">
              <a:lnSpc>
                <a:spcPct val="115000"/>
              </a:lnSpc>
              <a:spcBef>
                <a:spcPts val="1600"/>
              </a:spcBef>
              <a:spcAft>
                <a:spcPts val="0"/>
              </a:spcAft>
              <a:buSzPts val="1400"/>
              <a:buNone/>
              <a:defRPr b="1" sz="1400"/>
            </a:lvl7pPr>
            <a:lvl8pPr lvl="7" algn="l">
              <a:lnSpc>
                <a:spcPct val="115000"/>
              </a:lnSpc>
              <a:spcBef>
                <a:spcPts val="1600"/>
              </a:spcBef>
              <a:spcAft>
                <a:spcPts val="0"/>
              </a:spcAft>
              <a:buSzPts val="1400"/>
              <a:buNone/>
              <a:defRPr b="1" sz="1400"/>
            </a:lvl8pPr>
            <a:lvl9pPr lvl="8" algn="l">
              <a:lnSpc>
                <a:spcPct val="115000"/>
              </a:lnSpc>
              <a:spcBef>
                <a:spcPts val="1600"/>
              </a:spcBef>
              <a:spcAft>
                <a:spcPts val="1600"/>
              </a:spcAft>
              <a:buSzPts val="1400"/>
              <a:buNone/>
              <a:defRPr b="1" sz="1400"/>
            </a:lvl9pPr>
          </a:lstStyle>
          <a:p/>
        </p:txBody>
      </p:sp>
      <p:sp>
        <p:nvSpPr>
          <p:cNvPr id="1432" name="Google Shape;1432;p25"/>
          <p:cNvSpPr txBox="1"/>
          <p:nvPr>
            <p:ph type="title"/>
          </p:nvPr>
        </p:nvSpPr>
        <p:spPr>
          <a:xfrm>
            <a:off x="711750" y="445031"/>
            <a:ext cx="6434700" cy="5727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3000"/>
              <a:buFont typeface="Aldrich"/>
              <a:buNone/>
              <a:defRPr/>
            </a:lvl1pPr>
            <a:lvl2pPr lvl="1"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9pPr>
          </a:lstStyle>
          <a:p/>
        </p:txBody>
      </p:sp>
      <p:sp>
        <p:nvSpPr>
          <p:cNvPr id="1433" name="Google Shape;1433;p25"/>
          <p:cNvSpPr txBox="1"/>
          <p:nvPr>
            <p:ph idx="4" type="body"/>
          </p:nvPr>
        </p:nvSpPr>
        <p:spPr>
          <a:xfrm>
            <a:off x="711750" y="1625944"/>
            <a:ext cx="6357300" cy="6939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
        <p:nvSpPr>
          <p:cNvPr id="1434" name="Google Shape;1434;p25"/>
          <p:cNvSpPr txBox="1"/>
          <p:nvPr>
            <p:ph idx="5" type="body"/>
          </p:nvPr>
        </p:nvSpPr>
        <p:spPr>
          <a:xfrm>
            <a:off x="711750" y="2821041"/>
            <a:ext cx="6357300" cy="6924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
        <p:nvSpPr>
          <p:cNvPr id="1435" name="Google Shape;1435;p25"/>
          <p:cNvSpPr txBox="1"/>
          <p:nvPr>
            <p:ph idx="6" type="body"/>
          </p:nvPr>
        </p:nvSpPr>
        <p:spPr>
          <a:xfrm>
            <a:off x="711750" y="4014788"/>
            <a:ext cx="6357900" cy="6924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sz="1100"/>
            </a:lvl1pPr>
            <a:lvl2pPr indent="-298450" lvl="1" marL="914400" algn="l">
              <a:lnSpc>
                <a:spcPct val="115000"/>
              </a:lnSpc>
              <a:spcBef>
                <a:spcPts val="1600"/>
              </a:spcBef>
              <a:spcAft>
                <a:spcPts val="0"/>
              </a:spcAft>
              <a:buSzPts val="1100"/>
              <a:buChar char="○"/>
              <a:defRPr sz="1100"/>
            </a:lvl2pPr>
            <a:lvl3pPr indent="-298450" lvl="2" marL="1371600" algn="l">
              <a:lnSpc>
                <a:spcPct val="115000"/>
              </a:lnSpc>
              <a:spcBef>
                <a:spcPts val="1600"/>
              </a:spcBef>
              <a:spcAft>
                <a:spcPts val="0"/>
              </a:spcAft>
              <a:buSzPts val="1100"/>
              <a:buChar char="■"/>
              <a:defRPr sz="1100"/>
            </a:lvl3pPr>
            <a:lvl4pPr indent="-298450" lvl="3" marL="1828800" algn="l">
              <a:lnSpc>
                <a:spcPct val="115000"/>
              </a:lnSpc>
              <a:spcBef>
                <a:spcPts val="1600"/>
              </a:spcBef>
              <a:spcAft>
                <a:spcPts val="0"/>
              </a:spcAft>
              <a:buSzPts val="1100"/>
              <a:buChar char="●"/>
              <a:defRPr sz="1100"/>
            </a:lvl4pPr>
            <a:lvl5pPr indent="-298450" lvl="4" marL="2286000" algn="l">
              <a:lnSpc>
                <a:spcPct val="115000"/>
              </a:lnSpc>
              <a:spcBef>
                <a:spcPts val="1600"/>
              </a:spcBef>
              <a:spcAft>
                <a:spcPts val="0"/>
              </a:spcAft>
              <a:buSzPts val="1100"/>
              <a:buChar char="○"/>
              <a:defRPr sz="1100"/>
            </a:lvl5pPr>
            <a:lvl6pPr indent="-298450" lvl="5" marL="2743200" algn="l">
              <a:lnSpc>
                <a:spcPct val="115000"/>
              </a:lnSpc>
              <a:spcBef>
                <a:spcPts val="1600"/>
              </a:spcBef>
              <a:spcAft>
                <a:spcPts val="0"/>
              </a:spcAft>
              <a:buSzPts val="1100"/>
              <a:buChar char="■"/>
              <a:defRPr sz="1100"/>
            </a:lvl6pPr>
            <a:lvl7pPr indent="-298450" lvl="6" marL="3200400" algn="l">
              <a:lnSpc>
                <a:spcPct val="115000"/>
              </a:lnSpc>
              <a:spcBef>
                <a:spcPts val="1600"/>
              </a:spcBef>
              <a:spcAft>
                <a:spcPts val="0"/>
              </a:spcAft>
              <a:buSzPts val="1100"/>
              <a:buChar char="●"/>
              <a:defRPr sz="1100"/>
            </a:lvl7pPr>
            <a:lvl8pPr indent="-298450" lvl="7" marL="3657600" algn="l">
              <a:lnSpc>
                <a:spcPct val="115000"/>
              </a:lnSpc>
              <a:spcBef>
                <a:spcPts val="1600"/>
              </a:spcBef>
              <a:spcAft>
                <a:spcPts val="0"/>
              </a:spcAft>
              <a:buSzPts val="1100"/>
              <a:buChar char="○"/>
              <a:defRPr sz="1100"/>
            </a:lvl8pPr>
            <a:lvl9pPr indent="-298450" lvl="8" marL="4114800" algn="l">
              <a:lnSpc>
                <a:spcPct val="115000"/>
              </a:lnSpc>
              <a:spcBef>
                <a:spcPts val="1600"/>
              </a:spcBef>
              <a:spcAft>
                <a:spcPts val="1600"/>
              </a:spcAft>
              <a:buSzPts val="1100"/>
              <a:buChar char="■"/>
              <a:defRPr sz="1100"/>
            </a:lvl9pPr>
          </a:lstStyle>
          <a:p/>
        </p:txBody>
      </p:sp>
      <p:sp>
        <p:nvSpPr>
          <p:cNvPr id="1436" name="Google Shape;1436;p25"/>
          <p:cNvSpPr/>
          <p:nvPr/>
        </p:nvSpPr>
        <p:spPr>
          <a:xfrm flipH="1" rot="-5400000">
            <a:off x="6255128" y="1916763"/>
            <a:ext cx="4902980" cy="1074908"/>
          </a:xfrm>
          <a:custGeom>
            <a:rect b="b" l="l" r="r" t="t"/>
            <a:pathLst>
              <a:path extrusionOk="0" h="1457503" w="5272021">
                <a:moveTo>
                  <a:pt x="39999" y="1456212"/>
                </a:moveTo>
                <a:cubicBezTo>
                  <a:pt x="14853" y="1441259"/>
                  <a:pt x="10758" y="1418112"/>
                  <a:pt x="10853" y="1390871"/>
                </a:cubicBezTo>
                <a:cubicBezTo>
                  <a:pt x="11329" y="1273428"/>
                  <a:pt x="14472" y="1155889"/>
                  <a:pt x="9519" y="1038446"/>
                </a:cubicBezTo>
                <a:cubicBezTo>
                  <a:pt x="-768" y="792796"/>
                  <a:pt x="3614" y="547052"/>
                  <a:pt x="851" y="301401"/>
                </a:cubicBezTo>
                <a:cubicBezTo>
                  <a:pt x="280" y="253776"/>
                  <a:pt x="11805" y="227869"/>
                  <a:pt x="65907" y="225201"/>
                </a:cubicBezTo>
                <a:cubicBezTo>
                  <a:pt x="118009" y="222725"/>
                  <a:pt x="167253" y="201770"/>
                  <a:pt x="214973" y="179958"/>
                </a:cubicBezTo>
                <a:cubicBezTo>
                  <a:pt x="250883" y="163575"/>
                  <a:pt x="285078" y="144620"/>
                  <a:pt x="328130" y="157288"/>
                </a:cubicBezTo>
                <a:cubicBezTo>
                  <a:pt x="352800" y="164527"/>
                  <a:pt x="369754" y="144430"/>
                  <a:pt x="380994" y="124712"/>
                </a:cubicBezTo>
                <a:cubicBezTo>
                  <a:pt x="398806" y="93280"/>
                  <a:pt x="424523" y="81850"/>
                  <a:pt x="459861" y="83374"/>
                </a:cubicBezTo>
                <a:cubicBezTo>
                  <a:pt x="497961" y="84898"/>
                  <a:pt x="535014" y="78421"/>
                  <a:pt x="566161" y="51179"/>
                </a:cubicBezTo>
                <a:cubicBezTo>
                  <a:pt x="585972" y="33844"/>
                  <a:pt x="610261" y="37178"/>
                  <a:pt x="633883" y="45655"/>
                </a:cubicBezTo>
                <a:cubicBezTo>
                  <a:pt x="671507" y="59371"/>
                  <a:pt x="712464" y="57848"/>
                  <a:pt x="749993" y="66896"/>
                </a:cubicBezTo>
                <a:cubicBezTo>
                  <a:pt x="813905" y="82422"/>
                  <a:pt x="892868" y="79754"/>
                  <a:pt x="920490" y="162146"/>
                </a:cubicBezTo>
                <a:cubicBezTo>
                  <a:pt x="924491" y="173766"/>
                  <a:pt x="936016" y="176529"/>
                  <a:pt x="946874" y="180148"/>
                </a:cubicBezTo>
                <a:cubicBezTo>
                  <a:pt x="957733" y="183768"/>
                  <a:pt x="974687" y="186720"/>
                  <a:pt x="980783" y="195579"/>
                </a:cubicBezTo>
                <a:cubicBezTo>
                  <a:pt x="1033742" y="272540"/>
                  <a:pt x="1117086" y="271779"/>
                  <a:pt x="1190333" y="259301"/>
                </a:cubicBezTo>
                <a:cubicBezTo>
                  <a:pt x="1276058" y="245013"/>
                  <a:pt x="1364355" y="222248"/>
                  <a:pt x="1433412" y="161194"/>
                </a:cubicBezTo>
                <a:cubicBezTo>
                  <a:pt x="1451890" y="144905"/>
                  <a:pt x="1468654" y="130808"/>
                  <a:pt x="1494848" y="130047"/>
                </a:cubicBezTo>
                <a:cubicBezTo>
                  <a:pt x="1529423" y="129094"/>
                  <a:pt x="1551045" y="102233"/>
                  <a:pt x="1576191" y="83946"/>
                </a:cubicBezTo>
                <a:cubicBezTo>
                  <a:pt x="1638675" y="38321"/>
                  <a:pt x="1687253" y="38607"/>
                  <a:pt x="1755928" y="73468"/>
                </a:cubicBezTo>
                <a:cubicBezTo>
                  <a:pt x="1814126" y="102996"/>
                  <a:pt x="1875657" y="128236"/>
                  <a:pt x="1944714" y="98234"/>
                </a:cubicBezTo>
                <a:cubicBezTo>
                  <a:pt x="1971726" y="86612"/>
                  <a:pt x="2003016" y="91565"/>
                  <a:pt x="2025105" y="110997"/>
                </a:cubicBezTo>
                <a:cubicBezTo>
                  <a:pt x="2075682" y="150716"/>
                  <a:pt x="2125117" y="150811"/>
                  <a:pt x="2176171" y="112521"/>
                </a:cubicBezTo>
                <a:cubicBezTo>
                  <a:pt x="2195888" y="97662"/>
                  <a:pt x="2214271" y="91947"/>
                  <a:pt x="2237798" y="100138"/>
                </a:cubicBezTo>
                <a:cubicBezTo>
                  <a:pt x="2261325" y="108329"/>
                  <a:pt x="2286280" y="115187"/>
                  <a:pt x="2309521" y="125094"/>
                </a:cubicBezTo>
                <a:cubicBezTo>
                  <a:pt x="2358956" y="145954"/>
                  <a:pt x="2407152" y="158336"/>
                  <a:pt x="2460873" y="135476"/>
                </a:cubicBezTo>
                <a:cubicBezTo>
                  <a:pt x="2489448" y="123474"/>
                  <a:pt x="2521738" y="127093"/>
                  <a:pt x="2554123" y="129285"/>
                </a:cubicBezTo>
                <a:cubicBezTo>
                  <a:pt x="2688807" y="138810"/>
                  <a:pt x="2823776" y="155668"/>
                  <a:pt x="2958840" y="132142"/>
                </a:cubicBezTo>
                <a:cubicBezTo>
                  <a:pt x="2980910" y="129761"/>
                  <a:pt x="3002532" y="124237"/>
                  <a:pt x="3023039" y="115759"/>
                </a:cubicBezTo>
                <a:cubicBezTo>
                  <a:pt x="3052957" y="99186"/>
                  <a:pt x="3089571" y="100424"/>
                  <a:pt x="3118289" y="118997"/>
                </a:cubicBezTo>
                <a:cubicBezTo>
                  <a:pt x="3154960" y="140524"/>
                  <a:pt x="3195632" y="133094"/>
                  <a:pt x="3234399" y="127379"/>
                </a:cubicBezTo>
                <a:cubicBezTo>
                  <a:pt x="3273556" y="121283"/>
                  <a:pt x="3313418" y="121569"/>
                  <a:pt x="3352509" y="127952"/>
                </a:cubicBezTo>
                <a:cubicBezTo>
                  <a:pt x="3409659" y="137477"/>
                  <a:pt x="3465189" y="134428"/>
                  <a:pt x="3518148" y="103853"/>
                </a:cubicBezTo>
                <a:cubicBezTo>
                  <a:pt x="3550819" y="84803"/>
                  <a:pt x="3588062" y="74230"/>
                  <a:pt x="3622923" y="59752"/>
                </a:cubicBezTo>
                <a:cubicBezTo>
                  <a:pt x="3657785" y="45274"/>
                  <a:pt x="3689027" y="39941"/>
                  <a:pt x="3719697" y="76802"/>
                </a:cubicBezTo>
                <a:cubicBezTo>
                  <a:pt x="3742557" y="104234"/>
                  <a:pt x="3781515" y="98995"/>
                  <a:pt x="3813804" y="87470"/>
                </a:cubicBezTo>
                <a:cubicBezTo>
                  <a:pt x="3864382" y="69277"/>
                  <a:pt x="3915341" y="51084"/>
                  <a:pt x="3960299" y="20223"/>
                </a:cubicBezTo>
                <a:cubicBezTo>
                  <a:pt x="4001066" y="-7780"/>
                  <a:pt x="4037070" y="-9685"/>
                  <a:pt x="4081362" y="21843"/>
                </a:cubicBezTo>
                <a:cubicBezTo>
                  <a:pt x="4120795" y="50418"/>
                  <a:pt x="4167087" y="59943"/>
                  <a:pt x="4222903" y="54608"/>
                </a:cubicBezTo>
                <a:cubicBezTo>
                  <a:pt x="4297293" y="47846"/>
                  <a:pt x="4372446" y="39178"/>
                  <a:pt x="4447598" y="38130"/>
                </a:cubicBezTo>
                <a:cubicBezTo>
                  <a:pt x="4469410" y="38130"/>
                  <a:pt x="4484841" y="55561"/>
                  <a:pt x="4504748" y="60609"/>
                </a:cubicBezTo>
                <a:cubicBezTo>
                  <a:pt x="4544277" y="70897"/>
                  <a:pt x="4584186" y="84803"/>
                  <a:pt x="4625239" y="64038"/>
                </a:cubicBezTo>
                <a:cubicBezTo>
                  <a:pt x="4648671" y="52227"/>
                  <a:pt x="4676589" y="53942"/>
                  <a:pt x="4698486" y="68325"/>
                </a:cubicBezTo>
                <a:cubicBezTo>
                  <a:pt x="4785545" y="122522"/>
                  <a:pt x="4880890" y="133952"/>
                  <a:pt x="4980712" y="132523"/>
                </a:cubicBezTo>
                <a:cubicBezTo>
                  <a:pt x="5041291" y="131761"/>
                  <a:pt x="5093298" y="102519"/>
                  <a:pt x="5150543" y="92137"/>
                </a:cubicBezTo>
                <a:cubicBezTo>
                  <a:pt x="5183595" y="86232"/>
                  <a:pt x="5216266" y="64038"/>
                  <a:pt x="5250746" y="85755"/>
                </a:cubicBezTo>
                <a:cubicBezTo>
                  <a:pt x="5256651" y="89470"/>
                  <a:pt x="5259128" y="98804"/>
                  <a:pt x="5263128" y="105567"/>
                </a:cubicBezTo>
                <a:cubicBezTo>
                  <a:pt x="5269701" y="195770"/>
                  <a:pt x="5265319" y="286542"/>
                  <a:pt x="5266938" y="376363"/>
                </a:cubicBezTo>
                <a:cubicBezTo>
                  <a:pt x="5272749" y="693641"/>
                  <a:pt x="5269510" y="1011014"/>
                  <a:pt x="5272844" y="1328292"/>
                </a:cubicBezTo>
                <a:cubicBezTo>
                  <a:pt x="5273320" y="1374964"/>
                  <a:pt x="5256080" y="1387156"/>
                  <a:pt x="5211884" y="1387728"/>
                </a:cubicBezTo>
                <a:cubicBezTo>
                  <a:pt x="5018431" y="1390585"/>
                  <a:pt x="4824883" y="1387061"/>
                  <a:pt x="4631431" y="1388490"/>
                </a:cubicBezTo>
                <a:cubicBezTo>
                  <a:pt x="4008114" y="1392776"/>
                  <a:pt x="3384893" y="1392871"/>
                  <a:pt x="2761673" y="1408111"/>
                </a:cubicBezTo>
                <a:cubicBezTo>
                  <a:pt x="2347907" y="1418303"/>
                  <a:pt x="1933855" y="1417636"/>
                  <a:pt x="1519994" y="1422780"/>
                </a:cubicBezTo>
                <a:cubicBezTo>
                  <a:pt x="1374166" y="1424685"/>
                  <a:pt x="1228338" y="1432305"/>
                  <a:pt x="1082415" y="1432305"/>
                </a:cubicBezTo>
                <a:cubicBezTo>
                  <a:pt x="734181" y="1432591"/>
                  <a:pt x="386709" y="1431352"/>
                  <a:pt x="39999" y="1456212"/>
                </a:cubicBezTo>
                <a:close/>
              </a:path>
            </a:pathLst>
          </a:custGeom>
          <a:solidFill>
            <a:srgbClr val="FFFFFF"/>
          </a:solidFill>
          <a:ln>
            <a:noFill/>
          </a:ln>
          <a:effectLst>
            <a:outerShdw blurRad="54534" rotWithShape="0" algn="bl" dir="5400000" dist="18178">
              <a:srgbClr val="000000">
                <a:alpha val="49800"/>
              </a:srgbClr>
            </a:outerShdw>
          </a:effectLst>
        </p:spPr>
        <p:txBody>
          <a:bodyPr anchorCtr="0" anchor="ctr" bIns="32700" lIns="65425" spcFirstLastPara="1" rIns="65425" wrap="square" tIns="32700">
            <a:noAutofit/>
          </a:bodyPr>
          <a:lstStyle/>
          <a:p>
            <a:pPr indent="0" lvl="0" marL="0" marR="0" rtl="0" algn="l">
              <a:lnSpc>
                <a:spcPct val="100000"/>
              </a:lnSpc>
              <a:spcBef>
                <a:spcPts val="0"/>
              </a:spcBef>
              <a:spcAft>
                <a:spcPts val="0"/>
              </a:spcAft>
              <a:buClr>
                <a:srgbClr val="000000"/>
              </a:buClr>
              <a:buSzPts val="1336"/>
              <a:buFont typeface="Arial"/>
              <a:buNone/>
            </a:pPr>
            <a:r>
              <a:t/>
            </a:r>
            <a:endParaRPr b="0" i="0" sz="1336" u="none" cap="none" strike="noStrike">
              <a:solidFill>
                <a:srgbClr val="000000"/>
              </a:solidFill>
              <a:latin typeface="Calibri"/>
              <a:ea typeface="Calibri"/>
              <a:cs typeface="Calibri"/>
              <a:sym typeface="Calibri"/>
            </a:endParaRPr>
          </a:p>
        </p:txBody>
      </p:sp>
      <p:sp>
        <p:nvSpPr>
          <p:cNvPr id="1437" name="Google Shape;1437;p25"/>
          <p:cNvSpPr/>
          <p:nvPr/>
        </p:nvSpPr>
        <p:spPr>
          <a:xfrm rot="-5400000">
            <a:off x="5649154" y="1967441"/>
            <a:ext cx="4999054" cy="1071053"/>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0800" rotWithShape="0" dir="16200000" dist="38100">
              <a:srgbClr val="000000">
                <a:alpha val="12550"/>
              </a:srgbClr>
            </a:outerShdw>
          </a:effectLst>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438" name="Google Shape;1438;p25"/>
          <p:cNvSpPr/>
          <p:nvPr/>
        </p:nvSpPr>
        <p:spPr>
          <a:xfrm flipH="1" rot="-5400000">
            <a:off x="6097199" y="2085826"/>
            <a:ext cx="5245661" cy="1074908"/>
          </a:xfrm>
          <a:custGeom>
            <a:rect b="b" l="l" r="r" t="t"/>
            <a:pathLst>
              <a:path extrusionOk="0" h="1457503" w="5272021">
                <a:moveTo>
                  <a:pt x="39999" y="1456212"/>
                </a:moveTo>
                <a:cubicBezTo>
                  <a:pt x="14853" y="1441259"/>
                  <a:pt x="10758" y="1418112"/>
                  <a:pt x="10853" y="1390871"/>
                </a:cubicBezTo>
                <a:cubicBezTo>
                  <a:pt x="11329" y="1273428"/>
                  <a:pt x="14472" y="1155889"/>
                  <a:pt x="9519" y="1038446"/>
                </a:cubicBezTo>
                <a:cubicBezTo>
                  <a:pt x="-768" y="792796"/>
                  <a:pt x="3614" y="547052"/>
                  <a:pt x="851" y="301401"/>
                </a:cubicBezTo>
                <a:cubicBezTo>
                  <a:pt x="280" y="253776"/>
                  <a:pt x="11805" y="227869"/>
                  <a:pt x="65907" y="225201"/>
                </a:cubicBezTo>
                <a:cubicBezTo>
                  <a:pt x="118009" y="222725"/>
                  <a:pt x="167253" y="201770"/>
                  <a:pt x="214973" y="179958"/>
                </a:cubicBezTo>
                <a:cubicBezTo>
                  <a:pt x="250883" y="163575"/>
                  <a:pt x="285078" y="144620"/>
                  <a:pt x="328130" y="157288"/>
                </a:cubicBezTo>
                <a:cubicBezTo>
                  <a:pt x="352800" y="164527"/>
                  <a:pt x="369754" y="144430"/>
                  <a:pt x="380994" y="124712"/>
                </a:cubicBezTo>
                <a:cubicBezTo>
                  <a:pt x="398806" y="93280"/>
                  <a:pt x="424523" y="81850"/>
                  <a:pt x="459861" y="83374"/>
                </a:cubicBezTo>
                <a:cubicBezTo>
                  <a:pt x="497961" y="84898"/>
                  <a:pt x="535014" y="78421"/>
                  <a:pt x="566161" y="51179"/>
                </a:cubicBezTo>
                <a:cubicBezTo>
                  <a:pt x="585972" y="33844"/>
                  <a:pt x="610261" y="37178"/>
                  <a:pt x="633883" y="45655"/>
                </a:cubicBezTo>
                <a:cubicBezTo>
                  <a:pt x="671507" y="59371"/>
                  <a:pt x="712464" y="57848"/>
                  <a:pt x="749993" y="66896"/>
                </a:cubicBezTo>
                <a:cubicBezTo>
                  <a:pt x="813905" y="82422"/>
                  <a:pt x="892868" y="79754"/>
                  <a:pt x="920490" y="162146"/>
                </a:cubicBezTo>
                <a:cubicBezTo>
                  <a:pt x="924491" y="173766"/>
                  <a:pt x="936016" y="176529"/>
                  <a:pt x="946874" y="180148"/>
                </a:cubicBezTo>
                <a:cubicBezTo>
                  <a:pt x="957733" y="183768"/>
                  <a:pt x="974687" y="186720"/>
                  <a:pt x="980783" y="195579"/>
                </a:cubicBezTo>
                <a:cubicBezTo>
                  <a:pt x="1033742" y="272540"/>
                  <a:pt x="1117086" y="271779"/>
                  <a:pt x="1190333" y="259301"/>
                </a:cubicBezTo>
                <a:cubicBezTo>
                  <a:pt x="1276058" y="245013"/>
                  <a:pt x="1364355" y="222248"/>
                  <a:pt x="1433412" y="161194"/>
                </a:cubicBezTo>
                <a:cubicBezTo>
                  <a:pt x="1451890" y="144905"/>
                  <a:pt x="1468654" y="130808"/>
                  <a:pt x="1494848" y="130047"/>
                </a:cubicBezTo>
                <a:cubicBezTo>
                  <a:pt x="1529423" y="129094"/>
                  <a:pt x="1551045" y="102233"/>
                  <a:pt x="1576191" y="83946"/>
                </a:cubicBezTo>
                <a:cubicBezTo>
                  <a:pt x="1638675" y="38321"/>
                  <a:pt x="1687253" y="38607"/>
                  <a:pt x="1755928" y="73468"/>
                </a:cubicBezTo>
                <a:cubicBezTo>
                  <a:pt x="1814126" y="102996"/>
                  <a:pt x="1875657" y="128236"/>
                  <a:pt x="1944714" y="98234"/>
                </a:cubicBezTo>
                <a:cubicBezTo>
                  <a:pt x="1971726" y="86612"/>
                  <a:pt x="2003016" y="91565"/>
                  <a:pt x="2025105" y="110997"/>
                </a:cubicBezTo>
                <a:cubicBezTo>
                  <a:pt x="2075682" y="150716"/>
                  <a:pt x="2125117" y="150811"/>
                  <a:pt x="2176171" y="112521"/>
                </a:cubicBezTo>
                <a:cubicBezTo>
                  <a:pt x="2195888" y="97662"/>
                  <a:pt x="2214271" y="91947"/>
                  <a:pt x="2237798" y="100138"/>
                </a:cubicBezTo>
                <a:cubicBezTo>
                  <a:pt x="2261325" y="108329"/>
                  <a:pt x="2286280" y="115187"/>
                  <a:pt x="2309521" y="125094"/>
                </a:cubicBezTo>
                <a:cubicBezTo>
                  <a:pt x="2358956" y="145954"/>
                  <a:pt x="2407152" y="158336"/>
                  <a:pt x="2460873" y="135476"/>
                </a:cubicBezTo>
                <a:cubicBezTo>
                  <a:pt x="2489448" y="123474"/>
                  <a:pt x="2521738" y="127093"/>
                  <a:pt x="2554123" y="129285"/>
                </a:cubicBezTo>
                <a:cubicBezTo>
                  <a:pt x="2688807" y="138810"/>
                  <a:pt x="2823776" y="155668"/>
                  <a:pt x="2958840" y="132142"/>
                </a:cubicBezTo>
                <a:cubicBezTo>
                  <a:pt x="2980910" y="129761"/>
                  <a:pt x="3002532" y="124237"/>
                  <a:pt x="3023039" y="115759"/>
                </a:cubicBezTo>
                <a:cubicBezTo>
                  <a:pt x="3052957" y="99186"/>
                  <a:pt x="3089571" y="100424"/>
                  <a:pt x="3118289" y="118997"/>
                </a:cubicBezTo>
                <a:cubicBezTo>
                  <a:pt x="3154960" y="140524"/>
                  <a:pt x="3195632" y="133094"/>
                  <a:pt x="3234399" y="127379"/>
                </a:cubicBezTo>
                <a:cubicBezTo>
                  <a:pt x="3273556" y="121283"/>
                  <a:pt x="3313418" y="121569"/>
                  <a:pt x="3352509" y="127952"/>
                </a:cubicBezTo>
                <a:cubicBezTo>
                  <a:pt x="3409659" y="137477"/>
                  <a:pt x="3465189" y="134428"/>
                  <a:pt x="3518148" y="103853"/>
                </a:cubicBezTo>
                <a:cubicBezTo>
                  <a:pt x="3550819" y="84803"/>
                  <a:pt x="3588062" y="74230"/>
                  <a:pt x="3622923" y="59752"/>
                </a:cubicBezTo>
                <a:cubicBezTo>
                  <a:pt x="3657785" y="45274"/>
                  <a:pt x="3689027" y="39941"/>
                  <a:pt x="3719697" y="76802"/>
                </a:cubicBezTo>
                <a:cubicBezTo>
                  <a:pt x="3742557" y="104234"/>
                  <a:pt x="3781515" y="98995"/>
                  <a:pt x="3813804" y="87470"/>
                </a:cubicBezTo>
                <a:cubicBezTo>
                  <a:pt x="3864382" y="69277"/>
                  <a:pt x="3915341" y="51084"/>
                  <a:pt x="3960299" y="20223"/>
                </a:cubicBezTo>
                <a:cubicBezTo>
                  <a:pt x="4001066" y="-7780"/>
                  <a:pt x="4037070" y="-9685"/>
                  <a:pt x="4081362" y="21843"/>
                </a:cubicBezTo>
                <a:cubicBezTo>
                  <a:pt x="4120795" y="50418"/>
                  <a:pt x="4167087" y="59943"/>
                  <a:pt x="4222903" y="54608"/>
                </a:cubicBezTo>
                <a:cubicBezTo>
                  <a:pt x="4297293" y="47846"/>
                  <a:pt x="4372446" y="39178"/>
                  <a:pt x="4447598" y="38130"/>
                </a:cubicBezTo>
                <a:cubicBezTo>
                  <a:pt x="4469410" y="38130"/>
                  <a:pt x="4484841" y="55561"/>
                  <a:pt x="4504748" y="60609"/>
                </a:cubicBezTo>
                <a:cubicBezTo>
                  <a:pt x="4544277" y="70897"/>
                  <a:pt x="4584186" y="84803"/>
                  <a:pt x="4625239" y="64038"/>
                </a:cubicBezTo>
                <a:cubicBezTo>
                  <a:pt x="4648671" y="52227"/>
                  <a:pt x="4676589" y="53942"/>
                  <a:pt x="4698486" y="68325"/>
                </a:cubicBezTo>
                <a:cubicBezTo>
                  <a:pt x="4785545" y="122522"/>
                  <a:pt x="4880890" y="133952"/>
                  <a:pt x="4980712" y="132523"/>
                </a:cubicBezTo>
                <a:cubicBezTo>
                  <a:pt x="5041291" y="131761"/>
                  <a:pt x="5093298" y="102519"/>
                  <a:pt x="5150543" y="92137"/>
                </a:cubicBezTo>
                <a:cubicBezTo>
                  <a:pt x="5183595" y="86232"/>
                  <a:pt x="5216266" y="64038"/>
                  <a:pt x="5250746" y="85755"/>
                </a:cubicBezTo>
                <a:cubicBezTo>
                  <a:pt x="5256651" y="89470"/>
                  <a:pt x="5259128" y="98804"/>
                  <a:pt x="5263128" y="105567"/>
                </a:cubicBezTo>
                <a:cubicBezTo>
                  <a:pt x="5269701" y="195770"/>
                  <a:pt x="5265319" y="286542"/>
                  <a:pt x="5266938" y="376363"/>
                </a:cubicBezTo>
                <a:cubicBezTo>
                  <a:pt x="5272749" y="693641"/>
                  <a:pt x="5269510" y="1011014"/>
                  <a:pt x="5272844" y="1328292"/>
                </a:cubicBezTo>
                <a:cubicBezTo>
                  <a:pt x="5273320" y="1374964"/>
                  <a:pt x="5256080" y="1387156"/>
                  <a:pt x="5211884" y="1387728"/>
                </a:cubicBezTo>
                <a:cubicBezTo>
                  <a:pt x="5018431" y="1390585"/>
                  <a:pt x="4824883" y="1387061"/>
                  <a:pt x="4631431" y="1388490"/>
                </a:cubicBezTo>
                <a:cubicBezTo>
                  <a:pt x="4008114" y="1392776"/>
                  <a:pt x="3384893" y="1392871"/>
                  <a:pt x="2761673" y="1408111"/>
                </a:cubicBezTo>
                <a:cubicBezTo>
                  <a:pt x="2347907" y="1418303"/>
                  <a:pt x="1933855" y="1417636"/>
                  <a:pt x="1519994" y="1422780"/>
                </a:cubicBezTo>
                <a:cubicBezTo>
                  <a:pt x="1374166" y="1424685"/>
                  <a:pt x="1228338" y="1432305"/>
                  <a:pt x="1082415" y="1432305"/>
                </a:cubicBezTo>
                <a:cubicBezTo>
                  <a:pt x="734181" y="1432591"/>
                  <a:pt x="386709" y="1431352"/>
                  <a:pt x="39999" y="1456212"/>
                </a:cubicBezTo>
                <a:close/>
              </a:path>
            </a:pathLst>
          </a:custGeom>
          <a:solidFill>
            <a:srgbClr val="0073A9"/>
          </a:solidFill>
          <a:ln>
            <a:noFill/>
          </a:ln>
        </p:spPr>
        <p:txBody>
          <a:bodyPr anchorCtr="0" anchor="ctr" bIns="32700" lIns="65425" spcFirstLastPara="1" rIns="65425" wrap="square" tIns="32700">
            <a:noAutofit/>
          </a:bodyPr>
          <a:lstStyle/>
          <a:p>
            <a:pPr indent="0" lvl="0" marL="0" marR="0" rtl="0" algn="l">
              <a:lnSpc>
                <a:spcPct val="100000"/>
              </a:lnSpc>
              <a:spcBef>
                <a:spcPts val="0"/>
              </a:spcBef>
              <a:spcAft>
                <a:spcPts val="0"/>
              </a:spcAft>
              <a:buClr>
                <a:srgbClr val="000000"/>
              </a:buClr>
              <a:buSzPts val="1336"/>
              <a:buFont typeface="Arial"/>
              <a:buNone/>
            </a:pPr>
            <a:r>
              <a:t/>
            </a:r>
            <a:endParaRPr b="0" i="0" sz="1336" u="none" cap="none" strike="noStrike">
              <a:solidFill>
                <a:srgbClr val="000000"/>
              </a:solidFill>
              <a:latin typeface="Calibri"/>
              <a:ea typeface="Calibri"/>
              <a:cs typeface="Calibri"/>
              <a:sym typeface="Calibri"/>
            </a:endParaRPr>
          </a:p>
        </p:txBody>
      </p:sp>
      <p:sp>
        <p:nvSpPr>
          <p:cNvPr id="1439" name="Google Shape;1439;p25"/>
          <p:cNvSpPr/>
          <p:nvPr/>
        </p:nvSpPr>
        <p:spPr>
          <a:xfrm flipH="1" rot="10800000">
            <a:off x="8218288" y="3460"/>
            <a:ext cx="1003471" cy="5538616"/>
          </a:xfrm>
          <a:custGeom>
            <a:rect b="b" l="l" r="r" t="t"/>
            <a:pathLst>
              <a:path extrusionOk="0" h="12106265" w="2540434">
                <a:moveTo>
                  <a:pt x="906371" y="11229222"/>
                </a:moveTo>
                <a:lnTo>
                  <a:pt x="508563" y="11229222"/>
                </a:lnTo>
                <a:lnTo>
                  <a:pt x="508563" y="11661995"/>
                </a:lnTo>
                <a:lnTo>
                  <a:pt x="906371" y="11661995"/>
                </a:lnTo>
                <a:close/>
                <a:moveTo>
                  <a:pt x="906371" y="10778457"/>
                </a:moveTo>
                <a:lnTo>
                  <a:pt x="508563" y="10778457"/>
                </a:lnTo>
                <a:lnTo>
                  <a:pt x="508563" y="11211222"/>
                </a:lnTo>
                <a:lnTo>
                  <a:pt x="906371" y="11211222"/>
                </a:lnTo>
                <a:close/>
                <a:moveTo>
                  <a:pt x="906371" y="10327692"/>
                </a:moveTo>
                <a:lnTo>
                  <a:pt x="508563" y="10327692"/>
                </a:lnTo>
                <a:lnTo>
                  <a:pt x="508563" y="10760457"/>
                </a:lnTo>
                <a:lnTo>
                  <a:pt x="906371" y="10760457"/>
                </a:lnTo>
                <a:close/>
                <a:moveTo>
                  <a:pt x="906371" y="9876927"/>
                </a:moveTo>
                <a:lnTo>
                  <a:pt x="508563" y="9876927"/>
                </a:lnTo>
                <a:lnTo>
                  <a:pt x="508563" y="10309692"/>
                </a:lnTo>
                <a:lnTo>
                  <a:pt x="906371" y="10309692"/>
                </a:lnTo>
                <a:close/>
                <a:moveTo>
                  <a:pt x="906371" y="9426162"/>
                </a:moveTo>
                <a:lnTo>
                  <a:pt x="508563" y="9426162"/>
                </a:lnTo>
                <a:lnTo>
                  <a:pt x="508563" y="9858927"/>
                </a:lnTo>
                <a:lnTo>
                  <a:pt x="906371" y="9858927"/>
                </a:lnTo>
                <a:close/>
                <a:moveTo>
                  <a:pt x="906371" y="8975397"/>
                </a:moveTo>
                <a:lnTo>
                  <a:pt x="508563" y="8975397"/>
                </a:lnTo>
                <a:lnTo>
                  <a:pt x="508563" y="9408162"/>
                </a:lnTo>
                <a:lnTo>
                  <a:pt x="906371" y="9408162"/>
                </a:lnTo>
                <a:close/>
                <a:moveTo>
                  <a:pt x="906371" y="8524632"/>
                </a:moveTo>
                <a:lnTo>
                  <a:pt x="508563" y="8524632"/>
                </a:lnTo>
                <a:lnTo>
                  <a:pt x="508563" y="8957397"/>
                </a:lnTo>
                <a:lnTo>
                  <a:pt x="906371" y="8957397"/>
                </a:lnTo>
                <a:close/>
                <a:moveTo>
                  <a:pt x="906371" y="8073867"/>
                </a:moveTo>
                <a:lnTo>
                  <a:pt x="508563" y="8073867"/>
                </a:lnTo>
                <a:lnTo>
                  <a:pt x="508563" y="8506632"/>
                </a:lnTo>
                <a:lnTo>
                  <a:pt x="906371" y="8506632"/>
                </a:lnTo>
                <a:close/>
                <a:moveTo>
                  <a:pt x="906371" y="7623102"/>
                </a:moveTo>
                <a:lnTo>
                  <a:pt x="508563" y="7623102"/>
                </a:lnTo>
                <a:lnTo>
                  <a:pt x="508563" y="8055867"/>
                </a:lnTo>
                <a:lnTo>
                  <a:pt x="906371" y="8055867"/>
                </a:lnTo>
                <a:close/>
                <a:moveTo>
                  <a:pt x="906371" y="7172337"/>
                </a:moveTo>
                <a:lnTo>
                  <a:pt x="508563" y="7172337"/>
                </a:lnTo>
                <a:lnTo>
                  <a:pt x="508563" y="7605102"/>
                </a:lnTo>
                <a:lnTo>
                  <a:pt x="906371" y="7605102"/>
                </a:lnTo>
                <a:close/>
                <a:moveTo>
                  <a:pt x="906371" y="6721572"/>
                </a:moveTo>
                <a:lnTo>
                  <a:pt x="508563" y="6721572"/>
                </a:lnTo>
                <a:lnTo>
                  <a:pt x="508563" y="7154337"/>
                </a:lnTo>
                <a:lnTo>
                  <a:pt x="906371" y="7154337"/>
                </a:lnTo>
                <a:close/>
                <a:moveTo>
                  <a:pt x="906371" y="6270807"/>
                </a:moveTo>
                <a:lnTo>
                  <a:pt x="508563" y="6270807"/>
                </a:lnTo>
                <a:lnTo>
                  <a:pt x="508563" y="6703572"/>
                </a:lnTo>
                <a:lnTo>
                  <a:pt x="906371" y="6703572"/>
                </a:lnTo>
                <a:close/>
                <a:moveTo>
                  <a:pt x="906371" y="5820043"/>
                </a:moveTo>
                <a:lnTo>
                  <a:pt x="508563" y="5820043"/>
                </a:lnTo>
                <a:lnTo>
                  <a:pt x="508563" y="6252807"/>
                </a:lnTo>
                <a:lnTo>
                  <a:pt x="906371" y="6252807"/>
                </a:lnTo>
                <a:close/>
                <a:moveTo>
                  <a:pt x="906371" y="5369278"/>
                </a:moveTo>
                <a:lnTo>
                  <a:pt x="508563" y="5369278"/>
                </a:lnTo>
                <a:lnTo>
                  <a:pt x="508563" y="5802043"/>
                </a:lnTo>
                <a:lnTo>
                  <a:pt x="906371" y="5802043"/>
                </a:lnTo>
                <a:close/>
                <a:moveTo>
                  <a:pt x="906371" y="4918514"/>
                </a:moveTo>
                <a:lnTo>
                  <a:pt x="508563" y="4918514"/>
                </a:lnTo>
                <a:lnTo>
                  <a:pt x="508563" y="5351279"/>
                </a:lnTo>
                <a:lnTo>
                  <a:pt x="906371" y="5351279"/>
                </a:lnTo>
                <a:close/>
                <a:moveTo>
                  <a:pt x="906371" y="4467748"/>
                </a:moveTo>
                <a:lnTo>
                  <a:pt x="508563" y="4467748"/>
                </a:lnTo>
                <a:lnTo>
                  <a:pt x="508563" y="4900515"/>
                </a:lnTo>
                <a:lnTo>
                  <a:pt x="906371" y="4900515"/>
                </a:lnTo>
                <a:close/>
                <a:moveTo>
                  <a:pt x="906371" y="4016986"/>
                </a:moveTo>
                <a:lnTo>
                  <a:pt x="508563" y="4016986"/>
                </a:lnTo>
                <a:lnTo>
                  <a:pt x="508563" y="4449747"/>
                </a:lnTo>
                <a:lnTo>
                  <a:pt x="906371" y="4449747"/>
                </a:lnTo>
                <a:close/>
                <a:moveTo>
                  <a:pt x="906371" y="3566223"/>
                </a:moveTo>
                <a:lnTo>
                  <a:pt x="508563" y="3566223"/>
                </a:lnTo>
                <a:lnTo>
                  <a:pt x="508563" y="3998986"/>
                </a:lnTo>
                <a:lnTo>
                  <a:pt x="906371" y="3998986"/>
                </a:lnTo>
                <a:close/>
                <a:moveTo>
                  <a:pt x="906371" y="3115457"/>
                </a:moveTo>
                <a:lnTo>
                  <a:pt x="508563" y="3115457"/>
                </a:lnTo>
                <a:lnTo>
                  <a:pt x="508563" y="3548223"/>
                </a:lnTo>
                <a:lnTo>
                  <a:pt x="906371" y="3548223"/>
                </a:lnTo>
                <a:close/>
                <a:moveTo>
                  <a:pt x="906371" y="2664692"/>
                </a:moveTo>
                <a:lnTo>
                  <a:pt x="508563" y="2664692"/>
                </a:lnTo>
                <a:lnTo>
                  <a:pt x="508563" y="3097456"/>
                </a:lnTo>
                <a:lnTo>
                  <a:pt x="906371" y="3097456"/>
                </a:lnTo>
                <a:close/>
                <a:moveTo>
                  <a:pt x="906371" y="2213928"/>
                </a:moveTo>
                <a:lnTo>
                  <a:pt x="508564" y="2213928"/>
                </a:lnTo>
                <a:lnTo>
                  <a:pt x="508563" y="2646692"/>
                </a:lnTo>
                <a:lnTo>
                  <a:pt x="906371" y="2646692"/>
                </a:lnTo>
                <a:close/>
                <a:moveTo>
                  <a:pt x="906371" y="1763161"/>
                </a:moveTo>
                <a:lnTo>
                  <a:pt x="508564" y="1763161"/>
                </a:lnTo>
                <a:lnTo>
                  <a:pt x="508564" y="2195928"/>
                </a:lnTo>
                <a:lnTo>
                  <a:pt x="906371" y="2195928"/>
                </a:lnTo>
                <a:close/>
                <a:moveTo>
                  <a:pt x="906371" y="1312397"/>
                </a:moveTo>
                <a:lnTo>
                  <a:pt x="508564" y="1312397"/>
                </a:lnTo>
                <a:lnTo>
                  <a:pt x="508564" y="1745161"/>
                </a:lnTo>
                <a:lnTo>
                  <a:pt x="906371" y="1745161"/>
                </a:lnTo>
                <a:close/>
                <a:moveTo>
                  <a:pt x="906371" y="861632"/>
                </a:moveTo>
                <a:lnTo>
                  <a:pt x="508564" y="861632"/>
                </a:lnTo>
                <a:lnTo>
                  <a:pt x="508564" y="1294397"/>
                </a:lnTo>
                <a:lnTo>
                  <a:pt x="906371" y="1294397"/>
                </a:lnTo>
                <a:close/>
                <a:moveTo>
                  <a:pt x="906371" y="410868"/>
                </a:moveTo>
                <a:lnTo>
                  <a:pt x="508564" y="410868"/>
                </a:lnTo>
                <a:lnTo>
                  <a:pt x="508564" y="843632"/>
                </a:lnTo>
                <a:lnTo>
                  <a:pt x="906371" y="843632"/>
                </a:lnTo>
                <a:close/>
                <a:moveTo>
                  <a:pt x="1322177" y="11229222"/>
                </a:moveTo>
                <a:lnTo>
                  <a:pt x="924371" y="11229222"/>
                </a:lnTo>
                <a:lnTo>
                  <a:pt x="924371" y="11661995"/>
                </a:lnTo>
                <a:lnTo>
                  <a:pt x="1322177" y="11661995"/>
                </a:lnTo>
                <a:close/>
                <a:moveTo>
                  <a:pt x="1322177" y="10778457"/>
                </a:moveTo>
                <a:lnTo>
                  <a:pt x="924371" y="10778457"/>
                </a:lnTo>
                <a:lnTo>
                  <a:pt x="924371" y="11211222"/>
                </a:lnTo>
                <a:lnTo>
                  <a:pt x="1322177" y="11211222"/>
                </a:lnTo>
                <a:close/>
                <a:moveTo>
                  <a:pt x="1322177" y="10327692"/>
                </a:moveTo>
                <a:lnTo>
                  <a:pt x="924371" y="10327692"/>
                </a:lnTo>
                <a:lnTo>
                  <a:pt x="924371" y="10760457"/>
                </a:lnTo>
                <a:lnTo>
                  <a:pt x="1322177" y="10760457"/>
                </a:lnTo>
                <a:close/>
                <a:moveTo>
                  <a:pt x="1322177" y="9876927"/>
                </a:moveTo>
                <a:lnTo>
                  <a:pt x="924371" y="9876927"/>
                </a:lnTo>
                <a:lnTo>
                  <a:pt x="924371" y="10309692"/>
                </a:lnTo>
                <a:lnTo>
                  <a:pt x="1322177" y="10309692"/>
                </a:lnTo>
                <a:close/>
                <a:moveTo>
                  <a:pt x="1322177" y="9426162"/>
                </a:moveTo>
                <a:lnTo>
                  <a:pt x="924371" y="9426162"/>
                </a:lnTo>
                <a:lnTo>
                  <a:pt x="924371" y="9858927"/>
                </a:lnTo>
                <a:lnTo>
                  <a:pt x="1322177" y="9858927"/>
                </a:lnTo>
                <a:close/>
                <a:moveTo>
                  <a:pt x="1322177" y="8975397"/>
                </a:moveTo>
                <a:lnTo>
                  <a:pt x="924371" y="8975397"/>
                </a:lnTo>
                <a:lnTo>
                  <a:pt x="924371" y="9408162"/>
                </a:lnTo>
                <a:lnTo>
                  <a:pt x="1322177" y="9408162"/>
                </a:lnTo>
                <a:close/>
                <a:moveTo>
                  <a:pt x="1322177" y="8524632"/>
                </a:moveTo>
                <a:lnTo>
                  <a:pt x="924371" y="8524632"/>
                </a:lnTo>
                <a:lnTo>
                  <a:pt x="924371" y="8957397"/>
                </a:lnTo>
                <a:lnTo>
                  <a:pt x="1322177" y="8957397"/>
                </a:lnTo>
                <a:close/>
                <a:moveTo>
                  <a:pt x="1322177" y="8073867"/>
                </a:moveTo>
                <a:lnTo>
                  <a:pt x="924371" y="8073867"/>
                </a:lnTo>
                <a:lnTo>
                  <a:pt x="924371" y="8506632"/>
                </a:lnTo>
                <a:lnTo>
                  <a:pt x="1322177" y="8506632"/>
                </a:lnTo>
                <a:close/>
                <a:moveTo>
                  <a:pt x="1322177" y="7623102"/>
                </a:moveTo>
                <a:lnTo>
                  <a:pt x="924371" y="7623102"/>
                </a:lnTo>
                <a:lnTo>
                  <a:pt x="924371" y="8055867"/>
                </a:lnTo>
                <a:lnTo>
                  <a:pt x="1322177" y="8055867"/>
                </a:lnTo>
                <a:close/>
                <a:moveTo>
                  <a:pt x="1322177" y="7172337"/>
                </a:moveTo>
                <a:lnTo>
                  <a:pt x="924371" y="7172337"/>
                </a:lnTo>
                <a:lnTo>
                  <a:pt x="924371" y="7605102"/>
                </a:lnTo>
                <a:lnTo>
                  <a:pt x="1322177" y="7605102"/>
                </a:lnTo>
                <a:close/>
                <a:moveTo>
                  <a:pt x="1322177" y="6721572"/>
                </a:moveTo>
                <a:lnTo>
                  <a:pt x="924371" y="6721572"/>
                </a:lnTo>
                <a:lnTo>
                  <a:pt x="924371" y="7154337"/>
                </a:lnTo>
                <a:lnTo>
                  <a:pt x="1322177" y="7154337"/>
                </a:lnTo>
                <a:close/>
                <a:moveTo>
                  <a:pt x="1322177" y="6270807"/>
                </a:moveTo>
                <a:lnTo>
                  <a:pt x="924371" y="6270807"/>
                </a:lnTo>
                <a:lnTo>
                  <a:pt x="924371" y="6703572"/>
                </a:lnTo>
                <a:lnTo>
                  <a:pt x="1322177" y="6703572"/>
                </a:lnTo>
                <a:close/>
                <a:moveTo>
                  <a:pt x="1322177" y="5820043"/>
                </a:moveTo>
                <a:lnTo>
                  <a:pt x="924371" y="5820043"/>
                </a:lnTo>
                <a:lnTo>
                  <a:pt x="924371" y="6252807"/>
                </a:lnTo>
                <a:lnTo>
                  <a:pt x="1322177" y="6252807"/>
                </a:lnTo>
                <a:close/>
                <a:moveTo>
                  <a:pt x="1322177" y="5369278"/>
                </a:moveTo>
                <a:lnTo>
                  <a:pt x="924371" y="5369278"/>
                </a:lnTo>
                <a:lnTo>
                  <a:pt x="924371" y="5802043"/>
                </a:lnTo>
                <a:lnTo>
                  <a:pt x="1322177" y="5802043"/>
                </a:lnTo>
                <a:close/>
                <a:moveTo>
                  <a:pt x="1322177" y="4918514"/>
                </a:moveTo>
                <a:lnTo>
                  <a:pt x="924371" y="4918514"/>
                </a:lnTo>
                <a:lnTo>
                  <a:pt x="924371" y="5351279"/>
                </a:lnTo>
                <a:lnTo>
                  <a:pt x="1322177" y="5351279"/>
                </a:lnTo>
                <a:close/>
                <a:moveTo>
                  <a:pt x="1322177" y="4467748"/>
                </a:moveTo>
                <a:lnTo>
                  <a:pt x="924371" y="4467748"/>
                </a:lnTo>
                <a:lnTo>
                  <a:pt x="924371" y="4900515"/>
                </a:lnTo>
                <a:lnTo>
                  <a:pt x="1322177" y="4900515"/>
                </a:lnTo>
                <a:close/>
                <a:moveTo>
                  <a:pt x="1322177" y="4016987"/>
                </a:moveTo>
                <a:lnTo>
                  <a:pt x="924371" y="4016986"/>
                </a:lnTo>
                <a:lnTo>
                  <a:pt x="924371" y="4449747"/>
                </a:lnTo>
                <a:lnTo>
                  <a:pt x="1322177" y="4449747"/>
                </a:lnTo>
                <a:close/>
                <a:moveTo>
                  <a:pt x="1322178" y="3566223"/>
                </a:moveTo>
                <a:lnTo>
                  <a:pt x="924371" y="3566223"/>
                </a:lnTo>
                <a:lnTo>
                  <a:pt x="924371" y="3998986"/>
                </a:lnTo>
                <a:lnTo>
                  <a:pt x="1322177" y="3998987"/>
                </a:lnTo>
                <a:close/>
                <a:moveTo>
                  <a:pt x="1322178" y="3115457"/>
                </a:moveTo>
                <a:lnTo>
                  <a:pt x="924371" y="3115457"/>
                </a:lnTo>
                <a:lnTo>
                  <a:pt x="924371" y="3548223"/>
                </a:lnTo>
                <a:lnTo>
                  <a:pt x="1322178" y="3548223"/>
                </a:lnTo>
                <a:close/>
                <a:moveTo>
                  <a:pt x="1322178" y="2664693"/>
                </a:moveTo>
                <a:lnTo>
                  <a:pt x="924371" y="2664692"/>
                </a:lnTo>
                <a:lnTo>
                  <a:pt x="924371" y="3097456"/>
                </a:lnTo>
                <a:lnTo>
                  <a:pt x="1322178" y="3097456"/>
                </a:lnTo>
                <a:close/>
                <a:moveTo>
                  <a:pt x="1322178" y="2213928"/>
                </a:moveTo>
                <a:lnTo>
                  <a:pt x="924371" y="2213928"/>
                </a:lnTo>
                <a:lnTo>
                  <a:pt x="924371" y="2646692"/>
                </a:lnTo>
                <a:lnTo>
                  <a:pt x="1322178" y="2646693"/>
                </a:lnTo>
                <a:close/>
                <a:moveTo>
                  <a:pt x="1322178" y="1763161"/>
                </a:moveTo>
                <a:lnTo>
                  <a:pt x="924371" y="1763161"/>
                </a:lnTo>
                <a:lnTo>
                  <a:pt x="924371" y="2195928"/>
                </a:lnTo>
                <a:lnTo>
                  <a:pt x="1322178" y="2195928"/>
                </a:lnTo>
                <a:close/>
                <a:moveTo>
                  <a:pt x="1322178" y="1312397"/>
                </a:moveTo>
                <a:lnTo>
                  <a:pt x="924371" y="1312397"/>
                </a:lnTo>
                <a:lnTo>
                  <a:pt x="924371" y="1745161"/>
                </a:lnTo>
                <a:lnTo>
                  <a:pt x="1322178" y="1745161"/>
                </a:lnTo>
                <a:close/>
                <a:moveTo>
                  <a:pt x="1322178" y="861632"/>
                </a:moveTo>
                <a:lnTo>
                  <a:pt x="924371" y="861632"/>
                </a:lnTo>
                <a:lnTo>
                  <a:pt x="924371" y="1294397"/>
                </a:lnTo>
                <a:lnTo>
                  <a:pt x="1322178" y="1294397"/>
                </a:lnTo>
                <a:close/>
                <a:moveTo>
                  <a:pt x="1322178" y="410868"/>
                </a:moveTo>
                <a:lnTo>
                  <a:pt x="924371" y="410868"/>
                </a:lnTo>
                <a:lnTo>
                  <a:pt x="924371" y="843632"/>
                </a:lnTo>
                <a:lnTo>
                  <a:pt x="1322178" y="843632"/>
                </a:lnTo>
                <a:close/>
                <a:moveTo>
                  <a:pt x="1737984" y="11229222"/>
                </a:moveTo>
                <a:lnTo>
                  <a:pt x="1340177" y="11229222"/>
                </a:lnTo>
                <a:lnTo>
                  <a:pt x="1340177" y="11661995"/>
                </a:lnTo>
                <a:lnTo>
                  <a:pt x="1737984" y="11661995"/>
                </a:lnTo>
                <a:close/>
                <a:moveTo>
                  <a:pt x="1737984" y="10778457"/>
                </a:moveTo>
                <a:lnTo>
                  <a:pt x="1340177" y="10778457"/>
                </a:lnTo>
                <a:lnTo>
                  <a:pt x="1340177" y="11211222"/>
                </a:lnTo>
                <a:lnTo>
                  <a:pt x="1737984" y="11211222"/>
                </a:lnTo>
                <a:close/>
                <a:moveTo>
                  <a:pt x="1737984" y="10327692"/>
                </a:moveTo>
                <a:lnTo>
                  <a:pt x="1340177" y="10327692"/>
                </a:lnTo>
                <a:lnTo>
                  <a:pt x="1340177" y="10760457"/>
                </a:lnTo>
                <a:lnTo>
                  <a:pt x="1737984" y="10760457"/>
                </a:lnTo>
                <a:close/>
                <a:moveTo>
                  <a:pt x="1737984" y="9876927"/>
                </a:moveTo>
                <a:lnTo>
                  <a:pt x="1340177" y="9876927"/>
                </a:lnTo>
                <a:lnTo>
                  <a:pt x="1340177" y="10309692"/>
                </a:lnTo>
                <a:lnTo>
                  <a:pt x="1737984" y="10309692"/>
                </a:lnTo>
                <a:close/>
                <a:moveTo>
                  <a:pt x="1737984" y="9426162"/>
                </a:moveTo>
                <a:lnTo>
                  <a:pt x="1340177" y="9426162"/>
                </a:lnTo>
                <a:lnTo>
                  <a:pt x="1340177" y="9858927"/>
                </a:lnTo>
                <a:lnTo>
                  <a:pt x="1737984" y="9858927"/>
                </a:lnTo>
                <a:close/>
                <a:moveTo>
                  <a:pt x="1737984" y="8975397"/>
                </a:moveTo>
                <a:lnTo>
                  <a:pt x="1340177" y="8975397"/>
                </a:lnTo>
                <a:lnTo>
                  <a:pt x="1340177" y="9408162"/>
                </a:lnTo>
                <a:lnTo>
                  <a:pt x="1737984" y="9408162"/>
                </a:lnTo>
                <a:close/>
                <a:moveTo>
                  <a:pt x="1737984" y="8524632"/>
                </a:moveTo>
                <a:lnTo>
                  <a:pt x="1340177" y="8524632"/>
                </a:lnTo>
                <a:lnTo>
                  <a:pt x="1340177" y="8957397"/>
                </a:lnTo>
                <a:lnTo>
                  <a:pt x="1737984" y="8957397"/>
                </a:lnTo>
                <a:close/>
                <a:moveTo>
                  <a:pt x="1737984" y="8073867"/>
                </a:moveTo>
                <a:lnTo>
                  <a:pt x="1340177" y="8073867"/>
                </a:lnTo>
                <a:lnTo>
                  <a:pt x="1340177" y="8506632"/>
                </a:lnTo>
                <a:lnTo>
                  <a:pt x="1737984" y="8506632"/>
                </a:lnTo>
                <a:close/>
                <a:moveTo>
                  <a:pt x="1737984" y="7623102"/>
                </a:moveTo>
                <a:lnTo>
                  <a:pt x="1340177" y="7623102"/>
                </a:lnTo>
                <a:lnTo>
                  <a:pt x="1340177" y="8055867"/>
                </a:lnTo>
                <a:lnTo>
                  <a:pt x="1737984" y="8055867"/>
                </a:lnTo>
                <a:close/>
                <a:moveTo>
                  <a:pt x="1737984" y="7172337"/>
                </a:moveTo>
                <a:lnTo>
                  <a:pt x="1340177" y="7172337"/>
                </a:lnTo>
                <a:lnTo>
                  <a:pt x="1340177" y="7605102"/>
                </a:lnTo>
                <a:lnTo>
                  <a:pt x="1737984" y="7605102"/>
                </a:lnTo>
                <a:close/>
                <a:moveTo>
                  <a:pt x="1737984" y="6721572"/>
                </a:moveTo>
                <a:lnTo>
                  <a:pt x="1340177" y="6721572"/>
                </a:lnTo>
                <a:lnTo>
                  <a:pt x="1340177" y="7154337"/>
                </a:lnTo>
                <a:lnTo>
                  <a:pt x="1737984" y="7154337"/>
                </a:lnTo>
                <a:close/>
                <a:moveTo>
                  <a:pt x="1737984" y="6270807"/>
                </a:moveTo>
                <a:lnTo>
                  <a:pt x="1340177" y="6270807"/>
                </a:lnTo>
                <a:lnTo>
                  <a:pt x="1340177" y="6703572"/>
                </a:lnTo>
                <a:lnTo>
                  <a:pt x="1737984" y="6703572"/>
                </a:lnTo>
                <a:close/>
                <a:moveTo>
                  <a:pt x="1737984" y="5820043"/>
                </a:moveTo>
                <a:lnTo>
                  <a:pt x="1340177" y="5820043"/>
                </a:lnTo>
                <a:lnTo>
                  <a:pt x="1340177" y="6252807"/>
                </a:lnTo>
                <a:lnTo>
                  <a:pt x="1737984" y="6252807"/>
                </a:lnTo>
                <a:close/>
                <a:moveTo>
                  <a:pt x="1737984" y="5369278"/>
                </a:moveTo>
                <a:lnTo>
                  <a:pt x="1340177" y="5369278"/>
                </a:lnTo>
                <a:lnTo>
                  <a:pt x="1340177" y="5802043"/>
                </a:lnTo>
                <a:lnTo>
                  <a:pt x="1737984" y="5802043"/>
                </a:lnTo>
                <a:close/>
                <a:moveTo>
                  <a:pt x="1737984" y="4918514"/>
                </a:moveTo>
                <a:lnTo>
                  <a:pt x="1340177" y="4918514"/>
                </a:lnTo>
                <a:lnTo>
                  <a:pt x="1340177" y="5351279"/>
                </a:lnTo>
                <a:lnTo>
                  <a:pt x="1737984" y="5351279"/>
                </a:lnTo>
                <a:close/>
                <a:moveTo>
                  <a:pt x="1737984" y="4467748"/>
                </a:moveTo>
                <a:lnTo>
                  <a:pt x="1340177" y="4467748"/>
                </a:lnTo>
                <a:lnTo>
                  <a:pt x="1340177" y="4900515"/>
                </a:lnTo>
                <a:lnTo>
                  <a:pt x="1737984" y="4900515"/>
                </a:lnTo>
                <a:close/>
                <a:moveTo>
                  <a:pt x="1737984" y="4016987"/>
                </a:moveTo>
                <a:lnTo>
                  <a:pt x="1340177" y="4016987"/>
                </a:lnTo>
                <a:lnTo>
                  <a:pt x="1340177" y="4449747"/>
                </a:lnTo>
                <a:lnTo>
                  <a:pt x="1737984" y="4449747"/>
                </a:lnTo>
                <a:close/>
                <a:moveTo>
                  <a:pt x="1737985" y="3566223"/>
                </a:moveTo>
                <a:lnTo>
                  <a:pt x="1340178" y="3566223"/>
                </a:lnTo>
                <a:lnTo>
                  <a:pt x="1340177" y="3998987"/>
                </a:lnTo>
                <a:lnTo>
                  <a:pt x="1737984" y="3998987"/>
                </a:lnTo>
                <a:close/>
                <a:moveTo>
                  <a:pt x="1737985" y="3115457"/>
                </a:moveTo>
                <a:lnTo>
                  <a:pt x="1340178" y="3115457"/>
                </a:lnTo>
                <a:lnTo>
                  <a:pt x="1340178" y="3548223"/>
                </a:lnTo>
                <a:lnTo>
                  <a:pt x="1737985" y="3548223"/>
                </a:lnTo>
                <a:close/>
                <a:moveTo>
                  <a:pt x="1737985" y="2664693"/>
                </a:moveTo>
                <a:lnTo>
                  <a:pt x="1340178" y="2664693"/>
                </a:lnTo>
                <a:lnTo>
                  <a:pt x="1340178" y="3097456"/>
                </a:lnTo>
                <a:lnTo>
                  <a:pt x="1737985" y="3097456"/>
                </a:lnTo>
                <a:close/>
                <a:moveTo>
                  <a:pt x="1737985" y="2213928"/>
                </a:moveTo>
                <a:lnTo>
                  <a:pt x="1340178" y="2213928"/>
                </a:lnTo>
                <a:lnTo>
                  <a:pt x="1340178" y="2646693"/>
                </a:lnTo>
                <a:lnTo>
                  <a:pt x="1737985" y="2646693"/>
                </a:lnTo>
                <a:close/>
                <a:moveTo>
                  <a:pt x="1737985" y="1763161"/>
                </a:moveTo>
                <a:lnTo>
                  <a:pt x="1340178" y="1763161"/>
                </a:lnTo>
                <a:lnTo>
                  <a:pt x="1340178" y="2195928"/>
                </a:lnTo>
                <a:lnTo>
                  <a:pt x="1737985" y="2195928"/>
                </a:lnTo>
                <a:close/>
                <a:moveTo>
                  <a:pt x="1737985" y="1312397"/>
                </a:moveTo>
                <a:lnTo>
                  <a:pt x="1340178" y="1312397"/>
                </a:lnTo>
                <a:lnTo>
                  <a:pt x="1340178" y="1745161"/>
                </a:lnTo>
                <a:lnTo>
                  <a:pt x="1737985" y="1745161"/>
                </a:lnTo>
                <a:close/>
                <a:moveTo>
                  <a:pt x="1737985" y="861632"/>
                </a:moveTo>
                <a:lnTo>
                  <a:pt x="1340178" y="861632"/>
                </a:lnTo>
                <a:lnTo>
                  <a:pt x="1340178" y="1294397"/>
                </a:lnTo>
                <a:lnTo>
                  <a:pt x="1737985" y="1294397"/>
                </a:lnTo>
                <a:close/>
                <a:moveTo>
                  <a:pt x="1737985" y="410868"/>
                </a:moveTo>
                <a:lnTo>
                  <a:pt x="1340178" y="410868"/>
                </a:lnTo>
                <a:lnTo>
                  <a:pt x="1340178" y="843632"/>
                </a:lnTo>
                <a:lnTo>
                  <a:pt x="1737985" y="843632"/>
                </a:lnTo>
                <a:close/>
                <a:moveTo>
                  <a:pt x="2153792" y="11229222"/>
                </a:moveTo>
                <a:lnTo>
                  <a:pt x="1755984" y="11229222"/>
                </a:lnTo>
                <a:lnTo>
                  <a:pt x="1755984" y="11661995"/>
                </a:lnTo>
                <a:lnTo>
                  <a:pt x="2153792" y="11661995"/>
                </a:lnTo>
                <a:close/>
                <a:moveTo>
                  <a:pt x="2153792" y="10778457"/>
                </a:moveTo>
                <a:lnTo>
                  <a:pt x="1755984" y="10778457"/>
                </a:lnTo>
                <a:lnTo>
                  <a:pt x="1755984" y="11211222"/>
                </a:lnTo>
                <a:lnTo>
                  <a:pt x="2153792" y="11211222"/>
                </a:lnTo>
                <a:close/>
                <a:moveTo>
                  <a:pt x="2153792" y="10327692"/>
                </a:moveTo>
                <a:lnTo>
                  <a:pt x="1755984" y="10327692"/>
                </a:lnTo>
                <a:lnTo>
                  <a:pt x="1755984" y="10760457"/>
                </a:lnTo>
                <a:lnTo>
                  <a:pt x="2153792" y="10760457"/>
                </a:lnTo>
                <a:close/>
                <a:moveTo>
                  <a:pt x="2153792" y="9876927"/>
                </a:moveTo>
                <a:lnTo>
                  <a:pt x="1755984" y="9876927"/>
                </a:lnTo>
                <a:lnTo>
                  <a:pt x="1755984" y="10309692"/>
                </a:lnTo>
                <a:lnTo>
                  <a:pt x="2153792" y="10309692"/>
                </a:lnTo>
                <a:close/>
                <a:moveTo>
                  <a:pt x="2153792" y="9426162"/>
                </a:moveTo>
                <a:lnTo>
                  <a:pt x="1755984" y="9426162"/>
                </a:lnTo>
                <a:lnTo>
                  <a:pt x="1755984" y="9858927"/>
                </a:lnTo>
                <a:lnTo>
                  <a:pt x="2153792" y="9858927"/>
                </a:lnTo>
                <a:close/>
                <a:moveTo>
                  <a:pt x="2153792" y="8975397"/>
                </a:moveTo>
                <a:lnTo>
                  <a:pt x="1755984" y="8975397"/>
                </a:lnTo>
                <a:lnTo>
                  <a:pt x="1755984" y="9408162"/>
                </a:lnTo>
                <a:lnTo>
                  <a:pt x="2153792" y="9408162"/>
                </a:lnTo>
                <a:close/>
                <a:moveTo>
                  <a:pt x="2153792" y="8524632"/>
                </a:moveTo>
                <a:lnTo>
                  <a:pt x="1755984" y="8524632"/>
                </a:lnTo>
                <a:lnTo>
                  <a:pt x="1755984" y="8957397"/>
                </a:lnTo>
                <a:lnTo>
                  <a:pt x="2153792" y="8957397"/>
                </a:lnTo>
                <a:close/>
                <a:moveTo>
                  <a:pt x="2153792" y="8073867"/>
                </a:moveTo>
                <a:lnTo>
                  <a:pt x="1755984" y="8073867"/>
                </a:lnTo>
                <a:lnTo>
                  <a:pt x="1755984" y="8506632"/>
                </a:lnTo>
                <a:lnTo>
                  <a:pt x="2153792" y="8506632"/>
                </a:lnTo>
                <a:close/>
                <a:moveTo>
                  <a:pt x="2153792" y="7623102"/>
                </a:moveTo>
                <a:lnTo>
                  <a:pt x="1755984" y="7623102"/>
                </a:lnTo>
                <a:lnTo>
                  <a:pt x="1755984" y="8055867"/>
                </a:lnTo>
                <a:lnTo>
                  <a:pt x="2153792" y="8055867"/>
                </a:lnTo>
                <a:close/>
                <a:moveTo>
                  <a:pt x="2153792" y="7172337"/>
                </a:moveTo>
                <a:lnTo>
                  <a:pt x="1755984" y="7172337"/>
                </a:lnTo>
                <a:lnTo>
                  <a:pt x="1755984" y="7605102"/>
                </a:lnTo>
                <a:lnTo>
                  <a:pt x="2153792" y="7605102"/>
                </a:lnTo>
                <a:close/>
                <a:moveTo>
                  <a:pt x="2153792" y="6721572"/>
                </a:moveTo>
                <a:lnTo>
                  <a:pt x="1755984" y="6721572"/>
                </a:lnTo>
                <a:lnTo>
                  <a:pt x="1755984" y="7154337"/>
                </a:lnTo>
                <a:lnTo>
                  <a:pt x="2153792" y="7154337"/>
                </a:lnTo>
                <a:close/>
                <a:moveTo>
                  <a:pt x="2153792" y="6270807"/>
                </a:moveTo>
                <a:lnTo>
                  <a:pt x="1755984" y="6270807"/>
                </a:lnTo>
                <a:lnTo>
                  <a:pt x="1755984" y="6703572"/>
                </a:lnTo>
                <a:lnTo>
                  <a:pt x="2153792" y="6703572"/>
                </a:lnTo>
                <a:close/>
                <a:moveTo>
                  <a:pt x="2153792" y="5820043"/>
                </a:moveTo>
                <a:lnTo>
                  <a:pt x="1755984" y="5820043"/>
                </a:lnTo>
                <a:lnTo>
                  <a:pt x="1755984" y="6252807"/>
                </a:lnTo>
                <a:lnTo>
                  <a:pt x="2153792" y="6252807"/>
                </a:lnTo>
                <a:close/>
                <a:moveTo>
                  <a:pt x="2153792" y="5369278"/>
                </a:moveTo>
                <a:lnTo>
                  <a:pt x="1755984" y="5369278"/>
                </a:lnTo>
                <a:lnTo>
                  <a:pt x="1755984" y="5802043"/>
                </a:lnTo>
                <a:lnTo>
                  <a:pt x="2153792" y="5802043"/>
                </a:lnTo>
                <a:close/>
                <a:moveTo>
                  <a:pt x="2153792" y="4918514"/>
                </a:moveTo>
                <a:lnTo>
                  <a:pt x="1755984" y="4918514"/>
                </a:lnTo>
                <a:lnTo>
                  <a:pt x="1755984" y="5351279"/>
                </a:lnTo>
                <a:lnTo>
                  <a:pt x="2153792" y="5351279"/>
                </a:lnTo>
                <a:close/>
                <a:moveTo>
                  <a:pt x="2153792" y="4467748"/>
                </a:moveTo>
                <a:lnTo>
                  <a:pt x="1755984" y="4467748"/>
                </a:lnTo>
                <a:lnTo>
                  <a:pt x="1755984" y="4900515"/>
                </a:lnTo>
                <a:lnTo>
                  <a:pt x="2153792" y="4900515"/>
                </a:lnTo>
                <a:close/>
                <a:moveTo>
                  <a:pt x="2153792" y="4016987"/>
                </a:moveTo>
                <a:lnTo>
                  <a:pt x="1755984" y="4016987"/>
                </a:lnTo>
                <a:lnTo>
                  <a:pt x="1755984" y="4449747"/>
                </a:lnTo>
                <a:lnTo>
                  <a:pt x="2153792" y="4449747"/>
                </a:lnTo>
                <a:close/>
                <a:moveTo>
                  <a:pt x="2153792" y="3566223"/>
                </a:moveTo>
                <a:lnTo>
                  <a:pt x="1755985" y="3566223"/>
                </a:lnTo>
                <a:lnTo>
                  <a:pt x="1755984" y="3998987"/>
                </a:lnTo>
                <a:lnTo>
                  <a:pt x="2153792" y="3998987"/>
                </a:lnTo>
                <a:close/>
                <a:moveTo>
                  <a:pt x="2153792" y="3115457"/>
                </a:moveTo>
                <a:lnTo>
                  <a:pt x="1755985" y="3115457"/>
                </a:lnTo>
                <a:lnTo>
                  <a:pt x="1755985" y="3548223"/>
                </a:lnTo>
                <a:lnTo>
                  <a:pt x="2153792" y="3548223"/>
                </a:lnTo>
                <a:close/>
                <a:moveTo>
                  <a:pt x="2153792" y="2664693"/>
                </a:moveTo>
                <a:lnTo>
                  <a:pt x="1755985" y="2664693"/>
                </a:lnTo>
                <a:lnTo>
                  <a:pt x="1755985" y="3097456"/>
                </a:lnTo>
                <a:lnTo>
                  <a:pt x="2153792" y="3097456"/>
                </a:lnTo>
                <a:close/>
                <a:moveTo>
                  <a:pt x="2153792" y="2213928"/>
                </a:moveTo>
                <a:lnTo>
                  <a:pt x="1755985" y="2213928"/>
                </a:lnTo>
                <a:lnTo>
                  <a:pt x="1755985" y="2646693"/>
                </a:lnTo>
                <a:lnTo>
                  <a:pt x="2153792" y="2646693"/>
                </a:lnTo>
                <a:close/>
                <a:moveTo>
                  <a:pt x="2153792" y="1763162"/>
                </a:moveTo>
                <a:lnTo>
                  <a:pt x="1755985" y="1763161"/>
                </a:lnTo>
                <a:lnTo>
                  <a:pt x="1755985" y="2195928"/>
                </a:lnTo>
                <a:lnTo>
                  <a:pt x="2153792" y="2195928"/>
                </a:lnTo>
                <a:close/>
                <a:moveTo>
                  <a:pt x="2153792" y="1312397"/>
                </a:moveTo>
                <a:lnTo>
                  <a:pt x="1755985" y="1312397"/>
                </a:lnTo>
                <a:lnTo>
                  <a:pt x="1755985" y="1745161"/>
                </a:lnTo>
                <a:lnTo>
                  <a:pt x="2153792" y="1745162"/>
                </a:lnTo>
                <a:close/>
                <a:moveTo>
                  <a:pt x="2153792" y="861632"/>
                </a:moveTo>
                <a:lnTo>
                  <a:pt x="1755985" y="861632"/>
                </a:lnTo>
                <a:lnTo>
                  <a:pt x="1755985" y="1294397"/>
                </a:lnTo>
                <a:lnTo>
                  <a:pt x="2153792" y="1294397"/>
                </a:lnTo>
                <a:close/>
                <a:moveTo>
                  <a:pt x="2153792" y="410868"/>
                </a:moveTo>
                <a:lnTo>
                  <a:pt x="1755985" y="410868"/>
                </a:lnTo>
                <a:lnTo>
                  <a:pt x="1755985" y="843632"/>
                </a:lnTo>
                <a:lnTo>
                  <a:pt x="2153792" y="843632"/>
                </a:lnTo>
                <a:close/>
                <a:moveTo>
                  <a:pt x="2540434" y="392868"/>
                </a:moveTo>
                <a:lnTo>
                  <a:pt x="2540434" y="410868"/>
                </a:lnTo>
                <a:lnTo>
                  <a:pt x="2171792" y="410868"/>
                </a:lnTo>
                <a:lnTo>
                  <a:pt x="2171792" y="843632"/>
                </a:lnTo>
                <a:lnTo>
                  <a:pt x="2540434" y="843632"/>
                </a:lnTo>
                <a:lnTo>
                  <a:pt x="2540434" y="861632"/>
                </a:lnTo>
                <a:lnTo>
                  <a:pt x="2171792" y="861632"/>
                </a:lnTo>
                <a:lnTo>
                  <a:pt x="2171792" y="1294397"/>
                </a:lnTo>
                <a:lnTo>
                  <a:pt x="2540434" y="1294397"/>
                </a:lnTo>
                <a:lnTo>
                  <a:pt x="2540434" y="1312397"/>
                </a:lnTo>
                <a:lnTo>
                  <a:pt x="2171792" y="1312397"/>
                </a:lnTo>
                <a:lnTo>
                  <a:pt x="2171792" y="1745162"/>
                </a:lnTo>
                <a:lnTo>
                  <a:pt x="2540434" y="1745162"/>
                </a:lnTo>
                <a:lnTo>
                  <a:pt x="2540434" y="1763162"/>
                </a:lnTo>
                <a:lnTo>
                  <a:pt x="2171792" y="1763162"/>
                </a:lnTo>
                <a:lnTo>
                  <a:pt x="2171792" y="2195928"/>
                </a:lnTo>
                <a:lnTo>
                  <a:pt x="2540434" y="2195928"/>
                </a:lnTo>
                <a:lnTo>
                  <a:pt x="2540434" y="2213928"/>
                </a:lnTo>
                <a:lnTo>
                  <a:pt x="2171792" y="2213928"/>
                </a:lnTo>
                <a:lnTo>
                  <a:pt x="2171792" y="2646693"/>
                </a:lnTo>
                <a:lnTo>
                  <a:pt x="2540434" y="2646693"/>
                </a:lnTo>
                <a:lnTo>
                  <a:pt x="2540434" y="2664693"/>
                </a:lnTo>
                <a:lnTo>
                  <a:pt x="2171792" y="2664693"/>
                </a:lnTo>
                <a:lnTo>
                  <a:pt x="2171792" y="3097456"/>
                </a:lnTo>
                <a:lnTo>
                  <a:pt x="2540434" y="3097456"/>
                </a:lnTo>
                <a:lnTo>
                  <a:pt x="2540434" y="3115457"/>
                </a:lnTo>
                <a:lnTo>
                  <a:pt x="2171792" y="3115457"/>
                </a:lnTo>
                <a:lnTo>
                  <a:pt x="2171792" y="3548223"/>
                </a:lnTo>
                <a:lnTo>
                  <a:pt x="2540434" y="3548223"/>
                </a:lnTo>
                <a:lnTo>
                  <a:pt x="2540434" y="3566223"/>
                </a:lnTo>
                <a:lnTo>
                  <a:pt x="2171792" y="3566223"/>
                </a:lnTo>
                <a:lnTo>
                  <a:pt x="2171792" y="3998987"/>
                </a:lnTo>
                <a:lnTo>
                  <a:pt x="2540434" y="3998987"/>
                </a:lnTo>
                <a:lnTo>
                  <a:pt x="2540434" y="4016987"/>
                </a:lnTo>
                <a:lnTo>
                  <a:pt x="2171792" y="4016987"/>
                </a:lnTo>
                <a:lnTo>
                  <a:pt x="2171792" y="4449747"/>
                </a:lnTo>
                <a:lnTo>
                  <a:pt x="2540434" y="4449747"/>
                </a:lnTo>
                <a:lnTo>
                  <a:pt x="2540434" y="4467748"/>
                </a:lnTo>
                <a:lnTo>
                  <a:pt x="2171792" y="4467748"/>
                </a:lnTo>
                <a:lnTo>
                  <a:pt x="2171792" y="4900515"/>
                </a:lnTo>
                <a:lnTo>
                  <a:pt x="2540434" y="4900515"/>
                </a:lnTo>
                <a:lnTo>
                  <a:pt x="2540434" y="4918514"/>
                </a:lnTo>
                <a:lnTo>
                  <a:pt x="2171792" y="4918514"/>
                </a:lnTo>
                <a:lnTo>
                  <a:pt x="2171792" y="5351279"/>
                </a:lnTo>
                <a:lnTo>
                  <a:pt x="2540434" y="5351279"/>
                </a:lnTo>
                <a:lnTo>
                  <a:pt x="2540434" y="5369278"/>
                </a:lnTo>
                <a:lnTo>
                  <a:pt x="2171792" y="5369278"/>
                </a:lnTo>
                <a:lnTo>
                  <a:pt x="2171792" y="5802043"/>
                </a:lnTo>
                <a:lnTo>
                  <a:pt x="2540434" y="5802043"/>
                </a:lnTo>
                <a:lnTo>
                  <a:pt x="2540434" y="5820043"/>
                </a:lnTo>
                <a:lnTo>
                  <a:pt x="2171792" y="5820043"/>
                </a:lnTo>
                <a:lnTo>
                  <a:pt x="2171792" y="6252807"/>
                </a:lnTo>
                <a:lnTo>
                  <a:pt x="2540434" y="6252807"/>
                </a:lnTo>
                <a:lnTo>
                  <a:pt x="2540434" y="6270807"/>
                </a:lnTo>
                <a:lnTo>
                  <a:pt x="2171792" y="6270807"/>
                </a:lnTo>
                <a:lnTo>
                  <a:pt x="2171792" y="6703572"/>
                </a:lnTo>
                <a:lnTo>
                  <a:pt x="2540433" y="6703572"/>
                </a:lnTo>
                <a:lnTo>
                  <a:pt x="2540433" y="6721572"/>
                </a:lnTo>
                <a:lnTo>
                  <a:pt x="2171792" y="6721572"/>
                </a:lnTo>
                <a:lnTo>
                  <a:pt x="2171792" y="7154337"/>
                </a:lnTo>
                <a:lnTo>
                  <a:pt x="2540433" y="7154337"/>
                </a:lnTo>
                <a:lnTo>
                  <a:pt x="2540433" y="7172337"/>
                </a:lnTo>
                <a:lnTo>
                  <a:pt x="2171792" y="7172337"/>
                </a:lnTo>
                <a:lnTo>
                  <a:pt x="2171792" y="7605102"/>
                </a:lnTo>
                <a:lnTo>
                  <a:pt x="2540433" y="7605102"/>
                </a:lnTo>
                <a:lnTo>
                  <a:pt x="2540433" y="7623102"/>
                </a:lnTo>
                <a:lnTo>
                  <a:pt x="2171792" y="7623102"/>
                </a:lnTo>
                <a:lnTo>
                  <a:pt x="2171792" y="8055867"/>
                </a:lnTo>
                <a:lnTo>
                  <a:pt x="2540433" y="8055867"/>
                </a:lnTo>
                <a:lnTo>
                  <a:pt x="2540433" y="8073867"/>
                </a:lnTo>
                <a:lnTo>
                  <a:pt x="2171792" y="8073867"/>
                </a:lnTo>
                <a:lnTo>
                  <a:pt x="2171792" y="8506632"/>
                </a:lnTo>
                <a:lnTo>
                  <a:pt x="2540433" y="8506632"/>
                </a:lnTo>
                <a:lnTo>
                  <a:pt x="2540433" y="8524632"/>
                </a:lnTo>
                <a:lnTo>
                  <a:pt x="2171792" y="8524632"/>
                </a:lnTo>
                <a:lnTo>
                  <a:pt x="2171792" y="8957397"/>
                </a:lnTo>
                <a:lnTo>
                  <a:pt x="2540433" y="8957397"/>
                </a:lnTo>
                <a:lnTo>
                  <a:pt x="2540433" y="8975397"/>
                </a:lnTo>
                <a:lnTo>
                  <a:pt x="2171792" y="8975397"/>
                </a:lnTo>
                <a:lnTo>
                  <a:pt x="2171792" y="9408162"/>
                </a:lnTo>
                <a:lnTo>
                  <a:pt x="2540433" y="9408162"/>
                </a:lnTo>
                <a:lnTo>
                  <a:pt x="2540433" y="9426162"/>
                </a:lnTo>
                <a:lnTo>
                  <a:pt x="2171792" y="9426162"/>
                </a:lnTo>
                <a:lnTo>
                  <a:pt x="2171792" y="9858927"/>
                </a:lnTo>
                <a:lnTo>
                  <a:pt x="2540433" y="9858927"/>
                </a:lnTo>
                <a:lnTo>
                  <a:pt x="2540433" y="9876927"/>
                </a:lnTo>
                <a:lnTo>
                  <a:pt x="2171792" y="9876927"/>
                </a:lnTo>
                <a:lnTo>
                  <a:pt x="2171792" y="10309692"/>
                </a:lnTo>
                <a:lnTo>
                  <a:pt x="2540433" y="10309692"/>
                </a:lnTo>
                <a:lnTo>
                  <a:pt x="2540433" y="10327692"/>
                </a:lnTo>
                <a:lnTo>
                  <a:pt x="2171792" y="10327692"/>
                </a:lnTo>
                <a:lnTo>
                  <a:pt x="2171792" y="10760457"/>
                </a:lnTo>
                <a:lnTo>
                  <a:pt x="2540433" y="10760457"/>
                </a:lnTo>
                <a:lnTo>
                  <a:pt x="2540433" y="10778457"/>
                </a:lnTo>
                <a:lnTo>
                  <a:pt x="2171792" y="10778457"/>
                </a:lnTo>
                <a:lnTo>
                  <a:pt x="2171792" y="11211222"/>
                </a:lnTo>
                <a:lnTo>
                  <a:pt x="2540433" y="11211222"/>
                </a:lnTo>
                <a:lnTo>
                  <a:pt x="2540433" y="11229222"/>
                </a:lnTo>
                <a:lnTo>
                  <a:pt x="2171792" y="11229222"/>
                </a:lnTo>
                <a:lnTo>
                  <a:pt x="2171792" y="11661995"/>
                </a:lnTo>
                <a:lnTo>
                  <a:pt x="2540433" y="11661995"/>
                </a:lnTo>
                <a:lnTo>
                  <a:pt x="2540433" y="11679995"/>
                </a:lnTo>
                <a:lnTo>
                  <a:pt x="2171792" y="11679995"/>
                </a:lnTo>
                <a:lnTo>
                  <a:pt x="2171792" y="12083132"/>
                </a:lnTo>
                <a:lnTo>
                  <a:pt x="2153792" y="12083480"/>
                </a:lnTo>
                <a:lnTo>
                  <a:pt x="2153792" y="11679995"/>
                </a:lnTo>
                <a:lnTo>
                  <a:pt x="1755984" y="11679995"/>
                </a:lnTo>
                <a:lnTo>
                  <a:pt x="1755984" y="12092109"/>
                </a:lnTo>
                <a:lnTo>
                  <a:pt x="1737984" y="12092550"/>
                </a:lnTo>
                <a:lnTo>
                  <a:pt x="1737984" y="11679995"/>
                </a:lnTo>
                <a:lnTo>
                  <a:pt x="1340177" y="11679995"/>
                </a:lnTo>
                <a:lnTo>
                  <a:pt x="1340177" y="12102292"/>
                </a:lnTo>
                <a:lnTo>
                  <a:pt x="1322177" y="12102732"/>
                </a:lnTo>
                <a:lnTo>
                  <a:pt x="1322177" y="11679995"/>
                </a:lnTo>
                <a:lnTo>
                  <a:pt x="924371" y="11679995"/>
                </a:lnTo>
                <a:lnTo>
                  <a:pt x="924371" y="12106172"/>
                </a:lnTo>
                <a:lnTo>
                  <a:pt x="906371" y="12106265"/>
                </a:lnTo>
                <a:lnTo>
                  <a:pt x="906371" y="11679995"/>
                </a:lnTo>
                <a:lnTo>
                  <a:pt x="508563" y="11679995"/>
                </a:lnTo>
                <a:lnTo>
                  <a:pt x="508563" y="12102915"/>
                </a:lnTo>
                <a:lnTo>
                  <a:pt x="505095" y="12102594"/>
                </a:lnTo>
                <a:lnTo>
                  <a:pt x="490563" y="12094968"/>
                </a:lnTo>
                <a:lnTo>
                  <a:pt x="490563" y="11679995"/>
                </a:lnTo>
                <a:lnTo>
                  <a:pt x="362151" y="11679995"/>
                </a:lnTo>
                <a:lnTo>
                  <a:pt x="356301" y="11661995"/>
                </a:lnTo>
                <a:lnTo>
                  <a:pt x="490563" y="11661995"/>
                </a:lnTo>
                <a:lnTo>
                  <a:pt x="490563" y="11229222"/>
                </a:lnTo>
                <a:lnTo>
                  <a:pt x="252228" y="11229222"/>
                </a:lnTo>
                <a:lnTo>
                  <a:pt x="234787" y="11214687"/>
                </a:lnTo>
                <a:lnTo>
                  <a:pt x="231104" y="11211222"/>
                </a:lnTo>
                <a:lnTo>
                  <a:pt x="490563" y="11211222"/>
                </a:lnTo>
                <a:lnTo>
                  <a:pt x="490563" y="10778457"/>
                </a:lnTo>
                <a:lnTo>
                  <a:pt x="97256" y="10778457"/>
                </a:lnTo>
                <a:lnTo>
                  <a:pt x="80314" y="10742837"/>
                </a:lnTo>
                <a:lnTo>
                  <a:pt x="74756" y="10704486"/>
                </a:lnTo>
                <a:lnTo>
                  <a:pt x="74756" y="10701211"/>
                </a:lnTo>
                <a:lnTo>
                  <a:pt x="77879" y="10662129"/>
                </a:lnTo>
                <a:cubicBezTo>
                  <a:pt x="80178" y="10648243"/>
                  <a:pt x="83528" y="10634267"/>
                  <a:pt x="87477" y="10620389"/>
                </a:cubicBezTo>
                <a:lnTo>
                  <a:pt x="92756" y="10595963"/>
                </a:lnTo>
                <a:lnTo>
                  <a:pt x="92756" y="10760457"/>
                </a:lnTo>
                <a:lnTo>
                  <a:pt x="490563" y="10760457"/>
                </a:lnTo>
                <a:lnTo>
                  <a:pt x="490563" y="10327692"/>
                </a:lnTo>
                <a:lnTo>
                  <a:pt x="130171" y="10327692"/>
                </a:lnTo>
                <a:lnTo>
                  <a:pt x="132997" y="10309692"/>
                </a:lnTo>
                <a:lnTo>
                  <a:pt x="490563" y="10309692"/>
                </a:lnTo>
                <a:lnTo>
                  <a:pt x="490563" y="9876927"/>
                </a:lnTo>
                <a:lnTo>
                  <a:pt x="340011" y="9876927"/>
                </a:lnTo>
                <a:lnTo>
                  <a:pt x="344391" y="9858927"/>
                </a:lnTo>
                <a:lnTo>
                  <a:pt x="490563" y="9858927"/>
                </a:lnTo>
                <a:lnTo>
                  <a:pt x="490563" y="9560190"/>
                </a:lnTo>
                <a:lnTo>
                  <a:pt x="496033" y="9511355"/>
                </a:lnTo>
                <a:cubicBezTo>
                  <a:pt x="497336" y="9489286"/>
                  <a:pt x="497576" y="9467031"/>
                  <a:pt x="496995" y="9444774"/>
                </a:cubicBezTo>
                <a:lnTo>
                  <a:pt x="490563" y="9370407"/>
                </a:lnTo>
                <a:lnTo>
                  <a:pt x="490563" y="8975397"/>
                </a:lnTo>
                <a:lnTo>
                  <a:pt x="413444" y="8975397"/>
                </a:lnTo>
                <a:lnTo>
                  <a:pt x="406924" y="8957397"/>
                </a:lnTo>
                <a:lnTo>
                  <a:pt x="490563" y="8957397"/>
                </a:lnTo>
                <a:lnTo>
                  <a:pt x="490563" y="8524632"/>
                </a:lnTo>
                <a:lnTo>
                  <a:pt x="227926" y="8524632"/>
                </a:lnTo>
                <a:lnTo>
                  <a:pt x="219887" y="8506632"/>
                </a:lnTo>
                <a:lnTo>
                  <a:pt x="490563" y="8506632"/>
                </a:lnTo>
                <a:lnTo>
                  <a:pt x="490563" y="8073867"/>
                </a:lnTo>
                <a:lnTo>
                  <a:pt x="110391" y="8073867"/>
                </a:lnTo>
                <a:lnTo>
                  <a:pt x="116152" y="8055867"/>
                </a:lnTo>
                <a:lnTo>
                  <a:pt x="490563" y="8055867"/>
                </a:lnTo>
                <a:lnTo>
                  <a:pt x="490563" y="7623102"/>
                </a:lnTo>
                <a:lnTo>
                  <a:pt x="204857" y="7623102"/>
                </a:lnTo>
                <a:lnTo>
                  <a:pt x="202461" y="7605102"/>
                </a:lnTo>
                <a:lnTo>
                  <a:pt x="490563" y="7605102"/>
                </a:lnTo>
                <a:lnTo>
                  <a:pt x="490563" y="7172337"/>
                </a:lnTo>
                <a:lnTo>
                  <a:pt x="264933" y="7172337"/>
                </a:lnTo>
                <a:lnTo>
                  <a:pt x="262285" y="7154337"/>
                </a:lnTo>
                <a:lnTo>
                  <a:pt x="490563" y="7154337"/>
                </a:lnTo>
                <a:lnTo>
                  <a:pt x="490563" y="6721572"/>
                </a:lnTo>
                <a:lnTo>
                  <a:pt x="224153" y="6721572"/>
                </a:lnTo>
                <a:lnTo>
                  <a:pt x="229390" y="6703572"/>
                </a:lnTo>
                <a:lnTo>
                  <a:pt x="490563" y="6703572"/>
                </a:lnTo>
                <a:lnTo>
                  <a:pt x="490563" y="6270807"/>
                </a:lnTo>
                <a:lnTo>
                  <a:pt x="242732" y="6270807"/>
                </a:lnTo>
                <a:lnTo>
                  <a:pt x="241448" y="6252807"/>
                </a:lnTo>
                <a:lnTo>
                  <a:pt x="490563" y="6252807"/>
                </a:lnTo>
                <a:lnTo>
                  <a:pt x="490563" y="5820043"/>
                </a:lnTo>
                <a:lnTo>
                  <a:pt x="260173" y="5820043"/>
                </a:lnTo>
                <a:lnTo>
                  <a:pt x="261027" y="5802043"/>
                </a:lnTo>
                <a:lnTo>
                  <a:pt x="490563" y="5802043"/>
                </a:lnTo>
                <a:lnTo>
                  <a:pt x="490563" y="5369278"/>
                </a:lnTo>
                <a:lnTo>
                  <a:pt x="266640" y="5369278"/>
                </a:lnTo>
                <a:lnTo>
                  <a:pt x="265115" y="5351279"/>
                </a:lnTo>
                <a:lnTo>
                  <a:pt x="490563" y="5351279"/>
                </a:lnTo>
                <a:lnTo>
                  <a:pt x="490563" y="4918514"/>
                </a:lnTo>
                <a:lnTo>
                  <a:pt x="198603" y="4918514"/>
                </a:lnTo>
                <a:lnTo>
                  <a:pt x="197175" y="4900515"/>
                </a:lnTo>
                <a:lnTo>
                  <a:pt x="490563" y="4900515"/>
                </a:lnTo>
                <a:lnTo>
                  <a:pt x="490563" y="4467748"/>
                </a:lnTo>
                <a:lnTo>
                  <a:pt x="237320" y="4467748"/>
                </a:lnTo>
                <a:lnTo>
                  <a:pt x="236258" y="4449747"/>
                </a:lnTo>
                <a:lnTo>
                  <a:pt x="490563" y="4449747"/>
                </a:lnTo>
                <a:lnTo>
                  <a:pt x="490563" y="4016986"/>
                </a:lnTo>
                <a:lnTo>
                  <a:pt x="243549" y="4016986"/>
                </a:lnTo>
                <a:lnTo>
                  <a:pt x="240391" y="3998986"/>
                </a:lnTo>
                <a:lnTo>
                  <a:pt x="490563" y="3998986"/>
                </a:lnTo>
                <a:lnTo>
                  <a:pt x="490563" y="3566223"/>
                </a:lnTo>
                <a:lnTo>
                  <a:pt x="105751" y="3566223"/>
                </a:lnTo>
                <a:lnTo>
                  <a:pt x="100925" y="3548223"/>
                </a:lnTo>
                <a:lnTo>
                  <a:pt x="490563" y="3548223"/>
                </a:lnTo>
                <a:lnTo>
                  <a:pt x="490563" y="3115457"/>
                </a:lnTo>
                <a:lnTo>
                  <a:pt x="155670" y="3115457"/>
                </a:lnTo>
                <a:lnTo>
                  <a:pt x="150201" y="3097456"/>
                </a:lnTo>
                <a:lnTo>
                  <a:pt x="490563" y="3097456"/>
                </a:lnTo>
                <a:lnTo>
                  <a:pt x="490563" y="2664692"/>
                </a:lnTo>
                <a:lnTo>
                  <a:pt x="92756" y="2664692"/>
                </a:lnTo>
                <a:lnTo>
                  <a:pt x="92756" y="2920698"/>
                </a:lnTo>
                <a:lnTo>
                  <a:pt x="79160" y="2884842"/>
                </a:lnTo>
                <a:lnTo>
                  <a:pt x="74756" y="2875639"/>
                </a:lnTo>
                <a:lnTo>
                  <a:pt x="74756" y="2664692"/>
                </a:lnTo>
                <a:lnTo>
                  <a:pt x="97" y="2664692"/>
                </a:lnTo>
                <a:lnTo>
                  <a:pt x="0" y="2664047"/>
                </a:lnTo>
                <a:lnTo>
                  <a:pt x="2590" y="2646692"/>
                </a:lnTo>
                <a:lnTo>
                  <a:pt x="74756" y="2646692"/>
                </a:lnTo>
                <a:lnTo>
                  <a:pt x="74756" y="2449874"/>
                </a:lnTo>
                <a:lnTo>
                  <a:pt x="76507" y="2446068"/>
                </a:lnTo>
                <a:lnTo>
                  <a:pt x="92757" y="2384215"/>
                </a:lnTo>
                <a:lnTo>
                  <a:pt x="92756" y="2646692"/>
                </a:lnTo>
                <a:lnTo>
                  <a:pt x="490563" y="2646692"/>
                </a:lnTo>
                <a:lnTo>
                  <a:pt x="490564" y="2213928"/>
                </a:lnTo>
                <a:lnTo>
                  <a:pt x="104793" y="2213928"/>
                </a:lnTo>
                <a:lnTo>
                  <a:pt x="104384" y="2195928"/>
                </a:lnTo>
                <a:lnTo>
                  <a:pt x="490564" y="2195928"/>
                </a:lnTo>
                <a:lnTo>
                  <a:pt x="490564" y="1763161"/>
                </a:lnTo>
                <a:lnTo>
                  <a:pt x="92757" y="1763161"/>
                </a:lnTo>
                <a:lnTo>
                  <a:pt x="92757" y="2030837"/>
                </a:lnTo>
                <a:lnTo>
                  <a:pt x="84815" y="1922714"/>
                </a:lnTo>
                <a:lnTo>
                  <a:pt x="74757" y="1688355"/>
                </a:lnTo>
                <a:lnTo>
                  <a:pt x="74757" y="1649040"/>
                </a:lnTo>
                <a:lnTo>
                  <a:pt x="78677" y="1621991"/>
                </a:lnTo>
                <a:cubicBezTo>
                  <a:pt x="81869" y="1610652"/>
                  <a:pt x="86223" y="1599851"/>
                  <a:pt x="90871" y="1589191"/>
                </a:cubicBezTo>
                <a:lnTo>
                  <a:pt x="92757" y="1584872"/>
                </a:lnTo>
                <a:lnTo>
                  <a:pt x="92757" y="1745161"/>
                </a:lnTo>
                <a:lnTo>
                  <a:pt x="490564" y="1745161"/>
                </a:lnTo>
                <a:lnTo>
                  <a:pt x="490564" y="1312397"/>
                </a:lnTo>
                <a:lnTo>
                  <a:pt x="139741" y="1312397"/>
                </a:lnTo>
                <a:lnTo>
                  <a:pt x="135228" y="1294397"/>
                </a:lnTo>
                <a:lnTo>
                  <a:pt x="490564" y="1294397"/>
                </a:lnTo>
                <a:lnTo>
                  <a:pt x="490564" y="861632"/>
                </a:lnTo>
                <a:lnTo>
                  <a:pt x="202676" y="861632"/>
                </a:lnTo>
                <a:lnTo>
                  <a:pt x="206753" y="843632"/>
                </a:lnTo>
                <a:lnTo>
                  <a:pt x="490564" y="843632"/>
                </a:lnTo>
                <a:lnTo>
                  <a:pt x="490564" y="410868"/>
                </a:lnTo>
                <a:lnTo>
                  <a:pt x="249232" y="410868"/>
                </a:lnTo>
                <a:lnTo>
                  <a:pt x="249342" y="405185"/>
                </a:lnTo>
                <a:lnTo>
                  <a:pt x="248195" y="392868"/>
                </a:lnTo>
                <a:lnTo>
                  <a:pt x="490564" y="392868"/>
                </a:lnTo>
                <a:lnTo>
                  <a:pt x="490564" y="1"/>
                </a:lnTo>
                <a:lnTo>
                  <a:pt x="508564" y="1"/>
                </a:lnTo>
                <a:lnTo>
                  <a:pt x="508564" y="392868"/>
                </a:lnTo>
                <a:lnTo>
                  <a:pt x="906371" y="392868"/>
                </a:lnTo>
                <a:lnTo>
                  <a:pt x="906371" y="0"/>
                </a:lnTo>
                <a:lnTo>
                  <a:pt x="924371" y="0"/>
                </a:lnTo>
                <a:lnTo>
                  <a:pt x="924371" y="392868"/>
                </a:lnTo>
                <a:lnTo>
                  <a:pt x="1322178" y="392868"/>
                </a:lnTo>
                <a:lnTo>
                  <a:pt x="1322178" y="0"/>
                </a:lnTo>
                <a:lnTo>
                  <a:pt x="1340178" y="0"/>
                </a:lnTo>
                <a:lnTo>
                  <a:pt x="1340178" y="392868"/>
                </a:lnTo>
                <a:lnTo>
                  <a:pt x="1737985" y="392868"/>
                </a:lnTo>
                <a:lnTo>
                  <a:pt x="1737985" y="0"/>
                </a:lnTo>
                <a:lnTo>
                  <a:pt x="1755985" y="0"/>
                </a:lnTo>
                <a:lnTo>
                  <a:pt x="1755985" y="392868"/>
                </a:lnTo>
                <a:lnTo>
                  <a:pt x="2153792" y="392868"/>
                </a:lnTo>
                <a:lnTo>
                  <a:pt x="2153792" y="5"/>
                </a:lnTo>
                <a:lnTo>
                  <a:pt x="2171792" y="5"/>
                </a:lnTo>
                <a:lnTo>
                  <a:pt x="2171792" y="392868"/>
                </a:lnTo>
                <a:close/>
              </a:path>
            </a:pathLst>
          </a:custGeom>
          <a:solidFill>
            <a:schemeClr val="accent1"/>
          </a:solidFill>
          <a:ln>
            <a:noFill/>
          </a:ln>
        </p:spPr>
        <p:txBody>
          <a:bodyPr anchorCtr="0" anchor="ctr" bIns="32700" lIns="65425" spcFirstLastPara="1" rIns="65425" wrap="square" tIns="32700">
            <a:noAutofit/>
          </a:bodyPr>
          <a:lstStyle/>
          <a:p>
            <a:pPr indent="0" lvl="0" marL="0" marR="0" rtl="0" algn="ctr">
              <a:lnSpc>
                <a:spcPct val="100000"/>
              </a:lnSpc>
              <a:spcBef>
                <a:spcPts val="0"/>
              </a:spcBef>
              <a:spcAft>
                <a:spcPts val="0"/>
              </a:spcAft>
              <a:buClr>
                <a:srgbClr val="000000"/>
              </a:buClr>
              <a:buSzPts val="1336"/>
              <a:buFont typeface="Arial"/>
              <a:buNone/>
            </a:pPr>
            <a:r>
              <a:t/>
            </a:r>
            <a:endParaRPr b="0" i="0" sz="1336" u="none" cap="none" strike="noStrike">
              <a:solidFill>
                <a:srgbClr val="FFFFFF"/>
              </a:solidFill>
              <a:latin typeface="Calibri"/>
              <a:ea typeface="Calibri"/>
              <a:cs typeface="Calibri"/>
              <a:sym typeface="Calibri"/>
            </a:endParaRPr>
          </a:p>
        </p:txBody>
      </p:sp>
      <p:grpSp>
        <p:nvGrpSpPr>
          <p:cNvPr id="1440" name="Google Shape;1440;p25"/>
          <p:cNvGrpSpPr/>
          <p:nvPr/>
        </p:nvGrpSpPr>
        <p:grpSpPr>
          <a:xfrm>
            <a:off x="88331" y="206831"/>
            <a:ext cx="189225" cy="4678200"/>
            <a:chOff x="117775" y="275775"/>
            <a:chExt cx="252300" cy="6237600"/>
          </a:xfrm>
        </p:grpSpPr>
        <p:sp>
          <p:nvSpPr>
            <p:cNvPr id="1441" name="Google Shape;1441;p25"/>
            <p:cNvSpPr/>
            <p:nvPr/>
          </p:nvSpPr>
          <p:spPr>
            <a:xfrm>
              <a:off x="117775" y="275775"/>
              <a:ext cx="252300" cy="252300"/>
            </a:xfrm>
            <a:prstGeom prst="ellipse">
              <a:avLst/>
            </a:prstGeom>
            <a:solidFill>
              <a:schemeClr val="dk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42" name="Google Shape;1442;p25"/>
            <p:cNvSpPr/>
            <p:nvPr/>
          </p:nvSpPr>
          <p:spPr>
            <a:xfrm>
              <a:off x="117775" y="940808"/>
              <a:ext cx="252300" cy="252300"/>
            </a:xfrm>
            <a:prstGeom prst="ellipse">
              <a:avLst/>
            </a:prstGeom>
            <a:solidFill>
              <a:schemeClr val="dk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43" name="Google Shape;1443;p25"/>
            <p:cNvSpPr/>
            <p:nvPr/>
          </p:nvSpPr>
          <p:spPr>
            <a:xfrm>
              <a:off x="117775" y="1605842"/>
              <a:ext cx="252300" cy="252300"/>
            </a:xfrm>
            <a:prstGeom prst="ellipse">
              <a:avLst/>
            </a:prstGeom>
            <a:solidFill>
              <a:schemeClr val="dk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44" name="Google Shape;1444;p25"/>
            <p:cNvSpPr/>
            <p:nvPr/>
          </p:nvSpPr>
          <p:spPr>
            <a:xfrm>
              <a:off x="117775" y="2270875"/>
              <a:ext cx="252300" cy="252300"/>
            </a:xfrm>
            <a:prstGeom prst="ellipse">
              <a:avLst/>
            </a:prstGeom>
            <a:solidFill>
              <a:schemeClr val="dk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45" name="Google Shape;1445;p25"/>
            <p:cNvSpPr/>
            <p:nvPr/>
          </p:nvSpPr>
          <p:spPr>
            <a:xfrm>
              <a:off x="117775" y="2935908"/>
              <a:ext cx="252300" cy="252300"/>
            </a:xfrm>
            <a:prstGeom prst="ellipse">
              <a:avLst/>
            </a:prstGeom>
            <a:solidFill>
              <a:schemeClr val="dk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46" name="Google Shape;1446;p25"/>
            <p:cNvSpPr/>
            <p:nvPr/>
          </p:nvSpPr>
          <p:spPr>
            <a:xfrm>
              <a:off x="117775" y="3600942"/>
              <a:ext cx="252300" cy="252300"/>
            </a:xfrm>
            <a:prstGeom prst="ellipse">
              <a:avLst/>
            </a:prstGeom>
            <a:solidFill>
              <a:schemeClr val="dk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47" name="Google Shape;1447;p25"/>
            <p:cNvSpPr/>
            <p:nvPr/>
          </p:nvSpPr>
          <p:spPr>
            <a:xfrm>
              <a:off x="117775" y="4265975"/>
              <a:ext cx="252300" cy="252300"/>
            </a:xfrm>
            <a:prstGeom prst="ellipse">
              <a:avLst/>
            </a:prstGeom>
            <a:solidFill>
              <a:schemeClr val="dk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48" name="Google Shape;1448;p25"/>
            <p:cNvSpPr/>
            <p:nvPr/>
          </p:nvSpPr>
          <p:spPr>
            <a:xfrm>
              <a:off x="117775" y="4931008"/>
              <a:ext cx="252300" cy="252300"/>
            </a:xfrm>
            <a:prstGeom prst="ellipse">
              <a:avLst/>
            </a:prstGeom>
            <a:solidFill>
              <a:schemeClr val="dk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49" name="Google Shape;1449;p25"/>
            <p:cNvSpPr/>
            <p:nvPr/>
          </p:nvSpPr>
          <p:spPr>
            <a:xfrm>
              <a:off x="117775" y="5596042"/>
              <a:ext cx="252300" cy="252300"/>
            </a:xfrm>
            <a:prstGeom prst="ellipse">
              <a:avLst/>
            </a:prstGeom>
            <a:solidFill>
              <a:schemeClr val="dk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50" name="Google Shape;1450;p25"/>
            <p:cNvSpPr/>
            <p:nvPr/>
          </p:nvSpPr>
          <p:spPr>
            <a:xfrm>
              <a:off x="117775" y="6261075"/>
              <a:ext cx="252300" cy="252300"/>
            </a:xfrm>
            <a:prstGeom prst="ellipse">
              <a:avLst/>
            </a:prstGeom>
            <a:solidFill>
              <a:schemeClr val="dk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1451" name="Google Shape;1451;p25"/>
          <p:cNvSpPr txBox="1"/>
          <p:nvPr/>
        </p:nvSpPr>
        <p:spPr>
          <a:xfrm rot="5400000">
            <a:off x="-509475" y="4648763"/>
            <a:ext cx="1184700" cy="2802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rPr b="0" i="0" lang="en" sz="900" u="none" cap="none" strike="noStrike">
                <a:solidFill>
                  <a:schemeClr val="dk1"/>
                </a:solidFill>
                <a:latin typeface="Barlow Condensed"/>
                <a:ea typeface="Barlow Condensed"/>
                <a:cs typeface="Barlow Condensed"/>
                <a:sym typeface="Barlow Condensed"/>
              </a:rPr>
              <a:t>SLIDESMANIA.COM</a:t>
            </a:r>
            <a:endParaRPr b="0" i="0" sz="9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1452" name="Shape 1452"/>
        <p:cNvGrpSpPr/>
        <p:nvPr/>
      </p:nvGrpSpPr>
      <p:grpSpPr>
        <a:xfrm>
          <a:off x="0" y="0"/>
          <a:ext cx="0" cy="0"/>
          <a:chOff x="0" y="0"/>
          <a:chExt cx="0" cy="0"/>
        </a:xfrm>
      </p:grpSpPr>
      <p:sp>
        <p:nvSpPr>
          <p:cNvPr id="1453" name="Google Shape;1453;p26"/>
          <p:cNvSpPr/>
          <p:nvPr/>
        </p:nvSpPr>
        <p:spPr>
          <a:xfrm rot="-5400000">
            <a:off x="2960151" y="-1068657"/>
            <a:ext cx="3096117" cy="9271597"/>
          </a:xfrm>
          <a:custGeom>
            <a:rect b="b" l="l" r="r" t="t"/>
            <a:pathLst>
              <a:path extrusionOk="0" h="12362130" w="4128156">
                <a:moveTo>
                  <a:pt x="389946" y="11639155"/>
                </a:moveTo>
                <a:lnTo>
                  <a:pt x="53573" y="11639155"/>
                </a:lnTo>
                <a:lnTo>
                  <a:pt x="53573" y="11989703"/>
                </a:lnTo>
                <a:lnTo>
                  <a:pt x="389946" y="11989703"/>
                </a:lnTo>
                <a:close/>
                <a:moveTo>
                  <a:pt x="389946" y="11274028"/>
                </a:moveTo>
                <a:lnTo>
                  <a:pt x="53573" y="11274028"/>
                </a:lnTo>
                <a:lnTo>
                  <a:pt x="53573" y="11624575"/>
                </a:lnTo>
                <a:lnTo>
                  <a:pt x="389946" y="11624575"/>
                </a:lnTo>
                <a:close/>
                <a:moveTo>
                  <a:pt x="389946" y="10908900"/>
                </a:moveTo>
                <a:lnTo>
                  <a:pt x="53573" y="10908900"/>
                </a:lnTo>
                <a:lnTo>
                  <a:pt x="53573" y="11259448"/>
                </a:lnTo>
                <a:lnTo>
                  <a:pt x="389946" y="11259448"/>
                </a:lnTo>
                <a:close/>
                <a:moveTo>
                  <a:pt x="389946" y="10543772"/>
                </a:moveTo>
                <a:lnTo>
                  <a:pt x="53573" y="10543772"/>
                </a:lnTo>
                <a:lnTo>
                  <a:pt x="53573" y="10894320"/>
                </a:lnTo>
                <a:lnTo>
                  <a:pt x="389946" y="10894320"/>
                </a:lnTo>
                <a:close/>
                <a:moveTo>
                  <a:pt x="389946" y="10178645"/>
                </a:moveTo>
                <a:lnTo>
                  <a:pt x="53573" y="10178645"/>
                </a:lnTo>
                <a:lnTo>
                  <a:pt x="53573" y="10529192"/>
                </a:lnTo>
                <a:lnTo>
                  <a:pt x="389946" y="10529192"/>
                </a:lnTo>
                <a:close/>
                <a:moveTo>
                  <a:pt x="389946" y="9813518"/>
                </a:moveTo>
                <a:lnTo>
                  <a:pt x="53573" y="9813518"/>
                </a:lnTo>
                <a:lnTo>
                  <a:pt x="53573" y="10164065"/>
                </a:lnTo>
                <a:lnTo>
                  <a:pt x="389946" y="10164065"/>
                </a:lnTo>
                <a:close/>
                <a:moveTo>
                  <a:pt x="389946" y="9448390"/>
                </a:moveTo>
                <a:lnTo>
                  <a:pt x="53573" y="9448390"/>
                </a:lnTo>
                <a:lnTo>
                  <a:pt x="53573" y="9798938"/>
                </a:lnTo>
                <a:lnTo>
                  <a:pt x="389946" y="9798938"/>
                </a:lnTo>
                <a:close/>
                <a:moveTo>
                  <a:pt x="389946" y="9083262"/>
                </a:moveTo>
                <a:lnTo>
                  <a:pt x="53573" y="9083262"/>
                </a:lnTo>
                <a:lnTo>
                  <a:pt x="53573" y="9433810"/>
                </a:lnTo>
                <a:lnTo>
                  <a:pt x="389946" y="9433810"/>
                </a:lnTo>
                <a:close/>
                <a:moveTo>
                  <a:pt x="389946" y="8718135"/>
                </a:moveTo>
                <a:lnTo>
                  <a:pt x="53573" y="8718135"/>
                </a:lnTo>
                <a:lnTo>
                  <a:pt x="53573" y="9068682"/>
                </a:lnTo>
                <a:lnTo>
                  <a:pt x="389946" y="9068682"/>
                </a:lnTo>
                <a:close/>
                <a:moveTo>
                  <a:pt x="389946" y="8353008"/>
                </a:moveTo>
                <a:lnTo>
                  <a:pt x="53573" y="8353008"/>
                </a:lnTo>
                <a:lnTo>
                  <a:pt x="53573" y="8703555"/>
                </a:lnTo>
                <a:lnTo>
                  <a:pt x="389946" y="8703555"/>
                </a:lnTo>
                <a:close/>
                <a:moveTo>
                  <a:pt x="389946" y="7987881"/>
                </a:moveTo>
                <a:lnTo>
                  <a:pt x="53573" y="7987881"/>
                </a:lnTo>
                <a:lnTo>
                  <a:pt x="53573" y="8338428"/>
                </a:lnTo>
                <a:lnTo>
                  <a:pt x="389946" y="8338428"/>
                </a:lnTo>
                <a:close/>
                <a:moveTo>
                  <a:pt x="389946" y="7622754"/>
                </a:moveTo>
                <a:lnTo>
                  <a:pt x="53573" y="7622754"/>
                </a:lnTo>
                <a:lnTo>
                  <a:pt x="53573" y="7973301"/>
                </a:lnTo>
                <a:lnTo>
                  <a:pt x="389946" y="7973301"/>
                </a:lnTo>
                <a:close/>
                <a:moveTo>
                  <a:pt x="389946" y="7257625"/>
                </a:moveTo>
                <a:lnTo>
                  <a:pt x="53573" y="7257625"/>
                </a:lnTo>
                <a:lnTo>
                  <a:pt x="53573" y="7608174"/>
                </a:lnTo>
                <a:lnTo>
                  <a:pt x="389946" y="7608174"/>
                </a:lnTo>
                <a:close/>
                <a:moveTo>
                  <a:pt x="389946" y="6892501"/>
                </a:moveTo>
                <a:lnTo>
                  <a:pt x="53573" y="6892501"/>
                </a:lnTo>
                <a:lnTo>
                  <a:pt x="53573" y="7243044"/>
                </a:lnTo>
                <a:lnTo>
                  <a:pt x="389946" y="7243044"/>
                </a:lnTo>
                <a:close/>
                <a:moveTo>
                  <a:pt x="389946" y="6527374"/>
                </a:moveTo>
                <a:lnTo>
                  <a:pt x="53573" y="6527374"/>
                </a:lnTo>
                <a:lnTo>
                  <a:pt x="53573" y="6877920"/>
                </a:lnTo>
                <a:lnTo>
                  <a:pt x="389946" y="6877920"/>
                </a:lnTo>
                <a:close/>
                <a:moveTo>
                  <a:pt x="389946" y="6187383"/>
                </a:moveTo>
                <a:lnTo>
                  <a:pt x="53574" y="6187383"/>
                </a:lnTo>
                <a:lnTo>
                  <a:pt x="53574" y="6357302"/>
                </a:lnTo>
                <a:lnTo>
                  <a:pt x="53573" y="6357302"/>
                </a:lnTo>
                <a:lnTo>
                  <a:pt x="53573" y="6512794"/>
                </a:lnTo>
                <a:lnTo>
                  <a:pt x="389946" y="6512794"/>
                </a:lnTo>
                <a:close/>
                <a:moveTo>
                  <a:pt x="389947" y="5822255"/>
                </a:moveTo>
                <a:lnTo>
                  <a:pt x="53574" y="5822255"/>
                </a:lnTo>
                <a:lnTo>
                  <a:pt x="53574" y="6172803"/>
                </a:lnTo>
                <a:lnTo>
                  <a:pt x="389947" y="6172803"/>
                </a:lnTo>
                <a:close/>
                <a:moveTo>
                  <a:pt x="389947" y="5457129"/>
                </a:moveTo>
                <a:lnTo>
                  <a:pt x="53574" y="5457129"/>
                </a:lnTo>
                <a:lnTo>
                  <a:pt x="53574" y="5807676"/>
                </a:lnTo>
                <a:lnTo>
                  <a:pt x="389947" y="5807676"/>
                </a:lnTo>
                <a:close/>
                <a:moveTo>
                  <a:pt x="389947" y="5092001"/>
                </a:moveTo>
                <a:lnTo>
                  <a:pt x="53574" y="5092001"/>
                </a:lnTo>
                <a:lnTo>
                  <a:pt x="53574" y="5442548"/>
                </a:lnTo>
                <a:lnTo>
                  <a:pt x="389947" y="5442548"/>
                </a:lnTo>
                <a:close/>
                <a:moveTo>
                  <a:pt x="389947" y="4726873"/>
                </a:moveTo>
                <a:lnTo>
                  <a:pt x="53574" y="4726873"/>
                </a:lnTo>
                <a:lnTo>
                  <a:pt x="53574" y="5077421"/>
                </a:lnTo>
                <a:lnTo>
                  <a:pt x="389947" y="5077421"/>
                </a:lnTo>
                <a:close/>
                <a:moveTo>
                  <a:pt x="389947" y="4361745"/>
                </a:moveTo>
                <a:lnTo>
                  <a:pt x="53574" y="4361745"/>
                </a:lnTo>
                <a:lnTo>
                  <a:pt x="53574" y="4712293"/>
                </a:lnTo>
                <a:lnTo>
                  <a:pt x="389947" y="4712293"/>
                </a:lnTo>
                <a:close/>
                <a:moveTo>
                  <a:pt x="389947" y="3996618"/>
                </a:moveTo>
                <a:lnTo>
                  <a:pt x="53574" y="3996618"/>
                </a:lnTo>
                <a:lnTo>
                  <a:pt x="53574" y="4347165"/>
                </a:lnTo>
                <a:lnTo>
                  <a:pt x="389947" y="4347165"/>
                </a:lnTo>
                <a:close/>
                <a:moveTo>
                  <a:pt x="389947" y="3631491"/>
                </a:moveTo>
                <a:lnTo>
                  <a:pt x="53574" y="3631491"/>
                </a:lnTo>
                <a:lnTo>
                  <a:pt x="53574" y="3982038"/>
                </a:lnTo>
                <a:lnTo>
                  <a:pt x="389947" y="3982038"/>
                </a:lnTo>
                <a:close/>
                <a:moveTo>
                  <a:pt x="389947" y="3266363"/>
                </a:moveTo>
                <a:lnTo>
                  <a:pt x="53574" y="3266363"/>
                </a:lnTo>
                <a:lnTo>
                  <a:pt x="53574" y="3616911"/>
                </a:lnTo>
                <a:lnTo>
                  <a:pt x="389947" y="3616911"/>
                </a:lnTo>
                <a:close/>
                <a:moveTo>
                  <a:pt x="389947" y="2901235"/>
                </a:moveTo>
                <a:lnTo>
                  <a:pt x="53574" y="2901235"/>
                </a:lnTo>
                <a:lnTo>
                  <a:pt x="53574" y="3251783"/>
                </a:lnTo>
                <a:lnTo>
                  <a:pt x="389947" y="3251783"/>
                </a:lnTo>
                <a:close/>
                <a:moveTo>
                  <a:pt x="389947" y="2536108"/>
                </a:moveTo>
                <a:lnTo>
                  <a:pt x="53574" y="2536108"/>
                </a:lnTo>
                <a:lnTo>
                  <a:pt x="53574" y="2886655"/>
                </a:lnTo>
                <a:lnTo>
                  <a:pt x="389947" y="2886655"/>
                </a:lnTo>
                <a:close/>
                <a:moveTo>
                  <a:pt x="389947" y="2170981"/>
                </a:moveTo>
                <a:lnTo>
                  <a:pt x="53574" y="2170981"/>
                </a:lnTo>
                <a:lnTo>
                  <a:pt x="53574" y="2521528"/>
                </a:lnTo>
                <a:lnTo>
                  <a:pt x="389947" y="2521528"/>
                </a:lnTo>
                <a:close/>
                <a:moveTo>
                  <a:pt x="389947" y="1805854"/>
                </a:moveTo>
                <a:lnTo>
                  <a:pt x="53574" y="1805854"/>
                </a:lnTo>
                <a:lnTo>
                  <a:pt x="53574" y="2156401"/>
                </a:lnTo>
                <a:lnTo>
                  <a:pt x="389947" y="2156401"/>
                </a:lnTo>
                <a:close/>
                <a:moveTo>
                  <a:pt x="389947" y="1440727"/>
                </a:moveTo>
                <a:lnTo>
                  <a:pt x="53574" y="1440727"/>
                </a:lnTo>
                <a:lnTo>
                  <a:pt x="53574" y="1791274"/>
                </a:lnTo>
                <a:lnTo>
                  <a:pt x="389947" y="1791274"/>
                </a:lnTo>
                <a:close/>
                <a:moveTo>
                  <a:pt x="389947" y="1075598"/>
                </a:moveTo>
                <a:lnTo>
                  <a:pt x="53574" y="1075598"/>
                </a:lnTo>
                <a:lnTo>
                  <a:pt x="53574" y="1426147"/>
                </a:lnTo>
                <a:lnTo>
                  <a:pt x="389947" y="1426147"/>
                </a:lnTo>
                <a:close/>
                <a:moveTo>
                  <a:pt x="389947" y="710474"/>
                </a:moveTo>
                <a:lnTo>
                  <a:pt x="53574" y="710474"/>
                </a:lnTo>
                <a:lnTo>
                  <a:pt x="53574" y="1061017"/>
                </a:lnTo>
                <a:lnTo>
                  <a:pt x="389947" y="1061017"/>
                </a:lnTo>
                <a:close/>
                <a:moveTo>
                  <a:pt x="389947" y="345347"/>
                </a:moveTo>
                <a:lnTo>
                  <a:pt x="53574" y="345347"/>
                </a:lnTo>
                <a:lnTo>
                  <a:pt x="53574" y="695893"/>
                </a:lnTo>
                <a:lnTo>
                  <a:pt x="389947" y="695893"/>
                </a:lnTo>
                <a:close/>
                <a:moveTo>
                  <a:pt x="741535" y="11639155"/>
                </a:moveTo>
                <a:lnTo>
                  <a:pt x="405166" y="11639155"/>
                </a:lnTo>
                <a:lnTo>
                  <a:pt x="405166" y="11989703"/>
                </a:lnTo>
                <a:lnTo>
                  <a:pt x="741535" y="11989703"/>
                </a:lnTo>
                <a:close/>
                <a:moveTo>
                  <a:pt x="741535" y="11274028"/>
                </a:moveTo>
                <a:lnTo>
                  <a:pt x="405166" y="11274028"/>
                </a:lnTo>
                <a:lnTo>
                  <a:pt x="405166" y="11624575"/>
                </a:lnTo>
                <a:lnTo>
                  <a:pt x="741535" y="11624575"/>
                </a:lnTo>
                <a:close/>
                <a:moveTo>
                  <a:pt x="741535" y="10908900"/>
                </a:moveTo>
                <a:lnTo>
                  <a:pt x="405166" y="10908900"/>
                </a:lnTo>
                <a:lnTo>
                  <a:pt x="405166" y="11259448"/>
                </a:lnTo>
                <a:lnTo>
                  <a:pt x="741535" y="11259448"/>
                </a:lnTo>
                <a:close/>
                <a:moveTo>
                  <a:pt x="741535" y="10543772"/>
                </a:moveTo>
                <a:lnTo>
                  <a:pt x="405166" y="10543772"/>
                </a:lnTo>
                <a:lnTo>
                  <a:pt x="405166" y="10894320"/>
                </a:lnTo>
                <a:lnTo>
                  <a:pt x="741535" y="10894320"/>
                </a:lnTo>
                <a:close/>
                <a:moveTo>
                  <a:pt x="741535" y="10178645"/>
                </a:moveTo>
                <a:lnTo>
                  <a:pt x="405166" y="10178645"/>
                </a:lnTo>
                <a:lnTo>
                  <a:pt x="405166" y="10529192"/>
                </a:lnTo>
                <a:lnTo>
                  <a:pt x="741535" y="10529192"/>
                </a:lnTo>
                <a:close/>
                <a:moveTo>
                  <a:pt x="741535" y="9813518"/>
                </a:moveTo>
                <a:lnTo>
                  <a:pt x="405166" y="9813518"/>
                </a:lnTo>
                <a:lnTo>
                  <a:pt x="405166" y="10164065"/>
                </a:lnTo>
                <a:lnTo>
                  <a:pt x="741535" y="10164065"/>
                </a:lnTo>
                <a:close/>
                <a:moveTo>
                  <a:pt x="741535" y="9448390"/>
                </a:moveTo>
                <a:lnTo>
                  <a:pt x="405166" y="9448390"/>
                </a:lnTo>
                <a:lnTo>
                  <a:pt x="405166" y="9798938"/>
                </a:lnTo>
                <a:lnTo>
                  <a:pt x="741535" y="9798938"/>
                </a:lnTo>
                <a:close/>
                <a:moveTo>
                  <a:pt x="741535" y="9083262"/>
                </a:moveTo>
                <a:lnTo>
                  <a:pt x="405166" y="9083262"/>
                </a:lnTo>
                <a:lnTo>
                  <a:pt x="405166" y="9433810"/>
                </a:lnTo>
                <a:lnTo>
                  <a:pt x="741535" y="9433810"/>
                </a:lnTo>
                <a:close/>
                <a:moveTo>
                  <a:pt x="741535" y="8718135"/>
                </a:moveTo>
                <a:lnTo>
                  <a:pt x="405166" y="8718135"/>
                </a:lnTo>
                <a:lnTo>
                  <a:pt x="405166" y="9068682"/>
                </a:lnTo>
                <a:lnTo>
                  <a:pt x="741535" y="9068682"/>
                </a:lnTo>
                <a:close/>
                <a:moveTo>
                  <a:pt x="741535" y="8353008"/>
                </a:moveTo>
                <a:lnTo>
                  <a:pt x="405166" y="8353008"/>
                </a:lnTo>
                <a:lnTo>
                  <a:pt x="405166" y="8703555"/>
                </a:lnTo>
                <a:lnTo>
                  <a:pt x="741535" y="8703555"/>
                </a:lnTo>
                <a:close/>
                <a:moveTo>
                  <a:pt x="741535" y="7987881"/>
                </a:moveTo>
                <a:lnTo>
                  <a:pt x="405166" y="7987881"/>
                </a:lnTo>
                <a:lnTo>
                  <a:pt x="405166" y="8338428"/>
                </a:lnTo>
                <a:lnTo>
                  <a:pt x="741535" y="8338428"/>
                </a:lnTo>
                <a:close/>
                <a:moveTo>
                  <a:pt x="741535" y="7622754"/>
                </a:moveTo>
                <a:lnTo>
                  <a:pt x="405166" y="7622754"/>
                </a:lnTo>
                <a:lnTo>
                  <a:pt x="405166" y="7973301"/>
                </a:lnTo>
                <a:lnTo>
                  <a:pt x="741535" y="7973301"/>
                </a:lnTo>
                <a:close/>
                <a:moveTo>
                  <a:pt x="741535" y="7257625"/>
                </a:moveTo>
                <a:lnTo>
                  <a:pt x="405166" y="7257625"/>
                </a:lnTo>
                <a:lnTo>
                  <a:pt x="405166" y="7608174"/>
                </a:lnTo>
                <a:lnTo>
                  <a:pt x="741535" y="7608174"/>
                </a:lnTo>
                <a:close/>
                <a:moveTo>
                  <a:pt x="741535" y="6892501"/>
                </a:moveTo>
                <a:lnTo>
                  <a:pt x="405166" y="6892501"/>
                </a:lnTo>
                <a:lnTo>
                  <a:pt x="405166" y="7243044"/>
                </a:lnTo>
                <a:lnTo>
                  <a:pt x="741535" y="7243044"/>
                </a:lnTo>
                <a:close/>
                <a:moveTo>
                  <a:pt x="741535" y="6527374"/>
                </a:moveTo>
                <a:lnTo>
                  <a:pt x="405166" y="6527374"/>
                </a:lnTo>
                <a:lnTo>
                  <a:pt x="405166" y="6877920"/>
                </a:lnTo>
                <a:lnTo>
                  <a:pt x="741535" y="6877920"/>
                </a:lnTo>
                <a:close/>
                <a:moveTo>
                  <a:pt x="741535" y="6187383"/>
                </a:moveTo>
                <a:lnTo>
                  <a:pt x="405167" y="6187383"/>
                </a:lnTo>
                <a:lnTo>
                  <a:pt x="405167" y="6357302"/>
                </a:lnTo>
                <a:lnTo>
                  <a:pt x="405166" y="6357302"/>
                </a:lnTo>
                <a:lnTo>
                  <a:pt x="405166" y="6512794"/>
                </a:lnTo>
                <a:lnTo>
                  <a:pt x="741535" y="6512794"/>
                </a:lnTo>
                <a:close/>
                <a:moveTo>
                  <a:pt x="741536" y="5822255"/>
                </a:moveTo>
                <a:lnTo>
                  <a:pt x="405167" y="5822255"/>
                </a:lnTo>
                <a:lnTo>
                  <a:pt x="405167" y="6172803"/>
                </a:lnTo>
                <a:lnTo>
                  <a:pt x="741536" y="6172803"/>
                </a:lnTo>
                <a:close/>
                <a:moveTo>
                  <a:pt x="741536" y="5457129"/>
                </a:moveTo>
                <a:lnTo>
                  <a:pt x="405167" y="5457129"/>
                </a:lnTo>
                <a:lnTo>
                  <a:pt x="405167" y="5807676"/>
                </a:lnTo>
                <a:lnTo>
                  <a:pt x="741536" y="5807676"/>
                </a:lnTo>
                <a:close/>
                <a:moveTo>
                  <a:pt x="741536" y="5092001"/>
                </a:moveTo>
                <a:lnTo>
                  <a:pt x="405167" y="5092001"/>
                </a:lnTo>
                <a:lnTo>
                  <a:pt x="405167" y="5442548"/>
                </a:lnTo>
                <a:lnTo>
                  <a:pt x="741536" y="5442548"/>
                </a:lnTo>
                <a:close/>
                <a:moveTo>
                  <a:pt x="741536" y="4726873"/>
                </a:moveTo>
                <a:lnTo>
                  <a:pt x="405167" y="4726873"/>
                </a:lnTo>
                <a:lnTo>
                  <a:pt x="405167" y="5077421"/>
                </a:lnTo>
                <a:lnTo>
                  <a:pt x="741536" y="5077421"/>
                </a:lnTo>
                <a:close/>
                <a:moveTo>
                  <a:pt x="741536" y="4361745"/>
                </a:moveTo>
                <a:lnTo>
                  <a:pt x="405167" y="4361745"/>
                </a:lnTo>
                <a:lnTo>
                  <a:pt x="405167" y="4712293"/>
                </a:lnTo>
                <a:lnTo>
                  <a:pt x="741536" y="4712293"/>
                </a:lnTo>
                <a:close/>
                <a:moveTo>
                  <a:pt x="741536" y="3996618"/>
                </a:moveTo>
                <a:lnTo>
                  <a:pt x="405167" y="3996618"/>
                </a:lnTo>
                <a:lnTo>
                  <a:pt x="405167" y="4347165"/>
                </a:lnTo>
                <a:lnTo>
                  <a:pt x="741536" y="4347165"/>
                </a:lnTo>
                <a:close/>
                <a:moveTo>
                  <a:pt x="741536" y="3631491"/>
                </a:moveTo>
                <a:lnTo>
                  <a:pt x="405167" y="3631491"/>
                </a:lnTo>
                <a:lnTo>
                  <a:pt x="405167" y="3982038"/>
                </a:lnTo>
                <a:lnTo>
                  <a:pt x="741536" y="3982038"/>
                </a:lnTo>
                <a:close/>
                <a:moveTo>
                  <a:pt x="741536" y="3266363"/>
                </a:moveTo>
                <a:lnTo>
                  <a:pt x="405167" y="3266363"/>
                </a:lnTo>
                <a:lnTo>
                  <a:pt x="405167" y="3616911"/>
                </a:lnTo>
                <a:lnTo>
                  <a:pt x="741536" y="3616911"/>
                </a:lnTo>
                <a:close/>
                <a:moveTo>
                  <a:pt x="741536" y="2901235"/>
                </a:moveTo>
                <a:lnTo>
                  <a:pt x="405167" y="2901235"/>
                </a:lnTo>
                <a:lnTo>
                  <a:pt x="405167" y="3251783"/>
                </a:lnTo>
                <a:lnTo>
                  <a:pt x="741536" y="3251783"/>
                </a:lnTo>
                <a:close/>
                <a:moveTo>
                  <a:pt x="741536" y="2536108"/>
                </a:moveTo>
                <a:lnTo>
                  <a:pt x="405167" y="2536108"/>
                </a:lnTo>
                <a:lnTo>
                  <a:pt x="405167" y="2886655"/>
                </a:lnTo>
                <a:lnTo>
                  <a:pt x="741536" y="2886655"/>
                </a:lnTo>
                <a:close/>
                <a:moveTo>
                  <a:pt x="741536" y="2170981"/>
                </a:moveTo>
                <a:lnTo>
                  <a:pt x="405167" y="2170981"/>
                </a:lnTo>
                <a:lnTo>
                  <a:pt x="405167" y="2521528"/>
                </a:lnTo>
                <a:lnTo>
                  <a:pt x="741536" y="2521528"/>
                </a:lnTo>
                <a:close/>
                <a:moveTo>
                  <a:pt x="741536" y="1805854"/>
                </a:moveTo>
                <a:lnTo>
                  <a:pt x="405167" y="1805854"/>
                </a:lnTo>
                <a:lnTo>
                  <a:pt x="405167" y="2156401"/>
                </a:lnTo>
                <a:lnTo>
                  <a:pt x="741536" y="2156401"/>
                </a:lnTo>
                <a:close/>
                <a:moveTo>
                  <a:pt x="741536" y="1440727"/>
                </a:moveTo>
                <a:lnTo>
                  <a:pt x="405167" y="1440727"/>
                </a:lnTo>
                <a:lnTo>
                  <a:pt x="405167" y="1791274"/>
                </a:lnTo>
                <a:lnTo>
                  <a:pt x="741536" y="1791274"/>
                </a:lnTo>
                <a:close/>
                <a:moveTo>
                  <a:pt x="741536" y="1075598"/>
                </a:moveTo>
                <a:lnTo>
                  <a:pt x="405167" y="1075598"/>
                </a:lnTo>
                <a:lnTo>
                  <a:pt x="405167" y="1426147"/>
                </a:lnTo>
                <a:lnTo>
                  <a:pt x="741536" y="1426147"/>
                </a:lnTo>
                <a:close/>
                <a:moveTo>
                  <a:pt x="741536" y="710474"/>
                </a:moveTo>
                <a:lnTo>
                  <a:pt x="405167" y="710474"/>
                </a:lnTo>
                <a:lnTo>
                  <a:pt x="405167" y="1061017"/>
                </a:lnTo>
                <a:lnTo>
                  <a:pt x="741536" y="1061017"/>
                </a:lnTo>
                <a:close/>
                <a:moveTo>
                  <a:pt x="741536" y="345347"/>
                </a:moveTo>
                <a:lnTo>
                  <a:pt x="405167" y="345347"/>
                </a:lnTo>
                <a:lnTo>
                  <a:pt x="405167" y="695893"/>
                </a:lnTo>
                <a:lnTo>
                  <a:pt x="741536" y="695893"/>
                </a:lnTo>
                <a:close/>
                <a:moveTo>
                  <a:pt x="1093125" y="12004282"/>
                </a:moveTo>
                <a:lnTo>
                  <a:pt x="756755" y="12004282"/>
                </a:lnTo>
                <a:lnTo>
                  <a:pt x="756755" y="12354830"/>
                </a:lnTo>
                <a:lnTo>
                  <a:pt x="1093125" y="12354830"/>
                </a:lnTo>
                <a:close/>
                <a:moveTo>
                  <a:pt x="1093125" y="11639155"/>
                </a:moveTo>
                <a:lnTo>
                  <a:pt x="756755" y="11639155"/>
                </a:lnTo>
                <a:lnTo>
                  <a:pt x="756755" y="11989703"/>
                </a:lnTo>
                <a:lnTo>
                  <a:pt x="1093125" y="11989703"/>
                </a:lnTo>
                <a:close/>
                <a:moveTo>
                  <a:pt x="1093125" y="11274028"/>
                </a:moveTo>
                <a:lnTo>
                  <a:pt x="756755" y="11274028"/>
                </a:lnTo>
                <a:lnTo>
                  <a:pt x="756755" y="11624575"/>
                </a:lnTo>
                <a:lnTo>
                  <a:pt x="1093125" y="11624575"/>
                </a:lnTo>
                <a:close/>
                <a:moveTo>
                  <a:pt x="1093125" y="10908900"/>
                </a:moveTo>
                <a:lnTo>
                  <a:pt x="756755" y="10908900"/>
                </a:lnTo>
                <a:lnTo>
                  <a:pt x="756755" y="11259448"/>
                </a:lnTo>
                <a:lnTo>
                  <a:pt x="1093125" y="11259448"/>
                </a:lnTo>
                <a:close/>
                <a:moveTo>
                  <a:pt x="1093125" y="10543772"/>
                </a:moveTo>
                <a:lnTo>
                  <a:pt x="756755" y="10543772"/>
                </a:lnTo>
                <a:lnTo>
                  <a:pt x="756755" y="10894320"/>
                </a:lnTo>
                <a:lnTo>
                  <a:pt x="1093125" y="10894320"/>
                </a:lnTo>
                <a:close/>
                <a:moveTo>
                  <a:pt x="1093125" y="10178645"/>
                </a:moveTo>
                <a:lnTo>
                  <a:pt x="756755" y="10178645"/>
                </a:lnTo>
                <a:lnTo>
                  <a:pt x="756755" y="10529192"/>
                </a:lnTo>
                <a:lnTo>
                  <a:pt x="1093125" y="10529192"/>
                </a:lnTo>
                <a:close/>
                <a:moveTo>
                  <a:pt x="1093125" y="9813518"/>
                </a:moveTo>
                <a:lnTo>
                  <a:pt x="756756" y="9813518"/>
                </a:lnTo>
                <a:lnTo>
                  <a:pt x="756755" y="10164065"/>
                </a:lnTo>
                <a:lnTo>
                  <a:pt x="1093125" y="10164065"/>
                </a:lnTo>
                <a:close/>
                <a:moveTo>
                  <a:pt x="1093125" y="9448390"/>
                </a:moveTo>
                <a:lnTo>
                  <a:pt x="756756" y="9448390"/>
                </a:lnTo>
                <a:lnTo>
                  <a:pt x="756756" y="9798938"/>
                </a:lnTo>
                <a:lnTo>
                  <a:pt x="1093125" y="9798938"/>
                </a:lnTo>
                <a:close/>
                <a:moveTo>
                  <a:pt x="1093125" y="9083262"/>
                </a:moveTo>
                <a:lnTo>
                  <a:pt x="756756" y="9083262"/>
                </a:lnTo>
                <a:lnTo>
                  <a:pt x="756756" y="9433810"/>
                </a:lnTo>
                <a:lnTo>
                  <a:pt x="1093125" y="9433810"/>
                </a:lnTo>
                <a:close/>
                <a:moveTo>
                  <a:pt x="1093125" y="8718135"/>
                </a:moveTo>
                <a:lnTo>
                  <a:pt x="756756" y="8718135"/>
                </a:lnTo>
                <a:lnTo>
                  <a:pt x="756756" y="9068682"/>
                </a:lnTo>
                <a:lnTo>
                  <a:pt x="1093125" y="9068682"/>
                </a:lnTo>
                <a:close/>
                <a:moveTo>
                  <a:pt x="1093125" y="8353008"/>
                </a:moveTo>
                <a:lnTo>
                  <a:pt x="756756" y="8353008"/>
                </a:lnTo>
                <a:lnTo>
                  <a:pt x="756756" y="8703555"/>
                </a:lnTo>
                <a:lnTo>
                  <a:pt x="1093125" y="8703555"/>
                </a:lnTo>
                <a:close/>
                <a:moveTo>
                  <a:pt x="1093125" y="7987881"/>
                </a:moveTo>
                <a:lnTo>
                  <a:pt x="756756" y="7987881"/>
                </a:lnTo>
                <a:lnTo>
                  <a:pt x="756756" y="8338428"/>
                </a:lnTo>
                <a:lnTo>
                  <a:pt x="1093125" y="8338428"/>
                </a:lnTo>
                <a:close/>
                <a:moveTo>
                  <a:pt x="1093125" y="7622754"/>
                </a:moveTo>
                <a:lnTo>
                  <a:pt x="756756" y="7622754"/>
                </a:lnTo>
                <a:lnTo>
                  <a:pt x="756756" y="7973301"/>
                </a:lnTo>
                <a:lnTo>
                  <a:pt x="1093125" y="7973301"/>
                </a:lnTo>
                <a:close/>
                <a:moveTo>
                  <a:pt x="1093125" y="7257625"/>
                </a:moveTo>
                <a:lnTo>
                  <a:pt x="756755" y="7257625"/>
                </a:lnTo>
                <a:lnTo>
                  <a:pt x="756756" y="7608174"/>
                </a:lnTo>
                <a:lnTo>
                  <a:pt x="1093125" y="7608174"/>
                </a:lnTo>
                <a:close/>
                <a:moveTo>
                  <a:pt x="1093125" y="6892501"/>
                </a:moveTo>
                <a:lnTo>
                  <a:pt x="756755" y="6892501"/>
                </a:lnTo>
                <a:lnTo>
                  <a:pt x="756755" y="7243044"/>
                </a:lnTo>
                <a:lnTo>
                  <a:pt x="1093125" y="7243044"/>
                </a:lnTo>
                <a:close/>
                <a:moveTo>
                  <a:pt x="1093125" y="6527374"/>
                </a:moveTo>
                <a:lnTo>
                  <a:pt x="756755" y="6527374"/>
                </a:lnTo>
                <a:lnTo>
                  <a:pt x="756755" y="6877920"/>
                </a:lnTo>
                <a:lnTo>
                  <a:pt x="1093125" y="6877920"/>
                </a:lnTo>
                <a:close/>
                <a:moveTo>
                  <a:pt x="1093125" y="6187383"/>
                </a:moveTo>
                <a:lnTo>
                  <a:pt x="756756" y="6187383"/>
                </a:lnTo>
                <a:lnTo>
                  <a:pt x="756756" y="6357302"/>
                </a:lnTo>
                <a:lnTo>
                  <a:pt x="756755" y="6357302"/>
                </a:lnTo>
                <a:lnTo>
                  <a:pt x="756755" y="6512794"/>
                </a:lnTo>
                <a:lnTo>
                  <a:pt x="1093125" y="6512794"/>
                </a:lnTo>
                <a:close/>
                <a:moveTo>
                  <a:pt x="1093126" y="5822255"/>
                </a:moveTo>
                <a:lnTo>
                  <a:pt x="756756" y="5822255"/>
                </a:lnTo>
                <a:lnTo>
                  <a:pt x="756756" y="6172803"/>
                </a:lnTo>
                <a:lnTo>
                  <a:pt x="1093126" y="6172803"/>
                </a:lnTo>
                <a:close/>
                <a:moveTo>
                  <a:pt x="1093126" y="5457129"/>
                </a:moveTo>
                <a:lnTo>
                  <a:pt x="756756" y="5457129"/>
                </a:lnTo>
                <a:lnTo>
                  <a:pt x="756756" y="5807676"/>
                </a:lnTo>
                <a:lnTo>
                  <a:pt x="1093126" y="5807676"/>
                </a:lnTo>
                <a:close/>
                <a:moveTo>
                  <a:pt x="1093126" y="5092001"/>
                </a:moveTo>
                <a:lnTo>
                  <a:pt x="756756" y="5092001"/>
                </a:lnTo>
                <a:lnTo>
                  <a:pt x="756756" y="5442548"/>
                </a:lnTo>
                <a:lnTo>
                  <a:pt x="1093126" y="5442548"/>
                </a:lnTo>
                <a:close/>
                <a:moveTo>
                  <a:pt x="1093126" y="4726873"/>
                </a:moveTo>
                <a:lnTo>
                  <a:pt x="756756" y="4726873"/>
                </a:lnTo>
                <a:lnTo>
                  <a:pt x="756756" y="5077421"/>
                </a:lnTo>
                <a:lnTo>
                  <a:pt x="1093126" y="5077421"/>
                </a:lnTo>
                <a:close/>
                <a:moveTo>
                  <a:pt x="1093126" y="4361745"/>
                </a:moveTo>
                <a:lnTo>
                  <a:pt x="756756" y="4361745"/>
                </a:lnTo>
                <a:lnTo>
                  <a:pt x="756756" y="4712293"/>
                </a:lnTo>
                <a:lnTo>
                  <a:pt x="1093126" y="4712293"/>
                </a:lnTo>
                <a:close/>
                <a:moveTo>
                  <a:pt x="1093126" y="3996618"/>
                </a:moveTo>
                <a:lnTo>
                  <a:pt x="756756" y="3996618"/>
                </a:lnTo>
                <a:lnTo>
                  <a:pt x="756756" y="4347165"/>
                </a:lnTo>
                <a:lnTo>
                  <a:pt x="1093126" y="4347165"/>
                </a:lnTo>
                <a:close/>
                <a:moveTo>
                  <a:pt x="1093126" y="3631491"/>
                </a:moveTo>
                <a:lnTo>
                  <a:pt x="756757" y="3631491"/>
                </a:lnTo>
                <a:lnTo>
                  <a:pt x="756756" y="3982038"/>
                </a:lnTo>
                <a:lnTo>
                  <a:pt x="1093126" y="3982038"/>
                </a:lnTo>
                <a:close/>
                <a:moveTo>
                  <a:pt x="1093126" y="3266363"/>
                </a:moveTo>
                <a:lnTo>
                  <a:pt x="756757" y="3266363"/>
                </a:lnTo>
                <a:lnTo>
                  <a:pt x="756757" y="3616911"/>
                </a:lnTo>
                <a:lnTo>
                  <a:pt x="1093126" y="3616911"/>
                </a:lnTo>
                <a:close/>
                <a:moveTo>
                  <a:pt x="1093126" y="2901235"/>
                </a:moveTo>
                <a:lnTo>
                  <a:pt x="756757" y="2901235"/>
                </a:lnTo>
                <a:lnTo>
                  <a:pt x="756757" y="3251783"/>
                </a:lnTo>
                <a:lnTo>
                  <a:pt x="1093126" y="3251783"/>
                </a:lnTo>
                <a:close/>
                <a:moveTo>
                  <a:pt x="1093126" y="2536108"/>
                </a:moveTo>
                <a:lnTo>
                  <a:pt x="756757" y="2536108"/>
                </a:lnTo>
                <a:lnTo>
                  <a:pt x="756757" y="2886655"/>
                </a:lnTo>
                <a:lnTo>
                  <a:pt x="1093126" y="2886655"/>
                </a:lnTo>
                <a:close/>
                <a:moveTo>
                  <a:pt x="1093126" y="2170981"/>
                </a:moveTo>
                <a:lnTo>
                  <a:pt x="756757" y="2170981"/>
                </a:lnTo>
                <a:lnTo>
                  <a:pt x="756757" y="2521528"/>
                </a:lnTo>
                <a:lnTo>
                  <a:pt x="1093126" y="2521528"/>
                </a:lnTo>
                <a:close/>
                <a:moveTo>
                  <a:pt x="1093126" y="1805854"/>
                </a:moveTo>
                <a:lnTo>
                  <a:pt x="756757" y="1805854"/>
                </a:lnTo>
                <a:lnTo>
                  <a:pt x="756757" y="2156401"/>
                </a:lnTo>
                <a:lnTo>
                  <a:pt x="1093126" y="2156401"/>
                </a:lnTo>
                <a:close/>
                <a:moveTo>
                  <a:pt x="1093126" y="1440727"/>
                </a:moveTo>
                <a:lnTo>
                  <a:pt x="756757" y="1440727"/>
                </a:lnTo>
                <a:lnTo>
                  <a:pt x="756757" y="1791274"/>
                </a:lnTo>
                <a:lnTo>
                  <a:pt x="1093126" y="1791274"/>
                </a:lnTo>
                <a:close/>
                <a:moveTo>
                  <a:pt x="1093126" y="1075598"/>
                </a:moveTo>
                <a:lnTo>
                  <a:pt x="756756" y="1075598"/>
                </a:lnTo>
                <a:lnTo>
                  <a:pt x="756757" y="1426147"/>
                </a:lnTo>
                <a:lnTo>
                  <a:pt x="1093126" y="1426147"/>
                </a:lnTo>
                <a:close/>
                <a:moveTo>
                  <a:pt x="1093126" y="710474"/>
                </a:moveTo>
                <a:lnTo>
                  <a:pt x="756756" y="710474"/>
                </a:lnTo>
                <a:lnTo>
                  <a:pt x="756756" y="1061017"/>
                </a:lnTo>
                <a:lnTo>
                  <a:pt x="1093126" y="1061017"/>
                </a:lnTo>
                <a:close/>
                <a:moveTo>
                  <a:pt x="1093126" y="345347"/>
                </a:moveTo>
                <a:lnTo>
                  <a:pt x="756756" y="345347"/>
                </a:lnTo>
                <a:lnTo>
                  <a:pt x="756756" y="695893"/>
                </a:lnTo>
                <a:lnTo>
                  <a:pt x="1093126" y="695893"/>
                </a:lnTo>
                <a:close/>
                <a:moveTo>
                  <a:pt x="1444715" y="12004284"/>
                </a:moveTo>
                <a:lnTo>
                  <a:pt x="1108345" y="12004282"/>
                </a:lnTo>
                <a:lnTo>
                  <a:pt x="1108345" y="12354830"/>
                </a:lnTo>
                <a:lnTo>
                  <a:pt x="1444715" y="12354830"/>
                </a:lnTo>
                <a:close/>
                <a:moveTo>
                  <a:pt x="1444715" y="11639156"/>
                </a:moveTo>
                <a:lnTo>
                  <a:pt x="1108345" y="11639155"/>
                </a:lnTo>
                <a:lnTo>
                  <a:pt x="1108345" y="11989703"/>
                </a:lnTo>
                <a:lnTo>
                  <a:pt x="1444715" y="11989703"/>
                </a:lnTo>
                <a:close/>
                <a:moveTo>
                  <a:pt x="1444715" y="11274028"/>
                </a:moveTo>
                <a:lnTo>
                  <a:pt x="1108345" y="11274028"/>
                </a:lnTo>
                <a:lnTo>
                  <a:pt x="1108345" y="11624575"/>
                </a:lnTo>
                <a:lnTo>
                  <a:pt x="1444715" y="11624575"/>
                </a:lnTo>
                <a:close/>
                <a:moveTo>
                  <a:pt x="1444715" y="10908901"/>
                </a:moveTo>
                <a:lnTo>
                  <a:pt x="1108345" y="10908900"/>
                </a:lnTo>
                <a:lnTo>
                  <a:pt x="1108345" y="11259448"/>
                </a:lnTo>
                <a:lnTo>
                  <a:pt x="1444715" y="11259448"/>
                </a:lnTo>
                <a:close/>
                <a:moveTo>
                  <a:pt x="1444715" y="10543773"/>
                </a:moveTo>
                <a:lnTo>
                  <a:pt x="1108345" y="10543772"/>
                </a:lnTo>
                <a:lnTo>
                  <a:pt x="1108345" y="10894320"/>
                </a:lnTo>
                <a:lnTo>
                  <a:pt x="1444715" y="10894320"/>
                </a:lnTo>
                <a:close/>
                <a:moveTo>
                  <a:pt x="1444715" y="10178645"/>
                </a:moveTo>
                <a:lnTo>
                  <a:pt x="1108345" y="10178645"/>
                </a:lnTo>
                <a:lnTo>
                  <a:pt x="1108345" y="10529192"/>
                </a:lnTo>
                <a:lnTo>
                  <a:pt x="1444715" y="10529192"/>
                </a:lnTo>
                <a:close/>
                <a:moveTo>
                  <a:pt x="1444715" y="9813518"/>
                </a:moveTo>
                <a:lnTo>
                  <a:pt x="1108346" y="9813518"/>
                </a:lnTo>
                <a:lnTo>
                  <a:pt x="1108345" y="10164065"/>
                </a:lnTo>
                <a:lnTo>
                  <a:pt x="1444715" y="10164065"/>
                </a:lnTo>
                <a:close/>
                <a:moveTo>
                  <a:pt x="1444715" y="9448390"/>
                </a:moveTo>
                <a:lnTo>
                  <a:pt x="1108346" y="9448390"/>
                </a:lnTo>
                <a:lnTo>
                  <a:pt x="1108346" y="9798938"/>
                </a:lnTo>
                <a:lnTo>
                  <a:pt x="1444715" y="9798938"/>
                </a:lnTo>
                <a:close/>
                <a:moveTo>
                  <a:pt x="1444715" y="9083262"/>
                </a:moveTo>
                <a:lnTo>
                  <a:pt x="1108346" y="9083262"/>
                </a:lnTo>
                <a:lnTo>
                  <a:pt x="1108346" y="9433810"/>
                </a:lnTo>
                <a:lnTo>
                  <a:pt x="1444715" y="9433810"/>
                </a:lnTo>
                <a:close/>
                <a:moveTo>
                  <a:pt x="1444715" y="8718135"/>
                </a:moveTo>
                <a:lnTo>
                  <a:pt x="1108346" y="8718135"/>
                </a:lnTo>
                <a:lnTo>
                  <a:pt x="1108346" y="9068682"/>
                </a:lnTo>
                <a:lnTo>
                  <a:pt x="1444715" y="9068682"/>
                </a:lnTo>
                <a:close/>
                <a:moveTo>
                  <a:pt x="1444715" y="8353008"/>
                </a:moveTo>
                <a:lnTo>
                  <a:pt x="1108346" y="8353008"/>
                </a:lnTo>
                <a:lnTo>
                  <a:pt x="1108346" y="8703555"/>
                </a:lnTo>
                <a:lnTo>
                  <a:pt x="1444715" y="8703555"/>
                </a:lnTo>
                <a:close/>
                <a:moveTo>
                  <a:pt x="1444715" y="7987881"/>
                </a:moveTo>
                <a:lnTo>
                  <a:pt x="1108346" y="7987881"/>
                </a:lnTo>
                <a:lnTo>
                  <a:pt x="1108346" y="8338428"/>
                </a:lnTo>
                <a:lnTo>
                  <a:pt x="1444715" y="8338428"/>
                </a:lnTo>
                <a:close/>
                <a:moveTo>
                  <a:pt x="1444715" y="7622754"/>
                </a:moveTo>
                <a:lnTo>
                  <a:pt x="1108346" y="7622754"/>
                </a:lnTo>
                <a:lnTo>
                  <a:pt x="1108346" y="7973301"/>
                </a:lnTo>
                <a:lnTo>
                  <a:pt x="1444715" y="7973301"/>
                </a:lnTo>
                <a:close/>
                <a:moveTo>
                  <a:pt x="1444715" y="7257625"/>
                </a:moveTo>
                <a:lnTo>
                  <a:pt x="1108346" y="7257625"/>
                </a:lnTo>
                <a:lnTo>
                  <a:pt x="1108346" y="7608174"/>
                </a:lnTo>
                <a:lnTo>
                  <a:pt x="1444715" y="7608174"/>
                </a:lnTo>
                <a:close/>
                <a:moveTo>
                  <a:pt x="1444715" y="6892501"/>
                </a:moveTo>
                <a:lnTo>
                  <a:pt x="1108345" y="6892501"/>
                </a:lnTo>
                <a:lnTo>
                  <a:pt x="1108346" y="7243044"/>
                </a:lnTo>
                <a:lnTo>
                  <a:pt x="1444715" y="7243044"/>
                </a:lnTo>
                <a:close/>
                <a:moveTo>
                  <a:pt x="1444715" y="6527374"/>
                </a:moveTo>
                <a:lnTo>
                  <a:pt x="1108345" y="6527374"/>
                </a:lnTo>
                <a:lnTo>
                  <a:pt x="1108345" y="6877920"/>
                </a:lnTo>
                <a:lnTo>
                  <a:pt x="1444715" y="6877920"/>
                </a:lnTo>
                <a:close/>
                <a:moveTo>
                  <a:pt x="1444715" y="6187385"/>
                </a:moveTo>
                <a:lnTo>
                  <a:pt x="1108346" y="6187383"/>
                </a:lnTo>
                <a:lnTo>
                  <a:pt x="1108346" y="6357302"/>
                </a:lnTo>
                <a:lnTo>
                  <a:pt x="1108345" y="6357302"/>
                </a:lnTo>
                <a:lnTo>
                  <a:pt x="1108345" y="6512794"/>
                </a:lnTo>
                <a:lnTo>
                  <a:pt x="1444715" y="6512794"/>
                </a:lnTo>
                <a:close/>
                <a:moveTo>
                  <a:pt x="1444716" y="5822257"/>
                </a:moveTo>
                <a:lnTo>
                  <a:pt x="1108346" y="5822255"/>
                </a:lnTo>
                <a:lnTo>
                  <a:pt x="1108346" y="6172803"/>
                </a:lnTo>
                <a:lnTo>
                  <a:pt x="1444716" y="6172803"/>
                </a:lnTo>
                <a:close/>
                <a:moveTo>
                  <a:pt x="1444716" y="5457129"/>
                </a:moveTo>
                <a:lnTo>
                  <a:pt x="1108346" y="5457129"/>
                </a:lnTo>
                <a:lnTo>
                  <a:pt x="1108346" y="5807676"/>
                </a:lnTo>
                <a:lnTo>
                  <a:pt x="1444716" y="5807676"/>
                </a:lnTo>
                <a:close/>
                <a:moveTo>
                  <a:pt x="1444716" y="5092001"/>
                </a:moveTo>
                <a:lnTo>
                  <a:pt x="1108346" y="5092001"/>
                </a:lnTo>
                <a:lnTo>
                  <a:pt x="1108346" y="5442548"/>
                </a:lnTo>
                <a:lnTo>
                  <a:pt x="1444716" y="5442548"/>
                </a:lnTo>
                <a:close/>
                <a:moveTo>
                  <a:pt x="1444716" y="4726874"/>
                </a:moveTo>
                <a:lnTo>
                  <a:pt x="1108346" y="4726873"/>
                </a:lnTo>
                <a:lnTo>
                  <a:pt x="1108346" y="5077421"/>
                </a:lnTo>
                <a:lnTo>
                  <a:pt x="1444716" y="5077421"/>
                </a:lnTo>
                <a:close/>
                <a:moveTo>
                  <a:pt x="1444716" y="4361746"/>
                </a:moveTo>
                <a:lnTo>
                  <a:pt x="1108346" y="4361745"/>
                </a:lnTo>
                <a:lnTo>
                  <a:pt x="1108346" y="4712293"/>
                </a:lnTo>
                <a:lnTo>
                  <a:pt x="1444716" y="4712293"/>
                </a:lnTo>
                <a:close/>
                <a:moveTo>
                  <a:pt x="1444716" y="3996618"/>
                </a:moveTo>
                <a:lnTo>
                  <a:pt x="1108346" y="3996618"/>
                </a:lnTo>
                <a:lnTo>
                  <a:pt x="1108346" y="4347165"/>
                </a:lnTo>
                <a:lnTo>
                  <a:pt x="1444716" y="4347165"/>
                </a:lnTo>
                <a:close/>
                <a:moveTo>
                  <a:pt x="1444716" y="3631491"/>
                </a:moveTo>
                <a:lnTo>
                  <a:pt x="1108347" y="3631491"/>
                </a:lnTo>
                <a:lnTo>
                  <a:pt x="1108346" y="3982038"/>
                </a:lnTo>
                <a:lnTo>
                  <a:pt x="1444716" y="3982038"/>
                </a:lnTo>
                <a:close/>
                <a:moveTo>
                  <a:pt x="1444716" y="3266363"/>
                </a:moveTo>
                <a:lnTo>
                  <a:pt x="1108347" y="3266363"/>
                </a:lnTo>
                <a:lnTo>
                  <a:pt x="1108347" y="3616911"/>
                </a:lnTo>
                <a:lnTo>
                  <a:pt x="1444716" y="3616911"/>
                </a:lnTo>
                <a:close/>
                <a:moveTo>
                  <a:pt x="1444716" y="2901235"/>
                </a:moveTo>
                <a:lnTo>
                  <a:pt x="1108347" y="2901235"/>
                </a:lnTo>
                <a:lnTo>
                  <a:pt x="1108347" y="3251783"/>
                </a:lnTo>
                <a:lnTo>
                  <a:pt x="1444716" y="3251783"/>
                </a:lnTo>
                <a:close/>
                <a:moveTo>
                  <a:pt x="1444716" y="2536108"/>
                </a:moveTo>
                <a:lnTo>
                  <a:pt x="1108347" y="2536108"/>
                </a:lnTo>
                <a:lnTo>
                  <a:pt x="1108347" y="2886655"/>
                </a:lnTo>
                <a:lnTo>
                  <a:pt x="1444716" y="2886655"/>
                </a:lnTo>
                <a:close/>
                <a:moveTo>
                  <a:pt x="1444716" y="2170981"/>
                </a:moveTo>
                <a:lnTo>
                  <a:pt x="1108347" y="2170981"/>
                </a:lnTo>
                <a:lnTo>
                  <a:pt x="1108347" y="2521528"/>
                </a:lnTo>
                <a:lnTo>
                  <a:pt x="1444716" y="2521528"/>
                </a:lnTo>
                <a:close/>
                <a:moveTo>
                  <a:pt x="1444716" y="1805854"/>
                </a:moveTo>
                <a:lnTo>
                  <a:pt x="1108347" y="1805854"/>
                </a:lnTo>
                <a:lnTo>
                  <a:pt x="1108347" y="2156401"/>
                </a:lnTo>
                <a:lnTo>
                  <a:pt x="1444716" y="2156401"/>
                </a:lnTo>
                <a:close/>
                <a:moveTo>
                  <a:pt x="1444716" y="1440727"/>
                </a:moveTo>
                <a:lnTo>
                  <a:pt x="1108347" y="1440727"/>
                </a:lnTo>
                <a:lnTo>
                  <a:pt x="1108347" y="1791274"/>
                </a:lnTo>
                <a:lnTo>
                  <a:pt x="1444716" y="1791274"/>
                </a:lnTo>
                <a:close/>
                <a:moveTo>
                  <a:pt x="1444716" y="1075598"/>
                </a:moveTo>
                <a:lnTo>
                  <a:pt x="1108347" y="1075598"/>
                </a:lnTo>
                <a:lnTo>
                  <a:pt x="1108347" y="1426147"/>
                </a:lnTo>
                <a:lnTo>
                  <a:pt x="1444716" y="1426147"/>
                </a:lnTo>
                <a:close/>
                <a:moveTo>
                  <a:pt x="1444716" y="710474"/>
                </a:moveTo>
                <a:lnTo>
                  <a:pt x="1108346" y="710474"/>
                </a:lnTo>
                <a:lnTo>
                  <a:pt x="1108347" y="1061017"/>
                </a:lnTo>
                <a:lnTo>
                  <a:pt x="1444716" y="1061017"/>
                </a:lnTo>
                <a:close/>
                <a:moveTo>
                  <a:pt x="1459936" y="0"/>
                </a:moveTo>
                <a:lnTo>
                  <a:pt x="1459936" y="207762"/>
                </a:lnTo>
                <a:lnTo>
                  <a:pt x="1457855" y="210563"/>
                </a:lnTo>
                <a:lnTo>
                  <a:pt x="1444716" y="220832"/>
                </a:lnTo>
                <a:lnTo>
                  <a:pt x="1444716" y="0"/>
                </a:lnTo>
                <a:close/>
                <a:moveTo>
                  <a:pt x="1796305" y="12004284"/>
                </a:moveTo>
                <a:lnTo>
                  <a:pt x="1459935" y="12004284"/>
                </a:lnTo>
                <a:lnTo>
                  <a:pt x="1459935" y="12354830"/>
                </a:lnTo>
                <a:lnTo>
                  <a:pt x="1796305" y="12354830"/>
                </a:lnTo>
                <a:close/>
                <a:moveTo>
                  <a:pt x="1796305" y="11639156"/>
                </a:moveTo>
                <a:lnTo>
                  <a:pt x="1459935" y="11639156"/>
                </a:lnTo>
                <a:lnTo>
                  <a:pt x="1459935" y="11989703"/>
                </a:lnTo>
                <a:lnTo>
                  <a:pt x="1796305" y="11989703"/>
                </a:lnTo>
                <a:close/>
                <a:moveTo>
                  <a:pt x="1796305" y="11274028"/>
                </a:moveTo>
                <a:lnTo>
                  <a:pt x="1459935" y="11274028"/>
                </a:lnTo>
                <a:lnTo>
                  <a:pt x="1459935" y="11624575"/>
                </a:lnTo>
                <a:lnTo>
                  <a:pt x="1796305" y="11624575"/>
                </a:lnTo>
                <a:close/>
                <a:moveTo>
                  <a:pt x="1796305" y="10908901"/>
                </a:moveTo>
                <a:lnTo>
                  <a:pt x="1459935" y="10908901"/>
                </a:lnTo>
                <a:lnTo>
                  <a:pt x="1459935" y="11259448"/>
                </a:lnTo>
                <a:lnTo>
                  <a:pt x="1796305" y="11259448"/>
                </a:lnTo>
                <a:close/>
                <a:moveTo>
                  <a:pt x="1796305" y="10543773"/>
                </a:moveTo>
                <a:lnTo>
                  <a:pt x="1459935" y="10543773"/>
                </a:lnTo>
                <a:lnTo>
                  <a:pt x="1459935" y="10894320"/>
                </a:lnTo>
                <a:lnTo>
                  <a:pt x="1796305" y="10894320"/>
                </a:lnTo>
                <a:close/>
                <a:moveTo>
                  <a:pt x="1796305" y="10178645"/>
                </a:moveTo>
                <a:lnTo>
                  <a:pt x="1459935" y="10178645"/>
                </a:lnTo>
                <a:lnTo>
                  <a:pt x="1459935" y="10529192"/>
                </a:lnTo>
                <a:lnTo>
                  <a:pt x="1796305" y="10529192"/>
                </a:lnTo>
                <a:close/>
                <a:moveTo>
                  <a:pt x="1796305" y="9813518"/>
                </a:moveTo>
                <a:lnTo>
                  <a:pt x="1459935" y="9813518"/>
                </a:lnTo>
                <a:lnTo>
                  <a:pt x="1459935" y="10164065"/>
                </a:lnTo>
                <a:lnTo>
                  <a:pt x="1796305" y="10164065"/>
                </a:lnTo>
                <a:close/>
                <a:moveTo>
                  <a:pt x="1796305" y="9448390"/>
                </a:moveTo>
                <a:lnTo>
                  <a:pt x="1459935" y="9448390"/>
                </a:lnTo>
                <a:lnTo>
                  <a:pt x="1459935" y="9798938"/>
                </a:lnTo>
                <a:lnTo>
                  <a:pt x="1796305" y="9798938"/>
                </a:lnTo>
                <a:close/>
                <a:moveTo>
                  <a:pt x="1796305" y="9083262"/>
                </a:moveTo>
                <a:lnTo>
                  <a:pt x="1459935" y="9083262"/>
                </a:lnTo>
                <a:lnTo>
                  <a:pt x="1459935" y="9433810"/>
                </a:lnTo>
                <a:lnTo>
                  <a:pt x="1796305" y="9433810"/>
                </a:lnTo>
                <a:close/>
                <a:moveTo>
                  <a:pt x="1796305" y="8718135"/>
                </a:moveTo>
                <a:lnTo>
                  <a:pt x="1459935" y="8718135"/>
                </a:lnTo>
                <a:lnTo>
                  <a:pt x="1459935" y="9068682"/>
                </a:lnTo>
                <a:lnTo>
                  <a:pt x="1796305" y="9068682"/>
                </a:lnTo>
                <a:close/>
                <a:moveTo>
                  <a:pt x="1796305" y="8353008"/>
                </a:moveTo>
                <a:lnTo>
                  <a:pt x="1459935" y="8353008"/>
                </a:lnTo>
                <a:lnTo>
                  <a:pt x="1459935" y="8703555"/>
                </a:lnTo>
                <a:lnTo>
                  <a:pt x="1796305" y="8703555"/>
                </a:lnTo>
                <a:close/>
                <a:moveTo>
                  <a:pt x="1796305" y="7987881"/>
                </a:moveTo>
                <a:lnTo>
                  <a:pt x="1459935" y="7987881"/>
                </a:lnTo>
                <a:lnTo>
                  <a:pt x="1459935" y="8338428"/>
                </a:lnTo>
                <a:lnTo>
                  <a:pt x="1796305" y="8338428"/>
                </a:lnTo>
                <a:close/>
                <a:moveTo>
                  <a:pt x="1796305" y="7622754"/>
                </a:moveTo>
                <a:lnTo>
                  <a:pt x="1459935" y="7622754"/>
                </a:lnTo>
                <a:lnTo>
                  <a:pt x="1459935" y="7973301"/>
                </a:lnTo>
                <a:lnTo>
                  <a:pt x="1796305" y="7973301"/>
                </a:lnTo>
                <a:close/>
                <a:moveTo>
                  <a:pt x="1796305" y="7257625"/>
                </a:moveTo>
                <a:lnTo>
                  <a:pt x="1459935" y="7257625"/>
                </a:lnTo>
                <a:lnTo>
                  <a:pt x="1459935" y="7608174"/>
                </a:lnTo>
                <a:lnTo>
                  <a:pt x="1796305" y="7608174"/>
                </a:lnTo>
                <a:close/>
                <a:moveTo>
                  <a:pt x="1796305" y="6892501"/>
                </a:moveTo>
                <a:lnTo>
                  <a:pt x="1459935" y="6892501"/>
                </a:lnTo>
                <a:lnTo>
                  <a:pt x="1459935" y="7243044"/>
                </a:lnTo>
                <a:lnTo>
                  <a:pt x="1796305" y="7243044"/>
                </a:lnTo>
                <a:close/>
                <a:moveTo>
                  <a:pt x="1796305" y="6527374"/>
                </a:moveTo>
                <a:lnTo>
                  <a:pt x="1459935" y="6527374"/>
                </a:lnTo>
                <a:lnTo>
                  <a:pt x="1459935" y="6877920"/>
                </a:lnTo>
                <a:lnTo>
                  <a:pt x="1796305" y="6877920"/>
                </a:lnTo>
                <a:close/>
                <a:moveTo>
                  <a:pt x="1796305" y="6187385"/>
                </a:moveTo>
                <a:lnTo>
                  <a:pt x="1459936" y="6187385"/>
                </a:lnTo>
                <a:lnTo>
                  <a:pt x="1459936" y="6357302"/>
                </a:lnTo>
                <a:lnTo>
                  <a:pt x="1459935" y="6357302"/>
                </a:lnTo>
                <a:lnTo>
                  <a:pt x="1459935" y="6512794"/>
                </a:lnTo>
                <a:lnTo>
                  <a:pt x="1796305" y="6512794"/>
                </a:lnTo>
                <a:close/>
                <a:moveTo>
                  <a:pt x="1796306" y="5822257"/>
                </a:moveTo>
                <a:lnTo>
                  <a:pt x="1459936" y="5822257"/>
                </a:lnTo>
                <a:lnTo>
                  <a:pt x="1459936" y="6172803"/>
                </a:lnTo>
                <a:lnTo>
                  <a:pt x="1796306" y="6172803"/>
                </a:lnTo>
                <a:close/>
                <a:moveTo>
                  <a:pt x="1796306" y="5457129"/>
                </a:moveTo>
                <a:lnTo>
                  <a:pt x="1459936" y="5457129"/>
                </a:lnTo>
                <a:lnTo>
                  <a:pt x="1459936" y="5807676"/>
                </a:lnTo>
                <a:lnTo>
                  <a:pt x="1796306" y="5807676"/>
                </a:lnTo>
                <a:close/>
                <a:moveTo>
                  <a:pt x="1796306" y="5092001"/>
                </a:moveTo>
                <a:lnTo>
                  <a:pt x="1459936" y="5092001"/>
                </a:lnTo>
                <a:lnTo>
                  <a:pt x="1459936" y="5442548"/>
                </a:lnTo>
                <a:lnTo>
                  <a:pt x="1796306" y="5442548"/>
                </a:lnTo>
                <a:close/>
                <a:moveTo>
                  <a:pt x="1796306" y="4726874"/>
                </a:moveTo>
                <a:lnTo>
                  <a:pt x="1459936" y="4726874"/>
                </a:lnTo>
                <a:lnTo>
                  <a:pt x="1459936" y="5077421"/>
                </a:lnTo>
                <a:lnTo>
                  <a:pt x="1796306" y="5077421"/>
                </a:lnTo>
                <a:close/>
                <a:moveTo>
                  <a:pt x="1796306" y="4361746"/>
                </a:moveTo>
                <a:lnTo>
                  <a:pt x="1459936" y="4361746"/>
                </a:lnTo>
                <a:lnTo>
                  <a:pt x="1459936" y="4712293"/>
                </a:lnTo>
                <a:lnTo>
                  <a:pt x="1796306" y="4712293"/>
                </a:lnTo>
                <a:close/>
                <a:moveTo>
                  <a:pt x="1796306" y="3996618"/>
                </a:moveTo>
                <a:lnTo>
                  <a:pt x="1459936" y="3996618"/>
                </a:lnTo>
                <a:lnTo>
                  <a:pt x="1459936" y="4347165"/>
                </a:lnTo>
                <a:lnTo>
                  <a:pt x="1796306" y="4347165"/>
                </a:lnTo>
                <a:close/>
                <a:moveTo>
                  <a:pt x="1796306" y="3631491"/>
                </a:moveTo>
                <a:lnTo>
                  <a:pt x="1459936" y="3631491"/>
                </a:lnTo>
                <a:lnTo>
                  <a:pt x="1459936" y="3982038"/>
                </a:lnTo>
                <a:lnTo>
                  <a:pt x="1796306" y="3982038"/>
                </a:lnTo>
                <a:close/>
                <a:moveTo>
                  <a:pt x="1796306" y="3266363"/>
                </a:moveTo>
                <a:lnTo>
                  <a:pt x="1459936" y="3266363"/>
                </a:lnTo>
                <a:lnTo>
                  <a:pt x="1459936" y="3616911"/>
                </a:lnTo>
                <a:lnTo>
                  <a:pt x="1796306" y="3616911"/>
                </a:lnTo>
                <a:close/>
                <a:moveTo>
                  <a:pt x="1796306" y="2901235"/>
                </a:moveTo>
                <a:lnTo>
                  <a:pt x="1459936" y="2901235"/>
                </a:lnTo>
                <a:lnTo>
                  <a:pt x="1459936" y="3251783"/>
                </a:lnTo>
                <a:lnTo>
                  <a:pt x="1796306" y="3251783"/>
                </a:lnTo>
                <a:close/>
                <a:moveTo>
                  <a:pt x="1796306" y="2536108"/>
                </a:moveTo>
                <a:lnTo>
                  <a:pt x="1459936" y="2536108"/>
                </a:lnTo>
                <a:lnTo>
                  <a:pt x="1459936" y="2886655"/>
                </a:lnTo>
                <a:lnTo>
                  <a:pt x="1796306" y="2886655"/>
                </a:lnTo>
                <a:close/>
                <a:moveTo>
                  <a:pt x="1796306" y="2170981"/>
                </a:moveTo>
                <a:lnTo>
                  <a:pt x="1459936" y="2170981"/>
                </a:lnTo>
                <a:lnTo>
                  <a:pt x="1459936" y="2521528"/>
                </a:lnTo>
                <a:lnTo>
                  <a:pt x="1796306" y="2521528"/>
                </a:lnTo>
                <a:close/>
                <a:moveTo>
                  <a:pt x="1796306" y="1805854"/>
                </a:moveTo>
                <a:lnTo>
                  <a:pt x="1459936" y="1805854"/>
                </a:lnTo>
                <a:lnTo>
                  <a:pt x="1459936" y="2156401"/>
                </a:lnTo>
                <a:lnTo>
                  <a:pt x="1796306" y="2156401"/>
                </a:lnTo>
                <a:close/>
                <a:moveTo>
                  <a:pt x="1796306" y="1440727"/>
                </a:moveTo>
                <a:lnTo>
                  <a:pt x="1459936" y="1440727"/>
                </a:lnTo>
                <a:lnTo>
                  <a:pt x="1459936" y="1791274"/>
                </a:lnTo>
                <a:lnTo>
                  <a:pt x="1796306" y="1791274"/>
                </a:lnTo>
                <a:close/>
                <a:moveTo>
                  <a:pt x="1796306" y="1075598"/>
                </a:moveTo>
                <a:lnTo>
                  <a:pt x="1459936" y="1075598"/>
                </a:lnTo>
                <a:lnTo>
                  <a:pt x="1459936" y="1426147"/>
                </a:lnTo>
                <a:lnTo>
                  <a:pt x="1796306" y="1426147"/>
                </a:lnTo>
                <a:close/>
                <a:moveTo>
                  <a:pt x="2147895" y="12004284"/>
                </a:moveTo>
                <a:lnTo>
                  <a:pt x="1811525" y="12004284"/>
                </a:lnTo>
                <a:lnTo>
                  <a:pt x="1811525" y="12354830"/>
                </a:lnTo>
                <a:lnTo>
                  <a:pt x="2147895" y="12354830"/>
                </a:lnTo>
                <a:close/>
                <a:moveTo>
                  <a:pt x="2147895" y="11639156"/>
                </a:moveTo>
                <a:lnTo>
                  <a:pt x="1811525" y="11639156"/>
                </a:lnTo>
                <a:lnTo>
                  <a:pt x="1811525" y="11989703"/>
                </a:lnTo>
                <a:lnTo>
                  <a:pt x="2147895" y="11989703"/>
                </a:lnTo>
                <a:close/>
                <a:moveTo>
                  <a:pt x="2147895" y="11274028"/>
                </a:moveTo>
                <a:lnTo>
                  <a:pt x="1811525" y="11274028"/>
                </a:lnTo>
                <a:lnTo>
                  <a:pt x="1811525" y="11624575"/>
                </a:lnTo>
                <a:lnTo>
                  <a:pt x="2147895" y="11624575"/>
                </a:lnTo>
                <a:close/>
                <a:moveTo>
                  <a:pt x="2147895" y="10908901"/>
                </a:moveTo>
                <a:lnTo>
                  <a:pt x="1811525" y="10908901"/>
                </a:lnTo>
                <a:lnTo>
                  <a:pt x="1811525" y="11259448"/>
                </a:lnTo>
                <a:lnTo>
                  <a:pt x="2147895" y="11259448"/>
                </a:lnTo>
                <a:close/>
                <a:moveTo>
                  <a:pt x="2147896" y="10543773"/>
                </a:moveTo>
                <a:lnTo>
                  <a:pt x="1811525" y="10543773"/>
                </a:lnTo>
                <a:lnTo>
                  <a:pt x="1811525" y="10894320"/>
                </a:lnTo>
                <a:lnTo>
                  <a:pt x="2147895" y="10894320"/>
                </a:lnTo>
                <a:close/>
                <a:moveTo>
                  <a:pt x="2147896" y="10178645"/>
                </a:moveTo>
                <a:lnTo>
                  <a:pt x="1811525" y="10178645"/>
                </a:lnTo>
                <a:lnTo>
                  <a:pt x="1811525" y="10529192"/>
                </a:lnTo>
                <a:lnTo>
                  <a:pt x="2147896" y="10529192"/>
                </a:lnTo>
                <a:close/>
                <a:moveTo>
                  <a:pt x="2147896" y="9813518"/>
                </a:moveTo>
                <a:lnTo>
                  <a:pt x="1811525" y="9813518"/>
                </a:lnTo>
                <a:lnTo>
                  <a:pt x="1811525" y="10164065"/>
                </a:lnTo>
                <a:lnTo>
                  <a:pt x="2147896" y="10164065"/>
                </a:lnTo>
                <a:close/>
                <a:moveTo>
                  <a:pt x="2147896" y="9448390"/>
                </a:moveTo>
                <a:lnTo>
                  <a:pt x="1811525" y="9448390"/>
                </a:lnTo>
                <a:lnTo>
                  <a:pt x="1811525" y="9798938"/>
                </a:lnTo>
                <a:lnTo>
                  <a:pt x="2147896" y="9798938"/>
                </a:lnTo>
                <a:close/>
                <a:moveTo>
                  <a:pt x="2147896" y="9083262"/>
                </a:moveTo>
                <a:lnTo>
                  <a:pt x="1811525" y="9083262"/>
                </a:lnTo>
                <a:lnTo>
                  <a:pt x="1811525" y="9433810"/>
                </a:lnTo>
                <a:lnTo>
                  <a:pt x="2147896" y="9433810"/>
                </a:lnTo>
                <a:close/>
                <a:moveTo>
                  <a:pt x="2147896" y="8718135"/>
                </a:moveTo>
                <a:lnTo>
                  <a:pt x="1811525" y="8718135"/>
                </a:lnTo>
                <a:lnTo>
                  <a:pt x="1811525" y="9068682"/>
                </a:lnTo>
                <a:lnTo>
                  <a:pt x="2147896" y="9068682"/>
                </a:lnTo>
                <a:close/>
                <a:moveTo>
                  <a:pt x="2147896" y="8353008"/>
                </a:moveTo>
                <a:lnTo>
                  <a:pt x="1811525" y="8353008"/>
                </a:lnTo>
                <a:lnTo>
                  <a:pt x="1811525" y="8703555"/>
                </a:lnTo>
                <a:lnTo>
                  <a:pt x="2147896" y="8703555"/>
                </a:lnTo>
                <a:close/>
                <a:moveTo>
                  <a:pt x="2147896" y="7987881"/>
                </a:moveTo>
                <a:lnTo>
                  <a:pt x="1811525" y="7987881"/>
                </a:lnTo>
                <a:lnTo>
                  <a:pt x="1811525" y="8338428"/>
                </a:lnTo>
                <a:lnTo>
                  <a:pt x="2147896" y="8338428"/>
                </a:lnTo>
                <a:close/>
                <a:moveTo>
                  <a:pt x="2147896" y="7622754"/>
                </a:moveTo>
                <a:lnTo>
                  <a:pt x="1811525" y="7622754"/>
                </a:lnTo>
                <a:lnTo>
                  <a:pt x="1811525" y="7973301"/>
                </a:lnTo>
                <a:lnTo>
                  <a:pt x="2147896" y="7973301"/>
                </a:lnTo>
                <a:close/>
                <a:moveTo>
                  <a:pt x="2147896" y="7257625"/>
                </a:moveTo>
                <a:lnTo>
                  <a:pt x="1811525" y="7257625"/>
                </a:lnTo>
                <a:lnTo>
                  <a:pt x="1811525" y="7608174"/>
                </a:lnTo>
                <a:lnTo>
                  <a:pt x="2147896" y="7608174"/>
                </a:lnTo>
                <a:close/>
                <a:moveTo>
                  <a:pt x="2147896" y="6892501"/>
                </a:moveTo>
                <a:lnTo>
                  <a:pt x="1811525" y="6892501"/>
                </a:lnTo>
                <a:lnTo>
                  <a:pt x="1811525" y="7243044"/>
                </a:lnTo>
                <a:lnTo>
                  <a:pt x="2147896" y="7243044"/>
                </a:lnTo>
                <a:close/>
                <a:moveTo>
                  <a:pt x="2147896" y="6527374"/>
                </a:moveTo>
                <a:lnTo>
                  <a:pt x="1811525" y="6527374"/>
                </a:lnTo>
                <a:lnTo>
                  <a:pt x="1811525" y="6877920"/>
                </a:lnTo>
                <a:lnTo>
                  <a:pt x="2147896" y="6877920"/>
                </a:lnTo>
                <a:close/>
                <a:moveTo>
                  <a:pt x="2147896" y="6187385"/>
                </a:moveTo>
                <a:lnTo>
                  <a:pt x="1811526" y="6187385"/>
                </a:lnTo>
                <a:lnTo>
                  <a:pt x="1811526" y="6357302"/>
                </a:lnTo>
                <a:lnTo>
                  <a:pt x="1811525" y="6357302"/>
                </a:lnTo>
                <a:lnTo>
                  <a:pt x="1811525" y="6512794"/>
                </a:lnTo>
                <a:lnTo>
                  <a:pt x="2147896" y="6512794"/>
                </a:lnTo>
                <a:lnTo>
                  <a:pt x="2147896" y="6357302"/>
                </a:lnTo>
                <a:close/>
                <a:moveTo>
                  <a:pt x="2147896" y="5822257"/>
                </a:moveTo>
                <a:lnTo>
                  <a:pt x="1811526" y="5822257"/>
                </a:lnTo>
                <a:lnTo>
                  <a:pt x="1811526" y="6172803"/>
                </a:lnTo>
                <a:lnTo>
                  <a:pt x="2147896" y="6172803"/>
                </a:lnTo>
                <a:close/>
                <a:moveTo>
                  <a:pt x="2147896" y="5457129"/>
                </a:moveTo>
                <a:lnTo>
                  <a:pt x="1811526" y="5457129"/>
                </a:lnTo>
                <a:lnTo>
                  <a:pt x="1811526" y="5807676"/>
                </a:lnTo>
                <a:lnTo>
                  <a:pt x="2147896" y="5807676"/>
                </a:lnTo>
                <a:close/>
                <a:moveTo>
                  <a:pt x="2147896" y="5092001"/>
                </a:moveTo>
                <a:lnTo>
                  <a:pt x="1811526" y="5092001"/>
                </a:lnTo>
                <a:lnTo>
                  <a:pt x="1811526" y="5442548"/>
                </a:lnTo>
                <a:lnTo>
                  <a:pt x="2147896" y="5442548"/>
                </a:lnTo>
                <a:close/>
                <a:moveTo>
                  <a:pt x="2147896" y="4726874"/>
                </a:moveTo>
                <a:lnTo>
                  <a:pt x="1811526" y="4726874"/>
                </a:lnTo>
                <a:lnTo>
                  <a:pt x="1811526" y="5077421"/>
                </a:lnTo>
                <a:lnTo>
                  <a:pt x="2147896" y="5077421"/>
                </a:lnTo>
                <a:close/>
                <a:moveTo>
                  <a:pt x="2147897" y="4361746"/>
                </a:moveTo>
                <a:lnTo>
                  <a:pt x="1811526" y="4361746"/>
                </a:lnTo>
                <a:lnTo>
                  <a:pt x="1811526" y="4712293"/>
                </a:lnTo>
                <a:lnTo>
                  <a:pt x="2147896" y="4712293"/>
                </a:lnTo>
                <a:close/>
                <a:moveTo>
                  <a:pt x="2147897" y="3996618"/>
                </a:moveTo>
                <a:lnTo>
                  <a:pt x="1811526" y="3996618"/>
                </a:lnTo>
                <a:lnTo>
                  <a:pt x="1811526" y="4347165"/>
                </a:lnTo>
                <a:lnTo>
                  <a:pt x="2147897" y="4347165"/>
                </a:lnTo>
                <a:close/>
                <a:moveTo>
                  <a:pt x="2147897" y="3631491"/>
                </a:moveTo>
                <a:lnTo>
                  <a:pt x="1811526" y="3631491"/>
                </a:lnTo>
                <a:lnTo>
                  <a:pt x="1811526" y="3982038"/>
                </a:lnTo>
                <a:lnTo>
                  <a:pt x="2147897" y="3982038"/>
                </a:lnTo>
                <a:close/>
                <a:moveTo>
                  <a:pt x="2147897" y="3266363"/>
                </a:moveTo>
                <a:lnTo>
                  <a:pt x="1811526" y="3266363"/>
                </a:lnTo>
                <a:lnTo>
                  <a:pt x="1811526" y="3616911"/>
                </a:lnTo>
                <a:lnTo>
                  <a:pt x="2147897" y="3616911"/>
                </a:lnTo>
                <a:close/>
                <a:moveTo>
                  <a:pt x="2147897" y="2901235"/>
                </a:moveTo>
                <a:lnTo>
                  <a:pt x="1811526" y="2901235"/>
                </a:lnTo>
                <a:lnTo>
                  <a:pt x="1811526" y="3251783"/>
                </a:lnTo>
                <a:lnTo>
                  <a:pt x="2147897" y="3251783"/>
                </a:lnTo>
                <a:close/>
                <a:moveTo>
                  <a:pt x="2499484" y="11639156"/>
                </a:moveTo>
                <a:lnTo>
                  <a:pt x="2163115" y="11639156"/>
                </a:lnTo>
                <a:lnTo>
                  <a:pt x="2163115" y="11989703"/>
                </a:lnTo>
                <a:lnTo>
                  <a:pt x="2499484" y="11989703"/>
                </a:lnTo>
                <a:close/>
                <a:moveTo>
                  <a:pt x="2499484" y="11274028"/>
                </a:moveTo>
                <a:lnTo>
                  <a:pt x="2163115" y="11274028"/>
                </a:lnTo>
                <a:lnTo>
                  <a:pt x="2163115" y="11624575"/>
                </a:lnTo>
                <a:lnTo>
                  <a:pt x="2499484" y="11624575"/>
                </a:lnTo>
                <a:close/>
                <a:moveTo>
                  <a:pt x="2499484" y="10908900"/>
                </a:moveTo>
                <a:lnTo>
                  <a:pt x="2163115" y="10908901"/>
                </a:lnTo>
                <a:lnTo>
                  <a:pt x="2163115" y="11259448"/>
                </a:lnTo>
                <a:lnTo>
                  <a:pt x="2499484" y="11259448"/>
                </a:lnTo>
                <a:close/>
                <a:moveTo>
                  <a:pt x="2499484" y="10543773"/>
                </a:moveTo>
                <a:lnTo>
                  <a:pt x="2163115" y="10543773"/>
                </a:lnTo>
                <a:lnTo>
                  <a:pt x="2163115" y="10894320"/>
                </a:lnTo>
                <a:lnTo>
                  <a:pt x="2499484" y="10894320"/>
                </a:lnTo>
                <a:close/>
                <a:moveTo>
                  <a:pt x="2499484" y="10178645"/>
                </a:moveTo>
                <a:lnTo>
                  <a:pt x="2163115" y="10178645"/>
                </a:lnTo>
                <a:lnTo>
                  <a:pt x="2163115" y="10529192"/>
                </a:lnTo>
                <a:lnTo>
                  <a:pt x="2499484" y="10529192"/>
                </a:lnTo>
                <a:close/>
                <a:moveTo>
                  <a:pt x="2499484" y="9813518"/>
                </a:moveTo>
                <a:lnTo>
                  <a:pt x="2163115" y="9813518"/>
                </a:lnTo>
                <a:lnTo>
                  <a:pt x="2163115" y="10164065"/>
                </a:lnTo>
                <a:lnTo>
                  <a:pt x="2499484" y="10164065"/>
                </a:lnTo>
                <a:close/>
                <a:moveTo>
                  <a:pt x="2499484" y="9448390"/>
                </a:moveTo>
                <a:lnTo>
                  <a:pt x="2163115" y="9448390"/>
                </a:lnTo>
                <a:lnTo>
                  <a:pt x="2163115" y="9798938"/>
                </a:lnTo>
                <a:lnTo>
                  <a:pt x="2499484" y="9798938"/>
                </a:lnTo>
                <a:close/>
                <a:moveTo>
                  <a:pt x="2499484" y="9083262"/>
                </a:moveTo>
                <a:lnTo>
                  <a:pt x="2163115" y="9083262"/>
                </a:lnTo>
                <a:lnTo>
                  <a:pt x="2163115" y="9433810"/>
                </a:lnTo>
                <a:lnTo>
                  <a:pt x="2499484" y="9433810"/>
                </a:lnTo>
                <a:close/>
                <a:moveTo>
                  <a:pt x="2499484" y="8718135"/>
                </a:moveTo>
                <a:lnTo>
                  <a:pt x="2163115" y="8718135"/>
                </a:lnTo>
                <a:lnTo>
                  <a:pt x="2163115" y="9068682"/>
                </a:lnTo>
                <a:lnTo>
                  <a:pt x="2499484" y="9068682"/>
                </a:lnTo>
                <a:close/>
                <a:moveTo>
                  <a:pt x="2499484" y="8353008"/>
                </a:moveTo>
                <a:lnTo>
                  <a:pt x="2163115" y="8353008"/>
                </a:lnTo>
                <a:lnTo>
                  <a:pt x="2163115" y="8703555"/>
                </a:lnTo>
                <a:lnTo>
                  <a:pt x="2499484" y="8703555"/>
                </a:lnTo>
                <a:close/>
                <a:moveTo>
                  <a:pt x="2499484" y="7987881"/>
                </a:moveTo>
                <a:lnTo>
                  <a:pt x="2163115" y="7987881"/>
                </a:lnTo>
                <a:lnTo>
                  <a:pt x="2163115" y="8338428"/>
                </a:lnTo>
                <a:lnTo>
                  <a:pt x="2499484" y="8338428"/>
                </a:lnTo>
                <a:close/>
                <a:moveTo>
                  <a:pt x="2499484" y="7622754"/>
                </a:moveTo>
                <a:lnTo>
                  <a:pt x="2163115" y="7622754"/>
                </a:lnTo>
                <a:lnTo>
                  <a:pt x="2163115" y="7973301"/>
                </a:lnTo>
                <a:lnTo>
                  <a:pt x="2499484" y="7973301"/>
                </a:lnTo>
                <a:close/>
                <a:moveTo>
                  <a:pt x="2499484" y="7257625"/>
                </a:moveTo>
                <a:lnTo>
                  <a:pt x="2163115" y="7257625"/>
                </a:lnTo>
                <a:lnTo>
                  <a:pt x="2163115" y="7608174"/>
                </a:lnTo>
                <a:lnTo>
                  <a:pt x="2499484" y="7608174"/>
                </a:lnTo>
                <a:close/>
                <a:moveTo>
                  <a:pt x="2499484" y="6892501"/>
                </a:moveTo>
                <a:lnTo>
                  <a:pt x="2163115" y="6892501"/>
                </a:lnTo>
                <a:lnTo>
                  <a:pt x="2163115" y="7243044"/>
                </a:lnTo>
                <a:lnTo>
                  <a:pt x="2499484" y="7243044"/>
                </a:lnTo>
                <a:close/>
                <a:moveTo>
                  <a:pt x="2499485" y="6527374"/>
                </a:moveTo>
                <a:lnTo>
                  <a:pt x="2163115" y="6527374"/>
                </a:lnTo>
                <a:lnTo>
                  <a:pt x="2163115" y="6877920"/>
                </a:lnTo>
                <a:lnTo>
                  <a:pt x="2499484" y="6877921"/>
                </a:lnTo>
                <a:close/>
                <a:moveTo>
                  <a:pt x="2499485" y="6187384"/>
                </a:moveTo>
                <a:lnTo>
                  <a:pt x="2163116" y="6187385"/>
                </a:lnTo>
                <a:lnTo>
                  <a:pt x="2163116" y="6357302"/>
                </a:lnTo>
                <a:lnTo>
                  <a:pt x="2163115" y="6357302"/>
                </a:lnTo>
                <a:lnTo>
                  <a:pt x="2163115" y="6512794"/>
                </a:lnTo>
                <a:lnTo>
                  <a:pt x="2499485" y="6512794"/>
                </a:lnTo>
                <a:lnTo>
                  <a:pt x="2499485" y="6357302"/>
                </a:lnTo>
                <a:close/>
                <a:moveTo>
                  <a:pt x="2499485" y="5822257"/>
                </a:moveTo>
                <a:lnTo>
                  <a:pt x="2163116" y="5822257"/>
                </a:lnTo>
                <a:lnTo>
                  <a:pt x="2163116" y="6172803"/>
                </a:lnTo>
                <a:lnTo>
                  <a:pt x="2499485" y="6172803"/>
                </a:lnTo>
                <a:close/>
                <a:moveTo>
                  <a:pt x="2499485" y="5457129"/>
                </a:moveTo>
                <a:lnTo>
                  <a:pt x="2163116" y="5457129"/>
                </a:lnTo>
                <a:lnTo>
                  <a:pt x="2163116" y="5807676"/>
                </a:lnTo>
                <a:lnTo>
                  <a:pt x="2499485" y="5807676"/>
                </a:lnTo>
                <a:close/>
                <a:moveTo>
                  <a:pt x="2499485" y="5092001"/>
                </a:moveTo>
                <a:lnTo>
                  <a:pt x="2163116" y="5092001"/>
                </a:lnTo>
                <a:lnTo>
                  <a:pt x="2163116" y="5442548"/>
                </a:lnTo>
                <a:lnTo>
                  <a:pt x="2499485" y="5442548"/>
                </a:lnTo>
                <a:close/>
                <a:moveTo>
                  <a:pt x="2499485" y="4726873"/>
                </a:moveTo>
                <a:lnTo>
                  <a:pt x="2163116" y="4726874"/>
                </a:lnTo>
                <a:lnTo>
                  <a:pt x="2163116" y="5077421"/>
                </a:lnTo>
                <a:lnTo>
                  <a:pt x="2499485" y="5077421"/>
                </a:lnTo>
                <a:close/>
                <a:moveTo>
                  <a:pt x="2499485" y="4361746"/>
                </a:moveTo>
                <a:lnTo>
                  <a:pt x="2163116" y="4361746"/>
                </a:lnTo>
                <a:lnTo>
                  <a:pt x="2163116" y="4712293"/>
                </a:lnTo>
                <a:lnTo>
                  <a:pt x="2499485" y="4712293"/>
                </a:lnTo>
                <a:close/>
                <a:moveTo>
                  <a:pt x="2499485" y="3266363"/>
                </a:moveTo>
                <a:lnTo>
                  <a:pt x="2163116" y="3266363"/>
                </a:lnTo>
                <a:lnTo>
                  <a:pt x="2163116" y="3616911"/>
                </a:lnTo>
                <a:lnTo>
                  <a:pt x="2499485" y="3616911"/>
                </a:lnTo>
                <a:close/>
                <a:moveTo>
                  <a:pt x="2499485" y="2901235"/>
                </a:moveTo>
                <a:lnTo>
                  <a:pt x="2163116" y="2901235"/>
                </a:lnTo>
                <a:lnTo>
                  <a:pt x="2163116" y="3251783"/>
                </a:lnTo>
                <a:lnTo>
                  <a:pt x="2499485" y="3251783"/>
                </a:lnTo>
                <a:close/>
                <a:moveTo>
                  <a:pt x="2851074" y="11639156"/>
                </a:moveTo>
                <a:lnTo>
                  <a:pt x="2514704" y="11639156"/>
                </a:lnTo>
                <a:lnTo>
                  <a:pt x="2514704" y="11989703"/>
                </a:lnTo>
                <a:lnTo>
                  <a:pt x="2851074" y="11989703"/>
                </a:lnTo>
                <a:close/>
                <a:moveTo>
                  <a:pt x="2851074" y="11274028"/>
                </a:moveTo>
                <a:lnTo>
                  <a:pt x="2514704" y="11274028"/>
                </a:lnTo>
                <a:lnTo>
                  <a:pt x="2514704" y="11624575"/>
                </a:lnTo>
                <a:lnTo>
                  <a:pt x="2851074" y="11624575"/>
                </a:lnTo>
                <a:close/>
                <a:moveTo>
                  <a:pt x="2851074" y="10908900"/>
                </a:moveTo>
                <a:lnTo>
                  <a:pt x="2514704" y="10908900"/>
                </a:lnTo>
                <a:lnTo>
                  <a:pt x="2514704" y="11259448"/>
                </a:lnTo>
                <a:lnTo>
                  <a:pt x="2851074" y="11259448"/>
                </a:lnTo>
                <a:close/>
                <a:moveTo>
                  <a:pt x="2851074" y="10543773"/>
                </a:moveTo>
                <a:lnTo>
                  <a:pt x="2514704" y="10543773"/>
                </a:lnTo>
                <a:lnTo>
                  <a:pt x="2514704" y="10894320"/>
                </a:lnTo>
                <a:lnTo>
                  <a:pt x="2851074" y="10894320"/>
                </a:lnTo>
                <a:close/>
                <a:moveTo>
                  <a:pt x="2851074" y="10178645"/>
                </a:moveTo>
                <a:lnTo>
                  <a:pt x="2514704" y="10178645"/>
                </a:lnTo>
                <a:lnTo>
                  <a:pt x="2514704" y="10529192"/>
                </a:lnTo>
                <a:lnTo>
                  <a:pt x="2851074" y="10529192"/>
                </a:lnTo>
                <a:close/>
                <a:moveTo>
                  <a:pt x="2851074" y="9813518"/>
                </a:moveTo>
                <a:lnTo>
                  <a:pt x="2514704" y="9813518"/>
                </a:lnTo>
                <a:lnTo>
                  <a:pt x="2514704" y="10164065"/>
                </a:lnTo>
                <a:lnTo>
                  <a:pt x="2851074" y="10164065"/>
                </a:lnTo>
                <a:close/>
                <a:moveTo>
                  <a:pt x="2851074" y="9448390"/>
                </a:moveTo>
                <a:lnTo>
                  <a:pt x="2514704" y="9448390"/>
                </a:lnTo>
                <a:lnTo>
                  <a:pt x="2514704" y="9798938"/>
                </a:lnTo>
                <a:lnTo>
                  <a:pt x="2851074" y="9798938"/>
                </a:lnTo>
                <a:close/>
                <a:moveTo>
                  <a:pt x="2851074" y="9083262"/>
                </a:moveTo>
                <a:lnTo>
                  <a:pt x="2514704" y="9083262"/>
                </a:lnTo>
                <a:lnTo>
                  <a:pt x="2514704" y="9433810"/>
                </a:lnTo>
                <a:lnTo>
                  <a:pt x="2851074" y="9433810"/>
                </a:lnTo>
                <a:close/>
                <a:moveTo>
                  <a:pt x="2851074" y="8718135"/>
                </a:moveTo>
                <a:lnTo>
                  <a:pt x="2514704" y="8718135"/>
                </a:lnTo>
                <a:lnTo>
                  <a:pt x="2514704" y="9068682"/>
                </a:lnTo>
                <a:lnTo>
                  <a:pt x="2851074" y="9068682"/>
                </a:lnTo>
                <a:close/>
                <a:moveTo>
                  <a:pt x="2851074" y="8353008"/>
                </a:moveTo>
                <a:lnTo>
                  <a:pt x="2514704" y="8353008"/>
                </a:lnTo>
                <a:lnTo>
                  <a:pt x="2514704" y="8703555"/>
                </a:lnTo>
                <a:lnTo>
                  <a:pt x="2851074" y="8703555"/>
                </a:lnTo>
                <a:close/>
                <a:moveTo>
                  <a:pt x="2851074" y="7987881"/>
                </a:moveTo>
                <a:lnTo>
                  <a:pt x="2514704" y="7987881"/>
                </a:lnTo>
                <a:lnTo>
                  <a:pt x="2514704" y="8338428"/>
                </a:lnTo>
                <a:lnTo>
                  <a:pt x="2851074" y="8338428"/>
                </a:lnTo>
                <a:close/>
                <a:moveTo>
                  <a:pt x="2851074" y="7622754"/>
                </a:moveTo>
                <a:lnTo>
                  <a:pt x="2514704" y="7622754"/>
                </a:lnTo>
                <a:lnTo>
                  <a:pt x="2514704" y="7973301"/>
                </a:lnTo>
                <a:lnTo>
                  <a:pt x="2851074" y="7973301"/>
                </a:lnTo>
                <a:close/>
                <a:moveTo>
                  <a:pt x="2851074" y="7257625"/>
                </a:moveTo>
                <a:lnTo>
                  <a:pt x="2514704" y="7257625"/>
                </a:lnTo>
                <a:lnTo>
                  <a:pt x="2514704" y="7608174"/>
                </a:lnTo>
                <a:lnTo>
                  <a:pt x="2851074" y="7608174"/>
                </a:lnTo>
                <a:close/>
                <a:moveTo>
                  <a:pt x="2851074" y="6892501"/>
                </a:moveTo>
                <a:lnTo>
                  <a:pt x="2514704" y="6892501"/>
                </a:lnTo>
                <a:lnTo>
                  <a:pt x="2514704" y="7243044"/>
                </a:lnTo>
                <a:lnTo>
                  <a:pt x="2851074" y="7243044"/>
                </a:lnTo>
                <a:close/>
                <a:moveTo>
                  <a:pt x="2851075" y="6527374"/>
                </a:moveTo>
                <a:lnTo>
                  <a:pt x="2514705" y="6527374"/>
                </a:lnTo>
                <a:lnTo>
                  <a:pt x="2514704" y="6877921"/>
                </a:lnTo>
                <a:lnTo>
                  <a:pt x="2851074" y="6877921"/>
                </a:lnTo>
                <a:close/>
                <a:moveTo>
                  <a:pt x="2851075" y="6187384"/>
                </a:moveTo>
                <a:lnTo>
                  <a:pt x="2514705" y="6187384"/>
                </a:lnTo>
                <a:lnTo>
                  <a:pt x="2514705" y="6357302"/>
                </a:lnTo>
                <a:lnTo>
                  <a:pt x="2514705" y="6512794"/>
                </a:lnTo>
                <a:lnTo>
                  <a:pt x="2851075" y="6512794"/>
                </a:lnTo>
                <a:lnTo>
                  <a:pt x="2851075" y="6357302"/>
                </a:lnTo>
                <a:close/>
                <a:moveTo>
                  <a:pt x="2851075" y="5822257"/>
                </a:moveTo>
                <a:lnTo>
                  <a:pt x="2514705" y="5822257"/>
                </a:lnTo>
                <a:lnTo>
                  <a:pt x="2514705" y="6172803"/>
                </a:lnTo>
                <a:lnTo>
                  <a:pt x="2851075" y="6172803"/>
                </a:lnTo>
                <a:close/>
                <a:moveTo>
                  <a:pt x="2851075" y="5457129"/>
                </a:moveTo>
                <a:lnTo>
                  <a:pt x="2514705" y="5457129"/>
                </a:lnTo>
                <a:lnTo>
                  <a:pt x="2514705" y="5807676"/>
                </a:lnTo>
                <a:lnTo>
                  <a:pt x="2851075" y="5807676"/>
                </a:lnTo>
                <a:close/>
                <a:moveTo>
                  <a:pt x="3202664" y="11639156"/>
                </a:moveTo>
                <a:lnTo>
                  <a:pt x="2866294" y="11639156"/>
                </a:lnTo>
                <a:lnTo>
                  <a:pt x="2866294" y="11989703"/>
                </a:lnTo>
                <a:lnTo>
                  <a:pt x="3202664" y="11989703"/>
                </a:lnTo>
                <a:close/>
                <a:moveTo>
                  <a:pt x="3202665" y="11274028"/>
                </a:moveTo>
                <a:lnTo>
                  <a:pt x="2866294" y="11274028"/>
                </a:lnTo>
                <a:lnTo>
                  <a:pt x="2866294" y="11624575"/>
                </a:lnTo>
                <a:lnTo>
                  <a:pt x="3202664" y="11624575"/>
                </a:lnTo>
                <a:close/>
                <a:moveTo>
                  <a:pt x="3202665" y="10908900"/>
                </a:moveTo>
                <a:lnTo>
                  <a:pt x="2866294" y="10908900"/>
                </a:lnTo>
                <a:lnTo>
                  <a:pt x="2866294" y="11259448"/>
                </a:lnTo>
                <a:lnTo>
                  <a:pt x="3202665" y="11259448"/>
                </a:lnTo>
                <a:close/>
                <a:moveTo>
                  <a:pt x="3202665" y="10543773"/>
                </a:moveTo>
                <a:lnTo>
                  <a:pt x="2866294" y="10543773"/>
                </a:lnTo>
                <a:lnTo>
                  <a:pt x="2866294" y="10894320"/>
                </a:lnTo>
                <a:lnTo>
                  <a:pt x="3202665" y="10894320"/>
                </a:lnTo>
                <a:close/>
                <a:moveTo>
                  <a:pt x="3202665" y="10178645"/>
                </a:moveTo>
                <a:lnTo>
                  <a:pt x="2866294" y="10178645"/>
                </a:lnTo>
                <a:lnTo>
                  <a:pt x="2866294" y="10529192"/>
                </a:lnTo>
                <a:lnTo>
                  <a:pt x="3202665" y="10529192"/>
                </a:lnTo>
                <a:close/>
                <a:moveTo>
                  <a:pt x="3202665" y="9813518"/>
                </a:moveTo>
                <a:lnTo>
                  <a:pt x="2866294" y="9813518"/>
                </a:lnTo>
                <a:lnTo>
                  <a:pt x="2866294" y="10164065"/>
                </a:lnTo>
                <a:lnTo>
                  <a:pt x="3202665" y="10164065"/>
                </a:lnTo>
                <a:close/>
                <a:moveTo>
                  <a:pt x="3202665" y="9448390"/>
                </a:moveTo>
                <a:lnTo>
                  <a:pt x="2866294" y="9448390"/>
                </a:lnTo>
                <a:lnTo>
                  <a:pt x="2866294" y="9798938"/>
                </a:lnTo>
                <a:lnTo>
                  <a:pt x="3202665" y="9798938"/>
                </a:lnTo>
                <a:close/>
                <a:moveTo>
                  <a:pt x="3202665" y="8353008"/>
                </a:moveTo>
                <a:lnTo>
                  <a:pt x="2866294" y="8353008"/>
                </a:lnTo>
                <a:lnTo>
                  <a:pt x="2866294" y="8703555"/>
                </a:lnTo>
                <a:lnTo>
                  <a:pt x="3202665" y="8703555"/>
                </a:lnTo>
                <a:close/>
                <a:moveTo>
                  <a:pt x="3202665" y="7987881"/>
                </a:moveTo>
                <a:lnTo>
                  <a:pt x="2866294" y="7987881"/>
                </a:lnTo>
                <a:lnTo>
                  <a:pt x="2866294" y="8338428"/>
                </a:lnTo>
                <a:lnTo>
                  <a:pt x="3202665" y="8338428"/>
                </a:lnTo>
                <a:close/>
                <a:moveTo>
                  <a:pt x="3202665" y="7622754"/>
                </a:moveTo>
                <a:lnTo>
                  <a:pt x="2866294" y="7622754"/>
                </a:lnTo>
                <a:lnTo>
                  <a:pt x="2866294" y="7973301"/>
                </a:lnTo>
                <a:lnTo>
                  <a:pt x="3202665" y="7973301"/>
                </a:lnTo>
                <a:close/>
                <a:moveTo>
                  <a:pt x="3571906" y="11639155"/>
                </a:moveTo>
                <a:lnTo>
                  <a:pt x="3393038" y="11639155"/>
                </a:lnTo>
                <a:lnTo>
                  <a:pt x="3393038" y="11639156"/>
                </a:lnTo>
                <a:lnTo>
                  <a:pt x="3217884" y="11639156"/>
                </a:lnTo>
                <a:lnTo>
                  <a:pt x="3217884" y="11989703"/>
                </a:lnTo>
                <a:lnTo>
                  <a:pt x="3340430" y="11989703"/>
                </a:lnTo>
                <a:lnTo>
                  <a:pt x="3393038" y="11989703"/>
                </a:lnTo>
                <a:lnTo>
                  <a:pt x="3571906" y="11989703"/>
                </a:lnTo>
                <a:close/>
                <a:moveTo>
                  <a:pt x="3571906" y="11274028"/>
                </a:moveTo>
                <a:lnTo>
                  <a:pt x="3393038" y="11274028"/>
                </a:lnTo>
                <a:lnTo>
                  <a:pt x="3340430" y="11274028"/>
                </a:lnTo>
                <a:lnTo>
                  <a:pt x="3217885" y="11274028"/>
                </a:lnTo>
                <a:lnTo>
                  <a:pt x="3217884" y="11624575"/>
                </a:lnTo>
                <a:lnTo>
                  <a:pt x="3340430" y="11624575"/>
                </a:lnTo>
                <a:lnTo>
                  <a:pt x="3393038" y="11624575"/>
                </a:lnTo>
                <a:lnTo>
                  <a:pt x="3571906" y="11624575"/>
                </a:lnTo>
                <a:close/>
                <a:moveTo>
                  <a:pt x="3571906" y="10908900"/>
                </a:moveTo>
                <a:lnTo>
                  <a:pt x="3393038" y="10908900"/>
                </a:lnTo>
                <a:lnTo>
                  <a:pt x="3340430" y="10908900"/>
                </a:lnTo>
                <a:lnTo>
                  <a:pt x="3217885" y="10908900"/>
                </a:lnTo>
                <a:lnTo>
                  <a:pt x="3217885" y="11259448"/>
                </a:lnTo>
                <a:lnTo>
                  <a:pt x="3340430" y="11259448"/>
                </a:lnTo>
                <a:lnTo>
                  <a:pt x="3393038" y="11259448"/>
                </a:lnTo>
                <a:lnTo>
                  <a:pt x="3571906" y="11259448"/>
                </a:lnTo>
                <a:close/>
                <a:moveTo>
                  <a:pt x="3571906" y="10543772"/>
                </a:moveTo>
                <a:lnTo>
                  <a:pt x="3393038" y="10543772"/>
                </a:lnTo>
                <a:lnTo>
                  <a:pt x="3393038" y="10543773"/>
                </a:lnTo>
                <a:lnTo>
                  <a:pt x="3217885" y="10543773"/>
                </a:lnTo>
                <a:lnTo>
                  <a:pt x="3217885" y="10894320"/>
                </a:lnTo>
                <a:lnTo>
                  <a:pt x="3340430" y="10894320"/>
                </a:lnTo>
                <a:lnTo>
                  <a:pt x="3393038" y="10894320"/>
                </a:lnTo>
                <a:lnTo>
                  <a:pt x="3571906" y="10894320"/>
                </a:lnTo>
                <a:close/>
                <a:moveTo>
                  <a:pt x="3571906" y="10178645"/>
                </a:moveTo>
                <a:lnTo>
                  <a:pt x="3393038" y="10178645"/>
                </a:lnTo>
                <a:lnTo>
                  <a:pt x="3340430" y="10178645"/>
                </a:lnTo>
                <a:lnTo>
                  <a:pt x="3217885" y="10178645"/>
                </a:lnTo>
                <a:lnTo>
                  <a:pt x="3217885" y="10529192"/>
                </a:lnTo>
                <a:lnTo>
                  <a:pt x="3340430" y="10529192"/>
                </a:lnTo>
                <a:lnTo>
                  <a:pt x="3393038" y="10529192"/>
                </a:lnTo>
                <a:lnTo>
                  <a:pt x="3571906" y="10529192"/>
                </a:lnTo>
                <a:close/>
                <a:moveTo>
                  <a:pt x="3923499" y="11639155"/>
                </a:moveTo>
                <a:lnTo>
                  <a:pt x="3587126" y="11639155"/>
                </a:lnTo>
                <a:lnTo>
                  <a:pt x="3587126" y="11989703"/>
                </a:lnTo>
                <a:lnTo>
                  <a:pt x="3923499" y="11989703"/>
                </a:lnTo>
                <a:close/>
                <a:moveTo>
                  <a:pt x="4128156" y="11989703"/>
                </a:moveTo>
                <a:lnTo>
                  <a:pt x="4116441" y="12004282"/>
                </a:lnTo>
                <a:lnTo>
                  <a:pt x="3938719" y="12004282"/>
                </a:lnTo>
                <a:lnTo>
                  <a:pt x="3938719" y="12350495"/>
                </a:lnTo>
                <a:lnTo>
                  <a:pt x="3923499" y="12350612"/>
                </a:lnTo>
                <a:lnTo>
                  <a:pt x="3923499" y="12004282"/>
                </a:lnTo>
                <a:lnTo>
                  <a:pt x="3587126" y="12004282"/>
                </a:lnTo>
                <a:lnTo>
                  <a:pt x="3587126" y="12353198"/>
                </a:lnTo>
                <a:lnTo>
                  <a:pt x="3571906" y="12353316"/>
                </a:lnTo>
                <a:lnTo>
                  <a:pt x="3571906" y="12004282"/>
                </a:lnTo>
                <a:lnTo>
                  <a:pt x="3393038" y="12004282"/>
                </a:lnTo>
                <a:lnTo>
                  <a:pt x="3393038" y="12004284"/>
                </a:lnTo>
                <a:lnTo>
                  <a:pt x="3217884" y="12004284"/>
                </a:lnTo>
                <a:lnTo>
                  <a:pt x="3217884" y="12352903"/>
                </a:lnTo>
                <a:lnTo>
                  <a:pt x="3202664" y="12352858"/>
                </a:lnTo>
                <a:lnTo>
                  <a:pt x="3202664" y="12004284"/>
                </a:lnTo>
                <a:lnTo>
                  <a:pt x="2866294" y="12004284"/>
                </a:lnTo>
                <a:lnTo>
                  <a:pt x="2866294" y="12351872"/>
                </a:lnTo>
                <a:lnTo>
                  <a:pt x="2851074" y="12351827"/>
                </a:lnTo>
                <a:lnTo>
                  <a:pt x="2851074" y="12004284"/>
                </a:lnTo>
                <a:lnTo>
                  <a:pt x="2514704" y="12004284"/>
                </a:lnTo>
                <a:lnTo>
                  <a:pt x="2514704" y="12352982"/>
                </a:lnTo>
                <a:lnTo>
                  <a:pt x="2499484" y="12353158"/>
                </a:lnTo>
                <a:lnTo>
                  <a:pt x="2499484" y="12004284"/>
                </a:lnTo>
                <a:lnTo>
                  <a:pt x="2163115" y="12004284"/>
                </a:lnTo>
                <a:lnTo>
                  <a:pt x="2163115" y="12354830"/>
                </a:lnTo>
                <a:lnTo>
                  <a:pt x="2354998" y="12354830"/>
                </a:lnTo>
                <a:lnTo>
                  <a:pt x="1724187" y="12362130"/>
                </a:lnTo>
                <a:cubicBezTo>
                  <a:pt x="1341034" y="12362130"/>
                  <a:pt x="957734" y="12358608"/>
                  <a:pt x="574581" y="12355968"/>
                </a:cubicBezTo>
                <a:lnTo>
                  <a:pt x="423655" y="12354830"/>
                </a:lnTo>
                <a:lnTo>
                  <a:pt x="741535" y="12354830"/>
                </a:lnTo>
                <a:lnTo>
                  <a:pt x="741535" y="12004282"/>
                </a:lnTo>
                <a:lnTo>
                  <a:pt x="405166" y="12004282"/>
                </a:lnTo>
                <a:lnTo>
                  <a:pt x="405166" y="12354690"/>
                </a:lnTo>
                <a:lnTo>
                  <a:pt x="389946" y="12354576"/>
                </a:lnTo>
                <a:lnTo>
                  <a:pt x="389946" y="12004282"/>
                </a:lnTo>
                <a:lnTo>
                  <a:pt x="53573" y="12004282"/>
                </a:lnTo>
                <a:lnTo>
                  <a:pt x="53573" y="12350861"/>
                </a:lnTo>
                <a:lnTo>
                  <a:pt x="38353" y="12349591"/>
                </a:lnTo>
                <a:lnTo>
                  <a:pt x="38353" y="12004282"/>
                </a:lnTo>
                <a:lnTo>
                  <a:pt x="734" y="12004282"/>
                </a:lnTo>
                <a:lnTo>
                  <a:pt x="734" y="11989703"/>
                </a:lnTo>
                <a:lnTo>
                  <a:pt x="38353" y="11989703"/>
                </a:lnTo>
                <a:lnTo>
                  <a:pt x="38353" y="11639155"/>
                </a:lnTo>
                <a:lnTo>
                  <a:pt x="734" y="11639155"/>
                </a:lnTo>
                <a:lnTo>
                  <a:pt x="734" y="11624575"/>
                </a:lnTo>
                <a:lnTo>
                  <a:pt x="38353" y="11624575"/>
                </a:lnTo>
                <a:lnTo>
                  <a:pt x="38353" y="11274028"/>
                </a:lnTo>
                <a:lnTo>
                  <a:pt x="734" y="11274028"/>
                </a:lnTo>
                <a:lnTo>
                  <a:pt x="734" y="11259448"/>
                </a:lnTo>
                <a:lnTo>
                  <a:pt x="38353" y="11259448"/>
                </a:lnTo>
                <a:lnTo>
                  <a:pt x="38353" y="10908900"/>
                </a:lnTo>
                <a:lnTo>
                  <a:pt x="623" y="10908900"/>
                </a:lnTo>
                <a:lnTo>
                  <a:pt x="611" y="10894320"/>
                </a:lnTo>
                <a:lnTo>
                  <a:pt x="38353" y="10894320"/>
                </a:lnTo>
                <a:lnTo>
                  <a:pt x="38353" y="10543772"/>
                </a:lnTo>
                <a:lnTo>
                  <a:pt x="335" y="10543772"/>
                </a:lnTo>
                <a:lnTo>
                  <a:pt x="323" y="10529192"/>
                </a:lnTo>
                <a:lnTo>
                  <a:pt x="38353" y="10529192"/>
                </a:lnTo>
                <a:lnTo>
                  <a:pt x="38353" y="10178645"/>
                </a:lnTo>
                <a:lnTo>
                  <a:pt x="47" y="10178645"/>
                </a:lnTo>
                <a:lnTo>
                  <a:pt x="35" y="10164065"/>
                </a:lnTo>
                <a:lnTo>
                  <a:pt x="38353" y="10164065"/>
                </a:lnTo>
                <a:lnTo>
                  <a:pt x="38353" y="9813518"/>
                </a:lnTo>
                <a:lnTo>
                  <a:pt x="0" y="9813518"/>
                </a:lnTo>
                <a:lnTo>
                  <a:pt x="0" y="9798938"/>
                </a:lnTo>
                <a:lnTo>
                  <a:pt x="38353" y="9798938"/>
                </a:lnTo>
                <a:lnTo>
                  <a:pt x="38353" y="9448390"/>
                </a:lnTo>
                <a:lnTo>
                  <a:pt x="0" y="9448390"/>
                </a:lnTo>
                <a:lnTo>
                  <a:pt x="0" y="9433810"/>
                </a:lnTo>
                <a:lnTo>
                  <a:pt x="38353" y="9433810"/>
                </a:lnTo>
                <a:lnTo>
                  <a:pt x="38353" y="9083262"/>
                </a:lnTo>
                <a:lnTo>
                  <a:pt x="0" y="9083262"/>
                </a:lnTo>
                <a:lnTo>
                  <a:pt x="0" y="9068682"/>
                </a:lnTo>
                <a:lnTo>
                  <a:pt x="38353" y="9068682"/>
                </a:lnTo>
                <a:lnTo>
                  <a:pt x="38353" y="8718135"/>
                </a:lnTo>
                <a:lnTo>
                  <a:pt x="0" y="8718135"/>
                </a:lnTo>
                <a:lnTo>
                  <a:pt x="0" y="8703555"/>
                </a:lnTo>
                <a:lnTo>
                  <a:pt x="38353" y="8703555"/>
                </a:lnTo>
                <a:lnTo>
                  <a:pt x="38353" y="8353008"/>
                </a:lnTo>
                <a:lnTo>
                  <a:pt x="0" y="8353008"/>
                </a:lnTo>
                <a:lnTo>
                  <a:pt x="0" y="8338428"/>
                </a:lnTo>
                <a:lnTo>
                  <a:pt x="38353" y="8338428"/>
                </a:lnTo>
                <a:lnTo>
                  <a:pt x="38353" y="7987881"/>
                </a:lnTo>
                <a:lnTo>
                  <a:pt x="0" y="7987881"/>
                </a:lnTo>
                <a:lnTo>
                  <a:pt x="0" y="7980077"/>
                </a:lnTo>
                <a:lnTo>
                  <a:pt x="0" y="7973301"/>
                </a:lnTo>
                <a:lnTo>
                  <a:pt x="38353" y="7973301"/>
                </a:lnTo>
                <a:lnTo>
                  <a:pt x="38353" y="7622754"/>
                </a:lnTo>
                <a:lnTo>
                  <a:pt x="0" y="7622754"/>
                </a:lnTo>
                <a:lnTo>
                  <a:pt x="0" y="7608174"/>
                </a:lnTo>
                <a:lnTo>
                  <a:pt x="38353" y="7608174"/>
                </a:lnTo>
                <a:lnTo>
                  <a:pt x="38353" y="7257625"/>
                </a:lnTo>
                <a:lnTo>
                  <a:pt x="0" y="7257625"/>
                </a:lnTo>
                <a:lnTo>
                  <a:pt x="0" y="7243044"/>
                </a:lnTo>
                <a:lnTo>
                  <a:pt x="38353" y="7243044"/>
                </a:lnTo>
                <a:lnTo>
                  <a:pt x="38353" y="6892501"/>
                </a:lnTo>
                <a:lnTo>
                  <a:pt x="7" y="6892501"/>
                </a:lnTo>
                <a:lnTo>
                  <a:pt x="10" y="6877920"/>
                </a:lnTo>
                <a:lnTo>
                  <a:pt x="38353" y="6877920"/>
                </a:lnTo>
                <a:lnTo>
                  <a:pt x="38353" y="6527374"/>
                </a:lnTo>
                <a:lnTo>
                  <a:pt x="79" y="6527374"/>
                </a:lnTo>
                <a:lnTo>
                  <a:pt x="82" y="6512794"/>
                </a:lnTo>
                <a:lnTo>
                  <a:pt x="38353" y="6512794"/>
                </a:lnTo>
                <a:lnTo>
                  <a:pt x="38353" y="6187383"/>
                </a:lnTo>
                <a:lnTo>
                  <a:pt x="146" y="6187383"/>
                </a:lnTo>
                <a:lnTo>
                  <a:pt x="148" y="6178585"/>
                </a:lnTo>
                <a:lnTo>
                  <a:pt x="148" y="6172803"/>
                </a:lnTo>
                <a:lnTo>
                  <a:pt x="38354" y="6172803"/>
                </a:lnTo>
                <a:lnTo>
                  <a:pt x="38354" y="5822255"/>
                </a:lnTo>
                <a:lnTo>
                  <a:pt x="148" y="5822255"/>
                </a:lnTo>
                <a:lnTo>
                  <a:pt x="148" y="5807676"/>
                </a:lnTo>
                <a:lnTo>
                  <a:pt x="38354" y="5807676"/>
                </a:lnTo>
                <a:lnTo>
                  <a:pt x="38354" y="5457129"/>
                </a:lnTo>
                <a:lnTo>
                  <a:pt x="148" y="5457129"/>
                </a:lnTo>
                <a:lnTo>
                  <a:pt x="148" y="5442548"/>
                </a:lnTo>
                <a:lnTo>
                  <a:pt x="38354" y="5442548"/>
                </a:lnTo>
                <a:lnTo>
                  <a:pt x="38354" y="5092001"/>
                </a:lnTo>
                <a:lnTo>
                  <a:pt x="148" y="5092001"/>
                </a:lnTo>
                <a:lnTo>
                  <a:pt x="148" y="5077421"/>
                </a:lnTo>
                <a:lnTo>
                  <a:pt x="38354" y="5077421"/>
                </a:lnTo>
                <a:lnTo>
                  <a:pt x="38354" y="4726873"/>
                </a:lnTo>
                <a:lnTo>
                  <a:pt x="148" y="4726873"/>
                </a:lnTo>
                <a:lnTo>
                  <a:pt x="148" y="4712293"/>
                </a:lnTo>
                <a:lnTo>
                  <a:pt x="38354" y="4712293"/>
                </a:lnTo>
                <a:lnTo>
                  <a:pt x="38354" y="4361745"/>
                </a:lnTo>
                <a:lnTo>
                  <a:pt x="148" y="4361745"/>
                </a:lnTo>
                <a:lnTo>
                  <a:pt x="148" y="4347165"/>
                </a:lnTo>
                <a:lnTo>
                  <a:pt x="38354" y="4347165"/>
                </a:lnTo>
                <a:lnTo>
                  <a:pt x="38354" y="3996618"/>
                </a:lnTo>
                <a:lnTo>
                  <a:pt x="148" y="3996618"/>
                </a:lnTo>
                <a:lnTo>
                  <a:pt x="148" y="3982038"/>
                </a:lnTo>
                <a:lnTo>
                  <a:pt x="38354" y="3982038"/>
                </a:lnTo>
                <a:lnTo>
                  <a:pt x="38354" y="3631491"/>
                </a:lnTo>
                <a:lnTo>
                  <a:pt x="148" y="3631491"/>
                </a:lnTo>
                <a:lnTo>
                  <a:pt x="148" y="3616911"/>
                </a:lnTo>
                <a:lnTo>
                  <a:pt x="38354" y="3616911"/>
                </a:lnTo>
                <a:lnTo>
                  <a:pt x="38354" y="3266363"/>
                </a:lnTo>
                <a:lnTo>
                  <a:pt x="148" y="3266363"/>
                </a:lnTo>
                <a:lnTo>
                  <a:pt x="148" y="3251783"/>
                </a:lnTo>
                <a:lnTo>
                  <a:pt x="38354" y="3251783"/>
                </a:lnTo>
                <a:lnTo>
                  <a:pt x="38354" y="2901235"/>
                </a:lnTo>
                <a:lnTo>
                  <a:pt x="148" y="2901235"/>
                </a:lnTo>
                <a:lnTo>
                  <a:pt x="148" y="2886655"/>
                </a:lnTo>
                <a:lnTo>
                  <a:pt x="38354" y="2886655"/>
                </a:lnTo>
                <a:lnTo>
                  <a:pt x="38354" y="2536108"/>
                </a:lnTo>
                <a:lnTo>
                  <a:pt x="148" y="2536108"/>
                </a:lnTo>
                <a:lnTo>
                  <a:pt x="148" y="2521528"/>
                </a:lnTo>
                <a:lnTo>
                  <a:pt x="38354" y="2521528"/>
                </a:lnTo>
                <a:lnTo>
                  <a:pt x="38354" y="2170981"/>
                </a:lnTo>
                <a:lnTo>
                  <a:pt x="148" y="2170981"/>
                </a:lnTo>
                <a:lnTo>
                  <a:pt x="148" y="2156401"/>
                </a:lnTo>
                <a:lnTo>
                  <a:pt x="38354" y="2156401"/>
                </a:lnTo>
                <a:lnTo>
                  <a:pt x="38354" y="1805854"/>
                </a:lnTo>
                <a:lnTo>
                  <a:pt x="148" y="1805854"/>
                </a:lnTo>
                <a:lnTo>
                  <a:pt x="148" y="1791274"/>
                </a:lnTo>
                <a:lnTo>
                  <a:pt x="38354" y="1791274"/>
                </a:lnTo>
                <a:lnTo>
                  <a:pt x="38354" y="1440727"/>
                </a:lnTo>
                <a:lnTo>
                  <a:pt x="148" y="1440727"/>
                </a:lnTo>
                <a:lnTo>
                  <a:pt x="148" y="1426147"/>
                </a:lnTo>
                <a:lnTo>
                  <a:pt x="38354" y="1426147"/>
                </a:lnTo>
                <a:lnTo>
                  <a:pt x="38354" y="1075598"/>
                </a:lnTo>
                <a:lnTo>
                  <a:pt x="148" y="1075598"/>
                </a:lnTo>
                <a:lnTo>
                  <a:pt x="148" y="1061017"/>
                </a:lnTo>
                <a:lnTo>
                  <a:pt x="38354" y="1061017"/>
                </a:lnTo>
                <a:lnTo>
                  <a:pt x="38354" y="710474"/>
                </a:lnTo>
                <a:lnTo>
                  <a:pt x="148" y="710474"/>
                </a:lnTo>
                <a:lnTo>
                  <a:pt x="148" y="695893"/>
                </a:lnTo>
                <a:lnTo>
                  <a:pt x="38354" y="695893"/>
                </a:lnTo>
                <a:lnTo>
                  <a:pt x="38354" y="345347"/>
                </a:lnTo>
                <a:lnTo>
                  <a:pt x="148" y="345347"/>
                </a:lnTo>
                <a:lnTo>
                  <a:pt x="148" y="330767"/>
                </a:lnTo>
                <a:lnTo>
                  <a:pt x="38354" y="330767"/>
                </a:lnTo>
                <a:lnTo>
                  <a:pt x="38354" y="0"/>
                </a:lnTo>
                <a:lnTo>
                  <a:pt x="53574" y="0"/>
                </a:lnTo>
                <a:lnTo>
                  <a:pt x="53574" y="330767"/>
                </a:lnTo>
                <a:lnTo>
                  <a:pt x="389947" y="330767"/>
                </a:lnTo>
                <a:lnTo>
                  <a:pt x="389947" y="0"/>
                </a:lnTo>
                <a:lnTo>
                  <a:pt x="405167" y="0"/>
                </a:lnTo>
                <a:lnTo>
                  <a:pt x="405167" y="330767"/>
                </a:lnTo>
                <a:lnTo>
                  <a:pt x="741536" y="330767"/>
                </a:lnTo>
                <a:lnTo>
                  <a:pt x="741536" y="0"/>
                </a:lnTo>
                <a:lnTo>
                  <a:pt x="756756" y="0"/>
                </a:lnTo>
                <a:lnTo>
                  <a:pt x="756756" y="330767"/>
                </a:lnTo>
                <a:lnTo>
                  <a:pt x="1093126" y="330767"/>
                </a:lnTo>
                <a:lnTo>
                  <a:pt x="1093126" y="0"/>
                </a:lnTo>
                <a:lnTo>
                  <a:pt x="1108346" y="0"/>
                </a:lnTo>
                <a:lnTo>
                  <a:pt x="1108346" y="330767"/>
                </a:lnTo>
                <a:lnTo>
                  <a:pt x="1280279" y="330767"/>
                </a:lnTo>
                <a:lnTo>
                  <a:pt x="1255606" y="345347"/>
                </a:lnTo>
                <a:lnTo>
                  <a:pt x="1108346" y="345347"/>
                </a:lnTo>
                <a:lnTo>
                  <a:pt x="1108346" y="447031"/>
                </a:lnTo>
                <a:lnTo>
                  <a:pt x="1099790" y="456350"/>
                </a:lnTo>
                <a:cubicBezTo>
                  <a:pt x="1093386" y="468700"/>
                  <a:pt x="1091571" y="481095"/>
                  <a:pt x="1094083" y="492830"/>
                </a:cubicBezTo>
                <a:lnTo>
                  <a:pt x="1108346" y="515727"/>
                </a:lnTo>
                <a:lnTo>
                  <a:pt x="1108346" y="695893"/>
                </a:lnTo>
                <a:lnTo>
                  <a:pt x="1437398" y="695893"/>
                </a:lnTo>
                <a:lnTo>
                  <a:pt x="1456919" y="726726"/>
                </a:lnTo>
                <a:lnTo>
                  <a:pt x="1459936" y="730975"/>
                </a:lnTo>
                <a:lnTo>
                  <a:pt x="1459936" y="1061017"/>
                </a:lnTo>
                <a:lnTo>
                  <a:pt x="1796306" y="1061017"/>
                </a:lnTo>
                <a:lnTo>
                  <a:pt x="1796306" y="1041554"/>
                </a:lnTo>
                <a:lnTo>
                  <a:pt x="1811526" y="1049239"/>
                </a:lnTo>
                <a:lnTo>
                  <a:pt x="1811526" y="1061017"/>
                </a:lnTo>
                <a:lnTo>
                  <a:pt x="1834851" y="1061017"/>
                </a:lnTo>
                <a:lnTo>
                  <a:pt x="1863728" y="1075598"/>
                </a:lnTo>
                <a:lnTo>
                  <a:pt x="1811526" y="1075598"/>
                </a:lnTo>
                <a:lnTo>
                  <a:pt x="1811526" y="1426147"/>
                </a:lnTo>
                <a:lnTo>
                  <a:pt x="1954322" y="1426147"/>
                </a:lnTo>
                <a:lnTo>
                  <a:pt x="1955113" y="1429552"/>
                </a:lnTo>
                <a:lnTo>
                  <a:pt x="1960617" y="1440727"/>
                </a:lnTo>
                <a:lnTo>
                  <a:pt x="1811526" y="1440727"/>
                </a:lnTo>
                <a:lnTo>
                  <a:pt x="1811526" y="1791274"/>
                </a:lnTo>
                <a:lnTo>
                  <a:pt x="2055573" y="1791274"/>
                </a:lnTo>
                <a:lnTo>
                  <a:pt x="2049707" y="1805319"/>
                </a:lnTo>
                <a:lnTo>
                  <a:pt x="2049551" y="1805854"/>
                </a:lnTo>
                <a:lnTo>
                  <a:pt x="1811526" y="1805854"/>
                </a:lnTo>
                <a:lnTo>
                  <a:pt x="1811526" y="2156401"/>
                </a:lnTo>
                <a:lnTo>
                  <a:pt x="2001943" y="2156401"/>
                </a:lnTo>
                <a:lnTo>
                  <a:pt x="1999648" y="2170981"/>
                </a:lnTo>
                <a:lnTo>
                  <a:pt x="1811526" y="2170981"/>
                </a:lnTo>
                <a:lnTo>
                  <a:pt x="1811526" y="2521528"/>
                </a:lnTo>
                <a:lnTo>
                  <a:pt x="2111703" y="2521528"/>
                </a:lnTo>
                <a:lnTo>
                  <a:pt x="2110714" y="2525139"/>
                </a:lnTo>
                <a:lnTo>
                  <a:pt x="2107323" y="2536108"/>
                </a:lnTo>
                <a:lnTo>
                  <a:pt x="1811526" y="2536108"/>
                </a:lnTo>
                <a:lnTo>
                  <a:pt x="1811526" y="2886655"/>
                </a:lnTo>
                <a:lnTo>
                  <a:pt x="2147897" y="2886655"/>
                </a:lnTo>
                <a:lnTo>
                  <a:pt x="2147897" y="2701130"/>
                </a:lnTo>
                <a:lnTo>
                  <a:pt x="2152264" y="2706667"/>
                </a:lnTo>
                <a:lnTo>
                  <a:pt x="2163116" y="2714842"/>
                </a:lnTo>
                <a:lnTo>
                  <a:pt x="2163116" y="2886655"/>
                </a:lnTo>
                <a:lnTo>
                  <a:pt x="2499485" y="2886655"/>
                </a:lnTo>
                <a:lnTo>
                  <a:pt x="2499485" y="2860290"/>
                </a:lnTo>
                <a:lnTo>
                  <a:pt x="2514705" y="2864995"/>
                </a:lnTo>
                <a:lnTo>
                  <a:pt x="2514705" y="2886655"/>
                </a:lnTo>
                <a:lnTo>
                  <a:pt x="2580888" y="2886655"/>
                </a:lnTo>
                <a:lnTo>
                  <a:pt x="2613485" y="2901235"/>
                </a:lnTo>
                <a:lnTo>
                  <a:pt x="2514705" y="2901235"/>
                </a:lnTo>
                <a:lnTo>
                  <a:pt x="2514705" y="3251783"/>
                </a:lnTo>
                <a:lnTo>
                  <a:pt x="2551435" y="3251783"/>
                </a:lnTo>
                <a:lnTo>
                  <a:pt x="2548640" y="3266363"/>
                </a:lnTo>
                <a:lnTo>
                  <a:pt x="2514705" y="3266363"/>
                </a:lnTo>
                <a:lnTo>
                  <a:pt x="2514705" y="3616911"/>
                </a:lnTo>
                <a:lnTo>
                  <a:pt x="2654528" y="3616911"/>
                </a:lnTo>
                <a:lnTo>
                  <a:pt x="2654381" y="3627326"/>
                </a:lnTo>
                <a:lnTo>
                  <a:pt x="2653119" y="3631491"/>
                </a:lnTo>
                <a:lnTo>
                  <a:pt x="2514705" y="3631491"/>
                </a:lnTo>
                <a:lnTo>
                  <a:pt x="2514705" y="3815822"/>
                </a:lnTo>
                <a:lnTo>
                  <a:pt x="2499735" y="3829914"/>
                </a:lnTo>
                <a:lnTo>
                  <a:pt x="2499485" y="3830197"/>
                </a:lnTo>
                <a:lnTo>
                  <a:pt x="2499485" y="3631491"/>
                </a:lnTo>
                <a:lnTo>
                  <a:pt x="2163116" y="3631491"/>
                </a:lnTo>
                <a:lnTo>
                  <a:pt x="2163116" y="3982038"/>
                </a:lnTo>
                <a:lnTo>
                  <a:pt x="2463988" y="3982038"/>
                </a:lnTo>
                <a:lnTo>
                  <a:pt x="2468349" y="3990126"/>
                </a:lnTo>
                <a:lnTo>
                  <a:pt x="2473430" y="3996618"/>
                </a:lnTo>
                <a:lnTo>
                  <a:pt x="2163116" y="3996618"/>
                </a:lnTo>
                <a:lnTo>
                  <a:pt x="2163116" y="4347165"/>
                </a:lnTo>
                <a:lnTo>
                  <a:pt x="2499485" y="4347165"/>
                </a:lnTo>
                <a:lnTo>
                  <a:pt x="2499485" y="4029734"/>
                </a:lnTo>
                <a:lnTo>
                  <a:pt x="2514705" y="4046208"/>
                </a:lnTo>
                <a:lnTo>
                  <a:pt x="2514705" y="4347165"/>
                </a:lnTo>
                <a:lnTo>
                  <a:pt x="2593338" y="4347165"/>
                </a:lnTo>
                <a:lnTo>
                  <a:pt x="2594208" y="4361746"/>
                </a:lnTo>
                <a:lnTo>
                  <a:pt x="2514705" y="4361746"/>
                </a:lnTo>
                <a:lnTo>
                  <a:pt x="2514705" y="4712293"/>
                </a:lnTo>
                <a:lnTo>
                  <a:pt x="2637416" y="4712293"/>
                </a:lnTo>
                <a:lnTo>
                  <a:pt x="2637684" y="4716263"/>
                </a:lnTo>
                <a:lnTo>
                  <a:pt x="2641336" y="4726873"/>
                </a:lnTo>
                <a:lnTo>
                  <a:pt x="2514705" y="4726873"/>
                </a:lnTo>
                <a:lnTo>
                  <a:pt x="2514705" y="5077421"/>
                </a:lnTo>
                <a:lnTo>
                  <a:pt x="2851075" y="5077421"/>
                </a:lnTo>
                <a:lnTo>
                  <a:pt x="2851075" y="4944617"/>
                </a:lnTo>
                <a:lnTo>
                  <a:pt x="2866146" y="4967663"/>
                </a:lnTo>
                <a:lnTo>
                  <a:pt x="2866295" y="4968125"/>
                </a:lnTo>
                <a:lnTo>
                  <a:pt x="2866295" y="5077421"/>
                </a:lnTo>
                <a:lnTo>
                  <a:pt x="2870263" y="5077421"/>
                </a:lnTo>
                <a:lnTo>
                  <a:pt x="2869851" y="5079551"/>
                </a:lnTo>
                <a:cubicBezTo>
                  <a:pt x="2865410" y="5094760"/>
                  <a:pt x="2859233" y="5111052"/>
                  <a:pt x="2851202" y="5128582"/>
                </a:cubicBezTo>
                <a:lnTo>
                  <a:pt x="2851075" y="5128951"/>
                </a:lnTo>
                <a:lnTo>
                  <a:pt x="2851075" y="5092001"/>
                </a:lnTo>
                <a:lnTo>
                  <a:pt x="2514705" y="5092001"/>
                </a:lnTo>
                <a:lnTo>
                  <a:pt x="2514705" y="5442548"/>
                </a:lnTo>
                <a:lnTo>
                  <a:pt x="2851075" y="5442548"/>
                </a:lnTo>
                <a:lnTo>
                  <a:pt x="2851075" y="5304769"/>
                </a:lnTo>
                <a:lnTo>
                  <a:pt x="2866295" y="5343843"/>
                </a:lnTo>
                <a:lnTo>
                  <a:pt x="2866295" y="5442548"/>
                </a:lnTo>
                <a:lnTo>
                  <a:pt x="2924155" y="5442548"/>
                </a:lnTo>
                <a:lnTo>
                  <a:pt x="2934061" y="5457129"/>
                </a:lnTo>
                <a:lnTo>
                  <a:pt x="2866295" y="5457129"/>
                </a:lnTo>
                <a:lnTo>
                  <a:pt x="2866295" y="5807676"/>
                </a:lnTo>
                <a:lnTo>
                  <a:pt x="3023397" y="5807676"/>
                </a:lnTo>
                <a:lnTo>
                  <a:pt x="3027431" y="5813860"/>
                </a:lnTo>
                <a:lnTo>
                  <a:pt x="3032298" y="5822257"/>
                </a:lnTo>
                <a:lnTo>
                  <a:pt x="2866295" y="5822257"/>
                </a:lnTo>
                <a:lnTo>
                  <a:pt x="2866295" y="6172803"/>
                </a:lnTo>
                <a:lnTo>
                  <a:pt x="3090340" y="6172803"/>
                </a:lnTo>
                <a:lnTo>
                  <a:pt x="3090527" y="6187384"/>
                </a:lnTo>
                <a:lnTo>
                  <a:pt x="2866295" y="6187384"/>
                </a:lnTo>
                <a:lnTo>
                  <a:pt x="2866295" y="6357302"/>
                </a:lnTo>
                <a:lnTo>
                  <a:pt x="2866295" y="6512794"/>
                </a:lnTo>
                <a:lnTo>
                  <a:pt x="3104637" y="6512794"/>
                </a:lnTo>
                <a:lnTo>
                  <a:pt x="3105246" y="6515005"/>
                </a:lnTo>
                <a:lnTo>
                  <a:pt x="3110739" y="6527374"/>
                </a:lnTo>
                <a:lnTo>
                  <a:pt x="2866295" y="6527374"/>
                </a:lnTo>
                <a:lnTo>
                  <a:pt x="2866294" y="6877921"/>
                </a:lnTo>
                <a:lnTo>
                  <a:pt x="3148990" y="6877921"/>
                </a:lnTo>
                <a:lnTo>
                  <a:pt x="3146520" y="6892501"/>
                </a:lnTo>
                <a:lnTo>
                  <a:pt x="2866294" y="6892501"/>
                </a:lnTo>
                <a:lnTo>
                  <a:pt x="2866294" y="7243044"/>
                </a:lnTo>
                <a:lnTo>
                  <a:pt x="3160314" y="7243044"/>
                </a:lnTo>
                <a:lnTo>
                  <a:pt x="3161353" y="7246541"/>
                </a:lnTo>
                <a:lnTo>
                  <a:pt x="3166530" y="7257625"/>
                </a:lnTo>
                <a:lnTo>
                  <a:pt x="2866294" y="7257625"/>
                </a:lnTo>
                <a:lnTo>
                  <a:pt x="2866294" y="7608174"/>
                </a:lnTo>
                <a:lnTo>
                  <a:pt x="3202665" y="7608174"/>
                </a:lnTo>
                <a:lnTo>
                  <a:pt x="3202665" y="7328068"/>
                </a:lnTo>
                <a:lnTo>
                  <a:pt x="3217885" y="7350848"/>
                </a:lnTo>
                <a:lnTo>
                  <a:pt x="3217885" y="7608174"/>
                </a:lnTo>
                <a:lnTo>
                  <a:pt x="3270982" y="7608174"/>
                </a:lnTo>
                <a:lnTo>
                  <a:pt x="3269899" y="7622754"/>
                </a:lnTo>
                <a:lnTo>
                  <a:pt x="3217885" y="7622754"/>
                </a:lnTo>
                <a:lnTo>
                  <a:pt x="3217885" y="7973301"/>
                </a:lnTo>
                <a:lnTo>
                  <a:pt x="3331977" y="7973301"/>
                </a:lnTo>
                <a:lnTo>
                  <a:pt x="3336654" y="7987881"/>
                </a:lnTo>
                <a:lnTo>
                  <a:pt x="3217885" y="7987881"/>
                </a:lnTo>
                <a:lnTo>
                  <a:pt x="3217885" y="8338428"/>
                </a:lnTo>
                <a:lnTo>
                  <a:pt x="3338136" y="8338428"/>
                </a:lnTo>
                <a:lnTo>
                  <a:pt x="3337757" y="8353008"/>
                </a:lnTo>
                <a:lnTo>
                  <a:pt x="3217885" y="8353008"/>
                </a:lnTo>
                <a:lnTo>
                  <a:pt x="3217885" y="8703555"/>
                </a:lnTo>
                <a:lnTo>
                  <a:pt x="3340430" y="8703555"/>
                </a:lnTo>
                <a:lnTo>
                  <a:pt x="3393038" y="8703555"/>
                </a:lnTo>
                <a:lnTo>
                  <a:pt x="3428649" y="8703555"/>
                </a:lnTo>
                <a:lnTo>
                  <a:pt x="3424826" y="8718135"/>
                </a:lnTo>
                <a:lnTo>
                  <a:pt x="3393038" y="8718135"/>
                </a:lnTo>
                <a:lnTo>
                  <a:pt x="3340430" y="8718135"/>
                </a:lnTo>
                <a:lnTo>
                  <a:pt x="3217885" y="8718135"/>
                </a:lnTo>
                <a:lnTo>
                  <a:pt x="3217885" y="8857785"/>
                </a:lnTo>
                <a:lnTo>
                  <a:pt x="3208683" y="8861828"/>
                </a:lnTo>
                <a:lnTo>
                  <a:pt x="3202665" y="8864334"/>
                </a:lnTo>
                <a:lnTo>
                  <a:pt x="3202665" y="8718135"/>
                </a:lnTo>
                <a:lnTo>
                  <a:pt x="2866294" y="8718135"/>
                </a:lnTo>
                <a:lnTo>
                  <a:pt x="2866294" y="9068682"/>
                </a:lnTo>
                <a:lnTo>
                  <a:pt x="3185710" y="9068682"/>
                </a:lnTo>
                <a:lnTo>
                  <a:pt x="3191811" y="9083262"/>
                </a:lnTo>
                <a:lnTo>
                  <a:pt x="2866294" y="9083262"/>
                </a:lnTo>
                <a:lnTo>
                  <a:pt x="2866294" y="9433810"/>
                </a:lnTo>
                <a:lnTo>
                  <a:pt x="3202665" y="9433810"/>
                </a:lnTo>
                <a:lnTo>
                  <a:pt x="3202665" y="9109418"/>
                </a:lnTo>
                <a:lnTo>
                  <a:pt x="3217885" y="9146117"/>
                </a:lnTo>
                <a:lnTo>
                  <a:pt x="3217885" y="9433810"/>
                </a:lnTo>
                <a:lnTo>
                  <a:pt x="3340430" y="9433810"/>
                </a:lnTo>
                <a:lnTo>
                  <a:pt x="3365835" y="9433810"/>
                </a:lnTo>
                <a:lnTo>
                  <a:pt x="3373562" y="9448390"/>
                </a:lnTo>
                <a:lnTo>
                  <a:pt x="3340430" y="9448390"/>
                </a:lnTo>
                <a:lnTo>
                  <a:pt x="3217885" y="9448390"/>
                </a:lnTo>
                <a:lnTo>
                  <a:pt x="3217885" y="9798938"/>
                </a:lnTo>
                <a:lnTo>
                  <a:pt x="3340430" y="9798938"/>
                </a:lnTo>
                <a:lnTo>
                  <a:pt x="3393038" y="9798938"/>
                </a:lnTo>
                <a:lnTo>
                  <a:pt x="3507876" y="9798938"/>
                </a:lnTo>
                <a:lnTo>
                  <a:pt x="3513919" y="9808519"/>
                </a:lnTo>
                <a:lnTo>
                  <a:pt x="3517340" y="9813518"/>
                </a:lnTo>
                <a:lnTo>
                  <a:pt x="3393038" y="9813518"/>
                </a:lnTo>
                <a:lnTo>
                  <a:pt x="3340430" y="9813518"/>
                </a:lnTo>
                <a:lnTo>
                  <a:pt x="3217885" y="9813518"/>
                </a:lnTo>
                <a:lnTo>
                  <a:pt x="3217885" y="10164065"/>
                </a:lnTo>
                <a:lnTo>
                  <a:pt x="3340430" y="10164065"/>
                </a:lnTo>
                <a:lnTo>
                  <a:pt x="3393038" y="10164065"/>
                </a:lnTo>
                <a:lnTo>
                  <a:pt x="3571906" y="10164065"/>
                </a:lnTo>
                <a:lnTo>
                  <a:pt x="3571906" y="9893263"/>
                </a:lnTo>
                <a:lnTo>
                  <a:pt x="3578488" y="9902882"/>
                </a:lnTo>
                <a:lnTo>
                  <a:pt x="3587127" y="9918782"/>
                </a:lnTo>
                <a:lnTo>
                  <a:pt x="3587127" y="10164065"/>
                </a:lnTo>
                <a:lnTo>
                  <a:pt x="3685007" y="10164065"/>
                </a:lnTo>
                <a:lnTo>
                  <a:pt x="3695196" y="10178645"/>
                </a:lnTo>
                <a:lnTo>
                  <a:pt x="3587127" y="10178645"/>
                </a:lnTo>
                <a:lnTo>
                  <a:pt x="3587127" y="10529192"/>
                </a:lnTo>
                <a:lnTo>
                  <a:pt x="3923499" y="10529192"/>
                </a:lnTo>
                <a:lnTo>
                  <a:pt x="3923499" y="10415433"/>
                </a:lnTo>
                <a:lnTo>
                  <a:pt x="3938719" y="10422078"/>
                </a:lnTo>
                <a:lnTo>
                  <a:pt x="3938719" y="10529192"/>
                </a:lnTo>
                <a:lnTo>
                  <a:pt x="4089210" y="10529192"/>
                </a:lnTo>
                <a:lnTo>
                  <a:pt x="4068174" y="10543772"/>
                </a:lnTo>
                <a:lnTo>
                  <a:pt x="3938719" y="10543772"/>
                </a:lnTo>
                <a:lnTo>
                  <a:pt x="3938719" y="10601182"/>
                </a:lnTo>
                <a:lnTo>
                  <a:pt x="3923499" y="10603997"/>
                </a:lnTo>
                <a:lnTo>
                  <a:pt x="3923499" y="10543772"/>
                </a:lnTo>
                <a:lnTo>
                  <a:pt x="3587127" y="10543772"/>
                </a:lnTo>
                <a:lnTo>
                  <a:pt x="3587127" y="10894320"/>
                </a:lnTo>
                <a:lnTo>
                  <a:pt x="3664670" y="10894320"/>
                </a:lnTo>
                <a:lnTo>
                  <a:pt x="3666282" y="10908900"/>
                </a:lnTo>
                <a:lnTo>
                  <a:pt x="3587127" y="10908900"/>
                </a:lnTo>
                <a:lnTo>
                  <a:pt x="3587127" y="11259448"/>
                </a:lnTo>
                <a:lnTo>
                  <a:pt x="3671077" y="11259448"/>
                </a:lnTo>
                <a:lnTo>
                  <a:pt x="3674421" y="11266508"/>
                </a:lnTo>
                <a:lnTo>
                  <a:pt x="3680008" y="11274028"/>
                </a:lnTo>
                <a:lnTo>
                  <a:pt x="3587127" y="11274028"/>
                </a:lnTo>
                <a:lnTo>
                  <a:pt x="3587126" y="11624575"/>
                </a:lnTo>
                <a:lnTo>
                  <a:pt x="3923011" y="11624575"/>
                </a:lnTo>
                <a:lnTo>
                  <a:pt x="3955511" y="11639155"/>
                </a:lnTo>
                <a:lnTo>
                  <a:pt x="3938719" y="11639155"/>
                </a:lnTo>
                <a:lnTo>
                  <a:pt x="3938719" y="11989703"/>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1454" name="Google Shape;1454;p26"/>
          <p:cNvSpPr/>
          <p:nvPr/>
        </p:nvSpPr>
        <p:spPr>
          <a:xfrm>
            <a:off x="781539" y="472425"/>
            <a:ext cx="6860100" cy="3858600"/>
          </a:xfrm>
          <a:prstGeom prst="rect">
            <a:avLst/>
          </a:prstGeom>
          <a:solidFill>
            <a:srgbClr val="F2F2F2"/>
          </a:solidFill>
          <a:ln>
            <a:noFill/>
          </a:ln>
          <a:effectLst>
            <a:outerShdw blurRad="101600" rotWithShape="0" algn="bl" dir="18900000" dist="38100">
              <a:srgbClr val="000000">
                <a:alpha val="1451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1455" name="Google Shape;1455;p26"/>
          <p:cNvSpPr/>
          <p:nvPr/>
        </p:nvSpPr>
        <p:spPr>
          <a:xfrm rot="8714829">
            <a:off x="6714577" y="3929078"/>
            <a:ext cx="1453670" cy="40516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9" l="-11050" r="-8310" t="-54039"/>
            </a:stretch>
          </a:blip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56" name="Google Shape;1456;p26"/>
          <p:cNvSpPr/>
          <p:nvPr/>
        </p:nvSpPr>
        <p:spPr>
          <a:xfrm rot="8714829">
            <a:off x="333796" y="470758"/>
            <a:ext cx="1453670" cy="40516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9" l="-11050" r="-8310" t="-54039"/>
            </a:stretch>
          </a:blip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57" name="Google Shape;1457;p26"/>
          <p:cNvSpPr txBox="1"/>
          <p:nvPr>
            <p:ph type="title"/>
          </p:nvPr>
        </p:nvSpPr>
        <p:spPr>
          <a:xfrm>
            <a:off x="1115025" y="616483"/>
            <a:ext cx="6131400" cy="5727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3000"/>
              <a:buFont typeface="Aldrich"/>
              <a:buNone/>
              <a:defRPr/>
            </a:lvl1pPr>
            <a:lvl2pPr lvl="1"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3000"/>
              <a:buFont typeface="Abril Fatface"/>
              <a:buNone/>
              <a:defRPr sz="3000">
                <a:solidFill>
                  <a:schemeClr val="dk1"/>
                </a:solidFill>
                <a:latin typeface="Abril Fatface"/>
                <a:ea typeface="Abril Fatface"/>
                <a:cs typeface="Abril Fatface"/>
                <a:sym typeface="Abril Fatface"/>
              </a:defRPr>
            </a:lvl9pPr>
          </a:lstStyle>
          <a:p/>
        </p:txBody>
      </p:sp>
      <p:sp>
        <p:nvSpPr>
          <p:cNvPr id="1458" name="Google Shape;1458;p26"/>
          <p:cNvSpPr txBox="1"/>
          <p:nvPr>
            <p:ph idx="1" type="body"/>
          </p:nvPr>
        </p:nvSpPr>
        <p:spPr>
          <a:xfrm>
            <a:off x="1156594" y="1441763"/>
            <a:ext cx="6131400" cy="25563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59" name="Google Shape;1459;p26"/>
          <p:cNvSpPr/>
          <p:nvPr/>
        </p:nvSpPr>
        <p:spPr>
          <a:xfrm flipH="1">
            <a:off x="6359173" y="0"/>
            <a:ext cx="2784827" cy="210609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rgbClr val="FFFFFF"/>
          </a:solidFill>
          <a:ln>
            <a:noFill/>
          </a:ln>
          <a:effectLst>
            <a:outerShdw blurRad="101600" rotWithShape="0" algn="bl" dir="9120000" dist="38100">
              <a:srgbClr val="000000">
                <a:alpha val="1451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1460" name="Google Shape;1460;p26"/>
          <p:cNvSpPr/>
          <p:nvPr/>
        </p:nvSpPr>
        <p:spPr>
          <a:xfrm flipH="1">
            <a:off x="6404363" y="0"/>
            <a:ext cx="2784827" cy="210609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grpSp>
        <p:nvGrpSpPr>
          <p:cNvPr id="1461" name="Google Shape;1461;p26"/>
          <p:cNvGrpSpPr/>
          <p:nvPr/>
        </p:nvGrpSpPr>
        <p:grpSpPr>
          <a:xfrm>
            <a:off x="4136231" y="4043784"/>
            <a:ext cx="5008085" cy="1099895"/>
            <a:chOff x="-2474" y="4177944"/>
            <a:chExt cx="12202937" cy="2680057"/>
          </a:xfrm>
        </p:grpSpPr>
        <p:sp>
          <p:nvSpPr>
            <p:cNvPr id="1462" name="Google Shape;1462;p26"/>
            <p:cNvSpPr/>
            <p:nvPr/>
          </p:nvSpPr>
          <p:spPr>
            <a:xfrm>
              <a:off x="7648" y="4177944"/>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0800" rotWithShape="0" dir="16200000" dist="38100">
                <a:srgbClr val="000000">
                  <a:alpha val="12550"/>
                </a:srgbClr>
              </a:outerShdw>
            </a:effectLst>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463" name="Google Shape;1463;p26"/>
            <p:cNvSpPr/>
            <p:nvPr/>
          </p:nvSpPr>
          <p:spPr>
            <a:xfrm>
              <a:off x="-2474" y="4245677"/>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sp>
        <p:nvSpPr>
          <p:cNvPr id="1464" name="Google Shape;1464;p26"/>
          <p:cNvSpPr txBox="1"/>
          <p:nvPr/>
        </p:nvSpPr>
        <p:spPr>
          <a:xfrm rot="5400000">
            <a:off x="-509475" y="4648763"/>
            <a:ext cx="1184700" cy="2802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rPr b="0" i="0" lang="en" sz="900" u="none" cap="none" strike="noStrike">
                <a:solidFill>
                  <a:schemeClr val="dk1"/>
                </a:solidFill>
                <a:latin typeface="Barlow Condensed"/>
                <a:ea typeface="Barlow Condensed"/>
                <a:cs typeface="Barlow Condensed"/>
                <a:sym typeface="Barlow Condensed"/>
              </a:rPr>
              <a:t>SLIDESMANIA.COM</a:t>
            </a:r>
            <a:endParaRPr b="0" i="0" sz="9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99" name="Shape 299"/>
        <p:cNvGrpSpPr/>
        <p:nvPr/>
      </p:nvGrpSpPr>
      <p:grpSpPr>
        <a:xfrm>
          <a:off x="0" y="0"/>
          <a:ext cx="0" cy="0"/>
          <a:chOff x="0" y="0"/>
          <a:chExt cx="0" cy="0"/>
        </a:xfrm>
      </p:grpSpPr>
      <p:grpSp>
        <p:nvGrpSpPr>
          <p:cNvPr id="300" name="Google Shape;300;p4"/>
          <p:cNvGrpSpPr/>
          <p:nvPr/>
        </p:nvGrpSpPr>
        <p:grpSpPr>
          <a:xfrm>
            <a:off x="7082635" y="228613"/>
            <a:ext cx="1842379" cy="1823831"/>
            <a:chOff x="3161217" y="1970080"/>
            <a:chExt cx="1395636" cy="1377828"/>
          </a:xfrm>
        </p:grpSpPr>
        <p:sp>
          <p:nvSpPr>
            <p:cNvPr id="301" name="Google Shape;301;p4"/>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2" name="Google Shape;302;p4"/>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3" name="Google Shape;303;p4"/>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 name="Google Shape;304;p4"/>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 name="Google Shape;305;p4"/>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 name="Google Shape;306;p4"/>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 name="Google Shape;307;p4"/>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 name="Google Shape;308;p4"/>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 name="Google Shape;309;p4"/>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 name="Google Shape;310;p4"/>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 name="Google Shape;311;p4"/>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 name="Google Shape;312;p4"/>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 name="Google Shape;313;p4"/>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 name="Google Shape;314;p4"/>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 name="Google Shape;315;p4"/>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 name="Google Shape;316;p4"/>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 name="Google Shape;317;p4"/>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 name="Google Shape;318;p4"/>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 name="Google Shape;319;p4"/>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 name="Google Shape;320;p4"/>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 name="Google Shape;321;p4"/>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 name="Google Shape;322;p4"/>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3" name="Google Shape;323;p4"/>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 name="Google Shape;324;p4"/>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 name="Google Shape;325;p4"/>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 name="Google Shape;326;p4"/>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 name="Google Shape;327;p4"/>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 name="Google Shape;328;p4"/>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 name="Google Shape;329;p4"/>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 name="Google Shape;330;p4"/>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 name="Google Shape;331;p4"/>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 name="Google Shape;332;p4"/>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 name="Google Shape;333;p4"/>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 name="Google Shape;334;p4"/>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 name="Google Shape;335;p4"/>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 name="Google Shape;336;p4"/>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 name="Google Shape;337;p4"/>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 name="Google Shape;338;p4"/>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 name="Google Shape;339;p4"/>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 name="Google Shape;340;p4"/>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 name="Google Shape;341;p4"/>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2" name="Google Shape;342;p4"/>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3" name="Google Shape;343;p4"/>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4" name="Google Shape;344;p4"/>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5" name="Google Shape;345;p4"/>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6" name="Google Shape;346;p4"/>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7" name="Google Shape;347;p4"/>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 name="Google Shape;348;p4"/>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 name="Google Shape;349;p4"/>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350" name="Google Shape;350;p4"/>
          <p:cNvGrpSpPr/>
          <p:nvPr/>
        </p:nvGrpSpPr>
        <p:grpSpPr>
          <a:xfrm>
            <a:off x="248531" y="4711569"/>
            <a:ext cx="4309870" cy="431980"/>
            <a:chOff x="1439710" y="6217176"/>
            <a:chExt cx="4333706" cy="640824"/>
          </a:xfrm>
        </p:grpSpPr>
        <p:sp>
          <p:nvSpPr>
            <p:cNvPr id="351" name="Google Shape;351;p4"/>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 name="Google Shape;352;p4"/>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 name="Google Shape;353;p4"/>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354" name="Google Shape;354;p4"/>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grpSp>
        <p:nvGrpSpPr>
          <p:cNvPr id="355" name="Google Shape;355;p4"/>
          <p:cNvGrpSpPr/>
          <p:nvPr/>
        </p:nvGrpSpPr>
        <p:grpSpPr>
          <a:xfrm>
            <a:off x="8223539" y="3872852"/>
            <a:ext cx="1394085" cy="1270641"/>
            <a:chOff x="10438625" y="4501032"/>
            <a:chExt cx="2589792" cy="2356968"/>
          </a:xfrm>
        </p:grpSpPr>
        <p:sp>
          <p:nvSpPr>
            <p:cNvPr id="356" name="Google Shape;356;p4"/>
            <p:cNvSpPr/>
            <p:nvPr/>
          </p:nvSpPr>
          <p:spPr>
            <a:xfrm>
              <a:off x="10438629" y="4501032"/>
              <a:ext cx="2589788" cy="2356967"/>
            </a:xfrm>
            <a:custGeom>
              <a:rect b="b" l="l" r="r" t="t"/>
              <a:pathLst>
                <a:path extrusionOk="0" h="1204070" w="1323008">
                  <a:moveTo>
                    <a:pt x="661504" y="0"/>
                  </a:moveTo>
                  <a:cubicBezTo>
                    <a:pt x="296201" y="0"/>
                    <a:pt x="0" y="296173"/>
                    <a:pt x="0" y="661492"/>
                  </a:cubicBezTo>
                  <a:lnTo>
                    <a:pt x="0" y="1204070"/>
                  </a:lnTo>
                  <a:lnTo>
                    <a:pt x="335873" y="1204070"/>
                  </a:lnTo>
                  <a:lnTo>
                    <a:pt x="335873" y="673126"/>
                  </a:lnTo>
                  <a:cubicBezTo>
                    <a:pt x="335873" y="488074"/>
                    <a:pt x="485816" y="338018"/>
                    <a:pt x="670856" y="338018"/>
                  </a:cubicBezTo>
                  <a:cubicBezTo>
                    <a:pt x="855936" y="338018"/>
                    <a:pt x="1005959" y="488074"/>
                    <a:pt x="1005959" y="673126"/>
                  </a:cubicBezTo>
                  <a:lnTo>
                    <a:pt x="1005959" y="1204070"/>
                  </a:lnTo>
                  <a:lnTo>
                    <a:pt x="1323009" y="1204070"/>
                  </a:lnTo>
                  <a:lnTo>
                    <a:pt x="1323009" y="661492"/>
                  </a:lnTo>
                  <a:cubicBezTo>
                    <a:pt x="1323009" y="296173"/>
                    <a:pt x="1026807" y="0"/>
                    <a:pt x="661504" y="0"/>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357" name="Google Shape;357;p4"/>
            <p:cNvPicPr preferRelativeResize="0"/>
            <p:nvPr/>
          </p:nvPicPr>
          <p:blipFill rotWithShape="1">
            <a:blip r:embed="rId2">
              <a:alphaModFix amt="20000"/>
            </a:blip>
            <a:srcRect b="37896" l="51255" r="14548" t="40908"/>
            <a:stretch/>
          </p:blipFill>
          <p:spPr>
            <a:xfrm rot="5400000">
              <a:off x="10555036" y="4384620"/>
              <a:ext cx="2356967" cy="2589790"/>
            </a:xfrm>
            <a:custGeom>
              <a:rect b="b" l="l" r="r" t="t"/>
              <a:pathLst>
                <a:path extrusionOk="0" h="2589790" w="2356967">
                  <a:moveTo>
                    <a:pt x="0" y="1294896"/>
                  </a:moveTo>
                  <a:cubicBezTo>
                    <a:pt x="0" y="579816"/>
                    <a:pt x="579759" y="0"/>
                    <a:pt x="1294871" y="0"/>
                  </a:cubicBezTo>
                  <a:lnTo>
                    <a:pt x="2356967" y="0"/>
                  </a:lnTo>
                  <a:lnTo>
                    <a:pt x="2356967" y="620626"/>
                  </a:lnTo>
                  <a:lnTo>
                    <a:pt x="1317644" y="620626"/>
                  </a:lnTo>
                  <a:cubicBezTo>
                    <a:pt x="955405" y="620626"/>
                    <a:pt x="661670" y="914296"/>
                    <a:pt x="661670" y="1276590"/>
                  </a:cubicBezTo>
                  <a:cubicBezTo>
                    <a:pt x="661670" y="1638805"/>
                    <a:pt x="955405" y="1932318"/>
                    <a:pt x="1317644" y="1932318"/>
                  </a:cubicBezTo>
                  <a:lnTo>
                    <a:pt x="2356967" y="1932318"/>
                  </a:lnTo>
                  <a:lnTo>
                    <a:pt x="2356967" y="2589790"/>
                  </a:lnTo>
                  <a:lnTo>
                    <a:pt x="1294871" y="2589790"/>
                  </a:lnTo>
                  <a:cubicBezTo>
                    <a:pt x="579759" y="2589790"/>
                    <a:pt x="0" y="2009977"/>
                    <a:pt x="0" y="1294896"/>
                  </a:cubicBezTo>
                  <a:close/>
                </a:path>
              </a:pathLst>
            </a:custGeom>
            <a:noFill/>
            <a:ln>
              <a:noFill/>
            </a:ln>
          </p:spPr>
        </p:pic>
      </p:grpSp>
      <p:grpSp>
        <p:nvGrpSpPr>
          <p:cNvPr id="358" name="Google Shape;358;p4"/>
          <p:cNvGrpSpPr/>
          <p:nvPr/>
        </p:nvGrpSpPr>
        <p:grpSpPr>
          <a:xfrm flipH="1" rot="10800000">
            <a:off x="4363487" y="4637906"/>
            <a:ext cx="1029657" cy="505586"/>
            <a:chOff x="7673633" y="189975"/>
            <a:chExt cx="1525417" cy="750572"/>
          </a:xfrm>
        </p:grpSpPr>
        <p:sp>
          <p:nvSpPr>
            <p:cNvPr id="359" name="Google Shape;359;p4"/>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360" name="Google Shape;360;p4"/>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361" name="Google Shape;361;p4"/>
          <p:cNvGrpSpPr/>
          <p:nvPr/>
        </p:nvGrpSpPr>
        <p:grpSpPr>
          <a:xfrm>
            <a:off x="6225227" y="4569930"/>
            <a:ext cx="1289197" cy="279333"/>
            <a:chOff x="8300303" y="6093240"/>
            <a:chExt cx="1718929" cy="372445"/>
          </a:xfrm>
        </p:grpSpPr>
        <p:grpSp>
          <p:nvGrpSpPr>
            <p:cNvPr id="362" name="Google Shape;362;p4"/>
            <p:cNvGrpSpPr/>
            <p:nvPr/>
          </p:nvGrpSpPr>
          <p:grpSpPr>
            <a:xfrm>
              <a:off x="8300303" y="6093240"/>
              <a:ext cx="1718927" cy="372442"/>
              <a:chOff x="3290595" y="3170847"/>
              <a:chExt cx="878932" cy="190439"/>
            </a:xfrm>
          </p:grpSpPr>
          <p:sp>
            <p:nvSpPr>
              <p:cNvPr id="363" name="Google Shape;363;p4"/>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 name="Google Shape;364;p4"/>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 name="Google Shape;365;p4"/>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6" name="Google Shape;366;p4"/>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367" name="Google Shape;367;p4"/>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368" name="Google Shape;368;p4"/>
          <p:cNvGrpSpPr/>
          <p:nvPr/>
        </p:nvGrpSpPr>
        <p:grpSpPr>
          <a:xfrm flipH="1" rot="-5400000">
            <a:off x="-262030" y="2454456"/>
            <a:ext cx="1029657" cy="505586"/>
            <a:chOff x="7673633" y="189975"/>
            <a:chExt cx="1525417" cy="750572"/>
          </a:xfrm>
        </p:grpSpPr>
        <p:sp>
          <p:nvSpPr>
            <p:cNvPr id="369" name="Google Shape;369;p4"/>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370" name="Google Shape;370;p4"/>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sp>
        <p:nvSpPr>
          <p:cNvPr id="371" name="Google Shape;371;p4"/>
          <p:cNvSpPr txBox="1"/>
          <p:nvPr>
            <p:ph type="title"/>
          </p:nvPr>
        </p:nvSpPr>
        <p:spPr>
          <a:xfrm>
            <a:off x="1030275" y="297113"/>
            <a:ext cx="7083600" cy="741000"/>
          </a:xfrm>
          <a:prstGeom prst="rect">
            <a:avLst/>
          </a:prstGeom>
        </p:spPr>
        <p:txBody>
          <a:bodyPr anchorCtr="0" anchor="t" bIns="91425" lIns="91425" spcFirstLastPara="1" rIns="91425" wrap="square" tIns="91425">
            <a:normAutofit/>
          </a:bodyPr>
          <a:lstStyle>
            <a:lvl1pPr lvl="0">
              <a:spcBef>
                <a:spcPts val="0"/>
              </a:spcBef>
              <a:spcAft>
                <a:spcPts val="0"/>
              </a:spcAft>
              <a:buSzPts val="34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p:txBody>
      </p:sp>
      <p:sp>
        <p:nvSpPr>
          <p:cNvPr id="372" name="Google Shape;372;p4"/>
          <p:cNvSpPr txBox="1"/>
          <p:nvPr>
            <p:ph idx="1" type="body"/>
          </p:nvPr>
        </p:nvSpPr>
        <p:spPr>
          <a:xfrm>
            <a:off x="1030275" y="1472877"/>
            <a:ext cx="7083600" cy="2905200"/>
          </a:xfrm>
          <a:prstGeom prst="rect">
            <a:avLst/>
          </a:prstGeom>
        </p:spPr>
        <p:txBody>
          <a:bodyPr anchorCtr="0" anchor="t" bIns="91425" lIns="91425" spcFirstLastPara="1" rIns="91425" wrap="square" tIns="91425">
            <a:normAutofit/>
          </a:bodyPr>
          <a:lstStyle>
            <a:lvl1pPr indent="-349250" lvl="0" marL="457200">
              <a:spcBef>
                <a:spcPts val="0"/>
              </a:spcBef>
              <a:spcAft>
                <a:spcPts val="0"/>
              </a:spcAft>
              <a:buSzPts val="19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373" name="Google Shape;37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boxes">
  <p:cSld name="CUSTOM">
    <p:spTree>
      <p:nvGrpSpPr>
        <p:cNvPr id="374" name="Shape 374"/>
        <p:cNvGrpSpPr/>
        <p:nvPr/>
      </p:nvGrpSpPr>
      <p:grpSpPr>
        <a:xfrm>
          <a:off x="0" y="0"/>
          <a:ext cx="0" cy="0"/>
          <a:chOff x="0" y="0"/>
          <a:chExt cx="0" cy="0"/>
        </a:xfrm>
      </p:grpSpPr>
      <p:grpSp>
        <p:nvGrpSpPr>
          <p:cNvPr id="375" name="Google Shape;375;p5"/>
          <p:cNvGrpSpPr/>
          <p:nvPr/>
        </p:nvGrpSpPr>
        <p:grpSpPr>
          <a:xfrm flipH="1" rot="5400000">
            <a:off x="8389036" y="2288354"/>
            <a:ext cx="1029504" cy="480441"/>
            <a:chOff x="7673633" y="189975"/>
            <a:chExt cx="1525417" cy="750572"/>
          </a:xfrm>
        </p:grpSpPr>
        <p:sp>
          <p:nvSpPr>
            <p:cNvPr id="376" name="Google Shape;376;p5"/>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377" name="Google Shape;377;p5"/>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378" name="Google Shape;378;p5"/>
          <p:cNvGrpSpPr/>
          <p:nvPr/>
        </p:nvGrpSpPr>
        <p:grpSpPr>
          <a:xfrm>
            <a:off x="7027502" y="4864174"/>
            <a:ext cx="1289197" cy="279333"/>
            <a:chOff x="8300303" y="6093240"/>
            <a:chExt cx="1718929" cy="372445"/>
          </a:xfrm>
        </p:grpSpPr>
        <p:grpSp>
          <p:nvGrpSpPr>
            <p:cNvPr id="379" name="Google Shape;379;p5"/>
            <p:cNvGrpSpPr/>
            <p:nvPr/>
          </p:nvGrpSpPr>
          <p:grpSpPr>
            <a:xfrm>
              <a:off x="8300303" y="6093240"/>
              <a:ext cx="1718927" cy="372442"/>
              <a:chOff x="3290595" y="3170847"/>
              <a:chExt cx="878932" cy="190439"/>
            </a:xfrm>
          </p:grpSpPr>
          <p:sp>
            <p:nvSpPr>
              <p:cNvPr id="380" name="Google Shape;380;p5"/>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 name="Google Shape;381;p5"/>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 name="Google Shape;382;p5"/>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 name="Google Shape;383;p5"/>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384" name="Google Shape;384;p5"/>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385" name="Google Shape;385;p5"/>
          <p:cNvGrpSpPr/>
          <p:nvPr/>
        </p:nvGrpSpPr>
        <p:grpSpPr>
          <a:xfrm rot="-5400000">
            <a:off x="-274530" y="3432291"/>
            <a:ext cx="1029504" cy="480441"/>
            <a:chOff x="7673633" y="189975"/>
            <a:chExt cx="1525417" cy="750572"/>
          </a:xfrm>
        </p:grpSpPr>
        <p:sp>
          <p:nvSpPr>
            <p:cNvPr id="386" name="Google Shape;386;p5"/>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387" name="Google Shape;387;p5"/>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388" name="Google Shape;388;p5"/>
          <p:cNvGrpSpPr/>
          <p:nvPr/>
        </p:nvGrpSpPr>
        <p:grpSpPr>
          <a:xfrm>
            <a:off x="81" y="550840"/>
            <a:ext cx="2047119" cy="2020998"/>
            <a:chOff x="3161217" y="1970080"/>
            <a:chExt cx="1395636" cy="1377828"/>
          </a:xfrm>
        </p:grpSpPr>
        <p:sp>
          <p:nvSpPr>
            <p:cNvPr id="389" name="Google Shape;389;p5"/>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0" name="Google Shape;390;p5"/>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 name="Google Shape;391;p5"/>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 name="Google Shape;392;p5"/>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 name="Google Shape;393;p5"/>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 name="Google Shape;394;p5"/>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 name="Google Shape;395;p5"/>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 name="Google Shape;396;p5"/>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 name="Google Shape;397;p5"/>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 name="Google Shape;398;p5"/>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 name="Google Shape;399;p5"/>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 name="Google Shape;400;p5"/>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 name="Google Shape;401;p5"/>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 name="Google Shape;402;p5"/>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 name="Google Shape;403;p5"/>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 name="Google Shape;404;p5"/>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 name="Google Shape;405;p5"/>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 name="Google Shape;406;p5"/>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 name="Google Shape;407;p5"/>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 name="Google Shape;408;p5"/>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9" name="Google Shape;409;p5"/>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 name="Google Shape;410;p5"/>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 name="Google Shape;411;p5"/>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 name="Google Shape;412;p5"/>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 name="Google Shape;413;p5"/>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 name="Google Shape;414;p5"/>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 name="Google Shape;415;p5"/>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 name="Google Shape;416;p5"/>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 name="Google Shape;417;p5"/>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 name="Google Shape;418;p5"/>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 name="Google Shape;419;p5"/>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 name="Google Shape;420;p5"/>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 name="Google Shape;421;p5"/>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 name="Google Shape;422;p5"/>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 name="Google Shape;423;p5"/>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 name="Google Shape;424;p5"/>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 name="Google Shape;425;p5"/>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 name="Google Shape;426;p5"/>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 name="Google Shape;427;p5"/>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 name="Google Shape;428;p5"/>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9" name="Google Shape;429;p5"/>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0" name="Google Shape;430;p5"/>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 name="Google Shape;431;p5"/>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2" name="Google Shape;432;p5"/>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3" name="Google Shape;433;p5"/>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4" name="Google Shape;434;p5"/>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5" name="Google Shape;435;p5"/>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6" name="Google Shape;436;p5"/>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 name="Google Shape;437;p5"/>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438" name="Google Shape;438;p5"/>
          <p:cNvSpPr txBox="1"/>
          <p:nvPr>
            <p:ph type="title"/>
          </p:nvPr>
        </p:nvSpPr>
        <p:spPr>
          <a:xfrm>
            <a:off x="311700" y="374587"/>
            <a:ext cx="8520600" cy="7005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4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p:txBody>
      </p:sp>
      <p:sp>
        <p:nvSpPr>
          <p:cNvPr id="439" name="Google Shape;439;p5"/>
          <p:cNvSpPr txBox="1"/>
          <p:nvPr>
            <p:ph idx="1" type="subTitle"/>
          </p:nvPr>
        </p:nvSpPr>
        <p:spPr>
          <a:xfrm>
            <a:off x="1791738" y="1599787"/>
            <a:ext cx="628200" cy="387900"/>
          </a:xfrm>
          <a:prstGeom prst="rect">
            <a:avLst/>
          </a:prstGeom>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sz="2300">
                <a:solidFill>
                  <a:schemeClr val="lt2"/>
                </a:solidFill>
                <a:latin typeface="Archivo Black"/>
                <a:ea typeface="Archivo Black"/>
                <a:cs typeface="Archivo Black"/>
                <a:sym typeface="Archivo Black"/>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40" name="Google Shape;440;p5"/>
          <p:cNvSpPr txBox="1"/>
          <p:nvPr>
            <p:ph idx="2" type="body"/>
          </p:nvPr>
        </p:nvSpPr>
        <p:spPr>
          <a:xfrm>
            <a:off x="958148" y="2050350"/>
            <a:ext cx="2295600" cy="948600"/>
          </a:xfrm>
          <a:prstGeom prst="rect">
            <a:avLst/>
          </a:prstGeom>
        </p:spPr>
        <p:txBody>
          <a:bodyPr anchorCtr="0" anchor="t" bIns="91425" lIns="91425" spcFirstLastPara="1" rIns="91425" wrap="square" tIns="91425">
            <a:normAutofit/>
          </a:bodyPr>
          <a:lstStyle>
            <a:lvl1pPr indent="-349250" lvl="0" marL="457200" rtl="0" algn="ctr">
              <a:spcBef>
                <a:spcPts val="0"/>
              </a:spcBef>
              <a:spcAft>
                <a:spcPts val="0"/>
              </a:spcAft>
              <a:buSzPts val="19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441" name="Google Shape;441;p5"/>
          <p:cNvSpPr txBox="1"/>
          <p:nvPr>
            <p:ph idx="3" type="subTitle"/>
          </p:nvPr>
        </p:nvSpPr>
        <p:spPr>
          <a:xfrm>
            <a:off x="4267327" y="1599787"/>
            <a:ext cx="628200" cy="387900"/>
          </a:xfrm>
          <a:prstGeom prst="rect">
            <a:avLst/>
          </a:prstGeom>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sz="2300">
                <a:solidFill>
                  <a:schemeClr val="lt2"/>
                </a:solidFill>
                <a:latin typeface="Archivo Black"/>
                <a:ea typeface="Archivo Black"/>
                <a:cs typeface="Archivo Black"/>
                <a:sym typeface="Archivo Black"/>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42" name="Google Shape;442;p5"/>
          <p:cNvSpPr txBox="1"/>
          <p:nvPr>
            <p:ph idx="4" type="body"/>
          </p:nvPr>
        </p:nvSpPr>
        <p:spPr>
          <a:xfrm>
            <a:off x="3424174" y="2050350"/>
            <a:ext cx="2295600" cy="948600"/>
          </a:xfrm>
          <a:prstGeom prst="rect">
            <a:avLst/>
          </a:prstGeom>
        </p:spPr>
        <p:txBody>
          <a:bodyPr anchorCtr="0" anchor="t" bIns="91425" lIns="91425" spcFirstLastPara="1" rIns="91425" wrap="square" tIns="91425">
            <a:normAutofit/>
          </a:bodyPr>
          <a:lstStyle>
            <a:lvl1pPr indent="-349250" lvl="0" marL="457200" rtl="0" algn="ctr">
              <a:spcBef>
                <a:spcPts val="0"/>
              </a:spcBef>
              <a:spcAft>
                <a:spcPts val="0"/>
              </a:spcAft>
              <a:buSzPts val="19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443" name="Google Shape;443;p5"/>
          <p:cNvSpPr txBox="1"/>
          <p:nvPr>
            <p:ph idx="5" type="subTitle"/>
          </p:nvPr>
        </p:nvSpPr>
        <p:spPr>
          <a:xfrm>
            <a:off x="6742913" y="1599769"/>
            <a:ext cx="628200" cy="387900"/>
          </a:xfrm>
          <a:prstGeom prst="rect">
            <a:avLst/>
          </a:prstGeom>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sz="2300">
                <a:solidFill>
                  <a:schemeClr val="lt2"/>
                </a:solidFill>
                <a:latin typeface="Archivo Black"/>
                <a:ea typeface="Archivo Black"/>
                <a:cs typeface="Archivo Black"/>
                <a:sym typeface="Archivo Black"/>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44" name="Google Shape;444;p5"/>
          <p:cNvSpPr txBox="1"/>
          <p:nvPr>
            <p:ph idx="6" type="body"/>
          </p:nvPr>
        </p:nvSpPr>
        <p:spPr>
          <a:xfrm>
            <a:off x="5890217" y="2050350"/>
            <a:ext cx="2295600" cy="948600"/>
          </a:xfrm>
          <a:prstGeom prst="rect">
            <a:avLst/>
          </a:prstGeom>
        </p:spPr>
        <p:txBody>
          <a:bodyPr anchorCtr="0" anchor="t" bIns="91425" lIns="91425" spcFirstLastPara="1" rIns="91425" wrap="square" tIns="91425">
            <a:normAutofit/>
          </a:bodyPr>
          <a:lstStyle>
            <a:lvl1pPr indent="-349250" lvl="0" marL="457200" rtl="0" algn="ctr">
              <a:spcBef>
                <a:spcPts val="0"/>
              </a:spcBef>
              <a:spcAft>
                <a:spcPts val="0"/>
              </a:spcAft>
              <a:buSzPts val="19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445" name="Google Shape;445;p5"/>
          <p:cNvSpPr txBox="1"/>
          <p:nvPr>
            <p:ph idx="7" type="subTitle"/>
          </p:nvPr>
        </p:nvSpPr>
        <p:spPr>
          <a:xfrm>
            <a:off x="1791737" y="3328371"/>
            <a:ext cx="628200" cy="387900"/>
          </a:xfrm>
          <a:prstGeom prst="rect">
            <a:avLst/>
          </a:prstGeom>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sz="2300">
                <a:solidFill>
                  <a:schemeClr val="lt2"/>
                </a:solidFill>
                <a:latin typeface="Archivo Black"/>
                <a:ea typeface="Archivo Black"/>
                <a:cs typeface="Archivo Black"/>
                <a:sym typeface="Archivo Black"/>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46" name="Google Shape;446;p5"/>
          <p:cNvSpPr txBox="1"/>
          <p:nvPr>
            <p:ph idx="8" type="body"/>
          </p:nvPr>
        </p:nvSpPr>
        <p:spPr>
          <a:xfrm>
            <a:off x="958108" y="3852401"/>
            <a:ext cx="2295600" cy="948600"/>
          </a:xfrm>
          <a:prstGeom prst="rect">
            <a:avLst/>
          </a:prstGeom>
        </p:spPr>
        <p:txBody>
          <a:bodyPr anchorCtr="0" anchor="t" bIns="91425" lIns="91425" spcFirstLastPara="1" rIns="91425" wrap="square" tIns="91425">
            <a:normAutofit/>
          </a:bodyPr>
          <a:lstStyle>
            <a:lvl1pPr indent="-349250" lvl="0" marL="457200" rtl="0" algn="ctr">
              <a:spcBef>
                <a:spcPts val="0"/>
              </a:spcBef>
              <a:spcAft>
                <a:spcPts val="0"/>
              </a:spcAft>
              <a:buSzPts val="19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447" name="Google Shape;447;p5"/>
          <p:cNvSpPr txBox="1"/>
          <p:nvPr>
            <p:ph idx="9" type="subTitle"/>
          </p:nvPr>
        </p:nvSpPr>
        <p:spPr>
          <a:xfrm>
            <a:off x="4267327" y="3328371"/>
            <a:ext cx="628200" cy="387900"/>
          </a:xfrm>
          <a:prstGeom prst="rect">
            <a:avLst/>
          </a:prstGeom>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sz="2300">
                <a:solidFill>
                  <a:schemeClr val="lt2"/>
                </a:solidFill>
                <a:latin typeface="Archivo Black"/>
                <a:ea typeface="Archivo Black"/>
                <a:cs typeface="Archivo Black"/>
                <a:sym typeface="Archivo Black"/>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48" name="Google Shape;448;p5"/>
          <p:cNvSpPr txBox="1"/>
          <p:nvPr>
            <p:ph idx="13" type="body"/>
          </p:nvPr>
        </p:nvSpPr>
        <p:spPr>
          <a:xfrm>
            <a:off x="3424135" y="3852401"/>
            <a:ext cx="2295600" cy="948600"/>
          </a:xfrm>
          <a:prstGeom prst="rect">
            <a:avLst/>
          </a:prstGeom>
        </p:spPr>
        <p:txBody>
          <a:bodyPr anchorCtr="0" anchor="t" bIns="91425" lIns="91425" spcFirstLastPara="1" rIns="91425" wrap="square" tIns="91425">
            <a:normAutofit/>
          </a:bodyPr>
          <a:lstStyle>
            <a:lvl1pPr indent="-349250" lvl="0" marL="457200" rtl="0" algn="ctr">
              <a:spcBef>
                <a:spcPts val="0"/>
              </a:spcBef>
              <a:spcAft>
                <a:spcPts val="0"/>
              </a:spcAft>
              <a:buSzPts val="19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449" name="Google Shape;449;p5"/>
          <p:cNvSpPr txBox="1"/>
          <p:nvPr>
            <p:ph idx="14" type="subTitle"/>
          </p:nvPr>
        </p:nvSpPr>
        <p:spPr>
          <a:xfrm>
            <a:off x="6742913" y="3328371"/>
            <a:ext cx="628200" cy="387900"/>
          </a:xfrm>
          <a:prstGeom prst="rect">
            <a:avLst/>
          </a:prstGeom>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sz="2300">
                <a:solidFill>
                  <a:schemeClr val="lt2"/>
                </a:solidFill>
                <a:latin typeface="Archivo Black"/>
                <a:ea typeface="Archivo Black"/>
                <a:cs typeface="Archivo Black"/>
                <a:sym typeface="Archivo Black"/>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50" name="Google Shape;450;p5"/>
          <p:cNvSpPr txBox="1"/>
          <p:nvPr>
            <p:ph idx="15" type="body"/>
          </p:nvPr>
        </p:nvSpPr>
        <p:spPr>
          <a:xfrm>
            <a:off x="5890177" y="3852401"/>
            <a:ext cx="2295600" cy="948600"/>
          </a:xfrm>
          <a:prstGeom prst="rect">
            <a:avLst/>
          </a:prstGeom>
        </p:spPr>
        <p:txBody>
          <a:bodyPr anchorCtr="0" anchor="t" bIns="91425" lIns="91425" spcFirstLastPara="1" rIns="91425" wrap="square" tIns="91425">
            <a:normAutofit/>
          </a:bodyPr>
          <a:lstStyle>
            <a:lvl1pPr indent="-349250" lvl="0" marL="457200" rtl="0" algn="ctr">
              <a:spcBef>
                <a:spcPts val="0"/>
              </a:spcBef>
              <a:spcAft>
                <a:spcPts val="0"/>
              </a:spcAft>
              <a:buSzPts val="19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text">
  <p:cSld name="CUSTOM_2">
    <p:spTree>
      <p:nvGrpSpPr>
        <p:cNvPr id="451" name="Shape 451"/>
        <p:cNvGrpSpPr/>
        <p:nvPr/>
      </p:nvGrpSpPr>
      <p:grpSpPr>
        <a:xfrm>
          <a:off x="0" y="0"/>
          <a:ext cx="0" cy="0"/>
          <a:chOff x="0" y="0"/>
          <a:chExt cx="0" cy="0"/>
        </a:xfrm>
      </p:grpSpPr>
      <p:grpSp>
        <p:nvGrpSpPr>
          <p:cNvPr id="452" name="Google Shape;452;p6"/>
          <p:cNvGrpSpPr/>
          <p:nvPr/>
        </p:nvGrpSpPr>
        <p:grpSpPr>
          <a:xfrm>
            <a:off x="1409967" y="475977"/>
            <a:ext cx="1842379" cy="1819146"/>
            <a:chOff x="3161217" y="1970080"/>
            <a:chExt cx="1395636" cy="1377828"/>
          </a:xfrm>
        </p:grpSpPr>
        <p:sp>
          <p:nvSpPr>
            <p:cNvPr id="453" name="Google Shape;453;p6"/>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 name="Google Shape;454;p6"/>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5" name="Google Shape;455;p6"/>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6" name="Google Shape;456;p6"/>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 name="Google Shape;457;p6"/>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 name="Google Shape;458;p6"/>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 name="Google Shape;459;p6"/>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 name="Google Shape;460;p6"/>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 name="Google Shape;461;p6"/>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 name="Google Shape;462;p6"/>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 name="Google Shape;463;p6"/>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 name="Google Shape;464;p6"/>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 name="Google Shape;465;p6"/>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 name="Google Shape;466;p6"/>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 name="Google Shape;467;p6"/>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 name="Google Shape;468;p6"/>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 name="Google Shape;469;p6"/>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 name="Google Shape;470;p6"/>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 name="Google Shape;471;p6"/>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 name="Google Shape;472;p6"/>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 name="Google Shape;473;p6"/>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 name="Google Shape;474;p6"/>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 name="Google Shape;475;p6"/>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6" name="Google Shape;476;p6"/>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 name="Google Shape;477;p6"/>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 name="Google Shape;478;p6"/>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 name="Google Shape;479;p6"/>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 name="Google Shape;480;p6"/>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 name="Google Shape;481;p6"/>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 name="Google Shape;482;p6"/>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 name="Google Shape;483;p6"/>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 name="Google Shape;484;p6"/>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 name="Google Shape;485;p6"/>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 name="Google Shape;486;p6"/>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 name="Google Shape;487;p6"/>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 name="Google Shape;488;p6"/>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 name="Google Shape;489;p6"/>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 name="Google Shape;490;p6"/>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 name="Google Shape;491;p6"/>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 name="Google Shape;492;p6"/>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 name="Google Shape;493;p6"/>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 name="Google Shape;494;p6"/>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 name="Google Shape;495;p6"/>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6" name="Google Shape;496;p6"/>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7" name="Google Shape;497;p6"/>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8" name="Google Shape;498;p6"/>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9" name="Google Shape;499;p6"/>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 name="Google Shape;500;p6"/>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1" name="Google Shape;501;p6"/>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502" name="Google Shape;502;p6"/>
          <p:cNvGrpSpPr/>
          <p:nvPr/>
        </p:nvGrpSpPr>
        <p:grpSpPr>
          <a:xfrm rot="5400000">
            <a:off x="2000474" y="648220"/>
            <a:ext cx="5143349" cy="3847059"/>
            <a:chOff x="0" y="1381925"/>
            <a:chExt cx="9312600" cy="3836700"/>
          </a:xfrm>
        </p:grpSpPr>
        <p:sp>
          <p:nvSpPr>
            <p:cNvPr id="503" name="Google Shape;503;p6"/>
            <p:cNvSpPr/>
            <p:nvPr/>
          </p:nvSpPr>
          <p:spPr>
            <a:xfrm>
              <a:off x="0" y="1381925"/>
              <a:ext cx="9312600" cy="3836700"/>
            </a:xfrm>
            <a:prstGeom prst="rect">
              <a:avLst/>
            </a:prstGeom>
            <a:solidFill>
              <a:schemeClr val="accent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pic>
          <p:nvPicPr>
            <p:cNvPr id="504" name="Google Shape;504;p6"/>
            <p:cNvPicPr preferRelativeResize="0"/>
            <p:nvPr/>
          </p:nvPicPr>
          <p:blipFill rotWithShape="1">
            <a:blip r:embed="rId2">
              <a:alphaModFix amt="20000"/>
            </a:blip>
            <a:srcRect b="107" l="20301" r="24036" t="23674"/>
            <a:stretch/>
          </p:blipFill>
          <p:spPr>
            <a:xfrm rot="5400000">
              <a:off x="2737950" y="-1356025"/>
              <a:ext cx="3836700" cy="9312600"/>
            </a:xfrm>
            <a:custGeom>
              <a:rect b="b" l="l" r="r" t="t"/>
              <a:pathLst>
                <a:path extrusionOk="0" h="9312600" w="3836700">
                  <a:moveTo>
                    <a:pt x="0" y="9312600"/>
                  </a:moveTo>
                  <a:lnTo>
                    <a:pt x="0" y="0"/>
                  </a:lnTo>
                  <a:lnTo>
                    <a:pt x="3836700" y="0"/>
                  </a:lnTo>
                  <a:lnTo>
                    <a:pt x="3836700" y="9312600"/>
                  </a:lnTo>
                  <a:close/>
                </a:path>
              </a:pathLst>
            </a:custGeom>
            <a:noFill/>
            <a:ln>
              <a:noFill/>
            </a:ln>
          </p:spPr>
        </p:pic>
      </p:grpSp>
      <p:sp>
        <p:nvSpPr>
          <p:cNvPr id="505" name="Google Shape;505;p6"/>
          <p:cNvSpPr txBox="1"/>
          <p:nvPr>
            <p:ph type="title"/>
          </p:nvPr>
        </p:nvSpPr>
        <p:spPr>
          <a:xfrm>
            <a:off x="2686069" y="613688"/>
            <a:ext cx="3800400" cy="23439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3400"/>
              <a:buNone/>
              <a:defRPr sz="7200"/>
            </a:lvl1pPr>
            <a:lvl2pPr lvl="1" rtl="0" algn="ctr">
              <a:spcBef>
                <a:spcPts val="0"/>
              </a:spcBef>
              <a:spcAft>
                <a:spcPts val="0"/>
              </a:spcAft>
              <a:buSzPts val="3400"/>
              <a:buNone/>
              <a:defRPr/>
            </a:lvl2pPr>
            <a:lvl3pPr lvl="2" rtl="0" algn="ctr">
              <a:spcBef>
                <a:spcPts val="0"/>
              </a:spcBef>
              <a:spcAft>
                <a:spcPts val="0"/>
              </a:spcAft>
              <a:buSzPts val="3400"/>
              <a:buNone/>
              <a:defRPr/>
            </a:lvl3pPr>
            <a:lvl4pPr lvl="3" rtl="0" algn="ctr">
              <a:spcBef>
                <a:spcPts val="0"/>
              </a:spcBef>
              <a:spcAft>
                <a:spcPts val="0"/>
              </a:spcAft>
              <a:buSzPts val="3400"/>
              <a:buNone/>
              <a:defRPr/>
            </a:lvl4pPr>
            <a:lvl5pPr lvl="4" rtl="0" algn="ctr">
              <a:spcBef>
                <a:spcPts val="0"/>
              </a:spcBef>
              <a:spcAft>
                <a:spcPts val="0"/>
              </a:spcAft>
              <a:buSzPts val="3400"/>
              <a:buNone/>
              <a:defRPr/>
            </a:lvl5pPr>
            <a:lvl6pPr lvl="5" rtl="0" algn="ctr">
              <a:spcBef>
                <a:spcPts val="0"/>
              </a:spcBef>
              <a:spcAft>
                <a:spcPts val="0"/>
              </a:spcAft>
              <a:buSzPts val="3400"/>
              <a:buNone/>
              <a:defRPr/>
            </a:lvl6pPr>
            <a:lvl7pPr lvl="6" rtl="0" algn="ctr">
              <a:spcBef>
                <a:spcPts val="0"/>
              </a:spcBef>
              <a:spcAft>
                <a:spcPts val="0"/>
              </a:spcAft>
              <a:buSzPts val="3400"/>
              <a:buNone/>
              <a:defRPr/>
            </a:lvl7pPr>
            <a:lvl8pPr lvl="7" rtl="0" algn="ctr">
              <a:spcBef>
                <a:spcPts val="0"/>
              </a:spcBef>
              <a:spcAft>
                <a:spcPts val="0"/>
              </a:spcAft>
              <a:buSzPts val="3400"/>
              <a:buNone/>
              <a:defRPr/>
            </a:lvl8pPr>
            <a:lvl9pPr lvl="8" rtl="0" algn="ctr">
              <a:spcBef>
                <a:spcPts val="0"/>
              </a:spcBef>
              <a:spcAft>
                <a:spcPts val="0"/>
              </a:spcAft>
              <a:buSzPts val="3400"/>
              <a:buNone/>
              <a:defRPr/>
            </a:lvl9pPr>
          </a:lstStyle>
          <a:p/>
        </p:txBody>
      </p:sp>
      <p:sp>
        <p:nvSpPr>
          <p:cNvPr id="506" name="Google Shape;506;p6"/>
          <p:cNvSpPr txBox="1"/>
          <p:nvPr>
            <p:ph idx="1" type="subTitle"/>
          </p:nvPr>
        </p:nvSpPr>
        <p:spPr>
          <a:xfrm>
            <a:off x="2686051" y="2957510"/>
            <a:ext cx="3800400" cy="398100"/>
          </a:xfrm>
          <a:prstGeom prst="rect">
            <a:avLst/>
          </a:prstGeom>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b="1" sz="23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07" name="Google Shape;507;p6"/>
          <p:cNvSpPr txBox="1"/>
          <p:nvPr>
            <p:ph idx="2" type="body"/>
          </p:nvPr>
        </p:nvSpPr>
        <p:spPr>
          <a:xfrm>
            <a:off x="2686072" y="3355538"/>
            <a:ext cx="3800400" cy="973500"/>
          </a:xfrm>
          <a:prstGeom prst="rect">
            <a:avLst/>
          </a:prstGeom>
        </p:spPr>
        <p:txBody>
          <a:bodyPr anchorCtr="0" anchor="t" bIns="91425" lIns="91425" spcFirstLastPara="1" rIns="91425" wrap="square" tIns="91425">
            <a:normAutofit/>
          </a:bodyPr>
          <a:lstStyle>
            <a:lvl1pPr indent="-349250" lvl="0" marL="457200" rtl="0" algn="ctr">
              <a:lnSpc>
                <a:spcPct val="100000"/>
              </a:lnSpc>
              <a:spcBef>
                <a:spcPts val="0"/>
              </a:spcBef>
              <a:spcAft>
                <a:spcPts val="0"/>
              </a:spcAft>
              <a:buSzPts val="1900"/>
              <a:buChar char="●"/>
              <a:defRPr/>
            </a:lvl1pPr>
            <a:lvl2pPr indent="-342900" lvl="1" marL="914400" rtl="0" algn="ctr">
              <a:spcBef>
                <a:spcPts val="0"/>
              </a:spcBef>
              <a:spcAft>
                <a:spcPts val="0"/>
              </a:spcAft>
              <a:buSzPts val="1800"/>
              <a:buChar char="○"/>
              <a:defRPr/>
            </a:lvl2pPr>
            <a:lvl3pPr indent="-342900" lvl="2" marL="1371600" rtl="0" algn="ctr">
              <a:spcBef>
                <a:spcPts val="0"/>
              </a:spcBef>
              <a:spcAft>
                <a:spcPts val="0"/>
              </a:spcAft>
              <a:buSzPts val="1800"/>
              <a:buChar char="■"/>
              <a:defRPr/>
            </a:lvl3pPr>
            <a:lvl4pPr indent="-342900" lvl="3" marL="1828800" rtl="0" algn="ctr">
              <a:spcBef>
                <a:spcPts val="0"/>
              </a:spcBef>
              <a:spcAft>
                <a:spcPts val="0"/>
              </a:spcAft>
              <a:buSzPts val="1800"/>
              <a:buChar char="●"/>
              <a:defRPr/>
            </a:lvl4pPr>
            <a:lvl5pPr indent="-342900" lvl="4" marL="2286000" rtl="0" algn="ctr">
              <a:spcBef>
                <a:spcPts val="0"/>
              </a:spcBef>
              <a:spcAft>
                <a:spcPts val="0"/>
              </a:spcAft>
              <a:buSzPts val="1800"/>
              <a:buChar char="○"/>
              <a:defRPr/>
            </a:lvl5pPr>
            <a:lvl6pPr indent="-342900" lvl="5" marL="2743200" rtl="0" algn="ctr">
              <a:spcBef>
                <a:spcPts val="0"/>
              </a:spcBef>
              <a:spcAft>
                <a:spcPts val="0"/>
              </a:spcAft>
              <a:buSzPts val="1800"/>
              <a:buChar char="■"/>
              <a:defRPr/>
            </a:lvl6pPr>
            <a:lvl7pPr indent="-342900" lvl="6" marL="3200400" rtl="0" algn="ctr">
              <a:spcBef>
                <a:spcPts val="0"/>
              </a:spcBef>
              <a:spcAft>
                <a:spcPts val="0"/>
              </a:spcAft>
              <a:buSzPts val="1800"/>
              <a:buChar char="●"/>
              <a:defRPr/>
            </a:lvl7pPr>
            <a:lvl8pPr indent="-342900" lvl="7" marL="3657600" rtl="0" algn="ctr">
              <a:spcBef>
                <a:spcPts val="0"/>
              </a:spcBef>
              <a:spcAft>
                <a:spcPts val="0"/>
              </a:spcAft>
              <a:buSzPts val="1800"/>
              <a:buChar char="○"/>
              <a:defRPr/>
            </a:lvl8pPr>
            <a:lvl9pPr indent="-342900" lvl="8" marL="4114800" rtl="0" algn="ctr">
              <a:spcBef>
                <a:spcPts val="0"/>
              </a:spcBef>
              <a:spcAft>
                <a:spcPts val="0"/>
              </a:spcAft>
              <a:buSzPts val="1800"/>
              <a:buChar char="■"/>
              <a:defRPr/>
            </a:lvl9pPr>
          </a:lstStyle>
          <a:p/>
        </p:txBody>
      </p:sp>
      <p:grpSp>
        <p:nvGrpSpPr>
          <p:cNvPr id="508" name="Google Shape;508;p6"/>
          <p:cNvGrpSpPr/>
          <p:nvPr/>
        </p:nvGrpSpPr>
        <p:grpSpPr>
          <a:xfrm>
            <a:off x="63883" y="15"/>
            <a:ext cx="1029657" cy="506786"/>
            <a:chOff x="7673633" y="189975"/>
            <a:chExt cx="1525417" cy="750572"/>
          </a:xfrm>
        </p:grpSpPr>
        <p:sp>
          <p:nvSpPr>
            <p:cNvPr id="509" name="Google Shape;509;p6"/>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510" name="Google Shape;510;p6"/>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511" name="Google Shape;511;p6"/>
          <p:cNvGrpSpPr/>
          <p:nvPr/>
        </p:nvGrpSpPr>
        <p:grpSpPr>
          <a:xfrm>
            <a:off x="5982318" y="4711081"/>
            <a:ext cx="2925251" cy="432684"/>
            <a:chOff x="1439710" y="6217176"/>
            <a:chExt cx="4333706" cy="640824"/>
          </a:xfrm>
        </p:grpSpPr>
        <p:sp>
          <p:nvSpPr>
            <p:cNvPr id="512" name="Google Shape;512;p6"/>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 name="Google Shape;513;p6"/>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 name="Google Shape;514;p6"/>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515" name="Google Shape;515;p6"/>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grpSp>
        <p:nvGrpSpPr>
          <p:cNvPr id="516" name="Google Shape;516;p6"/>
          <p:cNvGrpSpPr/>
          <p:nvPr/>
        </p:nvGrpSpPr>
        <p:grpSpPr>
          <a:xfrm>
            <a:off x="8281238" y="3700462"/>
            <a:ext cx="626327" cy="626513"/>
            <a:chOff x="8878102" y="4612385"/>
            <a:chExt cx="927892" cy="927892"/>
          </a:xfrm>
        </p:grpSpPr>
        <p:sp>
          <p:nvSpPr>
            <p:cNvPr id="517" name="Google Shape;517;p6"/>
            <p:cNvSpPr/>
            <p:nvPr/>
          </p:nvSpPr>
          <p:spPr>
            <a:xfrm>
              <a:off x="8878102" y="4612385"/>
              <a:ext cx="927892" cy="927892"/>
            </a:xfrm>
            <a:custGeom>
              <a:rect b="b" l="l" r="r" t="t"/>
              <a:pathLst>
                <a:path extrusionOk="0" h="474019" w="474019">
                  <a:moveTo>
                    <a:pt x="0" y="237010"/>
                  </a:moveTo>
                  <a:cubicBezTo>
                    <a:pt x="0" y="106114"/>
                    <a:pt x="106113" y="0"/>
                    <a:pt x="237010" y="0"/>
                  </a:cubicBezTo>
                  <a:cubicBezTo>
                    <a:pt x="367906" y="0"/>
                    <a:pt x="474019" y="106114"/>
                    <a:pt x="474019" y="237010"/>
                  </a:cubicBezTo>
                  <a:cubicBezTo>
                    <a:pt x="474019" y="367906"/>
                    <a:pt x="367906" y="474019"/>
                    <a:pt x="237010" y="474019"/>
                  </a:cubicBezTo>
                  <a:cubicBezTo>
                    <a:pt x="106113" y="474019"/>
                    <a:pt x="0" y="367906"/>
                    <a:pt x="0" y="237010"/>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518" name="Google Shape;518;p6"/>
            <p:cNvPicPr preferRelativeResize="0"/>
            <p:nvPr/>
          </p:nvPicPr>
          <p:blipFill rotWithShape="1">
            <a:blip r:embed="rId2">
              <a:alphaModFix amt="20000"/>
            </a:blip>
            <a:srcRect b="72771" l="67169" r="19368" t="19635"/>
            <a:stretch/>
          </p:blipFill>
          <p:spPr>
            <a:xfrm rot="5400000">
              <a:off x="8878102" y="4612385"/>
              <a:ext cx="927892" cy="927892"/>
            </a:xfrm>
            <a:custGeom>
              <a:rect b="b" l="l" r="r" t="t"/>
              <a:pathLst>
                <a:path extrusionOk="0" h="927892" w="927892">
                  <a:moveTo>
                    <a:pt x="0" y="463945"/>
                  </a:moveTo>
                  <a:cubicBezTo>
                    <a:pt x="0" y="207716"/>
                    <a:pt x="207718" y="0"/>
                    <a:pt x="463947" y="0"/>
                  </a:cubicBezTo>
                  <a:cubicBezTo>
                    <a:pt x="720176" y="0"/>
                    <a:pt x="927892" y="207716"/>
                    <a:pt x="927892" y="463945"/>
                  </a:cubicBezTo>
                  <a:cubicBezTo>
                    <a:pt x="927892" y="720176"/>
                    <a:pt x="720176" y="927892"/>
                    <a:pt x="463947" y="927892"/>
                  </a:cubicBezTo>
                  <a:cubicBezTo>
                    <a:pt x="207718" y="927892"/>
                    <a:pt x="0" y="720176"/>
                    <a:pt x="0" y="463945"/>
                  </a:cubicBezTo>
                  <a:close/>
                </a:path>
              </a:pathLst>
            </a:custGeom>
            <a:noFill/>
            <a:ln>
              <a:noFill/>
            </a:ln>
          </p:spPr>
        </p:pic>
      </p:grpSp>
      <p:grpSp>
        <p:nvGrpSpPr>
          <p:cNvPr id="519" name="Google Shape;519;p6"/>
          <p:cNvGrpSpPr/>
          <p:nvPr/>
        </p:nvGrpSpPr>
        <p:grpSpPr>
          <a:xfrm>
            <a:off x="2511408" y="666118"/>
            <a:ext cx="456791" cy="456889"/>
            <a:chOff x="11299596" y="1176502"/>
            <a:chExt cx="676727" cy="676672"/>
          </a:xfrm>
        </p:grpSpPr>
        <p:sp>
          <p:nvSpPr>
            <p:cNvPr id="520" name="Google Shape;520;p6"/>
            <p:cNvSpPr/>
            <p:nvPr/>
          </p:nvSpPr>
          <p:spPr>
            <a:xfrm>
              <a:off x="11299596" y="1176502"/>
              <a:ext cx="676725" cy="676671"/>
            </a:xfrm>
            <a:custGeom>
              <a:rect b="b" l="l" r="r" t="t"/>
              <a:pathLst>
                <a:path extrusionOk="0" h="345681" w="345709">
                  <a:moveTo>
                    <a:pt x="0" y="172839"/>
                  </a:moveTo>
                  <a:cubicBezTo>
                    <a:pt x="0" y="77384"/>
                    <a:pt x="77400" y="0"/>
                    <a:pt x="172855" y="0"/>
                  </a:cubicBezTo>
                  <a:cubicBezTo>
                    <a:pt x="268310" y="0"/>
                    <a:pt x="345710" y="77384"/>
                    <a:pt x="345710" y="172839"/>
                  </a:cubicBezTo>
                  <a:cubicBezTo>
                    <a:pt x="345710" y="268298"/>
                    <a:pt x="268310" y="345681"/>
                    <a:pt x="172855" y="345681"/>
                  </a:cubicBezTo>
                  <a:cubicBezTo>
                    <a:pt x="77400" y="345681"/>
                    <a:pt x="0" y="268298"/>
                    <a:pt x="0" y="172839"/>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521" name="Google Shape;521;p6"/>
            <p:cNvPicPr preferRelativeResize="0"/>
            <p:nvPr/>
          </p:nvPicPr>
          <p:blipFill rotWithShape="1">
            <a:blip r:embed="rId2">
              <a:alphaModFix amt="20000"/>
            </a:blip>
            <a:srcRect b="92590" l="17319" r="72863" t="1872"/>
            <a:stretch/>
          </p:blipFill>
          <p:spPr>
            <a:xfrm rot="5400000">
              <a:off x="11299624" y="1176475"/>
              <a:ext cx="676671" cy="676727"/>
            </a:xfrm>
            <a:custGeom>
              <a:rect b="b" l="l" r="r" t="t"/>
              <a:pathLst>
                <a:path extrusionOk="0" h="676727" w="676671">
                  <a:moveTo>
                    <a:pt x="0" y="338364"/>
                  </a:moveTo>
                  <a:cubicBezTo>
                    <a:pt x="0" y="151510"/>
                    <a:pt x="151479" y="0"/>
                    <a:pt x="338333" y="0"/>
                  </a:cubicBezTo>
                  <a:cubicBezTo>
                    <a:pt x="525194" y="0"/>
                    <a:pt x="676671" y="151510"/>
                    <a:pt x="676671" y="338364"/>
                  </a:cubicBezTo>
                  <a:cubicBezTo>
                    <a:pt x="676671" y="525217"/>
                    <a:pt x="525194" y="676727"/>
                    <a:pt x="338333" y="676727"/>
                  </a:cubicBezTo>
                  <a:cubicBezTo>
                    <a:pt x="151479" y="676727"/>
                    <a:pt x="0" y="525217"/>
                    <a:pt x="0" y="338364"/>
                  </a:cubicBezTo>
                  <a:close/>
                </a:path>
              </a:pathLst>
            </a:custGeom>
            <a:noFill/>
            <a:ln>
              <a:noFill/>
            </a:ln>
          </p:spPr>
        </p:pic>
      </p:grpSp>
      <p:grpSp>
        <p:nvGrpSpPr>
          <p:cNvPr id="522" name="Google Shape;522;p6"/>
          <p:cNvGrpSpPr/>
          <p:nvPr/>
        </p:nvGrpSpPr>
        <p:grpSpPr>
          <a:xfrm>
            <a:off x="-788850" y="3553446"/>
            <a:ext cx="1748110" cy="1591424"/>
            <a:chOff x="10438625" y="4501032"/>
            <a:chExt cx="2589792" cy="2356968"/>
          </a:xfrm>
        </p:grpSpPr>
        <p:sp>
          <p:nvSpPr>
            <p:cNvPr id="523" name="Google Shape;523;p6"/>
            <p:cNvSpPr/>
            <p:nvPr/>
          </p:nvSpPr>
          <p:spPr>
            <a:xfrm>
              <a:off x="10438629" y="4501032"/>
              <a:ext cx="2589788" cy="2356967"/>
            </a:xfrm>
            <a:custGeom>
              <a:rect b="b" l="l" r="r" t="t"/>
              <a:pathLst>
                <a:path extrusionOk="0" h="1204070" w="1323008">
                  <a:moveTo>
                    <a:pt x="661504" y="0"/>
                  </a:moveTo>
                  <a:cubicBezTo>
                    <a:pt x="296201" y="0"/>
                    <a:pt x="0" y="296173"/>
                    <a:pt x="0" y="661492"/>
                  </a:cubicBezTo>
                  <a:lnTo>
                    <a:pt x="0" y="1204070"/>
                  </a:lnTo>
                  <a:lnTo>
                    <a:pt x="335873" y="1204070"/>
                  </a:lnTo>
                  <a:lnTo>
                    <a:pt x="335873" y="673126"/>
                  </a:lnTo>
                  <a:cubicBezTo>
                    <a:pt x="335873" y="488074"/>
                    <a:pt x="485816" y="338018"/>
                    <a:pt x="670856" y="338018"/>
                  </a:cubicBezTo>
                  <a:cubicBezTo>
                    <a:pt x="855936" y="338018"/>
                    <a:pt x="1005959" y="488074"/>
                    <a:pt x="1005959" y="673126"/>
                  </a:cubicBezTo>
                  <a:lnTo>
                    <a:pt x="1005959" y="1204070"/>
                  </a:lnTo>
                  <a:lnTo>
                    <a:pt x="1323009" y="1204070"/>
                  </a:lnTo>
                  <a:lnTo>
                    <a:pt x="1323009" y="661492"/>
                  </a:lnTo>
                  <a:cubicBezTo>
                    <a:pt x="1323009" y="296173"/>
                    <a:pt x="1026807" y="0"/>
                    <a:pt x="661504" y="0"/>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524" name="Google Shape;524;p6"/>
            <p:cNvPicPr preferRelativeResize="0"/>
            <p:nvPr/>
          </p:nvPicPr>
          <p:blipFill rotWithShape="1">
            <a:blip r:embed="rId2">
              <a:alphaModFix amt="20000"/>
            </a:blip>
            <a:srcRect b="37896" l="51255" r="14548" t="40908"/>
            <a:stretch/>
          </p:blipFill>
          <p:spPr>
            <a:xfrm rot="5400000">
              <a:off x="10555036" y="4384620"/>
              <a:ext cx="2356967" cy="2589790"/>
            </a:xfrm>
            <a:custGeom>
              <a:rect b="b" l="l" r="r" t="t"/>
              <a:pathLst>
                <a:path extrusionOk="0" h="2589790" w="2356967">
                  <a:moveTo>
                    <a:pt x="0" y="1294896"/>
                  </a:moveTo>
                  <a:cubicBezTo>
                    <a:pt x="0" y="579816"/>
                    <a:pt x="579759" y="0"/>
                    <a:pt x="1294871" y="0"/>
                  </a:cubicBezTo>
                  <a:lnTo>
                    <a:pt x="2356967" y="0"/>
                  </a:lnTo>
                  <a:lnTo>
                    <a:pt x="2356967" y="620626"/>
                  </a:lnTo>
                  <a:lnTo>
                    <a:pt x="1317644" y="620626"/>
                  </a:lnTo>
                  <a:cubicBezTo>
                    <a:pt x="955405" y="620626"/>
                    <a:pt x="661670" y="914296"/>
                    <a:pt x="661670" y="1276590"/>
                  </a:cubicBezTo>
                  <a:cubicBezTo>
                    <a:pt x="661670" y="1638805"/>
                    <a:pt x="955405" y="1932318"/>
                    <a:pt x="1317644" y="1932318"/>
                  </a:cubicBezTo>
                  <a:lnTo>
                    <a:pt x="2356967" y="1932318"/>
                  </a:lnTo>
                  <a:lnTo>
                    <a:pt x="2356967" y="2589790"/>
                  </a:lnTo>
                  <a:lnTo>
                    <a:pt x="1294871" y="2589790"/>
                  </a:lnTo>
                  <a:cubicBezTo>
                    <a:pt x="579759" y="2589790"/>
                    <a:pt x="0" y="2009977"/>
                    <a:pt x="0" y="1294896"/>
                  </a:cubicBezTo>
                  <a:close/>
                </a:path>
              </a:pathLst>
            </a:custGeom>
            <a:noFill/>
            <a:ln>
              <a:noFill/>
            </a:ln>
          </p:spPr>
        </p:pic>
      </p:grpSp>
      <p:grpSp>
        <p:nvGrpSpPr>
          <p:cNvPr id="525" name="Google Shape;525;p6"/>
          <p:cNvGrpSpPr/>
          <p:nvPr/>
        </p:nvGrpSpPr>
        <p:grpSpPr>
          <a:xfrm>
            <a:off x="7315770" y="128133"/>
            <a:ext cx="1160277" cy="251475"/>
            <a:chOff x="8300303" y="6093240"/>
            <a:chExt cx="1718929" cy="372445"/>
          </a:xfrm>
        </p:grpSpPr>
        <p:grpSp>
          <p:nvGrpSpPr>
            <p:cNvPr id="526" name="Google Shape;526;p6"/>
            <p:cNvGrpSpPr/>
            <p:nvPr/>
          </p:nvGrpSpPr>
          <p:grpSpPr>
            <a:xfrm>
              <a:off x="8300303" y="6093240"/>
              <a:ext cx="1718927" cy="372442"/>
              <a:chOff x="3290595" y="3170847"/>
              <a:chExt cx="878932" cy="190439"/>
            </a:xfrm>
          </p:grpSpPr>
          <p:sp>
            <p:nvSpPr>
              <p:cNvPr id="527" name="Google Shape;527;p6"/>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 name="Google Shape;528;p6"/>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 name="Google Shape;529;p6"/>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 name="Google Shape;530;p6"/>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531" name="Google Shape;531;p6"/>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532" name="Google Shape;532;p6"/>
          <p:cNvGrpSpPr/>
          <p:nvPr/>
        </p:nvGrpSpPr>
        <p:grpSpPr>
          <a:xfrm>
            <a:off x="5875587" y="-237632"/>
            <a:ext cx="1102695" cy="1103189"/>
            <a:chOff x="3519724" y="-159776"/>
            <a:chExt cx="1633623" cy="1633869"/>
          </a:xfrm>
        </p:grpSpPr>
        <p:sp>
          <p:nvSpPr>
            <p:cNvPr id="533" name="Google Shape;533;p6"/>
            <p:cNvSpPr/>
            <p:nvPr/>
          </p:nvSpPr>
          <p:spPr>
            <a:xfrm>
              <a:off x="3519724" y="-159776"/>
              <a:ext cx="1633622" cy="1633867"/>
            </a:xfrm>
            <a:custGeom>
              <a:rect b="b" l="l" r="r" t="t"/>
              <a:pathLst>
                <a:path extrusionOk="0" h="834670" w="834545">
                  <a:moveTo>
                    <a:pt x="417208" y="0"/>
                  </a:moveTo>
                  <a:cubicBezTo>
                    <a:pt x="186752" y="0"/>
                    <a:pt x="0" y="186874"/>
                    <a:pt x="0" y="417333"/>
                  </a:cubicBezTo>
                  <a:cubicBezTo>
                    <a:pt x="0" y="647793"/>
                    <a:pt x="186752" y="834671"/>
                    <a:pt x="417208" y="834671"/>
                  </a:cubicBezTo>
                  <a:cubicBezTo>
                    <a:pt x="647668" y="834671"/>
                    <a:pt x="834545" y="647793"/>
                    <a:pt x="834545" y="417333"/>
                  </a:cubicBezTo>
                  <a:cubicBezTo>
                    <a:pt x="834545" y="186874"/>
                    <a:pt x="647668" y="0"/>
                    <a:pt x="417208" y="0"/>
                  </a:cubicBezTo>
                  <a:close/>
                  <a:moveTo>
                    <a:pt x="417208" y="211515"/>
                  </a:moveTo>
                  <a:cubicBezTo>
                    <a:pt x="530871" y="211515"/>
                    <a:pt x="623031" y="303674"/>
                    <a:pt x="623031" y="417333"/>
                  </a:cubicBezTo>
                  <a:cubicBezTo>
                    <a:pt x="623031" y="530997"/>
                    <a:pt x="530871" y="623156"/>
                    <a:pt x="417208" y="623156"/>
                  </a:cubicBezTo>
                  <a:cubicBezTo>
                    <a:pt x="303549" y="623156"/>
                    <a:pt x="211389" y="530997"/>
                    <a:pt x="211389" y="417333"/>
                  </a:cubicBezTo>
                  <a:cubicBezTo>
                    <a:pt x="211389" y="303674"/>
                    <a:pt x="303549" y="211515"/>
                    <a:pt x="417208" y="211515"/>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534" name="Google Shape;534;p6"/>
            <p:cNvPicPr preferRelativeResize="0"/>
            <p:nvPr/>
          </p:nvPicPr>
          <p:blipFill rotWithShape="1">
            <a:blip r:embed="rId2">
              <a:alphaModFix amt="20000"/>
            </a:blip>
            <a:srcRect b="29022" l="0" r="76435" t="57607"/>
            <a:stretch/>
          </p:blipFill>
          <p:spPr>
            <a:xfrm rot="5400000">
              <a:off x="3524425" y="-154828"/>
              <a:ext cx="1624221" cy="1633622"/>
            </a:xfrm>
            <a:custGeom>
              <a:rect b="b" l="l" r="r" t="t"/>
              <a:pathLst>
                <a:path extrusionOk="0" h="1633622" w="1624221">
                  <a:moveTo>
                    <a:pt x="404393" y="816937"/>
                  </a:moveTo>
                  <a:cubicBezTo>
                    <a:pt x="404393" y="1039425"/>
                    <a:pt x="584794" y="1219828"/>
                    <a:pt x="807282" y="1219828"/>
                  </a:cubicBezTo>
                  <a:cubicBezTo>
                    <a:pt x="1029779" y="1219828"/>
                    <a:pt x="1210180" y="1039425"/>
                    <a:pt x="1210180" y="816937"/>
                  </a:cubicBezTo>
                  <a:cubicBezTo>
                    <a:pt x="1210180" y="594442"/>
                    <a:pt x="1029779" y="414039"/>
                    <a:pt x="807282" y="414039"/>
                  </a:cubicBezTo>
                  <a:cubicBezTo>
                    <a:pt x="584794" y="414039"/>
                    <a:pt x="404393" y="594442"/>
                    <a:pt x="404393" y="816937"/>
                  </a:cubicBezTo>
                  <a:close/>
                  <a:moveTo>
                    <a:pt x="0" y="936017"/>
                  </a:moveTo>
                  <a:lnTo>
                    <a:pt x="0" y="697849"/>
                  </a:lnTo>
                  <a:lnTo>
                    <a:pt x="6951" y="652312"/>
                  </a:lnTo>
                  <a:cubicBezTo>
                    <a:pt x="83137" y="280075"/>
                    <a:pt x="412549" y="0"/>
                    <a:pt x="807282" y="0"/>
                  </a:cubicBezTo>
                  <a:cubicBezTo>
                    <a:pt x="1258407" y="0"/>
                    <a:pt x="1624221" y="365812"/>
                    <a:pt x="1624221" y="816937"/>
                  </a:cubicBezTo>
                  <a:cubicBezTo>
                    <a:pt x="1624221" y="1268055"/>
                    <a:pt x="1258407" y="1633622"/>
                    <a:pt x="807282" y="1633622"/>
                  </a:cubicBezTo>
                  <a:cubicBezTo>
                    <a:pt x="412548" y="1633622"/>
                    <a:pt x="83137" y="1353735"/>
                    <a:pt x="6951" y="981549"/>
                  </a:cubicBezTo>
                  <a:close/>
                </a:path>
              </a:pathLst>
            </a:cu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oxes">
  <p:cSld name="CUSTOM_1">
    <p:spTree>
      <p:nvGrpSpPr>
        <p:cNvPr id="535" name="Shape 535"/>
        <p:cNvGrpSpPr/>
        <p:nvPr/>
      </p:nvGrpSpPr>
      <p:grpSpPr>
        <a:xfrm>
          <a:off x="0" y="0"/>
          <a:ext cx="0" cy="0"/>
          <a:chOff x="0" y="0"/>
          <a:chExt cx="0" cy="0"/>
        </a:xfrm>
      </p:grpSpPr>
      <p:grpSp>
        <p:nvGrpSpPr>
          <p:cNvPr id="536" name="Google Shape;536;p7"/>
          <p:cNvGrpSpPr/>
          <p:nvPr/>
        </p:nvGrpSpPr>
        <p:grpSpPr>
          <a:xfrm>
            <a:off x="191625" y="142237"/>
            <a:ext cx="1520127" cy="1500730"/>
            <a:chOff x="3161217" y="1970080"/>
            <a:chExt cx="1395636" cy="1377828"/>
          </a:xfrm>
        </p:grpSpPr>
        <p:sp>
          <p:nvSpPr>
            <p:cNvPr id="537" name="Google Shape;537;p7"/>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 name="Google Shape;538;p7"/>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9" name="Google Shape;539;p7"/>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0" name="Google Shape;540;p7"/>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1" name="Google Shape;541;p7"/>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2" name="Google Shape;542;p7"/>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3" name="Google Shape;543;p7"/>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4" name="Google Shape;544;p7"/>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5" name="Google Shape;545;p7"/>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6" name="Google Shape;546;p7"/>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7" name="Google Shape;547;p7"/>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8" name="Google Shape;548;p7"/>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9" name="Google Shape;549;p7"/>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 name="Google Shape;550;p7"/>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 name="Google Shape;551;p7"/>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 name="Google Shape;552;p7"/>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 name="Google Shape;553;p7"/>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 name="Google Shape;554;p7"/>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 name="Google Shape;555;p7"/>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 name="Google Shape;556;p7"/>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 name="Google Shape;557;p7"/>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 name="Google Shape;558;p7"/>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 name="Google Shape;559;p7"/>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 name="Google Shape;560;p7"/>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 name="Google Shape;561;p7"/>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 name="Google Shape;562;p7"/>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 name="Google Shape;563;p7"/>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 name="Google Shape;564;p7"/>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 name="Google Shape;565;p7"/>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 name="Google Shape;566;p7"/>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 name="Google Shape;567;p7"/>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 name="Google Shape;568;p7"/>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9" name="Google Shape;569;p7"/>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 name="Google Shape;570;p7"/>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 name="Google Shape;571;p7"/>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 name="Google Shape;572;p7"/>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 name="Google Shape;573;p7"/>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 name="Google Shape;574;p7"/>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 name="Google Shape;575;p7"/>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 name="Google Shape;576;p7"/>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 name="Google Shape;577;p7"/>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 name="Google Shape;578;p7"/>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 name="Google Shape;579;p7"/>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 name="Google Shape;580;p7"/>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 name="Google Shape;581;p7"/>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 name="Google Shape;582;p7"/>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 name="Google Shape;583;p7"/>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 name="Google Shape;584;p7"/>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 name="Google Shape;585;p7"/>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586" name="Google Shape;586;p7"/>
          <p:cNvSpPr txBox="1"/>
          <p:nvPr>
            <p:ph idx="1" type="subTitle"/>
          </p:nvPr>
        </p:nvSpPr>
        <p:spPr>
          <a:xfrm>
            <a:off x="1137023" y="1434750"/>
            <a:ext cx="3376200" cy="537900"/>
          </a:xfrm>
          <a:prstGeom prst="rect">
            <a:avLst/>
          </a:prstGeom>
          <a:noFill/>
        </p:spPr>
        <p:txBody>
          <a:bodyPr anchorCtr="0" anchor="t" bIns="91425" lIns="91425" spcFirstLastPara="1" rIns="91425" wrap="square" tIns="91425">
            <a:normAutofit/>
          </a:bodyPr>
          <a:lstStyle>
            <a:lvl1pPr lvl="0" rtl="0">
              <a:lnSpc>
                <a:spcPct val="80000"/>
              </a:lnSpc>
              <a:spcBef>
                <a:spcPts val="0"/>
              </a:spcBef>
              <a:spcAft>
                <a:spcPts val="0"/>
              </a:spcAft>
              <a:buSzPts val="2100"/>
              <a:buNone/>
              <a:defRPr b="1" sz="24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87" name="Google Shape;587;p7"/>
          <p:cNvSpPr txBox="1"/>
          <p:nvPr>
            <p:ph idx="2" type="body"/>
          </p:nvPr>
        </p:nvSpPr>
        <p:spPr>
          <a:xfrm>
            <a:off x="1137054" y="1972391"/>
            <a:ext cx="3376200" cy="973500"/>
          </a:xfrm>
          <a:prstGeom prst="rect">
            <a:avLst/>
          </a:prstGeom>
        </p:spPr>
        <p:txBody>
          <a:bodyPr anchorCtr="0" anchor="t" bIns="91425" lIns="91425" spcFirstLastPara="1" rIns="91425" wrap="square" tIns="91425">
            <a:normAutofit/>
          </a:bodyPr>
          <a:lstStyle>
            <a:lvl1pPr indent="-349250" lvl="0" marL="457200" rtl="0">
              <a:spcBef>
                <a:spcPts val="0"/>
              </a:spcBef>
              <a:spcAft>
                <a:spcPts val="0"/>
              </a:spcAft>
              <a:buSzPts val="19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588" name="Google Shape;588;p7"/>
          <p:cNvSpPr txBox="1"/>
          <p:nvPr>
            <p:ph idx="3" type="subTitle"/>
          </p:nvPr>
        </p:nvSpPr>
        <p:spPr>
          <a:xfrm>
            <a:off x="5405056" y="1434750"/>
            <a:ext cx="3376200" cy="537900"/>
          </a:xfrm>
          <a:prstGeom prst="rect">
            <a:avLst/>
          </a:prstGeom>
          <a:noFill/>
        </p:spPr>
        <p:txBody>
          <a:bodyPr anchorCtr="0" anchor="t" bIns="91425" lIns="91425" spcFirstLastPara="1" rIns="91425" wrap="square" tIns="91425">
            <a:normAutofit/>
          </a:bodyPr>
          <a:lstStyle>
            <a:lvl1pPr lvl="0" rtl="0">
              <a:lnSpc>
                <a:spcPct val="80000"/>
              </a:lnSpc>
              <a:spcBef>
                <a:spcPts val="0"/>
              </a:spcBef>
              <a:spcAft>
                <a:spcPts val="0"/>
              </a:spcAft>
              <a:buSzPts val="2100"/>
              <a:buNone/>
              <a:defRPr b="1" sz="24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89" name="Google Shape;589;p7"/>
          <p:cNvSpPr txBox="1"/>
          <p:nvPr>
            <p:ph idx="4" type="body"/>
          </p:nvPr>
        </p:nvSpPr>
        <p:spPr>
          <a:xfrm>
            <a:off x="5405092" y="1972391"/>
            <a:ext cx="3376200" cy="973500"/>
          </a:xfrm>
          <a:prstGeom prst="rect">
            <a:avLst/>
          </a:prstGeom>
        </p:spPr>
        <p:txBody>
          <a:bodyPr anchorCtr="0" anchor="t" bIns="91425" lIns="91425" spcFirstLastPara="1" rIns="91425" wrap="square" tIns="91425">
            <a:normAutofit/>
          </a:bodyPr>
          <a:lstStyle>
            <a:lvl1pPr indent="-349250" lvl="0" marL="457200" rtl="0">
              <a:spcBef>
                <a:spcPts val="0"/>
              </a:spcBef>
              <a:spcAft>
                <a:spcPts val="0"/>
              </a:spcAft>
              <a:buSzPts val="19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590" name="Google Shape;590;p7"/>
          <p:cNvSpPr txBox="1"/>
          <p:nvPr>
            <p:ph idx="5" type="subTitle"/>
          </p:nvPr>
        </p:nvSpPr>
        <p:spPr>
          <a:xfrm>
            <a:off x="1136953" y="2997859"/>
            <a:ext cx="3376200" cy="537900"/>
          </a:xfrm>
          <a:prstGeom prst="rect">
            <a:avLst/>
          </a:prstGeom>
          <a:noFill/>
        </p:spPr>
        <p:txBody>
          <a:bodyPr anchorCtr="0" anchor="t" bIns="91425" lIns="91425" spcFirstLastPara="1" rIns="91425" wrap="square" tIns="91425">
            <a:normAutofit/>
          </a:bodyPr>
          <a:lstStyle>
            <a:lvl1pPr lvl="0" rtl="0">
              <a:lnSpc>
                <a:spcPct val="80000"/>
              </a:lnSpc>
              <a:spcBef>
                <a:spcPts val="0"/>
              </a:spcBef>
              <a:spcAft>
                <a:spcPts val="0"/>
              </a:spcAft>
              <a:buSzPts val="2100"/>
              <a:buNone/>
              <a:defRPr b="1" sz="24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91" name="Google Shape;591;p7"/>
          <p:cNvSpPr txBox="1"/>
          <p:nvPr>
            <p:ph idx="6" type="body"/>
          </p:nvPr>
        </p:nvSpPr>
        <p:spPr>
          <a:xfrm>
            <a:off x="1136995" y="3535500"/>
            <a:ext cx="3376200" cy="973500"/>
          </a:xfrm>
          <a:prstGeom prst="rect">
            <a:avLst/>
          </a:prstGeom>
        </p:spPr>
        <p:txBody>
          <a:bodyPr anchorCtr="0" anchor="t" bIns="91425" lIns="91425" spcFirstLastPara="1" rIns="91425" wrap="square" tIns="91425">
            <a:normAutofit/>
          </a:bodyPr>
          <a:lstStyle>
            <a:lvl1pPr indent="-349250" lvl="0" marL="457200" rtl="0">
              <a:spcBef>
                <a:spcPts val="0"/>
              </a:spcBef>
              <a:spcAft>
                <a:spcPts val="0"/>
              </a:spcAft>
              <a:buSzPts val="19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592" name="Google Shape;592;p7"/>
          <p:cNvSpPr txBox="1"/>
          <p:nvPr>
            <p:ph idx="7" type="body"/>
          </p:nvPr>
        </p:nvSpPr>
        <p:spPr>
          <a:xfrm>
            <a:off x="5405034" y="3535500"/>
            <a:ext cx="3376200" cy="973500"/>
          </a:xfrm>
          <a:prstGeom prst="rect">
            <a:avLst/>
          </a:prstGeom>
        </p:spPr>
        <p:txBody>
          <a:bodyPr anchorCtr="0" anchor="t" bIns="91425" lIns="91425" spcFirstLastPara="1" rIns="91425" wrap="square" tIns="91425">
            <a:normAutofit/>
          </a:bodyPr>
          <a:lstStyle>
            <a:lvl1pPr indent="-349250" lvl="0" marL="457200" rtl="0">
              <a:spcBef>
                <a:spcPts val="0"/>
              </a:spcBef>
              <a:spcAft>
                <a:spcPts val="0"/>
              </a:spcAft>
              <a:buSzPts val="19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593" name="Google Shape;593;p7"/>
          <p:cNvSpPr txBox="1"/>
          <p:nvPr>
            <p:ph idx="8" type="subTitle"/>
          </p:nvPr>
        </p:nvSpPr>
        <p:spPr>
          <a:xfrm>
            <a:off x="5404998" y="2997859"/>
            <a:ext cx="3376200" cy="537900"/>
          </a:xfrm>
          <a:prstGeom prst="rect">
            <a:avLst/>
          </a:prstGeom>
          <a:noFill/>
        </p:spPr>
        <p:txBody>
          <a:bodyPr anchorCtr="0" anchor="t" bIns="91425" lIns="91425" spcFirstLastPara="1" rIns="91425" wrap="square" tIns="91425">
            <a:normAutofit/>
          </a:bodyPr>
          <a:lstStyle>
            <a:lvl1pPr lvl="0" rtl="0">
              <a:lnSpc>
                <a:spcPct val="80000"/>
              </a:lnSpc>
              <a:spcBef>
                <a:spcPts val="0"/>
              </a:spcBef>
              <a:spcAft>
                <a:spcPts val="0"/>
              </a:spcAft>
              <a:buSzPts val="2100"/>
              <a:buNone/>
              <a:defRPr b="1" sz="24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grpSp>
        <p:nvGrpSpPr>
          <p:cNvPr id="594" name="Google Shape;594;p7"/>
          <p:cNvGrpSpPr/>
          <p:nvPr/>
        </p:nvGrpSpPr>
        <p:grpSpPr>
          <a:xfrm>
            <a:off x="826727" y="4864174"/>
            <a:ext cx="1289197" cy="279333"/>
            <a:chOff x="8300303" y="6093240"/>
            <a:chExt cx="1718929" cy="372445"/>
          </a:xfrm>
        </p:grpSpPr>
        <p:grpSp>
          <p:nvGrpSpPr>
            <p:cNvPr id="595" name="Google Shape;595;p7"/>
            <p:cNvGrpSpPr/>
            <p:nvPr/>
          </p:nvGrpSpPr>
          <p:grpSpPr>
            <a:xfrm>
              <a:off x="8300303" y="6093240"/>
              <a:ext cx="1718927" cy="372442"/>
              <a:chOff x="3290595" y="3170847"/>
              <a:chExt cx="878932" cy="190439"/>
            </a:xfrm>
          </p:grpSpPr>
          <p:sp>
            <p:nvSpPr>
              <p:cNvPr id="596" name="Google Shape;596;p7"/>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 name="Google Shape;597;p7"/>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 name="Google Shape;598;p7"/>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 name="Google Shape;599;p7"/>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600" name="Google Shape;600;p7"/>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601" name="Google Shape;601;p7"/>
          <p:cNvGrpSpPr/>
          <p:nvPr/>
        </p:nvGrpSpPr>
        <p:grpSpPr>
          <a:xfrm flipH="1" rot="5400000">
            <a:off x="8376486" y="3419808"/>
            <a:ext cx="1029504" cy="505510"/>
            <a:chOff x="7673633" y="189975"/>
            <a:chExt cx="1525417" cy="750572"/>
          </a:xfrm>
        </p:grpSpPr>
        <p:sp>
          <p:nvSpPr>
            <p:cNvPr id="602" name="Google Shape;602;p7"/>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603" name="Google Shape;603;p7"/>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604" name="Google Shape;604;p7"/>
          <p:cNvGrpSpPr/>
          <p:nvPr/>
        </p:nvGrpSpPr>
        <p:grpSpPr>
          <a:xfrm>
            <a:off x="5710345" y="4791802"/>
            <a:ext cx="2395239" cy="351877"/>
            <a:chOff x="1439710" y="6217176"/>
            <a:chExt cx="4333706" cy="640824"/>
          </a:xfrm>
        </p:grpSpPr>
        <p:sp>
          <p:nvSpPr>
            <p:cNvPr id="605" name="Google Shape;605;p7"/>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 name="Google Shape;606;p7"/>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 name="Google Shape;607;p7"/>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608" name="Google Shape;608;p7"/>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sp>
        <p:nvSpPr>
          <p:cNvPr id="609" name="Google Shape;609;p7"/>
          <p:cNvSpPr txBox="1"/>
          <p:nvPr>
            <p:ph type="title"/>
          </p:nvPr>
        </p:nvSpPr>
        <p:spPr>
          <a:xfrm>
            <a:off x="413888" y="297113"/>
            <a:ext cx="8316300" cy="7410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10" name="Shape 610"/>
        <p:cNvGrpSpPr/>
        <p:nvPr/>
      </p:nvGrpSpPr>
      <p:grpSpPr>
        <a:xfrm>
          <a:off x="0" y="0"/>
          <a:ext cx="0" cy="0"/>
          <a:chOff x="0" y="0"/>
          <a:chExt cx="0" cy="0"/>
        </a:xfrm>
      </p:grpSpPr>
      <p:sp>
        <p:nvSpPr>
          <p:cNvPr id="611" name="Google Shape;611;p8"/>
          <p:cNvSpPr txBox="1"/>
          <p:nvPr>
            <p:ph type="title"/>
          </p:nvPr>
        </p:nvSpPr>
        <p:spPr>
          <a:xfrm>
            <a:off x="413888" y="297113"/>
            <a:ext cx="8316300" cy="741000"/>
          </a:xfrm>
          <a:prstGeom prst="rect">
            <a:avLst/>
          </a:prstGeom>
        </p:spPr>
        <p:txBody>
          <a:bodyPr anchorCtr="0" anchor="t" bIns="91425" lIns="91425" spcFirstLastPara="1" rIns="91425" wrap="square" tIns="91425">
            <a:normAutofit/>
          </a:bodyPr>
          <a:lstStyle>
            <a:lvl1pPr lvl="0" algn="ctr">
              <a:spcBef>
                <a:spcPts val="0"/>
              </a:spcBef>
              <a:spcAft>
                <a:spcPts val="0"/>
              </a:spcAft>
              <a:buSzPts val="34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p:txBody>
      </p:sp>
      <p:sp>
        <p:nvSpPr>
          <p:cNvPr id="612" name="Google Shape;612;p8"/>
          <p:cNvSpPr txBox="1"/>
          <p:nvPr>
            <p:ph idx="1" type="body"/>
          </p:nvPr>
        </p:nvSpPr>
        <p:spPr>
          <a:xfrm>
            <a:off x="767334" y="1485863"/>
            <a:ext cx="3572100" cy="2885100"/>
          </a:xfrm>
          <a:prstGeom prst="rect">
            <a:avLst/>
          </a:prstGeom>
        </p:spPr>
        <p:txBody>
          <a:bodyPr anchorCtr="0" anchor="t" bIns="91425" lIns="91425" spcFirstLastPara="1" rIns="91425" wrap="square" tIns="91425">
            <a:normAutofit/>
          </a:bodyPr>
          <a:lstStyle>
            <a:lvl1pPr indent="-336550" lvl="0" marL="457200">
              <a:spcBef>
                <a:spcPts val="0"/>
              </a:spcBef>
              <a:spcAft>
                <a:spcPts val="0"/>
              </a:spcAft>
              <a:buSzPts val="1700"/>
              <a:buChar char="●"/>
              <a:defRPr sz="1700"/>
            </a:lvl1pPr>
            <a:lvl2pPr indent="-336550" lvl="1" marL="914400">
              <a:spcBef>
                <a:spcPts val="0"/>
              </a:spcBef>
              <a:spcAft>
                <a:spcPts val="0"/>
              </a:spcAft>
              <a:buSzPts val="1700"/>
              <a:buChar char="○"/>
              <a:defRPr sz="1700"/>
            </a:lvl2pPr>
            <a:lvl3pPr indent="-336550" lvl="2" marL="1371600">
              <a:spcBef>
                <a:spcPts val="0"/>
              </a:spcBef>
              <a:spcAft>
                <a:spcPts val="0"/>
              </a:spcAft>
              <a:buSzPts val="1700"/>
              <a:buChar char="■"/>
              <a:defRPr sz="1700"/>
            </a:lvl3pPr>
            <a:lvl4pPr indent="-336550" lvl="3" marL="1828800">
              <a:spcBef>
                <a:spcPts val="0"/>
              </a:spcBef>
              <a:spcAft>
                <a:spcPts val="0"/>
              </a:spcAft>
              <a:buSzPts val="1700"/>
              <a:buChar char="●"/>
              <a:defRPr sz="1700"/>
            </a:lvl4pPr>
            <a:lvl5pPr indent="-336550" lvl="4" marL="2286000">
              <a:spcBef>
                <a:spcPts val="0"/>
              </a:spcBef>
              <a:spcAft>
                <a:spcPts val="0"/>
              </a:spcAft>
              <a:buSzPts val="1700"/>
              <a:buChar char="○"/>
              <a:defRPr sz="1700"/>
            </a:lvl5pPr>
            <a:lvl6pPr indent="-336550" lvl="5" marL="2743200">
              <a:spcBef>
                <a:spcPts val="0"/>
              </a:spcBef>
              <a:spcAft>
                <a:spcPts val="0"/>
              </a:spcAft>
              <a:buSzPts val="1700"/>
              <a:buChar char="■"/>
              <a:defRPr sz="1700"/>
            </a:lvl6pPr>
            <a:lvl7pPr indent="-336550" lvl="6" marL="3200400">
              <a:spcBef>
                <a:spcPts val="0"/>
              </a:spcBef>
              <a:spcAft>
                <a:spcPts val="0"/>
              </a:spcAft>
              <a:buSzPts val="1700"/>
              <a:buChar char="●"/>
              <a:defRPr sz="1700"/>
            </a:lvl7pPr>
            <a:lvl8pPr indent="-336550" lvl="7" marL="3657600">
              <a:spcBef>
                <a:spcPts val="0"/>
              </a:spcBef>
              <a:spcAft>
                <a:spcPts val="0"/>
              </a:spcAft>
              <a:buSzPts val="1700"/>
              <a:buChar char="○"/>
              <a:defRPr sz="1700"/>
            </a:lvl8pPr>
            <a:lvl9pPr indent="-336550" lvl="8" marL="4114800">
              <a:spcBef>
                <a:spcPts val="0"/>
              </a:spcBef>
              <a:spcAft>
                <a:spcPts val="0"/>
              </a:spcAft>
              <a:buSzPts val="1700"/>
              <a:buChar char="■"/>
              <a:defRPr sz="1700"/>
            </a:lvl9pPr>
          </a:lstStyle>
          <a:p/>
        </p:txBody>
      </p:sp>
      <p:sp>
        <p:nvSpPr>
          <p:cNvPr id="613" name="Google Shape;613;p8"/>
          <p:cNvSpPr txBox="1"/>
          <p:nvPr>
            <p:ph idx="2" type="body"/>
          </p:nvPr>
        </p:nvSpPr>
        <p:spPr>
          <a:xfrm>
            <a:off x="4804566" y="1485863"/>
            <a:ext cx="3572100" cy="2885100"/>
          </a:xfrm>
          <a:prstGeom prst="rect">
            <a:avLst/>
          </a:prstGeom>
        </p:spPr>
        <p:txBody>
          <a:bodyPr anchorCtr="0" anchor="t" bIns="91425" lIns="91425" spcFirstLastPara="1" rIns="91425" wrap="square" tIns="91425">
            <a:normAutofit/>
          </a:bodyPr>
          <a:lstStyle>
            <a:lvl1pPr indent="-336550" lvl="0" marL="457200">
              <a:spcBef>
                <a:spcPts val="0"/>
              </a:spcBef>
              <a:spcAft>
                <a:spcPts val="0"/>
              </a:spcAft>
              <a:buSzPts val="1700"/>
              <a:buChar char="●"/>
              <a:defRPr sz="1700"/>
            </a:lvl1pPr>
            <a:lvl2pPr indent="-336550" lvl="1" marL="914400">
              <a:spcBef>
                <a:spcPts val="0"/>
              </a:spcBef>
              <a:spcAft>
                <a:spcPts val="0"/>
              </a:spcAft>
              <a:buSzPts val="1700"/>
              <a:buChar char="○"/>
              <a:defRPr sz="1700"/>
            </a:lvl2pPr>
            <a:lvl3pPr indent="-336550" lvl="2" marL="1371600">
              <a:spcBef>
                <a:spcPts val="0"/>
              </a:spcBef>
              <a:spcAft>
                <a:spcPts val="0"/>
              </a:spcAft>
              <a:buSzPts val="1700"/>
              <a:buChar char="■"/>
              <a:defRPr sz="1700"/>
            </a:lvl3pPr>
            <a:lvl4pPr indent="-336550" lvl="3" marL="1828800">
              <a:spcBef>
                <a:spcPts val="0"/>
              </a:spcBef>
              <a:spcAft>
                <a:spcPts val="0"/>
              </a:spcAft>
              <a:buSzPts val="1700"/>
              <a:buChar char="●"/>
              <a:defRPr sz="1700"/>
            </a:lvl4pPr>
            <a:lvl5pPr indent="-336550" lvl="4" marL="2286000">
              <a:spcBef>
                <a:spcPts val="0"/>
              </a:spcBef>
              <a:spcAft>
                <a:spcPts val="0"/>
              </a:spcAft>
              <a:buSzPts val="1700"/>
              <a:buChar char="○"/>
              <a:defRPr sz="1700"/>
            </a:lvl5pPr>
            <a:lvl6pPr indent="-336550" lvl="5" marL="2743200">
              <a:spcBef>
                <a:spcPts val="0"/>
              </a:spcBef>
              <a:spcAft>
                <a:spcPts val="0"/>
              </a:spcAft>
              <a:buSzPts val="1700"/>
              <a:buChar char="■"/>
              <a:defRPr sz="1700"/>
            </a:lvl6pPr>
            <a:lvl7pPr indent="-336550" lvl="6" marL="3200400">
              <a:spcBef>
                <a:spcPts val="0"/>
              </a:spcBef>
              <a:spcAft>
                <a:spcPts val="0"/>
              </a:spcAft>
              <a:buSzPts val="1700"/>
              <a:buChar char="●"/>
              <a:defRPr sz="1700"/>
            </a:lvl7pPr>
            <a:lvl8pPr indent="-336550" lvl="7" marL="3657600">
              <a:spcBef>
                <a:spcPts val="0"/>
              </a:spcBef>
              <a:spcAft>
                <a:spcPts val="0"/>
              </a:spcAft>
              <a:buSzPts val="1700"/>
              <a:buChar char="○"/>
              <a:defRPr sz="1700"/>
            </a:lvl8pPr>
            <a:lvl9pPr indent="-336550" lvl="8" marL="4114800">
              <a:spcBef>
                <a:spcPts val="0"/>
              </a:spcBef>
              <a:spcAft>
                <a:spcPts val="0"/>
              </a:spcAft>
              <a:buSzPts val="1700"/>
              <a:buChar char="■"/>
              <a:defRPr sz="1700"/>
            </a:lvl9pPr>
          </a:lstStyle>
          <a:p/>
        </p:txBody>
      </p:sp>
      <p:sp>
        <p:nvSpPr>
          <p:cNvPr id="614" name="Google Shape;61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615" name="Google Shape;615;p8"/>
          <p:cNvGrpSpPr/>
          <p:nvPr/>
        </p:nvGrpSpPr>
        <p:grpSpPr>
          <a:xfrm flipH="1">
            <a:off x="203842" y="171463"/>
            <a:ext cx="1842379" cy="1823831"/>
            <a:chOff x="3161217" y="1970080"/>
            <a:chExt cx="1395636" cy="1377828"/>
          </a:xfrm>
        </p:grpSpPr>
        <p:sp>
          <p:nvSpPr>
            <p:cNvPr id="616" name="Google Shape;616;p8"/>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 name="Google Shape;617;p8"/>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 name="Google Shape;618;p8"/>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 name="Google Shape;619;p8"/>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 name="Google Shape;620;p8"/>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 name="Google Shape;621;p8"/>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 name="Google Shape;622;p8"/>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 name="Google Shape;623;p8"/>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 name="Google Shape;624;p8"/>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 name="Google Shape;625;p8"/>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 name="Google Shape;626;p8"/>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 name="Google Shape;627;p8"/>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 name="Google Shape;628;p8"/>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 name="Google Shape;629;p8"/>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 name="Google Shape;630;p8"/>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1" name="Google Shape;631;p8"/>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 name="Google Shape;632;p8"/>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 name="Google Shape;633;p8"/>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 name="Google Shape;634;p8"/>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 name="Google Shape;635;p8"/>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 name="Google Shape;636;p8"/>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 name="Google Shape;637;p8"/>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 name="Google Shape;638;p8"/>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 name="Google Shape;639;p8"/>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 name="Google Shape;640;p8"/>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 name="Google Shape;641;p8"/>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 name="Google Shape;642;p8"/>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 name="Google Shape;643;p8"/>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 name="Google Shape;644;p8"/>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 name="Google Shape;645;p8"/>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 name="Google Shape;646;p8"/>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 name="Google Shape;647;p8"/>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 name="Google Shape;648;p8"/>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 name="Google Shape;649;p8"/>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 name="Google Shape;650;p8"/>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1" name="Google Shape;651;p8"/>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 name="Google Shape;652;p8"/>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 name="Google Shape;653;p8"/>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 name="Google Shape;654;p8"/>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 name="Google Shape;655;p8"/>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 name="Google Shape;656;p8"/>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 name="Google Shape;657;p8"/>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 name="Google Shape;658;p8"/>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 name="Google Shape;659;p8"/>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 name="Google Shape;660;p8"/>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 name="Google Shape;661;p8"/>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 name="Google Shape;662;p8"/>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 name="Google Shape;663;p8"/>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 name="Google Shape;664;p8"/>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665" name="Google Shape;665;p8"/>
          <p:cNvGrpSpPr/>
          <p:nvPr/>
        </p:nvGrpSpPr>
        <p:grpSpPr>
          <a:xfrm rot="10800000">
            <a:off x="3740494" y="4627280"/>
            <a:ext cx="1029657" cy="505586"/>
            <a:chOff x="7673633" y="189975"/>
            <a:chExt cx="1525417" cy="750572"/>
          </a:xfrm>
        </p:grpSpPr>
        <p:sp>
          <p:nvSpPr>
            <p:cNvPr id="666" name="Google Shape;666;p8"/>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667" name="Google Shape;667;p8"/>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668" name="Google Shape;668;p8"/>
          <p:cNvGrpSpPr/>
          <p:nvPr/>
        </p:nvGrpSpPr>
        <p:grpSpPr>
          <a:xfrm flipH="1">
            <a:off x="5959885" y="4711517"/>
            <a:ext cx="2925251" cy="431980"/>
            <a:chOff x="1439710" y="6217176"/>
            <a:chExt cx="4333706" cy="640824"/>
          </a:xfrm>
        </p:grpSpPr>
        <p:sp>
          <p:nvSpPr>
            <p:cNvPr id="669" name="Google Shape;669;p8"/>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 name="Google Shape;670;p8"/>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1" name="Google Shape;671;p8"/>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672" name="Google Shape;672;p8"/>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grpSp>
        <p:nvGrpSpPr>
          <p:cNvPr id="673" name="Google Shape;673;p8"/>
          <p:cNvGrpSpPr/>
          <p:nvPr/>
        </p:nvGrpSpPr>
        <p:grpSpPr>
          <a:xfrm flipH="1">
            <a:off x="-473805" y="3872852"/>
            <a:ext cx="1394085" cy="1270641"/>
            <a:chOff x="10438625" y="4501032"/>
            <a:chExt cx="2589792" cy="2356968"/>
          </a:xfrm>
        </p:grpSpPr>
        <p:sp>
          <p:nvSpPr>
            <p:cNvPr id="674" name="Google Shape;674;p8"/>
            <p:cNvSpPr/>
            <p:nvPr/>
          </p:nvSpPr>
          <p:spPr>
            <a:xfrm>
              <a:off x="10438629" y="4501032"/>
              <a:ext cx="2589788" cy="2356967"/>
            </a:xfrm>
            <a:custGeom>
              <a:rect b="b" l="l" r="r" t="t"/>
              <a:pathLst>
                <a:path extrusionOk="0" h="1204070" w="1323008">
                  <a:moveTo>
                    <a:pt x="661504" y="0"/>
                  </a:moveTo>
                  <a:cubicBezTo>
                    <a:pt x="296201" y="0"/>
                    <a:pt x="0" y="296173"/>
                    <a:pt x="0" y="661492"/>
                  </a:cubicBezTo>
                  <a:lnTo>
                    <a:pt x="0" y="1204070"/>
                  </a:lnTo>
                  <a:lnTo>
                    <a:pt x="335873" y="1204070"/>
                  </a:lnTo>
                  <a:lnTo>
                    <a:pt x="335873" y="673126"/>
                  </a:lnTo>
                  <a:cubicBezTo>
                    <a:pt x="335873" y="488074"/>
                    <a:pt x="485816" y="338018"/>
                    <a:pt x="670856" y="338018"/>
                  </a:cubicBezTo>
                  <a:cubicBezTo>
                    <a:pt x="855936" y="338018"/>
                    <a:pt x="1005959" y="488074"/>
                    <a:pt x="1005959" y="673126"/>
                  </a:cubicBezTo>
                  <a:lnTo>
                    <a:pt x="1005959" y="1204070"/>
                  </a:lnTo>
                  <a:lnTo>
                    <a:pt x="1323009" y="1204070"/>
                  </a:lnTo>
                  <a:lnTo>
                    <a:pt x="1323009" y="661492"/>
                  </a:lnTo>
                  <a:cubicBezTo>
                    <a:pt x="1323009" y="296173"/>
                    <a:pt x="1026807" y="0"/>
                    <a:pt x="661504" y="0"/>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675" name="Google Shape;675;p8"/>
            <p:cNvPicPr preferRelativeResize="0"/>
            <p:nvPr/>
          </p:nvPicPr>
          <p:blipFill rotWithShape="1">
            <a:blip r:embed="rId2">
              <a:alphaModFix amt="20000"/>
            </a:blip>
            <a:srcRect b="37896" l="51255" r="14548" t="40908"/>
            <a:stretch/>
          </p:blipFill>
          <p:spPr>
            <a:xfrm rot="5400000">
              <a:off x="10555036" y="4384620"/>
              <a:ext cx="2356967" cy="2589790"/>
            </a:xfrm>
            <a:custGeom>
              <a:rect b="b" l="l" r="r" t="t"/>
              <a:pathLst>
                <a:path extrusionOk="0" h="2589790" w="2356967">
                  <a:moveTo>
                    <a:pt x="0" y="1294896"/>
                  </a:moveTo>
                  <a:cubicBezTo>
                    <a:pt x="0" y="579816"/>
                    <a:pt x="579759" y="0"/>
                    <a:pt x="1294871" y="0"/>
                  </a:cubicBezTo>
                  <a:lnTo>
                    <a:pt x="2356967" y="0"/>
                  </a:lnTo>
                  <a:lnTo>
                    <a:pt x="2356967" y="620626"/>
                  </a:lnTo>
                  <a:lnTo>
                    <a:pt x="1317644" y="620626"/>
                  </a:lnTo>
                  <a:cubicBezTo>
                    <a:pt x="955405" y="620626"/>
                    <a:pt x="661670" y="914296"/>
                    <a:pt x="661670" y="1276590"/>
                  </a:cubicBezTo>
                  <a:cubicBezTo>
                    <a:pt x="661670" y="1638805"/>
                    <a:pt x="955405" y="1932318"/>
                    <a:pt x="1317644" y="1932318"/>
                  </a:cubicBezTo>
                  <a:lnTo>
                    <a:pt x="2356967" y="1932318"/>
                  </a:lnTo>
                  <a:lnTo>
                    <a:pt x="2356967" y="2589790"/>
                  </a:lnTo>
                  <a:lnTo>
                    <a:pt x="1294871" y="2589790"/>
                  </a:lnTo>
                  <a:cubicBezTo>
                    <a:pt x="579759" y="2589790"/>
                    <a:pt x="0" y="2009977"/>
                    <a:pt x="0" y="1294896"/>
                  </a:cubicBezTo>
                  <a:close/>
                </a:path>
              </a:pathLst>
            </a:custGeom>
            <a:noFill/>
            <a:ln>
              <a:noFill/>
            </a:ln>
          </p:spPr>
        </p:pic>
      </p:grpSp>
      <p:grpSp>
        <p:nvGrpSpPr>
          <p:cNvPr id="676" name="Google Shape;676;p8"/>
          <p:cNvGrpSpPr/>
          <p:nvPr/>
        </p:nvGrpSpPr>
        <p:grpSpPr>
          <a:xfrm flipH="1">
            <a:off x="1628721" y="4569930"/>
            <a:ext cx="1289197" cy="279333"/>
            <a:chOff x="8300303" y="6093240"/>
            <a:chExt cx="1718929" cy="372445"/>
          </a:xfrm>
        </p:grpSpPr>
        <p:grpSp>
          <p:nvGrpSpPr>
            <p:cNvPr id="677" name="Google Shape;677;p8"/>
            <p:cNvGrpSpPr/>
            <p:nvPr/>
          </p:nvGrpSpPr>
          <p:grpSpPr>
            <a:xfrm>
              <a:off x="8300303" y="6093240"/>
              <a:ext cx="1718927" cy="372442"/>
              <a:chOff x="3290595" y="3170847"/>
              <a:chExt cx="878932" cy="190439"/>
            </a:xfrm>
          </p:grpSpPr>
          <p:sp>
            <p:nvSpPr>
              <p:cNvPr id="678" name="Google Shape;678;p8"/>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 name="Google Shape;679;p8"/>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 name="Google Shape;680;p8"/>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 name="Google Shape;681;p8"/>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682" name="Google Shape;682;p8"/>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683" name="Google Shape;683;p8"/>
          <p:cNvGrpSpPr/>
          <p:nvPr/>
        </p:nvGrpSpPr>
        <p:grpSpPr>
          <a:xfrm rot="5400000">
            <a:off x="8375518" y="2454456"/>
            <a:ext cx="1029657" cy="505586"/>
            <a:chOff x="7673633" y="189975"/>
            <a:chExt cx="1525417" cy="750572"/>
          </a:xfrm>
        </p:grpSpPr>
        <p:sp>
          <p:nvSpPr>
            <p:cNvPr id="684" name="Google Shape;684;p8"/>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685" name="Google Shape;685;p8"/>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spTree>
      <p:nvGrpSpPr>
        <p:cNvPr id="686" name="Shape 686"/>
        <p:cNvGrpSpPr/>
        <p:nvPr/>
      </p:nvGrpSpPr>
      <p:grpSpPr>
        <a:xfrm>
          <a:off x="0" y="0"/>
          <a:ext cx="0" cy="0"/>
          <a:chOff x="0" y="0"/>
          <a:chExt cx="0" cy="0"/>
        </a:xfrm>
      </p:grpSpPr>
      <p:grpSp>
        <p:nvGrpSpPr>
          <p:cNvPr id="687" name="Google Shape;687;p9"/>
          <p:cNvGrpSpPr/>
          <p:nvPr/>
        </p:nvGrpSpPr>
        <p:grpSpPr>
          <a:xfrm>
            <a:off x="191625" y="142237"/>
            <a:ext cx="1520127" cy="1500730"/>
            <a:chOff x="3161217" y="1970080"/>
            <a:chExt cx="1395636" cy="1377828"/>
          </a:xfrm>
        </p:grpSpPr>
        <p:sp>
          <p:nvSpPr>
            <p:cNvPr id="688" name="Google Shape;688;p9"/>
            <p:cNvSpPr/>
            <p:nvPr/>
          </p:nvSpPr>
          <p:spPr>
            <a:xfrm>
              <a:off x="4493701" y="1970080"/>
              <a:ext cx="53354" cy="53370"/>
            </a:xfrm>
            <a:custGeom>
              <a:rect b="b" l="l" r="r" t="t"/>
              <a:pathLst>
                <a:path extrusionOk="0" h="53370" w="53354">
                  <a:moveTo>
                    <a:pt x="53355" y="26685"/>
                  </a:moveTo>
                  <a:cubicBezTo>
                    <a:pt x="53355" y="41424"/>
                    <a:pt x="41413" y="53370"/>
                    <a:pt x="26678" y="53370"/>
                  </a:cubicBezTo>
                  <a:cubicBezTo>
                    <a:pt x="11942" y="53370"/>
                    <a:pt x="0" y="41424"/>
                    <a:pt x="0" y="26685"/>
                  </a:cubicBezTo>
                  <a:cubicBezTo>
                    <a:pt x="0" y="11946"/>
                    <a:pt x="11942" y="0"/>
                    <a:pt x="26678" y="0"/>
                  </a:cubicBezTo>
                  <a:cubicBezTo>
                    <a:pt x="41413"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 name="Google Shape;689;p9"/>
            <p:cNvSpPr/>
            <p:nvPr/>
          </p:nvSpPr>
          <p:spPr>
            <a:xfrm>
              <a:off x="4271621" y="1970080"/>
              <a:ext cx="53354" cy="53370"/>
            </a:xfrm>
            <a:custGeom>
              <a:rect b="b" l="l" r="r" t="t"/>
              <a:pathLst>
                <a:path extrusionOk="0" h="53370" w="53354">
                  <a:moveTo>
                    <a:pt x="53355" y="26685"/>
                  </a:moveTo>
                  <a:cubicBezTo>
                    <a:pt x="53355" y="41424"/>
                    <a:pt x="41412" y="53370"/>
                    <a:pt x="26678" y="53370"/>
                  </a:cubicBezTo>
                  <a:cubicBezTo>
                    <a:pt x="11942" y="53370"/>
                    <a:pt x="0" y="41424"/>
                    <a:pt x="0" y="26685"/>
                  </a:cubicBezTo>
                  <a:cubicBezTo>
                    <a:pt x="0" y="11946"/>
                    <a:pt x="11942" y="0"/>
                    <a:pt x="26678"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 name="Google Shape;690;p9"/>
            <p:cNvSpPr/>
            <p:nvPr/>
          </p:nvSpPr>
          <p:spPr>
            <a:xfrm>
              <a:off x="4049541" y="1970080"/>
              <a:ext cx="53354" cy="53370"/>
            </a:xfrm>
            <a:custGeom>
              <a:rect b="b" l="l" r="r" t="t"/>
              <a:pathLst>
                <a:path extrusionOk="0" h="53370" w="53354">
                  <a:moveTo>
                    <a:pt x="53355" y="26685"/>
                  </a:moveTo>
                  <a:cubicBezTo>
                    <a:pt x="53355" y="41424"/>
                    <a:pt x="41412" y="53370"/>
                    <a:pt x="26677" y="53370"/>
                  </a:cubicBezTo>
                  <a:cubicBezTo>
                    <a:pt x="11942" y="53370"/>
                    <a:pt x="0" y="41424"/>
                    <a:pt x="0" y="26685"/>
                  </a:cubicBezTo>
                  <a:cubicBezTo>
                    <a:pt x="0" y="11946"/>
                    <a:pt x="11942" y="0"/>
                    <a:pt x="26677" y="0"/>
                  </a:cubicBezTo>
                  <a:cubicBezTo>
                    <a:pt x="41412" y="0"/>
                    <a:pt x="53355" y="11946"/>
                    <a:pt x="53355"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 name="Google Shape;691;p9"/>
            <p:cNvSpPr/>
            <p:nvPr/>
          </p:nvSpPr>
          <p:spPr>
            <a:xfrm>
              <a:off x="3827449" y="1970080"/>
              <a:ext cx="53370" cy="53370"/>
            </a:xfrm>
            <a:custGeom>
              <a:rect b="b" l="l" r="r" t="t"/>
              <a:pathLst>
                <a:path extrusionOk="0" h="53370" w="53370">
                  <a:moveTo>
                    <a:pt x="53371" y="26685"/>
                  </a:moveTo>
                  <a:cubicBezTo>
                    <a:pt x="53371" y="41424"/>
                    <a:pt x="41424" y="53370"/>
                    <a:pt x="26685" y="53370"/>
                  </a:cubicBezTo>
                  <a:cubicBezTo>
                    <a:pt x="11946" y="53370"/>
                    <a:pt x="0" y="41424"/>
                    <a:pt x="0" y="26685"/>
                  </a:cubicBezTo>
                  <a:cubicBezTo>
                    <a:pt x="0" y="11946"/>
                    <a:pt x="11946"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 name="Google Shape;692;p9"/>
            <p:cNvSpPr/>
            <p:nvPr/>
          </p:nvSpPr>
          <p:spPr>
            <a:xfrm>
              <a:off x="3605373" y="1970080"/>
              <a:ext cx="53370" cy="53370"/>
            </a:xfrm>
            <a:custGeom>
              <a:rect b="b" l="l" r="r" t="t"/>
              <a:pathLst>
                <a:path extrusionOk="0" h="53370" w="53370">
                  <a:moveTo>
                    <a:pt x="53371" y="26685"/>
                  </a:moveTo>
                  <a:cubicBezTo>
                    <a:pt x="53371" y="41424"/>
                    <a:pt x="41420" y="53370"/>
                    <a:pt x="26685" y="53370"/>
                  </a:cubicBezTo>
                  <a:cubicBezTo>
                    <a:pt x="11946" y="53370"/>
                    <a:pt x="0" y="41424"/>
                    <a:pt x="0" y="26685"/>
                  </a:cubicBezTo>
                  <a:cubicBezTo>
                    <a:pt x="0" y="11946"/>
                    <a:pt x="11946" y="0"/>
                    <a:pt x="26685" y="0"/>
                  </a:cubicBezTo>
                  <a:cubicBezTo>
                    <a:pt x="41420"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 name="Google Shape;693;p9"/>
            <p:cNvSpPr/>
            <p:nvPr/>
          </p:nvSpPr>
          <p:spPr>
            <a:xfrm>
              <a:off x="3383297" y="1970080"/>
              <a:ext cx="53366" cy="53370"/>
            </a:xfrm>
            <a:custGeom>
              <a:rect b="b" l="l" r="r" t="t"/>
              <a:pathLst>
                <a:path extrusionOk="0" h="53370" w="53366">
                  <a:moveTo>
                    <a:pt x="53367" y="26685"/>
                  </a:moveTo>
                  <a:cubicBezTo>
                    <a:pt x="53367" y="41424"/>
                    <a:pt x="41420" y="53370"/>
                    <a:pt x="26681" y="53370"/>
                  </a:cubicBezTo>
                  <a:cubicBezTo>
                    <a:pt x="11946" y="53370"/>
                    <a:pt x="0" y="41424"/>
                    <a:pt x="0" y="26685"/>
                  </a:cubicBezTo>
                  <a:cubicBezTo>
                    <a:pt x="0" y="11946"/>
                    <a:pt x="11946" y="0"/>
                    <a:pt x="26681" y="0"/>
                  </a:cubicBezTo>
                  <a:cubicBezTo>
                    <a:pt x="41420" y="0"/>
                    <a:pt x="53367" y="11946"/>
                    <a:pt x="53367"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 name="Google Shape;694;p9"/>
            <p:cNvSpPr/>
            <p:nvPr/>
          </p:nvSpPr>
          <p:spPr>
            <a:xfrm>
              <a:off x="3161217" y="1970080"/>
              <a:ext cx="53370" cy="53370"/>
            </a:xfrm>
            <a:custGeom>
              <a:rect b="b" l="l" r="r" t="t"/>
              <a:pathLst>
                <a:path extrusionOk="0" h="53370" w="53370">
                  <a:moveTo>
                    <a:pt x="53371" y="26685"/>
                  </a:moveTo>
                  <a:cubicBezTo>
                    <a:pt x="53371" y="41424"/>
                    <a:pt x="41425" y="53370"/>
                    <a:pt x="26685" y="53370"/>
                  </a:cubicBezTo>
                  <a:cubicBezTo>
                    <a:pt x="11946" y="53370"/>
                    <a:pt x="0" y="41424"/>
                    <a:pt x="0" y="26685"/>
                  </a:cubicBezTo>
                  <a:cubicBezTo>
                    <a:pt x="0" y="11946"/>
                    <a:pt x="11946"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 name="Google Shape;695;p9"/>
            <p:cNvSpPr/>
            <p:nvPr/>
          </p:nvSpPr>
          <p:spPr>
            <a:xfrm>
              <a:off x="316210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6" name="Google Shape;696;p9"/>
            <p:cNvSpPr/>
            <p:nvPr/>
          </p:nvSpPr>
          <p:spPr>
            <a:xfrm>
              <a:off x="316210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 name="Google Shape;697;p9"/>
            <p:cNvSpPr/>
            <p:nvPr/>
          </p:nvSpPr>
          <p:spPr>
            <a:xfrm>
              <a:off x="316210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 name="Google Shape;698;p9"/>
            <p:cNvSpPr/>
            <p:nvPr/>
          </p:nvSpPr>
          <p:spPr>
            <a:xfrm>
              <a:off x="316210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0" y="0"/>
                    <a:pt x="53370" y="11950"/>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 name="Google Shape;699;p9"/>
            <p:cNvSpPr/>
            <p:nvPr/>
          </p:nvSpPr>
          <p:spPr>
            <a:xfrm>
              <a:off x="316210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0" y="0"/>
                    <a:pt x="53370" y="11946"/>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 name="Google Shape;700;p9"/>
            <p:cNvSpPr/>
            <p:nvPr/>
          </p:nvSpPr>
          <p:spPr>
            <a:xfrm>
              <a:off x="316210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0" y="0"/>
                    <a:pt x="53370" y="11946"/>
                    <a:pt x="53370" y="26685"/>
                  </a:cubicBezTo>
                  <a:cubicBezTo>
                    <a:pt x="53370" y="41420"/>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 name="Google Shape;701;p9"/>
            <p:cNvSpPr/>
            <p:nvPr/>
          </p:nvSpPr>
          <p:spPr>
            <a:xfrm>
              <a:off x="3385665" y="3294538"/>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 name="Google Shape;702;p9"/>
            <p:cNvSpPr/>
            <p:nvPr/>
          </p:nvSpPr>
          <p:spPr>
            <a:xfrm>
              <a:off x="3385665" y="3072462"/>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 name="Google Shape;703;p9"/>
            <p:cNvSpPr/>
            <p:nvPr/>
          </p:nvSpPr>
          <p:spPr>
            <a:xfrm>
              <a:off x="3385665" y="2850386"/>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 name="Google Shape;704;p9"/>
            <p:cNvSpPr/>
            <p:nvPr/>
          </p:nvSpPr>
          <p:spPr>
            <a:xfrm>
              <a:off x="3385665" y="2628305"/>
              <a:ext cx="53370" cy="53370"/>
            </a:xfrm>
            <a:custGeom>
              <a:rect b="b" l="l" r="r" t="t"/>
              <a:pathLst>
                <a:path extrusionOk="0" h="53370" w="53370">
                  <a:moveTo>
                    <a:pt x="26685" y="53370"/>
                  </a:moveTo>
                  <a:cubicBezTo>
                    <a:pt x="11950" y="53370"/>
                    <a:pt x="0" y="41424"/>
                    <a:pt x="0" y="26685"/>
                  </a:cubicBezTo>
                  <a:cubicBezTo>
                    <a:pt x="0" y="11950"/>
                    <a:pt x="11950" y="0"/>
                    <a:pt x="26685" y="0"/>
                  </a:cubicBezTo>
                  <a:cubicBezTo>
                    <a:pt x="41424" y="0"/>
                    <a:pt x="53371" y="11950"/>
                    <a:pt x="53371" y="26685"/>
                  </a:cubicBezTo>
                  <a:cubicBezTo>
                    <a:pt x="53371"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 name="Google Shape;705;p9"/>
            <p:cNvSpPr/>
            <p:nvPr/>
          </p:nvSpPr>
          <p:spPr>
            <a:xfrm>
              <a:off x="3385665" y="2406229"/>
              <a:ext cx="53370" cy="53370"/>
            </a:xfrm>
            <a:custGeom>
              <a:rect b="b" l="l" r="r" t="t"/>
              <a:pathLst>
                <a:path extrusionOk="0" h="53370" w="53370">
                  <a:moveTo>
                    <a:pt x="26685" y="53371"/>
                  </a:moveTo>
                  <a:cubicBezTo>
                    <a:pt x="11950" y="53371"/>
                    <a:pt x="0" y="41424"/>
                    <a:pt x="0" y="26685"/>
                  </a:cubicBezTo>
                  <a:cubicBezTo>
                    <a:pt x="0" y="11946"/>
                    <a:pt x="11950" y="0"/>
                    <a:pt x="26685" y="0"/>
                  </a:cubicBezTo>
                  <a:cubicBezTo>
                    <a:pt x="41424" y="0"/>
                    <a:pt x="53371" y="11946"/>
                    <a:pt x="53371" y="26685"/>
                  </a:cubicBezTo>
                  <a:cubicBezTo>
                    <a:pt x="53371"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 name="Google Shape;706;p9"/>
            <p:cNvSpPr/>
            <p:nvPr/>
          </p:nvSpPr>
          <p:spPr>
            <a:xfrm>
              <a:off x="3385665" y="2184153"/>
              <a:ext cx="53370" cy="53370"/>
            </a:xfrm>
            <a:custGeom>
              <a:rect b="b" l="l" r="r" t="t"/>
              <a:pathLst>
                <a:path extrusionOk="0" h="53370" w="53370">
                  <a:moveTo>
                    <a:pt x="26685" y="53371"/>
                  </a:moveTo>
                  <a:cubicBezTo>
                    <a:pt x="11950" y="53371"/>
                    <a:pt x="0" y="41420"/>
                    <a:pt x="0" y="26685"/>
                  </a:cubicBezTo>
                  <a:cubicBezTo>
                    <a:pt x="0" y="11946"/>
                    <a:pt x="11950" y="0"/>
                    <a:pt x="26685" y="0"/>
                  </a:cubicBezTo>
                  <a:cubicBezTo>
                    <a:pt x="41424" y="0"/>
                    <a:pt x="53371" y="11946"/>
                    <a:pt x="53371" y="26685"/>
                  </a:cubicBezTo>
                  <a:cubicBezTo>
                    <a:pt x="53371"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 name="Google Shape;707;p9"/>
            <p:cNvSpPr/>
            <p:nvPr/>
          </p:nvSpPr>
          <p:spPr>
            <a:xfrm>
              <a:off x="3609227" y="3294538"/>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 name="Google Shape;708;p9"/>
            <p:cNvSpPr/>
            <p:nvPr/>
          </p:nvSpPr>
          <p:spPr>
            <a:xfrm>
              <a:off x="3609227" y="3072462"/>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 name="Google Shape;709;p9"/>
            <p:cNvSpPr/>
            <p:nvPr/>
          </p:nvSpPr>
          <p:spPr>
            <a:xfrm>
              <a:off x="3609227" y="2850386"/>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 name="Google Shape;710;p9"/>
            <p:cNvSpPr/>
            <p:nvPr/>
          </p:nvSpPr>
          <p:spPr>
            <a:xfrm>
              <a:off x="3609227" y="2628305"/>
              <a:ext cx="53370" cy="53370"/>
            </a:xfrm>
            <a:custGeom>
              <a:rect b="b" l="l" r="r" t="t"/>
              <a:pathLst>
                <a:path extrusionOk="0" h="53370" w="53370">
                  <a:moveTo>
                    <a:pt x="26685" y="53370"/>
                  </a:moveTo>
                  <a:cubicBezTo>
                    <a:pt x="11946" y="53370"/>
                    <a:pt x="0" y="41424"/>
                    <a:pt x="0" y="26685"/>
                  </a:cubicBezTo>
                  <a:cubicBezTo>
                    <a:pt x="0" y="11950"/>
                    <a:pt x="11946" y="0"/>
                    <a:pt x="26685" y="0"/>
                  </a:cubicBezTo>
                  <a:cubicBezTo>
                    <a:pt x="41424" y="0"/>
                    <a:pt x="53370" y="11950"/>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 name="Google Shape;711;p9"/>
            <p:cNvSpPr/>
            <p:nvPr/>
          </p:nvSpPr>
          <p:spPr>
            <a:xfrm>
              <a:off x="3609227" y="2406229"/>
              <a:ext cx="53370" cy="53370"/>
            </a:xfrm>
            <a:custGeom>
              <a:rect b="b" l="l" r="r" t="t"/>
              <a:pathLst>
                <a:path extrusionOk="0" h="53370" w="53370">
                  <a:moveTo>
                    <a:pt x="26685" y="53371"/>
                  </a:moveTo>
                  <a:cubicBezTo>
                    <a:pt x="11946" y="53371"/>
                    <a:pt x="0" y="41424"/>
                    <a:pt x="0" y="26685"/>
                  </a:cubicBezTo>
                  <a:cubicBezTo>
                    <a:pt x="0" y="11946"/>
                    <a:pt x="11946" y="0"/>
                    <a:pt x="26685" y="0"/>
                  </a:cubicBezTo>
                  <a:cubicBezTo>
                    <a:pt x="41424" y="0"/>
                    <a:pt x="53370" y="11946"/>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 name="Google Shape;712;p9"/>
            <p:cNvSpPr/>
            <p:nvPr/>
          </p:nvSpPr>
          <p:spPr>
            <a:xfrm>
              <a:off x="3609227" y="2184153"/>
              <a:ext cx="53370" cy="53370"/>
            </a:xfrm>
            <a:custGeom>
              <a:rect b="b" l="l" r="r" t="t"/>
              <a:pathLst>
                <a:path extrusionOk="0" h="53370" w="53370">
                  <a:moveTo>
                    <a:pt x="26685" y="53371"/>
                  </a:moveTo>
                  <a:cubicBezTo>
                    <a:pt x="11946" y="53371"/>
                    <a:pt x="0" y="41420"/>
                    <a:pt x="0" y="26685"/>
                  </a:cubicBezTo>
                  <a:cubicBezTo>
                    <a:pt x="0" y="11946"/>
                    <a:pt x="11946" y="0"/>
                    <a:pt x="26685" y="0"/>
                  </a:cubicBezTo>
                  <a:cubicBezTo>
                    <a:pt x="41424" y="0"/>
                    <a:pt x="53370" y="11946"/>
                    <a:pt x="53370" y="26685"/>
                  </a:cubicBezTo>
                  <a:cubicBezTo>
                    <a:pt x="53370" y="41420"/>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 name="Google Shape;713;p9"/>
            <p:cNvSpPr/>
            <p:nvPr/>
          </p:nvSpPr>
          <p:spPr>
            <a:xfrm>
              <a:off x="3832789" y="3294538"/>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 name="Google Shape;714;p9"/>
            <p:cNvSpPr/>
            <p:nvPr/>
          </p:nvSpPr>
          <p:spPr>
            <a:xfrm>
              <a:off x="3832789" y="3072462"/>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 name="Google Shape;715;p9"/>
            <p:cNvSpPr/>
            <p:nvPr/>
          </p:nvSpPr>
          <p:spPr>
            <a:xfrm>
              <a:off x="3832789" y="2850386"/>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6" name="Google Shape;716;p9"/>
            <p:cNvSpPr/>
            <p:nvPr/>
          </p:nvSpPr>
          <p:spPr>
            <a:xfrm>
              <a:off x="3832789" y="2628305"/>
              <a:ext cx="53366" cy="53370"/>
            </a:xfrm>
            <a:custGeom>
              <a:rect b="b" l="l" r="r" t="t"/>
              <a:pathLst>
                <a:path extrusionOk="0" h="53370" w="53366">
                  <a:moveTo>
                    <a:pt x="26681" y="53370"/>
                  </a:moveTo>
                  <a:cubicBezTo>
                    <a:pt x="11946" y="53370"/>
                    <a:pt x="0" y="41424"/>
                    <a:pt x="0" y="26685"/>
                  </a:cubicBezTo>
                  <a:cubicBezTo>
                    <a:pt x="0" y="11950"/>
                    <a:pt x="11946" y="0"/>
                    <a:pt x="26681" y="0"/>
                  </a:cubicBezTo>
                  <a:cubicBezTo>
                    <a:pt x="41420" y="0"/>
                    <a:pt x="53366" y="11950"/>
                    <a:pt x="53366" y="26685"/>
                  </a:cubicBezTo>
                  <a:cubicBezTo>
                    <a:pt x="53366" y="41424"/>
                    <a:pt x="41420" y="53370"/>
                    <a:pt x="26681"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7" name="Google Shape;717;p9"/>
            <p:cNvSpPr/>
            <p:nvPr/>
          </p:nvSpPr>
          <p:spPr>
            <a:xfrm>
              <a:off x="3832789" y="2406229"/>
              <a:ext cx="53366" cy="53370"/>
            </a:xfrm>
            <a:custGeom>
              <a:rect b="b" l="l" r="r" t="t"/>
              <a:pathLst>
                <a:path extrusionOk="0" h="53370" w="53366">
                  <a:moveTo>
                    <a:pt x="26681" y="53371"/>
                  </a:moveTo>
                  <a:cubicBezTo>
                    <a:pt x="11946" y="53371"/>
                    <a:pt x="0" y="41424"/>
                    <a:pt x="0" y="26685"/>
                  </a:cubicBezTo>
                  <a:cubicBezTo>
                    <a:pt x="0" y="11946"/>
                    <a:pt x="11946" y="0"/>
                    <a:pt x="26681" y="0"/>
                  </a:cubicBezTo>
                  <a:cubicBezTo>
                    <a:pt x="41420" y="0"/>
                    <a:pt x="53366" y="11946"/>
                    <a:pt x="53366" y="26685"/>
                  </a:cubicBezTo>
                  <a:cubicBezTo>
                    <a:pt x="53366" y="41424"/>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8" name="Google Shape;718;p9"/>
            <p:cNvSpPr/>
            <p:nvPr/>
          </p:nvSpPr>
          <p:spPr>
            <a:xfrm>
              <a:off x="3832789" y="2184153"/>
              <a:ext cx="53366" cy="53370"/>
            </a:xfrm>
            <a:custGeom>
              <a:rect b="b" l="l" r="r" t="t"/>
              <a:pathLst>
                <a:path extrusionOk="0" h="53370" w="53366">
                  <a:moveTo>
                    <a:pt x="26681" y="53371"/>
                  </a:moveTo>
                  <a:cubicBezTo>
                    <a:pt x="11946" y="53371"/>
                    <a:pt x="0" y="41420"/>
                    <a:pt x="0" y="26685"/>
                  </a:cubicBezTo>
                  <a:cubicBezTo>
                    <a:pt x="0" y="11946"/>
                    <a:pt x="11946" y="0"/>
                    <a:pt x="26681" y="0"/>
                  </a:cubicBezTo>
                  <a:cubicBezTo>
                    <a:pt x="41420" y="0"/>
                    <a:pt x="53366" y="11946"/>
                    <a:pt x="53366" y="26685"/>
                  </a:cubicBezTo>
                  <a:cubicBezTo>
                    <a:pt x="53366" y="41420"/>
                    <a:pt x="41420" y="53371"/>
                    <a:pt x="26681"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9" name="Google Shape;719;p9"/>
            <p:cNvSpPr/>
            <p:nvPr/>
          </p:nvSpPr>
          <p:spPr>
            <a:xfrm>
              <a:off x="4056342"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 name="Google Shape;720;p9"/>
            <p:cNvSpPr/>
            <p:nvPr/>
          </p:nvSpPr>
          <p:spPr>
            <a:xfrm>
              <a:off x="4056342"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 name="Google Shape;721;p9"/>
            <p:cNvSpPr/>
            <p:nvPr/>
          </p:nvSpPr>
          <p:spPr>
            <a:xfrm>
              <a:off x="4056342"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 name="Google Shape;722;p9"/>
            <p:cNvSpPr/>
            <p:nvPr/>
          </p:nvSpPr>
          <p:spPr>
            <a:xfrm>
              <a:off x="4056342"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 name="Google Shape;723;p9"/>
            <p:cNvSpPr/>
            <p:nvPr/>
          </p:nvSpPr>
          <p:spPr>
            <a:xfrm>
              <a:off x="4056342"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 name="Google Shape;724;p9"/>
            <p:cNvSpPr/>
            <p:nvPr/>
          </p:nvSpPr>
          <p:spPr>
            <a:xfrm>
              <a:off x="4056342"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 name="Google Shape;725;p9"/>
            <p:cNvSpPr/>
            <p:nvPr/>
          </p:nvSpPr>
          <p:spPr>
            <a:xfrm>
              <a:off x="4279920" y="3294538"/>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 name="Google Shape;726;p9"/>
            <p:cNvSpPr/>
            <p:nvPr/>
          </p:nvSpPr>
          <p:spPr>
            <a:xfrm>
              <a:off x="4279920" y="3072462"/>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 name="Google Shape;727;p9"/>
            <p:cNvSpPr/>
            <p:nvPr/>
          </p:nvSpPr>
          <p:spPr>
            <a:xfrm>
              <a:off x="4279920" y="2850386"/>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 name="Google Shape;728;p9"/>
            <p:cNvSpPr/>
            <p:nvPr/>
          </p:nvSpPr>
          <p:spPr>
            <a:xfrm>
              <a:off x="4279920" y="2628305"/>
              <a:ext cx="53354" cy="53370"/>
            </a:xfrm>
            <a:custGeom>
              <a:rect b="b" l="l" r="r" t="t"/>
              <a:pathLst>
                <a:path extrusionOk="0" h="53370" w="53354">
                  <a:moveTo>
                    <a:pt x="26677" y="53370"/>
                  </a:moveTo>
                  <a:cubicBezTo>
                    <a:pt x="11942" y="53370"/>
                    <a:pt x="0" y="41424"/>
                    <a:pt x="0" y="26685"/>
                  </a:cubicBezTo>
                  <a:cubicBezTo>
                    <a:pt x="0" y="11950"/>
                    <a:pt x="11942" y="0"/>
                    <a:pt x="26677" y="0"/>
                  </a:cubicBezTo>
                  <a:cubicBezTo>
                    <a:pt x="41412" y="0"/>
                    <a:pt x="53354" y="11950"/>
                    <a:pt x="53354" y="26685"/>
                  </a:cubicBezTo>
                  <a:cubicBezTo>
                    <a:pt x="53354"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 name="Google Shape;729;p9"/>
            <p:cNvSpPr/>
            <p:nvPr/>
          </p:nvSpPr>
          <p:spPr>
            <a:xfrm>
              <a:off x="4279920" y="2406229"/>
              <a:ext cx="53354" cy="53370"/>
            </a:xfrm>
            <a:custGeom>
              <a:rect b="b" l="l" r="r" t="t"/>
              <a:pathLst>
                <a:path extrusionOk="0" h="53370" w="53354">
                  <a:moveTo>
                    <a:pt x="26677" y="53371"/>
                  </a:moveTo>
                  <a:cubicBezTo>
                    <a:pt x="11942" y="53371"/>
                    <a:pt x="0" y="41424"/>
                    <a:pt x="0" y="26685"/>
                  </a:cubicBezTo>
                  <a:cubicBezTo>
                    <a:pt x="0" y="11946"/>
                    <a:pt x="11942" y="0"/>
                    <a:pt x="26677" y="0"/>
                  </a:cubicBezTo>
                  <a:cubicBezTo>
                    <a:pt x="41412" y="0"/>
                    <a:pt x="53354" y="11946"/>
                    <a:pt x="53354" y="26685"/>
                  </a:cubicBezTo>
                  <a:cubicBezTo>
                    <a:pt x="53354"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 name="Google Shape;730;p9"/>
            <p:cNvSpPr/>
            <p:nvPr/>
          </p:nvSpPr>
          <p:spPr>
            <a:xfrm>
              <a:off x="4279920" y="2184153"/>
              <a:ext cx="53354" cy="53370"/>
            </a:xfrm>
            <a:custGeom>
              <a:rect b="b" l="l" r="r" t="t"/>
              <a:pathLst>
                <a:path extrusionOk="0" h="53370" w="53354">
                  <a:moveTo>
                    <a:pt x="26677" y="53371"/>
                  </a:moveTo>
                  <a:cubicBezTo>
                    <a:pt x="11942" y="53371"/>
                    <a:pt x="0" y="41420"/>
                    <a:pt x="0" y="26685"/>
                  </a:cubicBezTo>
                  <a:cubicBezTo>
                    <a:pt x="0" y="11946"/>
                    <a:pt x="11942" y="0"/>
                    <a:pt x="26677" y="0"/>
                  </a:cubicBezTo>
                  <a:cubicBezTo>
                    <a:pt x="41412" y="0"/>
                    <a:pt x="53354" y="11946"/>
                    <a:pt x="53354" y="26685"/>
                  </a:cubicBezTo>
                  <a:cubicBezTo>
                    <a:pt x="53354"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 name="Google Shape;731;p9"/>
            <p:cNvSpPr/>
            <p:nvPr/>
          </p:nvSpPr>
          <p:spPr>
            <a:xfrm>
              <a:off x="4503458" y="3294538"/>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 name="Google Shape;732;p9"/>
            <p:cNvSpPr/>
            <p:nvPr/>
          </p:nvSpPr>
          <p:spPr>
            <a:xfrm>
              <a:off x="4503458" y="3072462"/>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 name="Google Shape;733;p9"/>
            <p:cNvSpPr/>
            <p:nvPr/>
          </p:nvSpPr>
          <p:spPr>
            <a:xfrm>
              <a:off x="4503458" y="2850386"/>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 name="Google Shape;734;p9"/>
            <p:cNvSpPr/>
            <p:nvPr/>
          </p:nvSpPr>
          <p:spPr>
            <a:xfrm>
              <a:off x="4503458" y="2628305"/>
              <a:ext cx="53395" cy="53370"/>
            </a:xfrm>
            <a:custGeom>
              <a:rect b="b" l="l" r="r" t="t"/>
              <a:pathLst>
                <a:path extrusionOk="0" h="53370" w="53395">
                  <a:moveTo>
                    <a:pt x="26677" y="53370"/>
                  </a:moveTo>
                  <a:cubicBezTo>
                    <a:pt x="11942" y="53370"/>
                    <a:pt x="0" y="41424"/>
                    <a:pt x="0" y="26685"/>
                  </a:cubicBezTo>
                  <a:cubicBezTo>
                    <a:pt x="0" y="11950"/>
                    <a:pt x="11942" y="0"/>
                    <a:pt x="26677" y="0"/>
                  </a:cubicBezTo>
                  <a:cubicBezTo>
                    <a:pt x="41412" y="0"/>
                    <a:pt x="53395" y="11950"/>
                    <a:pt x="53395" y="26685"/>
                  </a:cubicBezTo>
                  <a:cubicBezTo>
                    <a:pt x="53395" y="41424"/>
                    <a:pt x="41412" y="53370"/>
                    <a:pt x="26677"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 name="Google Shape;735;p9"/>
            <p:cNvSpPr/>
            <p:nvPr/>
          </p:nvSpPr>
          <p:spPr>
            <a:xfrm>
              <a:off x="4503458" y="2406229"/>
              <a:ext cx="53395" cy="53370"/>
            </a:xfrm>
            <a:custGeom>
              <a:rect b="b" l="l" r="r" t="t"/>
              <a:pathLst>
                <a:path extrusionOk="0" h="53370" w="53395">
                  <a:moveTo>
                    <a:pt x="26677" y="53371"/>
                  </a:moveTo>
                  <a:cubicBezTo>
                    <a:pt x="11942" y="53371"/>
                    <a:pt x="0" y="41424"/>
                    <a:pt x="0" y="26685"/>
                  </a:cubicBezTo>
                  <a:cubicBezTo>
                    <a:pt x="0" y="11946"/>
                    <a:pt x="11942" y="0"/>
                    <a:pt x="26677" y="0"/>
                  </a:cubicBezTo>
                  <a:cubicBezTo>
                    <a:pt x="41412" y="0"/>
                    <a:pt x="53395" y="11946"/>
                    <a:pt x="53395" y="26685"/>
                  </a:cubicBezTo>
                  <a:cubicBezTo>
                    <a:pt x="53395" y="41424"/>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 name="Google Shape;736;p9"/>
            <p:cNvSpPr/>
            <p:nvPr/>
          </p:nvSpPr>
          <p:spPr>
            <a:xfrm>
              <a:off x="4503458" y="2184153"/>
              <a:ext cx="53395" cy="53370"/>
            </a:xfrm>
            <a:custGeom>
              <a:rect b="b" l="l" r="r" t="t"/>
              <a:pathLst>
                <a:path extrusionOk="0" h="53370" w="53395">
                  <a:moveTo>
                    <a:pt x="26677" y="53371"/>
                  </a:moveTo>
                  <a:cubicBezTo>
                    <a:pt x="11942" y="53371"/>
                    <a:pt x="0" y="41420"/>
                    <a:pt x="0" y="26685"/>
                  </a:cubicBezTo>
                  <a:cubicBezTo>
                    <a:pt x="0" y="11946"/>
                    <a:pt x="11942" y="0"/>
                    <a:pt x="26677" y="0"/>
                  </a:cubicBezTo>
                  <a:cubicBezTo>
                    <a:pt x="41412" y="0"/>
                    <a:pt x="53395" y="11946"/>
                    <a:pt x="53395" y="26685"/>
                  </a:cubicBezTo>
                  <a:cubicBezTo>
                    <a:pt x="53395" y="41420"/>
                    <a:pt x="41412" y="53371"/>
                    <a:pt x="26677"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737" name="Google Shape;737;p9"/>
          <p:cNvGrpSpPr/>
          <p:nvPr/>
        </p:nvGrpSpPr>
        <p:grpSpPr>
          <a:xfrm>
            <a:off x="7027502" y="4864174"/>
            <a:ext cx="1289197" cy="279333"/>
            <a:chOff x="8300303" y="6093240"/>
            <a:chExt cx="1718929" cy="372445"/>
          </a:xfrm>
        </p:grpSpPr>
        <p:grpSp>
          <p:nvGrpSpPr>
            <p:cNvPr id="738" name="Google Shape;738;p9"/>
            <p:cNvGrpSpPr/>
            <p:nvPr/>
          </p:nvGrpSpPr>
          <p:grpSpPr>
            <a:xfrm>
              <a:off x="8300303" y="6093240"/>
              <a:ext cx="1718927" cy="372442"/>
              <a:chOff x="3290595" y="3170847"/>
              <a:chExt cx="878932" cy="190439"/>
            </a:xfrm>
          </p:grpSpPr>
          <p:sp>
            <p:nvSpPr>
              <p:cNvPr id="739" name="Google Shape;739;p9"/>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 name="Google Shape;740;p9"/>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 name="Google Shape;741;p9"/>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 name="Google Shape;742;p9"/>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743" name="Google Shape;743;p9"/>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grpSp>
        <p:nvGrpSpPr>
          <p:cNvPr id="744" name="Google Shape;744;p9"/>
          <p:cNvGrpSpPr/>
          <p:nvPr/>
        </p:nvGrpSpPr>
        <p:grpSpPr>
          <a:xfrm rot="-5400000">
            <a:off x="-261996" y="3419808"/>
            <a:ext cx="1029504" cy="505510"/>
            <a:chOff x="7673633" y="189975"/>
            <a:chExt cx="1525417" cy="750572"/>
          </a:xfrm>
        </p:grpSpPr>
        <p:sp>
          <p:nvSpPr>
            <p:cNvPr id="745" name="Google Shape;745;p9"/>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746" name="Google Shape;746;p9"/>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sp>
        <p:nvSpPr>
          <p:cNvPr id="747" name="Google Shape;747;p9"/>
          <p:cNvSpPr txBox="1"/>
          <p:nvPr>
            <p:ph type="title"/>
          </p:nvPr>
        </p:nvSpPr>
        <p:spPr>
          <a:xfrm>
            <a:off x="693675" y="306919"/>
            <a:ext cx="7756800" cy="740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p:txBody>
      </p:sp>
      <p:sp>
        <p:nvSpPr>
          <p:cNvPr id="748" name="Google Shape;748;p9"/>
          <p:cNvSpPr txBox="1"/>
          <p:nvPr>
            <p:ph idx="1" type="body"/>
          </p:nvPr>
        </p:nvSpPr>
        <p:spPr>
          <a:xfrm>
            <a:off x="700875" y="2588522"/>
            <a:ext cx="2360400" cy="1817400"/>
          </a:xfrm>
          <a:prstGeom prst="rect">
            <a:avLst/>
          </a:prstGeom>
        </p:spPr>
        <p:txBody>
          <a:bodyPr anchorCtr="0" anchor="t" bIns="91425" lIns="91425" spcFirstLastPara="1" rIns="91425" wrap="square" tIns="91425">
            <a:normAutofit/>
          </a:bodyPr>
          <a:lstStyle>
            <a:lvl1pPr indent="-317500" lvl="0" marL="457200" rtl="0" algn="ctr">
              <a:spcBef>
                <a:spcPts val="0"/>
              </a:spcBef>
              <a:spcAft>
                <a:spcPts val="0"/>
              </a:spcAft>
              <a:buSzPts val="1400"/>
              <a:buChar char="●"/>
              <a:defRPr sz="1400"/>
            </a:lvl1pPr>
            <a:lvl2pPr indent="-304800" lvl="1" marL="914400" rtl="0" algn="ctr">
              <a:spcBef>
                <a:spcPts val="0"/>
              </a:spcBef>
              <a:spcAft>
                <a:spcPts val="0"/>
              </a:spcAft>
              <a:buSzPts val="1200"/>
              <a:buChar char="○"/>
              <a:defRPr sz="1200"/>
            </a:lvl2pPr>
            <a:lvl3pPr indent="-304800" lvl="2" marL="1371600" rtl="0" algn="ctr">
              <a:spcBef>
                <a:spcPts val="0"/>
              </a:spcBef>
              <a:spcAft>
                <a:spcPts val="0"/>
              </a:spcAft>
              <a:buSzPts val="1200"/>
              <a:buChar char="■"/>
              <a:defRPr sz="1200"/>
            </a:lvl3pPr>
            <a:lvl4pPr indent="-304800" lvl="3" marL="1828800" rtl="0" algn="ctr">
              <a:spcBef>
                <a:spcPts val="0"/>
              </a:spcBef>
              <a:spcAft>
                <a:spcPts val="0"/>
              </a:spcAft>
              <a:buSzPts val="1200"/>
              <a:buChar char="●"/>
              <a:defRPr sz="1200"/>
            </a:lvl4pPr>
            <a:lvl5pPr indent="-304800" lvl="4" marL="2286000" rtl="0" algn="ctr">
              <a:spcBef>
                <a:spcPts val="0"/>
              </a:spcBef>
              <a:spcAft>
                <a:spcPts val="0"/>
              </a:spcAft>
              <a:buSzPts val="1200"/>
              <a:buChar char="○"/>
              <a:defRPr sz="1200"/>
            </a:lvl5pPr>
            <a:lvl6pPr indent="-304800" lvl="5" marL="2743200" rtl="0" algn="ctr">
              <a:spcBef>
                <a:spcPts val="0"/>
              </a:spcBef>
              <a:spcAft>
                <a:spcPts val="0"/>
              </a:spcAft>
              <a:buSzPts val="1200"/>
              <a:buChar char="■"/>
              <a:defRPr sz="1200"/>
            </a:lvl6pPr>
            <a:lvl7pPr indent="-304800" lvl="6" marL="3200400" rtl="0" algn="ctr">
              <a:spcBef>
                <a:spcPts val="0"/>
              </a:spcBef>
              <a:spcAft>
                <a:spcPts val="0"/>
              </a:spcAft>
              <a:buSzPts val="1200"/>
              <a:buChar char="●"/>
              <a:defRPr sz="1200"/>
            </a:lvl7pPr>
            <a:lvl8pPr indent="-304800" lvl="7" marL="3657600" rtl="0" algn="ctr">
              <a:spcBef>
                <a:spcPts val="0"/>
              </a:spcBef>
              <a:spcAft>
                <a:spcPts val="0"/>
              </a:spcAft>
              <a:buSzPts val="1200"/>
              <a:buChar char="○"/>
              <a:defRPr sz="1200"/>
            </a:lvl8pPr>
            <a:lvl9pPr indent="-304800" lvl="8" marL="4114800" rtl="0" algn="ctr">
              <a:spcBef>
                <a:spcPts val="0"/>
              </a:spcBef>
              <a:spcAft>
                <a:spcPts val="0"/>
              </a:spcAft>
              <a:buSzPts val="1200"/>
              <a:buChar char="■"/>
              <a:defRPr sz="1200"/>
            </a:lvl9pPr>
          </a:lstStyle>
          <a:p/>
        </p:txBody>
      </p:sp>
      <p:sp>
        <p:nvSpPr>
          <p:cNvPr id="749" name="Google Shape;749;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50" name="Google Shape;750;p9"/>
          <p:cNvSpPr txBox="1"/>
          <p:nvPr>
            <p:ph idx="2" type="subTitle"/>
          </p:nvPr>
        </p:nvSpPr>
        <p:spPr>
          <a:xfrm>
            <a:off x="445760" y="1443204"/>
            <a:ext cx="2516100" cy="789000"/>
          </a:xfrm>
          <a:prstGeom prst="rect">
            <a:avLst/>
          </a:prstGeom>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b="1">
                <a:solidFill>
                  <a:schemeClr val="lt2"/>
                </a:solidFill>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751" name="Google Shape;751;p9"/>
          <p:cNvSpPr txBox="1"/>
          <p:nvPr>
            <p:ph idx="3" type="body"/>
          </p:nvPr>
        </p:nvSpPr>
        <p:spPr>
          <a:xfrm>
            <a:off x="3391763" y="2588531"/>
            <a:ext cx="2360400" cy="1817400"/>
          </a:xfrm>
          <a:prstGeom prst="rect">
            <a:avLst/>
          </a:prstGeom>
        </p:spPr>
        <p:txBody>
          <a:bodyPr anchorCtr="0" anchor="t" bIns="91425" lIns="91425" spcFirstLastPara="1" rIns="91425" wrap="square" tIns="91425">
            <a:normAutofit/>
          </a:bodyPr>
          <a:lstStyle>
            <a:lvl1pPr indent="-317500" lvl="0" marL="457200" rtl="0" algn="ctr">
              <a:spcBef>
                <a:spcPts val="0"/>
              </a:spcBef>
              <a:spcAft>
                <a:spcPts val="0"/>
              </a:spcAft>
              <a:buSzPts val="1400"/>
              <a:buChar char="●"/>
              <a:defRPr sz="1400"/>
            </a:lvl1pPr>
            <a:lvl2pPr indent="-304800" lvl="1" marL="914400" rtl="0" algn="ctr">
              <a:spcBef>
                <a:spcPts val="0"/>
              </a:spcBef>
              <a:spcAft>
                <a:spcPts val="0"/>
              </a:spcAft>
              <a:buSzPts val="1200"/>
              <a:buChar char="○"/>
              <a:defRPr sz="1200"/>
            </a:lvl2pPr>
            <a:lvl3pPr indent="-304800" lvl="2" marL="1371600" rtl="0" algn="ctr">
              <a:spcBef>
                <a:spcPts val="0"/>
              </a:spcBef>
              <a:spcAft>
                <a:spcPts val="0"/>
              </a:spcAft>
              <a:buSzPts val="1200"/>
              <a:buChar char="■"/>
              <a:defRPr sz="1200"/>
            </a:lvl3pPr>
            <a:lvl4pPr indent="-304800" lvl="3" marL="1828800" rtl="0" algn="ctr">
              <a:spcBef>
                <a:spcPts val="0"/>
              </a:spcBef>
              <a:spcAft>
                <a:spcPts val="0"/>
              </a:spcAft>
              <a:buSzPts val="1200"/>
              <a:buChar char="●"/>
              <a:defRPr sz="1200"/>
            </a:lvl4pPr>
            <a:lvl5pPr indent="-304800" lvl="4" marL="2286000" rtl="0" algn="ctr">
              <a:spcBef>
                <a:spcPts val="0"/>
              </a:spcBef>
              <a:spcAft>
                <a:spcPts val="0"/>
              </a:spcAft>
              <a:buSzPts val="1200"/>
              <a:buChar char="○"/>
              <a:defRPr sz="1200"/>
            </a:lvl5pPr>
            <a:lvl6pPr indent="-304800" lvl="5" marL="2743200" rtl="0" algn="ctr">
              <a:spcBef>
                <a:spcPts val="0"/>
              </a:spcBef>
              <a:spcAft>
                <a:spcPts val="0"/>
              </a:spcAft>
              <a:buSzPts val="1200"/>
              <a:buChar char="■"/>
              <a:defRPr sz="1200"/>
            </a:lvl6pPr>
            <a:lvl7pPr indent="-304800" lvl="6" marL="3200400" rtl="0" algn="ctr">
              <a:spcBef>
                <a:spcPts val="0"/>
              </a:spcBef>
              <a:spcAft>
                <a:spcPts val="0"/>
              </a:spcAft>
              <a:buSzPts val="1200"/>
              <a:buChar char="●"/>
              <a:defRPr sz="1200"/>
            </a:lvl7pPr>
            <a:lvl8pPr indent="-304800" lvl="7" marL="3657600" rtl="0" algn="ctr">
              <a:spcBef>
                <a:spcPts val="0"/>
              </a:spcBef>
              <a:spcAft>
                <a:spcPts val="0"/>
              </a:spcAft>
              <a:buSzPts val="1200"/>
              <a:buChar char="○"/>
              <a:defRPr sz="1200"/>
            </a:lvl8pPr>
            <a:lvl9pPr indent="-304800" lvl="8" marL="4114800" rtl="0" algn="ctr">
              <a:spcBef>
                <a:spcPts val="0"/>
              </a:spcBef>
              <a:spcAft>
                <a:spcPts val="0"/>
              </a:spcAft>
              <a:buSzPts val="1200"/>
              <a:buChar char="■"/>
              <a:defRPr sz="1200"/>
            </a:lvl9pPr>
          </a:lstStyle>
          <a:p/>
        </p:txBody>
      </p:sp>
      <p:sp>
        <p:nvSpPr>
          <p:cNvPr id="752" name="Google Shape;752;p9"/>
          <p:cNvSpPr txBox="1"/>
          <p:nvPr>
            <p:ph idx="4" type="subTitle"/>
          </p:nvPr>
        </p:nvSpPr>
        <p:spPr>
          <a:xfrm>
            <a:off x="3314012" y="1443210"/>
            <a:ext cx="2516100" cy="789000"/>
          </a:xfrm>
          <a:prstGeom prst="rect">
            <a:avLst/>
          </a:prstGeom>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b="1">
                <a:solidFill>
                  <a:schemeClr val="lt2"/>
                </a:solidFill>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753" name="Google Shape;753;p9"/>
          <p:cNvSpPr txBox="1"/>
          <p:nvPr>
            <p:ph idx="5" type="body"/>
          </p:nvPr>
        </p:nvSpPr>
        <p:spPr>
          <a:xfrm>
            <a:off x="6082650" y="2588522"/>
            <a:ext cx="2360400" cy="1817400"/>
          </a:xfrm>
          <a:prstGeom prst="rect">
            <a:avLst/>
          </a:prstGeom>
        </p:spPr>
        <p:txBody>
          <a:bodyPr anchorCtr="0" anchor="t" bIns="91425" lIns="91425" spcFirstLastPara="1" rIns="91425" wrap="square" tIns="91425">
            <a:normAutofit/>
          </a:bodyPr>
          <a:lstStyle>
            <a:lvl1pPr indent="-317500" lvl="0" marL="457200" rtl="0" algn="ctr">
              <a:spcBef>
                <a:spcPts val="0"/>
              </a:spcBef>
              <a:spcAft>
                <a:spcPts val="0"/>
              </a:spcAft>
              <a:buSzPts val="1400"/>
              <a:buChar char="●"/>
              <a:defRPr sz="1400"/>
            </a:lvl1pPr>
            <a:lvl2pPr indent="-304800" lvl="1" marL="914400" rtl="0" algn="ctr">
              <a:spcBef>
                <a:spcPts val="0"/>
              </a:spcBef>
              <a:spcAft>
                <a:spcPts val="0"/>
              </a:spcAft>
              <a:buSzPts val="1200"/>
              <a:buChar char="○"/>
              <a:defRPr sz="1200"/>
            </a:lvl2pPr>
            <a:lvl3pPr indent="-304800" lvl="2" marL="1371600" rtl="0" algn="ctr">
              <a:spcBef>
                <a:spcPts val="0"/>
              </a:spcBef>
              <a:spcAft>
                <a:spcPts val="0"/>
              </a:spcAft>
              <a:buSzPts val="1200"/>
              <a:buChar char="■"/>
              <a:defRPr sz="1200"/>
            </a:lvl3pPr>
            <a:lvl4pPr indent="-304800" lvl="3" marL="1828800" rtl="0" algn="ctr">
              <a:spcBef>
                <a:spcPts val="0"/>
              </a:spcBef>
              <a:spcAft>
                <a:spcPts val="0"/>
              </a:spcAft>
              <a:buSzPts val="1200"/>
              <a:buChar char="●"/>
              <a:defRPr sz="1200"/>
            </a:lvl4pPr>
            <a:lvl5pPr indent="-304800" lvl="4" marL="2286000" rtl="0" algn="ctr">
              <a:spcBef>
                <a:spcPts val="0"/>
              </a:spcBef>
              <a:spcAft>
                <a:spcPts val="0"/>
              </a:spcAft>
              <a:buSzPts val="1200"/>
              <a:buChar char="○"/>
              <a:defRPr sz="1200"/>
            </a:lvl5pPr>
            <a:lvl6pPr indent="-304800" lvl="5" marL="2743200" rtl="0" algn="ctr">
              <a:spcBef>
                <a:spcPts val="0"/>
              </a:spcBef>
              <a:spcAft>
                <a:spcPts val="0"/>
              </a:spcAft>
              <a:buSzPts val="1200"/>
              <a:buChar char="■"/>
              <a:defRPr sz="1200"/>
            </a:lvl6pPr>
            <a:lvl7pPr indent="-304800" lvl="6" marL="3200400" rtl="0" algn="ctr">
              <a:spcBef>
                <a:spcPts val="0"/>
              </a:spcBef>
              <a:spcAft>
                <a:spcPts val="0"/>
              </a:spcAft>
              <a:buSzPts val="1200"/>
              <a:buChar char="●"/>
              <a:defRPr sz="1200"/>
            </a:lvl7pPr>
            <a:lvl8pPr indent="-304800" lvl="7" marL="3657600" rtl="0" algn="ctr">
              <a:spcBef>
                <a:spcPts val="0"/>
              </a:spcBef>
              <a:spcAft>
                <a:spcPts val="0"/>
              </a:spcAft>
              <a:buSzPts val="1200"/>
              <a:buChar char="○"/>
              <a:defRPr sz="1200"/>
            </a:lvl8pPr>
            <a:lvl9pPr indent="-304800" lvl="8" marL="4114800" rtl="0" algn="ctr">
              <a:spcBef>
                <a:spcPts val="0"/>
              </a:spcBef>
              <a:spcAft>
                <a:spcPts val="0"/>
              </a:spcAft>
              <a:buSzPts val="1200"/>
              <a:buChar char="■"/>
              <a:defRPr sz="1200"/>
            </a:lvl9pPr>
          </a:lstStyle>
          <a:p/>
        </p:txBody>
      </p:sp>
      <p:sp>
        <p:nvSpPr>
          <p:cNvPr id="754" name="Google Shape;754;p9"/>
          <p:cNvSpPr txBox="1"/>
          <p:nvPr>
            <p:ph idx="6" type="subTitle"/>
          </p:nvPr>
        </p:nvSpPr>
        <p:spPr>
          <a:xfrm>
            <a:off x="6182265" y="1443204"/>
            <a:ext cx="2516100" cy="789000"/>
          </a:xfrm>
          <a:prstGeom prst="rect">
            <a:avLst/>
          </a:prstGeom>
        </p:spPr>
        <p:txBody>
          <a:bodyPr anchorCtr="0" anchor="t" bIns="91425" lIns="91425" spcFirstLastPara="1" rIns="91425" wrap="square" tIns="91425">
            <a:normAutofit/>
          </a:bodyPr>
          <a:lstStyle>
            <a:lvl1pPr lvl="0" rtl="0" algn="ctr">
              <a:lnSpc>
                <a:spcPct val="80000"/>
              </a:lnSpc>
              <a:spcBef>
                <a:spcPts val="0"/>
              </a:spcBef>
              <a:spcAft>
                <a:spcPts val="0"/>
              </a:spcAft>
              <a:buSzPts val="2100"/>
              <a:buNone/>
              <a:defRPr b="1">
                <a:solidFill>
                  <a:schemeClr val="lt2"/>
                </a:solidFill>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grpSp>
        <p:nvGrpSpPr>
          <p:cNvPr id="755" name="Google Shape;755;p9"/>
          <p:cNvGrpSpPr/>
          <p:nvPr/>
        </p:nvGrpSpPr>
        <p:grpSpPr>
          <a:xfrm>
            <a:off x="566845" y="4791802"/>
            <a:ext cx="2395239" cy="351877"/>
            <a:chOff x="1439710" y="6217176"/>
            <a:chExt cx="4333706" cy="640824"/>
          </a:xfrm>
        </p:grpSpPr>
        <p:sp>
          <p:nvSpPr>
            <p:cNvPr id="756" name="Google Shape;756;p9"/>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 name="Google Shape;757;p9"/>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 name="Google Shape;758;p9"/>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759" name="Google Shape;759;p9"/>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rtificate">
  <p:cSld name="TITLE_AND_TWO_COLUMNS_1_2_1">
    <p:spTree>
      <p:nvGrpSpPr>
        <p:cNvPr id="760" name="Shape 760"/>
        <p:cNvGrpSpPr/>
        <p:nvPr/>
      </p:nvGrpSpPr>
      <p:grpSpPr>
        <a:xfrm>
          <a:off x="0" y="0"/>
          <a:ext cx="0" cy="0"/>
          <a:chOff x="0" y="0"/>
          <a:chExt cx="0" cy="0"/>
        </a:xfrm>
      </p:grpSpPr>
      <p:grpSp>
        <p:nvGrpSpPr>
          <p:cNvPr id="761" name="Google Shape;761;p10"/>
          <p:cNvGrpSpPr/>
          <p:nvPr/>
        </p:nvGrpSpPr>
        <p:grpSpPr>
          <a:xfrm>
            <a:off x="476413" y="486320"/>
            <a:ext cx="1572863" cy="1552398"/>
            <a:chOff x="812916" y="860267"/>
            <a:chExt cx="1395619" cy="1377827"/>
          </a:xfrm>
        </p:grpSpPr>
        <p:sp>
          <p:nvSpPr>
            <p:cNvPr id="762" name="Google Shape;762;p10"/>
            <p:cNvSpPr/>
            <p:nvPr/>
          </p:nvSpPr>
          <p:spPr>
            <a:xfrm>
              <a:off x="2145380" y="860267"/>
              <a:ext cx="53370" cy="53370"/>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3" name="Google Shape;763;p10"/>
            <p:cNvSpPr/>
            <p:nvPr/>
          </p:nvSpPr>
          <p:spPr>
            <a:xfrm>
              <a:off x="1923304" y="860267"/>
              <a:ext cx="53370" cy="53370"/>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4" name="Google Shape;764;p10"/>
            <p:cNvSpPr/>
            <p:nvPr/>
          </p:nvSpPr>
          <p:spPr>
            <a:xfrm>
              <a:off x="1701228" y="860267"/>
              <a:ext cx="53366" cy="53370"/>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 name="Google Shape;765;p10"/>
            <p:cNvSpPr/>
            <p:nvPr/>
          </p:nvSpPr>
          <p:spPr>
            <a:xfrm>
              <a:off x="1479148" y="860267"/>
              <a:ext cx="53370" cy="53370"/>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 name="Google Shape;766;p10"/>
            <p:cNvSpPr/>
            <p:nvPr/>
          </p:nvSpPr>
          <p:spPr>
            <a:xfrm>
              <a:off x="1257072" y="860267"/>
              <a:ext cx="53370" cy="53370"/>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 name="Google Shape;767;p10"/>
            <p:cNvSpPr/>
            <p:nvPr/>
          </p:nvSpPr>
          <p:spPr>
            <a:xfrm>
              <a:off x="1034996" y="860267"/>
              <a:ext cx="53370" cy="53370"/>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 name="Google Shape;768;p10"/>
            <p:cNvSpPr/>
            <p:nvPr/>
          </p:nvSpPr>
          <p:spPr>
            <a:xfrm>
              <a:off x="812916" y="860267"/>
              <a:ext cx="53370" cy="53370"/>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 name="Google Shape;769;p10"/>
            <p:cNvSpPr/>
            <p:nvPr/>
          </p:nvSpPr>
          <p:spPr>
            <a:xfrm>
              <a:off x="813806"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 name="Google Shape;770;p10"/>
            <p:cNvSpPr/>
            <p:nvPr/>
          </p:nvSpPr>
          <p:spPr>
            <a:xfrm>
              <a:off x="813806"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 name="Google Shape;771;p10"/>
            <p:cNvSpPr/>
            <p:nvPr/>
          </p:nvSpPr>
          <p:spPr>
            <a:xfrm>
              <a:off x="813806"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 name="Google Shape;772;p10"/>
            <p:cNvSpPr/>
            <p:nvPr/>
          </p:nvSpPr>
          <p:spPr>
            <a:xfrm>
              <a:off x="813806"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 name="Google Shape;773;p10"/>
            <p:cNvSpPr/>
            <p:nvPr/>
          </p:nvSpPr>
          <p:spPr>
            <a:xfrm>
              <a:off x="813806"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 name="Google Shape;774;p10"/>
            <p:cNvSpPr/>
            <p:nvPr/>
          </p:nvSpPr>
          <p:spPr>
            <a:xfrm>
              <a:off x="813806"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 name="Google Shape;775;p10"/>
            <p:cNvSpPr/>
            <p:nvPr/>
          </p:nvSpPr>
          <p:spPr>
            <a:xfrm>
              <a:off x="1037368" y="2184724"/>
              <a:ext cx="53366" cy="53370"/>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 name="Google Shape;776;p10"/>
            <p:cNvSpPr/>
            <p:nvPr/>
          </p:nvSpPr>
          <p:spPr>
            <a:xfrm>
              <a:off x="1037368" y="1962648"/>
              <a:ext cx="53366" cy="53370"/>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 name="Google Shape;777;p10"/>
            <p:cNvSpPr/>
            <p:nvPr/>
          </p:nvSpPr>
          <p:spPr>
            <a:xfrm>
              <a:off x="1037368" y="1740572"/>
              <a:ext cx="53366" cy="53370"/>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 name="Google Shape;778;p10"/>
            <p:cNvSpPr/>
            <p:nvPr/>
          </p:nvSpPr>
          <p:spPr>
            <a:xfrm>
              <a:off x="1037368" y="1518492"/>
              <a:ext cx="53366" cy="53370"/>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 name="Google Shape;779;p10"/>
            <p:cNvSpPr/>
            <p:nvPr/>
          </p:nvSpPr>
          <p:spPr>
            <a:xfrm>
              <a:off x="1037368" y="1296416"/>
              <a:ext cx="53366" cy="53370"/>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 name="Google Shape;780;p10"/>
            <p:cNvSpPr/>
            <p:nvPr/>
          </p:nvSpPr>
          <p:spPr>
            <a:xfrm>
              <a:off x="1037368" y="1074339"/>
              <a:ext cx="53366" cy="53370"/>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 name="Google Shape;781;p10"/>
            <p:cNvSpPr/>
            <p:nvPr/>
          </p:nvSpPr>
          <p:spPr>
            <a:xfrm>
              <a:off x="1260926"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 name="Google Shape;782;p10"/>
            <p:cNvSpPr/>
            <p:nvPr/>
          </p:nvSpPr>
          <p:spPr>
            <a:xfrm>
              <a:off x="1260926"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 name="Google Shape;783;p10"/>
            <p:cNvSpPr/>
            <p:nvPr/>
          </p:nvSpPr>
          <p:spPr>
            <a:xfrm>
              <a:off x="1260926"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4" name="Google Shape;784;p10"/>
            <p:cNvSpPr/>
            <p:nvPr/>
          </p:nvSpPr>
          <p:spPr>
            <a:xfrm>
              <a:off x="1260926"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 name="Google Shape;785;p10"/>
            <p:cNvSpPr/>
            <p:nvPr/>
          </p:nvSpPr>
          <p:spPr>
            <a:xfrm>
              <a:off x="1260926"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 name="Google Shape;786;p10"/>
            <p:cNvSpPr/>
            <p:nvPr/>
          </p:nvSpPr>
          <p:spPr>
            <a:xfrm>
              <a:off x="1260926"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 name="Google Shape;787;p10"/>
            <p:cNvSpPr/>
            <p:nvPr/>
          </p:nvSpPr>
          <p:spPr>
            <a:xfrm>
              <a:off x="1484487"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 name="Google Shape;788;p10"/>
            <p:cNvSpPr/>
            <p:nvPr/>
          </p:nvSpPr>
          <p:spPr>
            <a:xfrm>
              <a:off x="1484487"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 name="Google Shape;789;p10"/>
            <p:cNvSpPr/>
            <p:nvPr/>
          </p:nvSpPr>
          <p:spPr>
            <a:xfrm>
              <a:off x="1484487"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 name="Google Shape;790;p10"/>
            <p:cNvSpPr/>
            <p:nvPr/>
          </p:nvSpPr>
          <p:spPr>
            <a:xfrm>
              <a:off x="1484487"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 name="Google Shape;791;p10"/>
            <p:cNvSpPr/>
            <p:nvPr/>
          </p:nvSpPr>
          <p:spPr>
            <a:xfrm>
              <a:off x="1484487"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 name="Google Shape;792;p10"/>
            <p:cNvSpPr/>
            <p:nvPr/>
          </p:nvSpPr>
          <p:spPr>
            <a:xfrm>
              <a:off x="1484487"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 name="Google Shape;793;p10"/>
            <p:cNvSpPr/>
            <p:nvPr/>
          </p:nvSpPr>
          <p:spPr>
            <a:xfrm>
              <a:off x="1708045" y="2184724"/>
              <a:ext cx="53370" cy="53370"/>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 name="Google Shape;794;p10"/>
            <p:cNvSpPr/>
            <p:nvPr/>
          </p:nvSpPr>
          <p:spPr>
            <a:xfrm>
              <a:off x="1708045" y="1962648"/>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 name="Google Shape;795;p10"/>
            <p:cNvSpPr/>
            <p:nvPr/>
          </p:nvSpPr>
          <p:spPr>
            <a:xfrm>
              <a:off x="1708045" y="1740572"/>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 name="Google Shape;796;p10"/>
            <p:cNvSpPr/>
            <p:nvPr/>
          </p:nvSpPr>
          <p:spPr>
            <a:xfrm>
              <a:off x="1708045" y="1518492"/>
              <a:ext cx="53370" cy="53370"/>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 name="Google Shape;797;p10"/>
            <p:cNvSpPr/>
            <p:nvPr/>
          </p:nvSpPr>
          <p:spPr>
            <a:xfrm>
              <a:off x="1708045" y="1296416"/>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 name="Google Shape;798;p10"/>
            <p:cNvSpPr/>
            <p:nvPr/>
          </p:nvSpPr>
          <p:spPr>
            <a:xfrm>
              <a:off x="1708045" y="1074339"/>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 name="Google Shape;799;p10"/>
            <p:cNvSpPr/>
            <p:nvPr/>
          </p:nvSpPr>
          <p:spPr>
            <a:xfrm>
              <a:off x="1931607" y="2184724"/>
              <a:ext cx="53370" cy="53370"/>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 name="Google Shape;800;p10"/>
            <p:cNvSpPr/>
            <p:nvPr/>
          </p:nvSpPr>
          <p:spPr>
            <a:xfrm>
              <a:off x="1931607" y="1962648"/>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 name="Google Shape;801;p10"/>
            <p:cNvSpPr/>
            <p:nvPr/>
          </p:nvSpPr>
          <p:spPr>
            <a:xfrm>
              <a:off x="1931607" y="1740572"/>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 name="Google Shape;802;p10"/>
            <p:cNvSpPr/>
            <p:nvPr/>
          </p:nvSpPr>
          <p:spPr>
            <a:xfrm>
              <a:off x="1931607" y="1518492"/>
              <a:ext cx="53370" cy="53370"/>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 name="Google Shape;803;p10"/>
            <p:cNvSpPr/>
            <p:nvPr/>
          </p:nvSpPr>
          <p:spPr>
            <a:xfrm>
              <a:off x="1931607" y="1296416"/>
              <a:ext cx="53370" cy="53370"/>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4" name="Google Shape;804;p10"/>
            <p:cNvSpPr/>
            <p:nvPr/>
          </p:nvSpPr>
          <p:spPr>
            <a:xfrm>
              <a:off x="1931607" y="1074339"/>
              <a:ext cx="53370" cy="53370"/>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5" name="Google Shape;805;p10"/>
            <p:cNvSpPr/>
            <p:nvPr/>
          </p:nvSpPr>
          <p:spPr>
            <a:xfrm>
              <a:off x="2155165" y="2184724"/>
              <a:ext cx="53370" cy="53370"/>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6" name="Google Shape;806;p10"/>
            <p:cNvSpPr/>
            <p:nvPr/>
          </p:nvSpPr>
          <p:spPr>
            <a:xfrm>
              <a:off x="2155165" y="1962648"/>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7" name="Google Shape;807;p10"/>
            <p:cNvSpPr/>
            <p:nvPr/>
          </p:nvSpPr>
          <p:spPr>
            <a:xfrm>
              <a:off x="2155165" y="1740572"/>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 name="Google Shape;808;p10"/>
            <p:cNvSpPr/>
            <p:nvPr/>
          </p:nvSpPr>
          <p:spPr>
            <a:xfrm>
              <a:off x="2155165" y="1518492"/>
              <a:ext cx="53370" cy="53370"/>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 name="Google Shape;809;p10"/>
            <p:cNvSpPr/>
            <p:nvPr/>
          </p:nvSpPr>
          <p:spPr>
            <a:xfrm>
              <a:off x="2155165" y="1296416"/>
              <a:ext cx="53370" cy="53370"/>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 name="Google Shape;810;p10"/>
            <p:cNvSpPr/>
            <p:nvPr/>
          </p:nvSpPr>
          <p:spPr>
            <a:xfrm>
              <a:off x="2155165" y="1074339"/>
              <a:ext cx="53370" cy="53370"/>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811" name="Google Shape;811;p10"/>
          <p:cNvGrpSpPr/>
          <p:nvPr/>
        </p:nvGrpSpPr>
        <p:grpSpPr>
          <a:xfrm>
            <a:off x="7291183" y="1294965"/>
            <a:ext cx="1029657" cy="506486"/>
            <a:chOff x="7673633" y="189975"/>
            <a:chExt cx="1525417" cy="750572"/>
          </a:xfrm>
        </p:grpSpPr>
        <p:sp>
          <p:nvSpPr>
            <p:cNvPr id="812" name="Google Shape;812;p10"/>
            <p:cNvSpPr/>
            <p:nvPr/>
          </p:nvSpPr>
          <p:spPr>
            <a:xfrm>
              <a:off x="7673633" y="189975"/>
              <a:ext cx="1525417" cy="750572"/>
            </a:xfrm>
            <a:custGeom>
              <a:rect b="b" l="l" r="r" t="t"/>
              <a:pathLst>
                <a:path extrusionOk="0" h="383434" w="779268">
                  <a:moveTo>
                    <a:pt x="0" y="0"/>
                  </a:moveTo>
                  <a:cubicBezTo>
                    <a:pt x="3607" y="212268"/>
                    <a:pt x="176381" y="383434"/>
                    <a:pt x="389514" y="383434"/>
                  </a:cubicBezTo>
                  <a:cubicBezTo>
                    <a:pt x="602648" y="383434"/>
                    <a:pt x="775665" y="212268"/>
                    <a:pt x="779268" y="0"/>
                  </a:cubicBezTo>
                  <a:lnTo>
                    <a:pt x="581275" y="0"/>
                  </a:lnTo>
                  <a:cubicBezTo>
                    <a:pt x="577672" y="103057"/>
                    <a:pt x="493430" y="185708"/>
                    <a:pt x="389514" y="185708"/>
                  </a:cubicBezTo>
                  <a:cubicBezTo>
                    <a:pt x="285559" y="185708"/>
                    <a:pt x="201439" y="103057"/>
                    <a:pt x="197836"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813" name="Google Shape;813;p10"/>
            <p:cNvPicPr preferRelativeResize="0"/>
            <p:nvPr/>
          </p:nvPicPr>
          <p:blipFill rotWithShape="1">
            <a:blip r:embed="rId2">
              <a:alphaModFix amt="20000"/>
            </a:blip>
            <a:srcRect b="62913" l="3006" r="86104" t="24602"/>
            <a:stretch/>
          </p:blipFill>
          <p:spPr>
            <a:xfrm rot="5400000">
              <a:off x="8061055" y="-197447"/>
              <a:ext cx="750572" cy="1525417"/>
            </a:xfrm>
            <a:custGeom>
              <a:rect b="b" l="l" r="r" t="t"/>
              <a:pathLst>
                <a:path extrusionOk="0" h="1525417" w="750572">
                  <a:moveTo>
                    <a:pt x="0" y="1525417"/>
                  </a:moveTo>
                  <a:lnTo>
                    <a:pt x="0" y="1138153"/>
                  </a:lnTo>
                  <a:cubicBezTo>
                    <a:pt x="201734" y="1131100"/>
                    <a:pt x="363524" y="966436"/>
                    <a:pt x="363524" y="762943"/>
                  </a:cubicBezTo>
                  <a:cubicBezTo>
                    <a:pt x="363524" y="559528"/>
                    <a:pt x="201734" y="394624"/>
                    <a:pt x="0" y="387571"/>
                  </a:cubicBezTo>
                  <a:lnTo>
                    <a:pt x="0" y="0"/>
                  </a:lnTo>
                  <a:cubicBezTo>
                    <a:pt x="415515" y="7053"/>
                    <a:pt x="750572" y="345734"/>
                    <a:pt x="750572" y="762943"/>
                  </a:cubicBezTo>
                  <a:cubicBezTo>
                    <a:pt x="750572" y="1180151"/>
                    <a:pt x="415515" y="1518357"/>
                    <a:pt x="0" y="1525417"/>
                  </a:cubicBezTo>
                  <a:close/>
                </a:path>
              </a:pathLst>
            </a:custGeom>
            <a:noFill/>
            <a:ln>
              <a:noFill/>
            </a:ln>
          </p:spPr>
        </p:pic>
      </p:grpSp>
      <p:grpSp>
        <p:nvGrpSpPr>
          <p:cNvPr id="814" name="Google Shape;814;p10"/>
          <p:cNvGrpSpPr/>
          <p:nvPr/>
        </p:nvGrpSpPr>
        <p:grpSpPr>
          <a:xfrm flipH="1" rot="5400000">
            <a:off x="-1246581" y="3449428"/>
            <a:ext cx="2925251" cy="432428"/>
            <a:chOff x="1439710" y="6217176"/>
            <a:chExt cx="4333706" cy="640824"/>
          </a:xfrm>
        </p:grpSpPr>
        <p:sp>
          <p:nvSpPr>
            <p:cNvPr id="815" name="Google Shape;815;p10"/>
            <p:cNvSpPr/>
            <p:nvPr/>
          </p:nvSpPr>
          <p:spPr>
            <a:xfrm>
              <a:off x="1439710" y="6217199"/>
              <a:ext cx="2177776" cy="640797"/>
            </a:xfrm>
            <a:custGeom>
              <a:rect b="b" l="l" r="r" t="t"/>
              <a:pathLst>
                <a:path extrusionOk="0" h="327355" w="1112529">
                  <a:moveTo>
                    <a:pt x="0" y="0"/>
                  </a:moveTo>
                  <a:lnTo>
                    <a:pt x="1112530" y="0"/>
                  </a:lnTo>
                  <a:lnTo>
                    <a:pt x="1112530" y="327356"/>
                  </a:lnTo>
                  <a:lnTo>
                    <a:pt x="0" y="327356"/>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 name="Google Shape;816;p10"/>
            <p:cNvSpPr/>
            <p:nvPr/>
          </p:nvSpPr>
          <p:spPr>
            <a:xfrm>
              <a:off x="3959995" y="6217176"/>
              <a:ext cx="740168" cy="640821"/>
            </a:xfrm>
            <a:custGeom>
              <a:rect b="b" l="l" r="r" t="t"/>
              <a:pathLst>
                <a:path extrusionOk="0" h="327367" w="378119">
                  <a:moveTo>
                    <a:pt x="0" y="0"/>
                  </a:moveTo>
                  <a:lnTo>
                    <a:pt x="378119" y="0"/>
                  </a:lnTo>
                  <a:lnTo>
                    <a:pt x="378119"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 name="Google Shape;817;p10"/>
            <p:cNvSpPr/>
            <p:nvPr/>
          </p:nvSpPr>
          <p:spPr>
            <a:xfrm>
              <a:off x="5033255" y="6217176"/>
              <a:ext cx="740160" cy="640821"/>
            </a:xfrm>
            <a:custGeom>
              <a:rect b="b" l="l" r="r" t="t"/>
              <a:pathLst>
                <a:path extrusionOk="0" h="327367" w="378115">
                  <a:moveTo>
                    <a:pt x="0" y="0"/>
                  </a:moveTo>
                  <a:lnTo>
                    <a:pt x="378115" y="0"/>
                  </a:lnTo>
                  <a:lnTo>
                    <a:pt x="378115" y="327368"/>
                  </a:lnTo>
                  <a:lnTo>
                    <a:pt x="0" y="327368"/>
                  </a:lnTo>
                  <a:lnTo>
                    <a:pt x="0" y="0"/>
                  </a:ln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818" name="Google Shape;818;p10"/>
            <p:cNvPicPr preferRelativeResize="0"/>
            <p:nvPr/>
          </p:nvPicPr>
          <p:blipFill rotWithShape="1">
            <a:blip r:embed="rId2">
              <a:alphaModFix amt="20000"/>
            </a:blip>
            <a:srcRect b="11893" l="90453" r="250" t="52639"/>
            <a:stretch/>
          </p:blipFill>
          <p:spPr>
            <a:xfrm rot="5400000">
              <a:off x="3286151" y="4370736"/>
              <a:ext cx="640823" cy="4333705"/>
            </a:xfrm>
            <a:custGeom>
              <a:rect b="b" l="l" r="r" t="t"/>
              <a:pathLst>
                <a:path extrusionOk="0" h="4333705" w="640823">
                  <a:moveTo>
                    <a:pt x="23" y="4333705"/>
                  </a:moveTo>
                  <a:lnTo>
                    <a:pt x="23" y="2155927"/>
                  </a:lnTo>
                  <a:lnTo>
                    <a:pt x="640822" y="2155927"/>
                  </a:lnTo>
                  <a:lnTo>
                    <a:pt x="640822" y="4333705"/>
                  </a:lnTo>
                  <a:close/>
                  <a:moveTo>
                    <a:pt x="0" y="740160"/>
                  </a:moveTo>
                  <a:lnTo>
                    <a:pt x="0" y="0"/>
                  </a:lnTo>
                  <a:lnTo>
                    <a:pt x="640823" y="0"/>
                  </a:lnTo>
                  <a:lnTo>
                    <a:pt x="640823" y="740160"/>
                  </a:lnTo>
                  <a:close/>
                  <a:moveTo>
                    <a:pt x="0" y="1813420"/>
                  </a:moveTo>
                  <a:lnTo>
                    <a:pt x="0" y="1073252"/>
                  </a:lnTo>
                  <a:lnTo>
                    <a:pt x="640823" y="1073252"/>
                  </a:lnTo>
                  <a:lnTo>
                    <a:pt x="640823" y="1813420"/>
                  </a:lnTo>
                  <a:close/>
                </a:path>
              </a:pathLst>
            </a:custGeom>
            <a:noFill/>
            <a:ln>
              <a:noFill/>
            </a:ln>
          </p:spPr>
        </p:pic>
      </p:grpSp>
      <p:grpSp>
        <p:nvGrpSpPr>
          <p:cNvPr id="819" name="Google Shape;819;p10"/>
          <p:cNvGrpSpPr/>
          <p:nvPr/>
        </p:nvGrpSpPr>
        <p:grpSpPr>
          <a:xfrm>
            <a:off x="561478" y="2913344"/>
            <a:ext cx="626327" cy="626142"/>
            <a:chOff x="8878102" y="4612385"/>
            <a:chExt cx="927892" cy="927892"/>
          </a:xfrm>
        </p:grpSpPr>
        <p:sp>
          <p:nvSpPr>
            <p:cNvPr id="820" name="Google Shape;820;p10"/>
            <p:cNvSpPr/>
            <p:nvPr/>
          </p:nvSpPr>
          <p:spPr>
            <a:xfrm>
              <a:off x="8878102" y="4612385"/>
              <a:ext cx="927892" cy="927892"/>
            </a:xfrm>
            <a:custGeom>
              <a:rect b="b" l="l" r="r" t="t"/>
              <a:pathLst>
                <a:path extrusionOk="0" h="474019" w="474019">
                  <a:moveTo>
                    <a:pt x="0" y="237010"/>
                  </a:moveTo>
                  <a:cubicBezTo>
                    <a:pt x="0" y="106114"/>
                    <a:pt x="106113" y="0"/>
                    <a:pt x="237010" y="0"/>
                  </a:cubicBezTo>
                  <a:cubicBezTo>
                    <a:pt x="367906" y="0"/>
                    <a:pt x="474019" y="106114"/>
                    <a:pt x="474019" y="237010"/>
                  </a:cubicBezTo>
                  <a:cubicBezTo>
                    <a:pt x="474019" y="367906"/>
                    <a:pt x="367906" y="474019"/>
                    <a:pt x="237010" y="474019"/>
                  </a:cubicBezTo>
                  <a:cubicBezTo>
                    <a:pt x="106113" y="474019"/>
                    <a:pt x="0" y="367906"/>
                    <a:pt x="0" y="237010"/>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821" name="Google Shape;821;p10"/>
            <p:cNvPicPr preferRelativeResize="0"/>
            <p:nvPr/>
          </p:nvPicPr>
          <p:blipFill rotWithShape="1">
            <a:blip r:embed="rId2">
              <a:alphaModFix amt="20000"/>
            </a:blip>
            <a:srcRect b="72771" l="67169" r="19368" t="19635"/>
            <a:stretch/>
          </p:blipFill>
          <p:spPr>
            <a:xfrm rot="5400000">
              <a:off x="8878102" y="4612385"/>
              <a:ext cx="927892" cy="927892"/>
            </a:xfrm>
            <a:custGeom>
              <a:rect b="b" l="l" r="r" t="t"/>
              <a:pathLst>
                <a:path extrusionOk="0" h="927892" w="927892">
                  <a:moveTo>
                    <a:pt x="0" y="463945"/>
                  </a:moveTo>
                  <a:cubicBezTo>
                    <a:pt x="0" y="207716"/>
                    <a:pt x="207718" y="0"/>
                    <a:pt x="463947" y="0"/>
                  </a:cubicBezTo>
                  <a:cubicBezTo>
                    <a:pt x="720176" y="0"/>
                    <a:pt x="927892" y="207716"/>
                    <a:pt x="927892" y="463945"/>
                  </a:cubicBezTo>
                  <a:cubicBezTo>
                    <a:pt x="927892" y="720176"/>
                    <a:pt x="720176" y="927892"/>
                    <a:pt x="463947" y="927892"/>
                  </a:cubicBezTo>
                  <a:cubicBezTo>
                    <a:pt x="207718" y="927892"/>
                    <a:pt x="0" y="720176"/>
                    <a:pt x="0" y="463945"/>
                  </a:cubicBezTo>
                  <a:close/>
                </a:path>
              </a:pathLst>
            </a:custGeom>
            <a:noFill/>
            <a:ln>
              <a:noFill/>
            </a:ln>
          </p:spPr>
        </p:pic>
      </p:grpSp>
      <p:grpSp>
        <p:nvGrpSpPr>
          <p:cNvPr id="822" name="Google Shape;822;p10"/>
          <p:cNvGrpSpPr/>
          <p:nvPr/>
        </p:nvGrpSpPr>
        <p:grpSpPr>
          <a:xfrm>
            <a:off x="8450330" y="1961554"/>
            <a:ext cx="456791" cy="456618"/>
            <a:chOff x="11299596" y="1176502"/>
            <a:chExt cx="676727" cy="676672"/>
          </a:xfrm>
        </p:grpSpPr>
        <p:sp>
          <p:nvSpPr>
            <p:cNvPr id="823" name="Google Shape;823;p10"/>
            <p:cNvSpPr/>
            <p:nvPr/>
          </p:nvSpPr>
          <p:spPr>
            <a:xfrm>
              <a:off x="11299596" y="1176502"/>
              <a:ext cx="676725" cy="676671"/>
            </a:xfrm>
            <a:custGeom>
              <a:rect b="b" l="l" r="r" t="t"/>
              <a:pathLst>
                <a:path extrusionOk="0" h="345681" w="345709">
                  <a:moveTo>
                    <a:pt x="0" y="172839"/>
                  </a:moveTo>
                  <a:cubicBezTo>
                    <a:pt x="0" y="77384"/>
                    <a:pt x="77400" y="0"/>
                    <a:pt x="172855" y="0"/>
                  </a:cubicBezTo>
                  <a:cubicBezTo>
                    <a:pt x="268310" y="0"/>
                    <a:pt x="345710" y="77384"/>
                    <a:pt x="345710" y="172839"/>
                  </a:cubicBezTo>
                  <a:cubicBezTo>
                    <a:pt x="345710" y="268298"/>
                    <a:pt x="268310" y="345681"/>
                    <a:pt x="172855" y="345681"/>
                  </a:cubicBezTo>
                  <a:cubicBezTo>
                    <a:pt x="77400" y="345681"/>
                    <a:pt x="0" y="268298"/>
                    <a:pt x="0" y="172839"/>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824" name="Google Shape;824;p10"/>
            <p:cNvPicPr preferRelativeResize="0"/>
            <p:nvPr/>
          </p:nvPicPr>
          <p:blipFill rotWithShape="1">
            <a:blip r:embed="rId2">
              <a:alphaModFix amt="20000"/>
            </a:blip>
            <a:srcRect b="92590" l="17319" r="72863" t="1872"/>
            <a:stretch/>
          </p:blipFill>
          <p:spPr>
            <a:xfrm rot="5400000">
              <a:off x="11299624" y="1176475"/>
              <a:ext cx="676671" cy="676727"/>
            </a:xfrm>
            <a:custGeom>
              <a:rect b="b" l="l" r="r" t="t"/>
              <a:pathLst>
                <a:path extrusionOk="0" h="676727" w="676671">
                  <a:moveTo>
                    <a:pt x="0" y="338364"/>
                  </a:moveTo>
                  <a:cubicBezTo>
                    <a:pt x="0" y="151510"/>
                    <a:pt x="151479" y="0"/>
                    <a:pt x="338333" y="0"/>
                  </a:cubicBezTo>
                  <a:cubicBezTo>
                    <a:pt x="525194" y="0"/>
                    <a:pt x="676671" y="151510"/>
                    <a:pt x="676671" y="338364"/>
                  </a:cubicBezTo>
                  <a:cubicBezTo>
                    <a:pt x="676671" y="525217"/>
                    <a:pt x="525194" y="676727"/>
                    <a:pt x="338333" y="676727"/>
                  </a:cubicBezTo>
                  <a:cubicBezTo>
                    <a:pt x="151479" y="676727"/>
                    <a:pt x="0" y="525217"/>
                    <a:pt x="0" y="338364"/>
                  </a:cubicBezTo>
                  <a:close/>
                </a:path>
              </a:pathLst>
            </a:custGeom>
            <a:noFill/>
            <a:ln>
              <a:noFill/>
            </a:ln>
          </p:spPr>
        </p:pic>
      </p:grpSp>
      <p:grpSp>
        <p:nvGrpSpPr>
          <p:cNvPr id="825" name="Google Shape;825;p10"/>
          <p:cNvGrpSpPr/>
          <p:nvPr/>
        </p:nvGrpSpPr>
        <p:grpSpPr>
          <a:xfrm>
            <a:off x="8262437" y="3577047"/>
            <a:ext cx="1748110" cy="1590482"/>
            <a:chOff x="10438625" y="4501032"/>
            <a:chExt cx="2589792" cy="2356968"/>
          </a:xfrm>
        </p:grpSpPr>
        <p:sp>
          <p:nvSpPr>
            <p:cNvPr id="826" name="Google Shape;826;p10"/>
            <p:cNvSpPr/>
            <p:nvPr/>
          </p:nvSpPr>
          <p:spPr>
            <a:xfrm>
              <a:off x="10438629" y="4501032"/>
              <a:ext cx="2589788" cy="2356967"/>
            </a:xfrm>
            <a:custGeom>
              <a:rect b="b" l="l" r="r" t="t"/>
              <a:pathLst>
                <a:path extrusionOk="0" h="1204070" w="1323008">
                  <a:moveTo>
                    <a:pt x="661504" y="0"/>
                  </a:moveTo>
                  <a:cubicBezTo>
                    <a:pt x="296201" y="0"/>
                    <a:pt x="0" y="296173"/>
                    <a:pt x="0" y="661492"/>
                  </a:cubicBezTo>
                  <a:lnTo>
                    <a:pt x="0" y="1204070"/>
                  </a:lnTo>
                  <a:lnTo>
                    <a:pt x="335873" y="1204070"/>
                  </a:lnTo>
                  <a:lnTo>
                    <a:pt x="335873" y="673126"/>
                  </a:lnTo>
                  <a:cubicBezTo>
                    <a:pt x="335873" y="488074"/>
                    <a:pt x="485816" y="338018"/>
                    <a:pt x="670856" y="338018"/>
                  </a:cubicBezTo>
                  <a:cubicBezTo>
                    <a:pt x="855936" y="338018"/>
                    <a:pt x="1005959" y="488074"/>
                    <a:pt x="1005959" y="673126"/>
                  </a:cubicBezTo>
                  <a:lnTo>
                    <a:pt x="1005959" y="1204070"/>
                  </a:lnTo>
                  <a:lnTo>
                    <a:pt x="1323009" y="1204070"/>
                  </a:lnTo>
                  <a:lnTo>
                    <a:pt x="1323009" y="661492"/>
                  </a:lnTo>
                  <a:cubicBezTo>
                    <a:pt x="1323009" y="296173"/>
                    <a:pt x="1026807" y="0"/>
                    <a:pt x="661504" y="0"/>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id="827" name="Google Shape;827;p10"/>
            <p:cNvPicPr preferRelativeResize="0"/>
            <p:nvPr/>
          </p:nvPicPr>
          <p:blipFill rotWithShape="1">
            <a:blip r:embed="rId2">
              <a:alphaModFix amt="20000"/>
            </a:blip>
            <a:srcRect b="37896" l="51255" r="14548" t="40908"/>
            <a:stretch/>
          </p:blipFill>
          <p:spPr>
            <a:xfrm rot="5400000">
              <a:off x="10555036" y="4384620"/>
              <a:ext cx="2356967" cy="2589790"/>
            </a:xfrm>
            <a:custGeom>
              <a:rect b="b" l="l" r="r" t="t"/>
              <a:pathLst>
                <a:path extrusionOk="0" h="2589790" w="2356967">
                  <a:moveTo>
                    <a:pt x="0" y="1294896"/>
                  </a:moveTo>
                  <a:cubicBezTo>
                    <a:pt x="0" y="579816"/>
                    <a:pt x="579759" y="0"/>
                    <a:pt x="1294871" y="0"/>
                  </a:cubicBezTo>
                  <a:lnTo>
                    <a:pt x="2356967" y="0"/>
                  </a:lnTo>
                  <a:lnTo>
                    <a:pt x="2356967" y="620626"/>
                  </a:lnTo>
                  <a:lnTo>
                    <a:pt x="1317644" y="620626"/>
                  </a:lnTo>
                  <a:cubicBezTo>
                    <a:pt x="955405" y="620626"/>
                    <a:pt x="661670" y="914296"/>
                    <a:pt x="661670" y="1276590"/>
                  </a:cubicBezTo>
                  <a:cubicBezTo>
                    <a:pt x="661670" y="1638805"/>
                    <a:pt x="955405" y="1932318"/>
                    <a:pt x="1317644" y="1932318"/>
                  </a:cubicBezTo>
                  <a:lnTo>
                    <a:pt x="2356967" y="1932318"/>
                  </a:lnTo>
                  <a:lnTo>
                    <a:pt x="2356967" y="2589790"/>
                  </a:lnTo>
                  <a:lnTo>
                    <a:pt x="1294871" y="2589790"/>
                  </a:lnTo>
                  <a:cubicBezTo>
                    <a:pt x="579759" y="2589790"/>
                    <a:pt x="0" y="2009977"/>
                    <a:pt x="0" y="1294896"/>
                  </a:cubicBezTo>
                  <a:close/>
                </a:path>
              </a:pathLst>
            </a:custGeom>
            <a:noFill/>
            <a:ln>
              <a:noFill/>
            </a:ln>
          </p:spPr>
        </p:pic>
      </p:grpSp>
      <p:grpSp>
        <p:nvGrpSpPr>
          <p:cNvPr id="828" name="Google Shape;828;p10"/>
          <p:cNvGrpSpPr/>
          <p:nvPr/>
        </p:nvGrpSpPr>
        <p:grpSpPr>
          <a:xfrm>
            <a:off x="5718932" y="4757257"/>
            <a:ext cx="1160277" cy="251326"/>
            <a:chOff x="8300303" y="6093240"/>
            <a:chExt cx="1718929" cy="372445"/>
          </a:xfrm>
        </p:grpSpPr>
        <p:grpSp>
          <p:nvGrpSpPr>
            <p:cNvPr id="829" name="Google Shape;829;p10"/>
            <p:cNvGrpSpPr/>
            <p:nvPr/>
          </p:nvGrpSpPr>
          <p:grpSpPr>
            <a:xfrm>
              <a:off x="8300303" y="6093240"/>
              <a:ext cx="1718927" cy="372442"/>
              <a:chOff x="3290595" y="3170847"/>
              <a:chExt cx="878932" cy="190439"/>
            </a:xfrm>
          </p:grpSpPr>
          <p:sp>
            <p:nvSpPr>
              <p:cNvPr id="830" name="Google Shape;830;p10"/>
              <p:cNvSpPr/>
              <p:nvPr/>
            </p:nvSpPr>
            <p:spPr>
              <a:xfrm>
                <a:off x="3290595"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 name="Google Shape;831;p10"/>
              <p:cNvSpPr/>
              <p:nvPr/>
            </p:nvSpPr>
            <p:spPr>
              <a:xfrm>
                <a:off x="3506498" y="3170847"/>
                <a:ext cx="231204" cy="190439"/>
              </a:xfrm>
              <a:custGeom>
                <a:rect b="b" l="l" r="r" t="t"/>
                <a:pathLst>
                  <a:path extrusionOk="0" h="190439" w="231204">
                    <a:moveTo>
                      <a:pt x="128435" y="0"/>
                    </a:moveTo>
                    <a:lnTo>
                      <a:pt x="231205"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 name="Google Shape;832;p10"/>
              <p:cNvSpPr/>
              <p:nvPr/>
            </p:nvSpPr>
            <p:spPr>
              <a:xfrm>
                <a:off x="3722404" y="3170847"/>
                <a:ext cx="231204" cy="190439"/>
              </a:xfrm>
              <a:custGeom>
                <a:rect b="b" l="l" r="r" t="t"/>
                <a:pathLst>
                  <a:path extrusionOk="0" h="190439" w="231204">
                    <a:moveTo>
                      <a:pt x="128435" y="0"/>
                    </a:moveTo>
                    <a:lnTo>
                      <a:pt x="231204" y="0"/>
                    </a:lnTo>
                    <a:lnTo>
                      <a:pt x="102770"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 name="Google Shape;833;p10"/>
              <p:cNvSpPr/>
              <p:nvPr/>
            </p:nvSpPr>
            <p:spPr>
              <a:xfrm>
                <a:off x="3938311" y="3170847"/>
                <a:ext cx="231216" cy="190439"/>
              </a:xfrm>
              <a:custGeom>
                <a:rect b="b" l="l" r="r" t="t"/>
                <a:pathLst>
                  <a:path extrusionOk="0" h="190439" w="231216">
                    <a:moveTo>
                      <a:pt x="128435" y="0"/>
                    </a:moveTo>
                    <a:lnTo>
                      <a:pt x="231217" y="0"/>
                    </a:lnTo>
                    <a:lnTo>
                      <a:pt x="102766" y="190440"/>
                    </a:lnTo>
                    <a:lnTo>
                      <a:pt x="0" y="190440"/>
                    </a:lnTo>
                    <a:lnTo>
                      <a:pt x="128435"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pic>
          <p:nvPicPr>
            <p:cNvPr id="834" name="Google Shape;834;p10"/>
            <p:cNvPicPr preferRelativeResize="0"/>
            <p:nvPr/>
          </p:nvPicPr>
          <p:blipFill rotWithShape="1">
            <a:blip r:embed="rId2">
              <a:alphaModFix amt="20000"/>
            </a:blip>
            <a:srcRect b="68042" l="88654" r="5942" t="17890"/>
            <a:stretch/>
          </p:blipFill>
          <p:spPr>
            <a:xfrm rot="5400000">
              <a:off x="8973545" y="5419998"/>
              <a:ext cx="372444" cy="1718929"/>
            </a:xfrm>
            <a:custGeom>
              <a:rect b="b" l="l" r="r" t="t"/>
              <a:pathLst>
                <a:path extrusionOk="0" h="1718929" w="372444">
                  <a:moveTo>
                    <a:pt x="0" y="201011"/>
                  </a:moveTo>
                  <a:lnTo>
                    <a:pt x="0" y="0"/>
                  </a:lnTo>
                  <a:lnTo>
                    <a:pt x="372444" y="251212"/>
                  </a:lnTo>
                  <a:lnTo>
                    <a:pt x="372444" y="452191"/>
                  </a:lnTo>
                  <a:close/>
                  <a:moveTo>
                    <a:pt x="0" y="623259"/>
                  </a:moveTo>
                  <a:lnTo>
                    <a:pt x="0" y="422274"/>
                  </a:lnTo>
                  <a:lnTo>
                    <a:pt x="372444" y="673453"/>
                  </a:lnTo>
                  <a:lnTo>
                    <a:pt x="372444" y="874440"/>
                  </a:lnTo>
                  <a:close/>
                  <a:moveTo>
                    <a:pt x="0" y="1045507"/>
                  </a:moveTo>
                  <a:lnTo>
                    <a:pt x="0" y="844520"/>
                  </a:lnTo>
                  <a:lnTo>
                    <a:pt x="372444" y="1095701"/>
                  </a:lnTo>
                  <a:lnTo>
                    <a:pt x="372444" y="1296688"/>
                  </a:lnTo>
                  <a:close/>
                  <a:moveTo>
                    <a:pt x="0" y="1467748"/>
                  </a:moveTo>
                  <a:lnTo>
                    <a:pt x="0" y="1266763"/>
                  </a:lnTo>
                  <a:lnTo>
                    <a:pt x="372444" y="1517942"/>
                  </a:lnTo>
                  <a:lnTo>
                    <a:pt x="372444" y="1718929"/>
                  </a:lnTo>
                  <a:close/>
                </a:path>
              </a:pathLst>
            </a:custGeom>
            <a:noFill/>
            <a:ln>
              <a:noFill/>
            </a:ln>
          </p:spPr>
        </p:pic>
      </p:grpSp>
      <p:sp>
        <p:nvSpPr>
          <p:cNvPr id="835" name="Google Shape;83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36" name="Google Shape;836;p10"/>
          <p:cNvSpPr txBox="1"/>
          <p:nvPr>
            <p:ph idx="1" type="subTitle"/>
          </p:nvPr>
        </p:nvSpPr>
        <p:spPr>
          <a:xfrm>
            <a:off x="722391" y="4070841"/>
            <a:ext cx="2774400" cy="3432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1000"/>
              <a:buNone/>
              <a:defRPr i="1" sz="1300"/>
            </a:lvl1pPr>
            <a:lvl2pPr lvl="1" rtl="0" algn="ctr">
              <a:lnSpc>
                <a:spcPct val="100000"/>
              </a:lnSpc>
              <a:spcBef>
                <a:spcPts val="0"/>
              </a:spcBef>
              <a:spcAft>
                <a:spcPts val="0"/>
              </a:spcAft>
              <a:buSzPts val="1000"/>
              <a:buNone/>
              <a:defRPr i="1" sz="1000"/>
            </a:lvl2pPr>
            <a:lvl3pPr lvl="2" rtl="0" algn="ctr">
              <a:lnSpc>
                <a:spcPct val="100000"/>
              </a:lnSpc>
              <a:spcBef>
                <a:spcPts val="0"/>
              </a:spcBef>
              <a:spcAft>
                <a:spcPts val="0"/>
              </a:spcAft>
              <a:buSzPts val="1000"/>
              <a:buNone/>
              <a:defRPr i="1" sz="1000"/>
            </a:lvl3pPr>
            <a:lvl4pPr lvl="3" rtl="0" algn="ctr">
              <a:lnSpc>
                <a:spcPct val="100000"/>
              </a:lnSpc>
              <a:spcBef>
                <a:spcPts val="0"/>
              </a:spcBef>
              <a:spcAft>
                <a:spcPts val="0"/>
              </a:spcAft>
              <a:buSzPts val="1000"/>
              <a:buNone/>
              <a:defRPr i="1" sz="1000"/>
            </a:lvl4pPr>
            <a:lvl5pPr lvl="4" rtl="0" algn="ctr">
              <a:lnSpc>
                <a:spcPct val="100000"/>
              </a:lnSpc>
              <a:spcBef>
                <a:spcPts val="0"/>
              </a:spcBef>
              <a:spcAft>
                <a:spcPts val="0"/>
              </a:spcAft>
              <a:buSzPts val="1000"/>
              <a:buNone/>
              <a:defRPr i="1" sz="1000"/>
            </a:lvl5pPr>
            <a:lvl6pPr lvl="5" rtl="0" algn="ctr">
              <a:lnSpc>
                <a:spcPct val="100000"/>
              </a:lnSpc>
              <a:spcBef>
                <a:spcPts val="0"/>
              </a:spcBef>
              <a:spcAft>
                <a:spcPts val="0"/>
              </a:spcAft>
              <a:buSzPts val="1000"/>
              <a:buNone/>
              <a:defRPr i="1" sz="1000"/>
            </a:lvl6pPr>
            <a:lvl7pPr lvl="6" rtl="0" algn="ctr">
              <a:lnSpc>
                <a:spcPct val="100000"/>
              </a:lnSpc>
              <a:spcBef>
                <a:spcPts val="0"/>
              </a:spcBef>
              <a:spcAft>
                <a:spcPts val="0"/>
              </a:spcAft>
              <a:buSzPts val="1000"/>
              <a:buNone/>
              <a:defRPr i="1" sz="1000"/>
            </a:lvl7pPr>
            <a:lvl8pPr lvl="7" rtl="0" algn="ctr">
              <a:lnSpc>
                <a:spcPct val="100000"/>
              </a:lnSpc>
              <a:spcBef>
                <a:spcPts val="0"/>
              </a:spcBef>
              <a:spcAft>
                <a:spcPts val="0"/>
              </a:spcAft>
              <a:buSzPts val="1000"/>
              <a:buNone/>
              <a:defRPr i="1" sz="1000"/>
            </a:lvl8pPr>
            <a:lvl9pPr lvl="8" rtl="0" algn="ctr">
              <a:lnSpc>
                <a:spcPct val="100000"/>
              </a:lnSpc>
              <a:spcBef>
                <a:spcPts val="0"/>
              </a:spcBef>
              <a:spcAft>
                <a:spcPts val="0"/>
              </a:spcAft>
              <a:buSzPts val="1000"/>
              <a:buNone/>
              <a:defRPr i="1" sz="1000"/>
            </a:lvl9pPr>
          </a:lstStyle>
          <a:p/>
        </p:txBody>
      </p:sp>
      <p:cxnSp>
        <p:nvCxnSpPr>
          <p:cNvPr id="837" name="Google Shape;837;p10"/>
          <p:cNvCxnSpPr/>
          <p:nvPr/>
        </p:nvCxnSpPr>
        <p:spPr>
          <a:xfrm>
            <a:off x="1337850" y="2475225"/>
            <a:ext cx="6468300" cy="0"/>
          </a:xfrm>
          <a:prstGeom prst="straightConnector1">
            <a:avLst/>
          </a:prstGeom>
          <a:noFill/>
          <a:ln cap="flat" cmpd="sng" w="9525">
            <a:solidFill>
              <a:schemeClr val="dk1"/>
            </a:solidFill>
            <a:prstDash val="solid"/>
            <a:round/>
            <a:headEnd len="med" w="med" type="none"/>
            <a:tailEnd len="med" w="med" type="none"/>
          </a:ln>
        </p:spPr>
      </p:cxnSp>
      <p:cxnSp>
        <p:nvCxnSpPr>
          <p:cNvPr id="838" name="Google Shape;838;p10"/>
          <p:cNvCxnSpPr/>
          <p:nvPr/>
        </p:nvCxnSpPr>
        <p:spPr>
          <a:xfrm>
            <a:off x="989578" y="4413956"/>
            <a:ext cx="2239800" cy="0"/>
          </a:xfrm>
          <a:prstGeom prst="straightConnector1">
            <a:avLst/>
          </a:prstGeom>
          <a:noFill/>
          <a:ln cap="flat" cmpd="sng" w="9525">
            <a:solidFill>
              <a:schemeClr val="dk1"/>
            </a:solidFill>
            <a:prstDash val="solid"/>
            <a:round/>
            <a:headEnd len="med" w="med" type="none"/>
            <a:tailEnd len="med" w="med" type="none"/>
          </a:ln>
        </p:spPr>
      </p:cxnSp>
      <p:sp>
        <p:nvSpPr>
          <p:cNvPr id="839" name="Google Shape;839;p10"/>
          <p:cNvSpPr txBox="1"/>
          <p:nvPr>
            <p:ph idx="2" type="subTitle"/>
          </p:nvPr>
        </p:nvSpPr>
        <p:spPr>
          <a:xfrm>
            <a:off x="722391" y="4413966"/>
            <a:ext cx="2774400" cy="3432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1000"/>
              <a:buNone/>
              <a:defRPr i="1" sz="1300"/>
            </a:lvl1pPr>
            <a:lvl2pPr lvl="1" rtl="0" algn="ctr">
              <a:lnSpc>
                <a:spcPct val="100000"/>
              </a:lnSpc>
              <a:spcBef>
                <a:spcPts val="0"/>
              </a:spcBef>
              <a:spcAft>
                <a:spcPts val="0"/>
              </a:spcAft>
              <a:buSzPts val="1000"/>
              <a:buNone/>
              <a:defRPr i="1" sz="1000"/>
            </a:lvl2pPr>
            <a:lvl3pPr lvl="2" rtl="0" algn="ctr">
              <a:lnSpc>
                <a:spcPct val="100000"/>
              </a:lnSpc>
              <a:spcBef>
                <a:spcPts val="0"/>
              </a:spcBef>
              <a:spcAft>
                <a:spcPts val="0"/>
              </a:spcAft>
              <a:buSzPts val="1000"/>
              <a:buNone/>
              <a:defRPr i="1" sz="1000"/>
            </a:lvl3pPr>
            <a:lvl4pPr lvl="3" rtl="0" algn="ctr">
              <a:lnSpc>
                <a:spcPct val="100000"/>
              </a:lnSpc>
              <a:spcBef>
                <a:spcPts val="0"/>
              </a:spcBef>
              <a:spcAft>
                <a:spcPts val="0"/>
              </a:spcAft>
              <a:buSzPts val="1000"/>
              <a:buNone/>
              <a:defRPr i="1" sz="1000"/>
            </a:lvl4pPr>
            <a:lvl5pPr lvl="4" rtl="0" algn="ctr">
              <a:lnSpc>
                <a:spcPct val="100000"/>
              </a:lnSpc>
              <a:spcBef>
                <a:spcPts val="0"/>
              </a:spcBef>
              <a:spcAft>
                <a:spcPts val="0"/>
              </a:spcAft>
              <a:buSzPts val="1000"/>
              <a:buNone/>
              <a:defRPr i="1" sz="1000"/>
            </a:lvl5pPr>
            <a:lvl6pPr lvl="5" rtl="0" algn="ctr">
              <a:lnSpc>
                <a:spcPct val="100000"/>
              </a:lnSpc>
              <a:spcBef>
                <a:spcPts val="0"/>
              </a:spcBef>
              <a:spcAft>
                <a:spcPts val="0"/>
              </a:spcAft>
              <a:buSzPts val="1000"/>
              <a:buNone/>
              <a:defRPr i="1" sz="1000"/>
            </a:lvl6pPr>
            <a:lvl7pPr lvl="6" rtl="0" algn="ctr">
              <a:lnSpc>
                <a:spcPct val="100000"/>
              </a:lnSpc>
              <a:spcBef>
                <a:spcPts val="0"/>
              </a:spcBef>
              <a:spcAft>
                <a:spcPts val="0"/>
              </a:spcAft>
              <a:buSzPts val="1000"/>
              <a:buNone/>
              <a:defRPr i="1" sz="1000"/>
            </a:lvl7pPr>
            <a:lvl8pPr lvl="7" rtl="0" algn="ctr">
              <a:lnSpc>
                <a:spcPct val="100000"/>
              </a:lnSpc>
              <a:spcBef>
                <a:spcPts val="0"/>
              </a:spcBef>
              <a:spcAft>
                <a:spcPts val="0"/>
              </a:spcAft>
              <a:buSzPts val="1000"/>
              <a:buNone/>
              <a:defRPr i="1" sz="1000"/>
            </a:lvl8pPr>
            <a:lvl9pPr lvl="8" rtl="0" algn="ctr">
              <a:lnSpc>
                <a:spcPct val="100000"/>
              </a:lnSpc>
              <a:spcBef>
                <a:spcPts val="0"/>
              </a:spcBef>
              <a:spcAft>
                <a:spcPts val="0"/>
              </a:spcAft>
              <a:buSzPts val="1000"/>
              <a:buNone/>
              <a:defRPr i="1" sz="1000"/>
            </a:lvl9pPr>
          </a:lstStyle>
          <a:p/>
        </p:txBody>
      </p:sp>
      <p:sp>
        <p:nvSpPr>
          <p:cNvPr id="840" name="Google Shape;840;p10"/>
          <p:cNvSpPr txBox="1"/>
          <p:nvPr>
            <p:ph idx="3" type="subTitle"/>
          </p:nvPr>
        </p:nvSpPr>
        <p:spPr>
          <a:xfrm>
            <a:off x="5647359" y="4070841"/>
            <a:ext cx="2774400" cy="3432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1000"/>
              <a:buNone/>
              <a:defRPr i="1" sz="1300"/>
            </a:lvl1pPr>
            <a:lvl2pPr lvl="1" rtl="0" algn="ctr">
              <a:lnSpc>
                <a:spcPct val="100000"/>
              </a:lnSpc>
              <a:spcBef>
                <a:spcPts val="0"/>
              </a:spcBef>
              <a:spcAft>
                <a:spcPts val="0"/>
              </a:spcAft>
              <a:buSzPts val="1000"/>
              <a:buNone/>
              <a:defRPr i="1" sz="1000"/>
            </a:lvl2pPr>
            <a:lvl3pPr lvl="2" rtl="0" algn="ctr">
              <a:lnSpc>
                <a:spcPct val="100000"/>
              </a:lnSpc>
              <a:spcBef>
                <a:spcPts val="0"/>
              </a:spcBef>
              <a:spcAft>
                <a:spcPts val="0"/>
              </a:spcAft>
              <a:buSzPts val="1000"/>
              <a:buNone/>
              <a:defRPr i="1" sz="1000"/>
            </a:lvl3pPr>
            <a:lvl4pPr lvl="3" rtl="0" algn="ctr">
              <a:lnSpc>
                <a:spcPct val="100000"/>
              </a:lnSpc>
              <a:spcBef>
                <a:spcPts val="0"/>
              </a:spcBef>
              <a:spcAft>
                <a:spcPts val="0"/>
              </a:spcAft>
              <a:buSzPts val="1000"/>
              <a:buNone/>
              <a:defRPr i="1" sz="1000"/>
            </a:lvl4pPr>
            <a:lvl5pPr lvl="4" rtl="0" algn="ctr">
              <a:lnSpc>
                <a:spcPct val="100000"/>
              </a:lnSpc>
              <a:spcBef>
                <a:spcPts val="0"/>
              </a:spcBef>
              <a:spcAft>
                <a:spcPts val="0"/>
              </a:spcAft>
              <a:buSzPts val="1000"/>
              <a:buNone/>
              <a:defRPr i="1" sz="1000"/>
            </a:lvl5pPr>
            <a:lvl6pPr lvl="5" rtl="0" algn="ctr">
              <a:lnSpc>
                <a:spcPct val="100000"/>
              </a:lnSpc>
              <a:spcBef>
                <a:spcPts val="0"/>
              </a:spcBef>
              <a:spcAft>
                <a:spcPts val="0"/>
              </a:spcAft>
              <a:buSzPts val="1000"/>
              <a:buNone/>
              <a:defRPr i="1" sz="1000"/>
            </a:lvl6pPr>
            <a:lvl7pPr lvl="6" rtl="0" algn="ctr">
              <a:lnSpc>
                <a:spcPct val="100000"/>
              </a:lnSpc>
              <a:spcBef>
                <a:spcPts val="0"/>
              </a:spcBef>
              <a:spcAft>
                <a:spcPts val="0"/>
              </a:spcAft>
              <a:buSzPts val="1000"/>
              <a:buNone/>
              <a:defRPr i="1" sz="1000"/>
            </a:lvl7pPr>
            <a:lvl8pPr lvl="7" rtl="0" algn="ctr">
              <a:lnSpc>
                <a:spcPct val="100000"/>
              </a:lnSpc>
              <a:spcBef>
                <a:spcPts val="0"/>
              </a:spcBef>
              <a:spcAft>
                <a:spcPts val="0"/>
              </a:spcAft>
              <a:buSzPts val="1000"/>
              <a:buNone/>
              <a:defRPr i="1" sz="1000"/>
            </a:lvl8pPr>
            <a:lvl9pPr lvl="8" rtl="0" algn="ctr">
              <a:lnSpc>
                <a:spcPct val="100000"/>
              </a:lnSpc>
              <a:spcBef>
                <a:spcPts val="0"/>
              </a:spcBef>
              <a:spcAft>
                <a:spcPts val="0"/>
              </a:spcAft>
              <a:buSzPts val="1000"/>
              <a:buNone/>
              <a:defRPr i="1" sz="1000"/>
            </a:lvl9pPr>
          </a:lstStyle>
          <a:p/>
        </p:txBody>
      </p:sp>
      <p:cxnSp>
        <p:nvCxnSpPr>
          <p:cNvPr id="841" name="Google Shape;841;p10"/>
          <p:cNvCxnSpPr/>
          <p:nvPr/>
        </p:nvCxnSpPr>
        <p:spPr>
          <a:xfrm>
            <a:off x="5914547" y="4413956"/>
            <a:ext cx="2239800" cy="0"/>
          </a:xfrm>
          <a:prstGeom prst="straightConnector1">
            <a:avLst/>
          </a:prstGeom>
          <a:noFill/>
          <a:ln cap="flat" cmpd="sng" w="9525">
            <a:solidFill>
              <a:schemeClr val="dk1"/>
            </a:solidFill>
            <a:prstDash val="solid"/>
            <a:round/>
            <a:headEnd len="med" w="med" type="none"/>
            <a:tailEnd len="med" w="med" type="none"/>
          </a:ln>
        </p:spPr>
      </p:cxnSp>
      <p:sp>
        <p:nvSpPr>
          <p:cNvPr id="842" name="Google Shape;842;p10"/>
          <p:cNvSpPr txBox="1"/>
          <p:nvPr>
            <p:ph idx="4" type="subTitle"/>
          </p:nvPr>
        </p:nvSpPr>
        <p:spPr>
          <a:xfrm>
            <a:off x="5647359" y="4413966"/>
            <a:ext cx="2774400" cy="3432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1000"/>
              <a:buNone/>
              <a:defRPr i="1" sz="1300"/>
            </a:lvl1pPr>
            <a:lvl2pPr lvl="1" rtl="0" algn="ctr">
              <a:lnSpc>
                <a:spcPct val="100000"/>
              </a:lnSpc>
              <a:spcBef>
                <a:spcPts val="0"/>
              </a:spcBef>
              <a:spcAft>
                <a:spcPts val="0"/>
              </a:spcAft>
              <a:buSzPts val="1000"/>
              <a:buNone/>
              <a:defRPr i="1" sz="1000"/>
            </a:lvl2pPr>
            <a:lvl3pPr lvl="2" rtl="0" algn="ctr">
              <a:lnSpc>
                <a:spcPct val="100000"/>
              </a:lnSpc>
              <a:spcBef>
                <a:spcPts val="0"/>
              </a:spcBef>
              <a:spcAft>
                <a:spcPts val="0"/>
              </a:spcAft>
              <a:buSzPts val="1000"/>
              <a:buNone/>
              <a:defRPr i="1" sz="1000"/>
            </a:lvl3pPr>
            <a:lvl4pPr lvl="3" rtl="0" algn="ctr">
              <a:lnSpc>
                <a:spcPct val="100000"/>
              </a:lnSpc>
              <a:spcBef>
                <a:spcPts val="0"/>
              </a:spcBef>
              <a:spcAft>
                <a:spcPts val="0"/>
              </a:spcAft>
              <a:buSzPts val="1000"/>
              <a:buNone/>
              <a:defRPr i="1" sz="1000"/>
            </a:lvl4pPr>
            <a:lvl5pPr lvl="4" rtl="0" algn="ctr">
              <a:lnSpc>
                <a:spcPct val="100000"/>
              </a:lnSpc>
              <a:spcBef>
                <a:spcPts val="0"/>
              </a:spcBef>
              <a:spcAft>
                <a:spcPts val="0"/>
              </a:spcAft>
              <a:buSzPts val="1000"/>
              <a:buNone/>
              <a:defRPr i="1" sz="1000"/>
            </a:lvl5pPr>
            <a:lvl6pPr lvl="5" rtl="0" algn="ctr">
              <a:lnSpc>
                <a:spcPct val="100000"/>
              </a:lnSpc>
              <a:spcBef>
                <a:spcPts val="0"/>
              </a:spcBef>
              <a:spcAft>
                <a:spcPts val="0"/>
              </a:spcAft>
              <a:buSzPts val="1000"/>
              <a:buNone/>
              <a:defRPr i="1" sz="1000"/>
            </a:lvl6pPr>
            <a:lvl7pPr lvl="6" rtl="0" algn="ctr">
              <a:lnSpc>
                <a:spcPct val="100000"/>
              </a:lnSpc>
              <a:spcBef>
                <a:spcPts val="0"/>
              </a:spcBef>
              <a:spcAft>
                <a:spcPts val="0"/>
              </a:spcAft>
              <a:buSzPts val="1000"/>
              <a:buNone/>
              <a:defRPr i="1" sz="1000"/>
            </a:lvl7pPr>
            <a:lvl8pPr lvl="7" rtl="0" algn="ctr">
              <a:lnSpc>
                <a:spcPct val="100000"/>
              </a:lnSpc>
              <a:spcBef>
                <a:spcPts val="0"/>
              </a:spcBef>
              <a:spcAft>
                <a:spcPts val="0"/>
              </a:spcAft>
              <a:buSzPts val="1000"/>
              <a:buNone/>
              <a:defRPr i="1" sz="1000"/>
            </a:lvl8pPr>
            <a:lvl9pPr lvl="8" rtl="0" algn="ctr">
              <a:lnSpc>
                <a:spcPct val="100000"/>
              </a:lnSpc>
              <a:spcBef>
                <a:spcPts val="0"/>
              </a:spcBef>
              <a:spcAft>
                <a:spcPts val="0"/>
              </a:spcAft>
              <a:buSzPts val="1000"/>
              <a:buNone/>
              <a:defRPr i="1" sz="1000"/>
            </a:lvl9pPr>
          </a:lstStyle>
          <a:p/>
        </p:txBody>
      </p:sp>
      <p:sp>
        <p:nvSpPr>
          <p:cNvPr id="843" name="Google Shape;843;p10"/>
          <p:cNvSpPr txBox="1"/>
          <p:nvPr>
            <p:ph idx="5" type="subTitle"/>
          </p:nvPr>
        </p:nvSpPr>
        <p:spPr>
          <a:xfrm>
            <a:off x="2343718" y="3494072"/>
            <a:ext cx="4456500" cy="3432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1000"/>
              <a:buNone/>
              <a:defRPr i="1" sz="1300"/>
            </a:lvl1pPr>
            <a:lvl2pPr lvl="1" rtl="0" algn="ctr">
              <a:lnSpc>
                <a:spcPct val="100000"/>
              </a:lnSpc>
              <a:spcBef>
                <a:spcPts val="0"/>
              </a:spcBef>
              <a:spcAft>
                <a:spcPts val="0"/>
              </a:spcAft>
              <a:buSzPts val="1000"/>
              <a:buNone/>
              <a:defRPr i="1" sz="1000"/>
            </a:lvl2pPr>
            <a:lvl3pPr lvl="2" rtl="0" algn="ctr">
              <a:lnSpc>
                <a:spcPct val="100000"/>
              </a:lnSpc>
              <a:spcBef>
                <a:spcPts val="0"/>
              </a:spcBef>
              <a:spcAft>
                <a:spcPts val="0"/>
              </a:spcAft>
              <a:buSzPts val="1000"/>
              <a:buNone/>
              <a:defRPr i="1" sz="1000"/>
            </a:lvl3pPr>
            <a:lvl4pPr lvl="3" rtl="0" algn="ctr">
              <a:lnSpc>
                <a:spcPct val="100000"/>
              </a:lnSpc>
              <a:spcBef>
                <a:spcPts val="0"/>
              </a:spcBef>
              <a:spcAft>
                <a:spcPts val="0"/>
              </a:spcAft>
              <a:buSzPts val="1000"/>
              <a:buNone/>
              <a:defRPr i="1" sz="1000"/>
            </a:lvl4pPr>
            <a:lvl5pPr lvl="4" rtl="0" algn="ctr">
              <a:lnSpc>
                <a:spcPct val="100000"/>
              </a:lnSpc>
              <a:spcBef>
                <a:spcPts val="0"/>
              </a:spcBef>
              <a:spcAft>
                <a:spcPts val="0"/>
              </a:spcAft>
              <a:buSzPts val="1000"/>
              <a:buNone/>
              <a:defRPr i="1" sz="1000"/>
            </a:lvl5pPr>
            <a:lvl6pPr lvl="5" rtl="0" algn="ctr">
              <a:lnSpc>
                <a:spcPct val="100000"/>
              </a:lnSpc>
              <a:spcBef>
                <a:spcPts val="0"/>
              </a:spcBef>
              <a:spcAft>
                <a:spcPts val="0"/>
              </a:spcAft>
              <a:buSzPts val="1000"/>
              <a:buNone/>
              <a:defRPr i="1" sz="1000"/>
            </a:lvl6pPr>
            <a:lvl7pPr lvl="6" rtl="0" algn="ctr">
              <a:lnSpc>
                <a:spcPct val="100000"/>
              </a:lnSpc>
              <a:spcBef>
                <a:spcPts val="0"/>
              </a:spcBef>
              <a:spcAft>
                <a:spcPts val="0"/>
              </a:spcAft>
              <a:buSzPts val="1000"/>
              <a:buNone/>
              <a:defRPr i="1" sz="1000"/>
            </a:lvl7pPr>
            <a:lvl8pPr lvl="7" rtl="0" algn="ctr">
              <a:lnSpc>
                <a:spcPct val="100000"/>
              </a:lnSpc>
              <a:spcBef>
                <a:spcPts val="0"/>
              </a:spcBef>
              <a:spcAft>
                <a:spcPts val="0"/>
              </a:spcAft>
              <a:buSzPts val="1000"/>
              <a:buNone/>
              <a:defRPr i="1" sz="1000"/>
            </a:lvl8pPr>
            <a:lvl9pPr lvl="8" rtl="0" algn="ctr">
              <a:lnSpc>
                <a:spcPct val="100000"/>
              </a:lnSpc>
              <a:spcBef>
                <a:spcPts val="0"/>
              </a:spcBef>
              <a:spcAft>
                <a:spcPts val="0"/>
              </a:spcAft>
              <a:buSzPts val="1000"/>
              <a:buNone/>
              <a:defRPr i="1" sz="1000"/>
            </a:lvl9pPr>
          </a:lstStyle>
          <a:p/>
        </p:txBody>
      </p:sp>
      <p:sp>
        <p:nvSpPr>
          <p:cNvPr id="844" name="Google Shape;844;p10"/>
          <p:cNvSpPr txBox="1"/>
          <p:nvPr>
            <p:ph type="title"/>
          </p:nvPr>
        </p:nvSpPr>
        <p:spPr>
          <a:xfrm>
            <a:off x="1689638" y="2979066"/>
            <a:ext cx="5764800" cy="5151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300"/>
              <a:buNone/>
              <a:defRPr sz="2300">
                <a:solidFill>
                  <a:schemeClr val="accent6"/>
                </a:solidFill>
              </a:defRPr>
            </a:lvl1pPr>
            <a:lvl2pPr lvl="1" rtl="0">
              <a:spcBef>
                <a:spcPts val="0"/>
              </a:spcBef>
              <a:spcAft>
                <a:spcPts val="0"/>
              </a:spcAft>
              <a:buSzPts val="2300"/>
              <a:buNone/>
              <a:defRPr sz="2300"/>
            </a:lvl2pPr>
            <a:lvl3pPr lvl="2" rtl="0">
              <a:spcBef>
                <a:spcPts val="0"/>
              </a:spcBef>
              <a:spcAft>
                <a:spcPts val="0"/>
              </a:spcAft>
              <a:buSzPts val="2300"/>
              <a:buNone/>
              <a:defRPr sz="2300"/>
            </a:lvl3pPr>
            <a:lvl4pPr lvl="3" rtl="0">
              <a:spcBef>
                <a:spcPts val="0"/>
              </a:spcBef>
              <a:spcAft>
                <a:spcPts val="0"/>
              </a:spcAft>
              <a:buSzPts val="2300"/>
              <a:buNone/>
              <a:defRPr sz="2300"/>
            </a:lvl4pPr>
            <a:lvl5pPr lvl="4" rtl="0">
              <a:spcBef>
                <a:spcPts val="0"/>
              </a:spcBef>
              <a:spcAft>
                <a:spcPts val="0"/>
              </a:spcAft>
              <a:buSzPts val="2300"/>
              <a:buNone/>
              <a:defRPr sz="2300"/>
            </a:lvl5pPr>
            <a:lvl6pPr lvl="5" rtl="0">
              <a:spcBef>
                <a:spcPts val="0"/>
              </a:spcBef>
              <a:spcAft>
                <a:spcPts val="0"/>
              </a:spcAft>
              <a:buSzPts val="2300"/>
              <a:buNone/>
              <a:defRPr sz="2300"/>
            </a:lvl6pPr>
            <a:lvl7pPr lvl="6" rtl="0">
              <a:spcBef>
                <a:spcPts val="0"/>
              </a:spcBef>
              <a:spcAft>
                <a:spcPts val="0"/>
              </a:spcAft>
              <a:buSzPts val="2300"/>
              <a:buNone/>
              <a:defRPr sz="2300"/>
            </a:lvl7pPr>
            <a:lvl8pPr lvl="7" rtl="0">
              <a:spcBef>
                <a:spcPts val="0"/>
              </a:spcBef>
              <a:spcAft>
                <a:spcPts val="0"/>
              </a:spcAft>
              <a:buSzPts val="2300"/>
              <a:buNone/>
              <a:defRPr sz="2300"/>
            </a:lvl8pPr>
            <a:lvl9pPr lvl="8" rtl="0">
              <a:spcBef>
                <a:spcPts val="0"/>
              </a:spcBef>
              <a:spcAft>
                <a:spcPts val="0"/>
              </a:spcAft>
              <a:buSzPts val="2300"/>
              <a:buNone/>
              <a:defRPr sz="2300"/>
            </a:lvl9pPr>
          </a:lstStyle>
          <a:p/>
        </p:txBody>
      </p:sp>
      <p:sp>
        <p:nvSpPr>
          <p:cNvPr id="845" name="Google Shape;845;p10"/>
          <p:cNvSpPr txBox="1"/>
          <p:nvPr>
            <p:ph idx="6" type="subTitle"/>
          </p:nvPr>
        </p:nvSpPr>
        <p:spPr>
          <a:xfrm>
            <a:off x="2343718" y="2635941"/>
            <a:ext cx="4456500" cy="3432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1000"/>
              <a:buNone/>
              <a:defRPr sz="13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846" name="Google Shape;846;p10"/>
          <p:cNvSpPr txBox="1"/>
          <p:nvPr>
            <p:ph idx="7" type="subTitle"/>
          </p:nvPr>
        </p:nvSpPr>
        <p:spPr>
          <a:xfrm>
            <a:off x="1337850" y="1903509"/>
            <a:ext cx="6468300" cy="572700"/>
          </a:xfrm>
          <a:prstGeom prst="rect">
            <a:avLst/>
          </a:prstGeom>
        </p:spPr>
        <p:txBody>
          <a:bodyPr anchorCtr="0" anchor="t" bIns="91425" lIns="91425" spcFirstLastPara="1" rIns="91425" wrap="square" tIns="91425">
            <a:normAutofit/>
          </a:bodyPr>
          <a:lstStyle>
            <a:lvl1pPr lvl="0" rtl="0" algn="ctr">
              <a:lnSpc>
                <a:spcPct val="80000"/>
              </a:lnSpc>
              <a:spcBef>
                <a:spcPts val="0"/>
              </a:spcBef>
              <a:spcAft>
                <a:spcPts val="0"/>
              </a:spcAft>
              <a:buSzPts val="3600"/>
              <a:buNone/>
              <a:defRPr sz="4100"/>
            </a:lvl1pPr>
            <a:lvl2pPr lvl="1" rtl="0" algn="ctr">
              <a:lnSpc>
                <a:spcPct val="100000"/>
              </a:lnSpc>
              <a:spcBef>
                <a:spcPts val="0"/>
              </a:spcBef>
              <a:spcAft>
                <a:spcPts val="0"/>
              </a:spcAft>
              <a:buSzPts val="3600"/>
              <a:buNone/>
              <a:defRPr sz="3600"/>
            </a:lvl2pPr>
            <a:lvl3pPr lvl="2" rtl="0" algn="ctr">
              <a:lnSpc>
                <a:spcPct val="100000"/>
              </a:lnSpc>
              <a:spcBef>
                <a:spcPts val="0"/>
              </a:spcBef>
              <a:spcAft>
                <a:spcPts val="0"/>
              </a:spcAft>
              <a:buSzPts val="3600"/>
              <a:buNone/>
              <a:defRPr sz="3600"/>
            </a:lvl3pPr>
            <a:lvl4pPr lvl="3" rtl="0" algn="ctr">
              <a:lnSpc>
                <a:spcPct val="100000"/>
              </a:lnSpc>
              <a:spcBef>
                <a:spcPts val="0"/>
              </a:spcBef>
              <a:spcAft>
                <a:spcPts val="0"/>
              </a:spcAft>
              <a:buSzPts val="3600"/>
              <a:buNone/>
              <a:defRPr sz="3600"/>
            </a:lvl4pPr>
            <a:lvl5pPr lvl="4" rtl="0" algn="ctr">
              <a:lnSpc>
                <a:spcPct val="100000"/>
              </a:lnSpc>
              <a:spcBef>
                <a:spcPts val="0"/>
              </a:spcBef>
              <a:spcAft>
                <a:spcPts val="0"/>
              </a:spcAft>
              <a:buSzPts val="3600"/>
              <a:buNone/>
              <a:defRPr sz="3600"/>
            </a:lvl5pPr>
            <a:lvl6pPr lvl="5" rtl="0" algn="ctr">
              <a:lnSpc>
                <a:spcPct val="100000"/>
              </a:lnSpc>
              <a:spcBef>
                <a:spcPts val="0"/>
              </a:spcBef>
              <a:spcAft>
                <a:spcPts val="0"/>
              </a:spcAft>
              <a:buSzPts val="3600"/>
              <a:buNone/>
              <a:defRPr sz="3600"/>
            </a:lvl6pPr>
            <a:lvl7pPr lvl="6" rtl="0" algn="ctr">
              <a:lnSpc>
                <a:spcPct val="100000"/>
              </a:lnSpc>
              <a:spcBef>
                <a:spcPts val="0"/>
              </a:spcBef>
              <a:spcAft>
                <a:spcPts val="0"/>
              </a:spcAft>
              <a:buSzPts val="3600"/>
              <a:buNone/>
              <a:defRPr sz="3600"/>
            </a:lvl7pPr>
            <a:lvl8pPr lvl="7" rtl="0" algn="ctr">
              <a:lnSpc>
                <a:spcPct val="100000"/>
              </a:lnSpc>
              <a:spcBef>
                <a:spcPts val="0"/>
              </a:spcBef>
              <a:spcAft>
                <a:spcPts val="0"/>
              </a:spcAft>
              <a:buSzPts val="3600"/>
              <a:buNone/>
              <a:defRPr sz="3600"/>
            </a:lvl8pPr>
            <a:lvl9pPr lvl="8" rtl="0" algn="ctr">
              <a:lnSpc>
                <a:spcPct val="100000"/>
              </a:lnSpc>
              <a:spcBef>
                <a:spcPts val="0"/>
              </a:spcBef>
              <a:spcAft>
                <a:spcPts val="0"/>
              </a:spcAft>
              <a:buSzPts val="3600"/>
              <a:buNone/>
              <a:defRPr sz="3600"/>
            </a:lvl9pPr>
          </a:lstStyle>
          <a:p/>
        </p:txBody>
      </p:sp>
      <p:sp>
        <p:nvSpPr>
          <p:cNvPr id="847" name="Google Shape;847;p10"/>
          <p:cNvSpPr txBox="1"/>
          <p:nvPr>
            <p:ph idx="8" type="title"/>
          </p:nvPr>
        </p:nvSpPr>
        <p:spPr>
          <a:xfrm>
            <a:off x="693675" y="306919"/>
            <a:ext cx="7756800" cy="740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100"/>
              <a:buNone/>
              <a:defRPr sz="4100"/>
            </a:lvl1pPr>
            <a:lvl2pPr lvl="1" rtl="0">
              <a:spcBef>
                <a:spcPts val="0"/>
              </a:spcBef>
              <a:spcAft>
                <a:spcPts val="0"/>
              </a:spcAft>
              <a:buSzPts val="4100"/>
              <a:buNone/>
              <a:defRPr sz="4100"/>
            </a:lvl2pPr>
            <a:lvl3pPr lvl="2" rtl="0">
              <a:spcBef>
                <a:spcPts val="0"/>
              </a:spcBef>
              <a:spcAft>
                <a:spcPts val="0"/>
              </a:spcAft>
              <a:buSzPts val="4100"/>
              <a:buNone/>
              <a:defRPr sz="4100"/>
            </a:lvl3pPr>
            <a:lvl4pPr lvl="3" rtl="0">
              <a:spcBef>
                <a:spcPts val="0"/>
              </a:spcBef>
              <a:spcAft>
                <a:spcPts val="0"/>
              </a:spcAft>
              <a:buSzPts val="4100"/>
              <a:buNone/>
              <a:defRPr sz="4100"/>
            </a:lvl4pPr>
            <a:lvl5pPr lvl="4" rtl="0">
              <a:spcBef>
                <a:spcPts val="0"/>
              </a:spcBef>
              <a:spcAft>
                <a:spcPts val="0"/>
              </a:spcAft>
              <a:buSzPts val="4100"/>
              <a:buNone/>
              <a:defRPr sz="4100"/>
            </a:lvl5pPr>
            <a:lvl6pPr lvl="5" rtl="0">
              <a:spcBef>
                <a:spcPts val="0"/>
              </a:spcBef>
              <a:spcAft>
                <a:spcPts val="0"/>
              </a:spcAft>
              <a:buSzPts val="4100"/>
              <a:buNone/>
              <a:defRPr sz="4100"/>
            </a:lvl6pPr>
            <a:lvl7pPr lvl="6" rtl="0">
              <a:spcBef>
                <a:spcPts val="0"/>
              </a:spcBef>
              <a:spcAft>
                <a:spcPts val="0"/>
              </a:spcAft>
              <a:buSzPts val="4100"/>
              <a:buNone/>
              <a:defRPr sz="4100"/>
            </a:lvl7pPr>
            <a:lvl8pPr lvl="7" rtl="0">
              <a:spcBef>
                <a:spcPts val="0"/>
              </a:spcBef>
              <a:spcAft>
                <a:spcPts val="0"/>
              </a:spcAft>
              <a:buSzPts val="4100"/>
              <a:buNone/>
              <a:defRPr sz="4100"/>
            </a:lvl8pPr>
            <a:lvl9pPr lvl="8" rtl="0">
              <a:spcBef>
                <a:spcPts val="0"/>
              </a:spcBef>
              <a:spcAft>
                <a:spcPts val="0"/>
              </a:spcAft>
              <a:buSzPts val="4100"/>
              <a:buNone/>
              <a:defRPr sz="4100"/>
            </a:lvl9pPr>
          </a:lstStyle>
          <a:p/>
        </p:txBody>
      </p:sp>
      <p:sp>
        <p:nvSpPr>
          <p:cNvPr id="848" name="Google Shape;848;p10"/>
          <p:cNvSpPr/>
          <p:nvPr/>
        </p:nvSpPr>
        <p:spPr>
          <a:xfrm rot="5400000">
            <a:off x="-346966" y="4589543"/>
            <a:ext cx="848509" cy="85887"/>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7"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mt="20000"/>
          </a:blip>
          <a:stretch>
            <a:fillRect/>
          </a:stretch>
        </p:blipFill>
        <p:spPr>
          <a:xfrm rot="5400000">
            <a:off x="1987332" y="-1997118"/>
            <a:ext cx="5169338" cy="9163574"/>
          </a:xfrm>
          <a:prstGeom prst="rect">
            <a:avLst/>
          </a:prstGeom>
          <a:noFill/>
          <a:ln>
            <a:noFill/>
          </a:ln>
        </p:spPr>
      </p:pic>
      <p:sp>
        <p:nvSpPr>
          <p:cNvPr id="7" name="Google Shape;7;p1"/>
          <p:cNvSpPr txBox="1"/>
          <p:nvPr>
            <p:ph type="title"/>
          </p:nvPr>
        </p:nvSpPr>
        <p:spPr>
          <a:xfrm>
            <a:off x="311700" y="445025"/>
            <a:ext cx="8520600" cy="572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normAutofit/>
          </a:bodyPr>
          <a:lstStyle>
            <a:lvl1pPr lvl="0">
              <a:spcBef>
                <a:spcPts val="0"/>
              </a:spcBef>
              <a:spcAft>
                <a:spcPts val="0"/>
              </a:spcAft>
              <a:buClr>
                <a:schemeClr val="lt2"/>
              </a:buClr>
              <a:buSzPts val="3400"/>
              <a:buFont typeface="Archivo Black"/>
              <a:buNone/>
              <a:defRPr sz="3400">
                <a:solidFill>
                  <a:schemeClr val="lt2"/>
                </a:solidFill>
                <a:latin typeface="Archivo Black"/>
                <a:ea typeface="Archivo Black"/>
                <a:cs typeface="Archivo Black"/>
                <a:sym typeface="Archivo Black"/>
              </a:defRPr>
            </a:lvl1pPr>
            <a:lvl2pPr lvl="1">
              <a:spcBef>
                <a:spcPts val="0"/>
              </a:spcBef>
              <a:spcAft>
                <a:spcPts val="0"/>
              </a:spcAft>
              <a:buClr>
                <a:schemeClr val="lt2"/>
              </a:buClr>
              <a:buSzPts val="3400"/>
              <a:buFont typeface="Archivo Black"/>
              <a:buNone/>
              <a:defRPr sz="3400">
                <a:solidFill>
                  <a:schemeClr val="lt2"/>
                </a:solidFill>
                <a:latin typeface="Archivo Black"/>
                <a:ea typeface="Archivo Black"/>
                <a:cs typeface="Archivo Black"/>
                <a:sym typeface="Archivo Black"/>
              </a:defRPr>
            </a:lvl2pPr>
            <a:lvl3pPr lvl="2">
              <a:spcBef>
                <a:spcPts val="0"/>
              </a:spcBef>
              <a:spcAft>
                <a:spcPts val="0"/>
              </a:spcAft>
              <a:buClr>
                <a:schemeClr val="lt2"/>
              </a:buClr>
              <a:buSzPts val="3400"/>
              <a:buFont typeface="Archivo Black"/>
              <a:buNone/>
              <a:defRPr sz="3400">
                <a:solidFill>
                  <a:schemeClr val="lt2"/>
                </a:solidFill>
                <a:latin typeface="Archivo Black"/>
                <a:ea typeface="Archivo Black"/>
                <a:cs typeface="Archivo Black"/>
                <a:sym typeface="Archivo Black"/>
              </a:defRPr>
            </a:lvl3pPr>
            <a:lvl4pPr lvl="3">
              <a:spcBef>
                <a:spcPts val="0"/>
              </a:spcBef>
              <a:spcAft>
                <a:spcPts val="0"/>
              </a:spcAft>
              <a:buClr>
                <a:schemeClr val="lt2"/>
              </a:buClr>
              <a:buSzPts val="3400"/>
              <a:buFont typeface="Archivo Black"/>
              <a:buNone/>
              <a:defRPr sz="3400">
                <a:solidFill>
                  <a:schemeClr val="lt2"/>
                </a:solidFill>
                <a:latin typeface="Archivo Black"/>
                <a:ea typeface="Archivo Black"/>
                <a:cs typeface="Archivo Black"/>
                <a:sym typeface="Archivo Black"/>
              </a:defRPr>
            </a:lvl4pPr>
            <a:lvl5pPr lvl="4">
              <a:spcBef>
                <a:spcPts val="0"/>
              </a:spcBef>
              <a:spcAft>
                <a:spcPts val="0"/>
              </a:spcAft>
              <a:buClr>
                <a:schemeClr val="lt2"/>
              </a:buClr>
              <a:buSzPts val="3400"/>
              <a:buFont typeface="Archivo Black"/>
              <a:buNone/>
              <a:defRPr sz="3400">
                <a:solidFill>
                  <a:schemeClr val="lt2"/>
                </a:solidFill>
                <a:latin typeface="Archivo Black"/>
                <a:ea typeface="Archivo Black"/>
                <a:cs typeface="Archivo Black"/>
                <a:sym typeface="Archivo Black"/>
              </a:defRPr>
            </a:lvl5pPr>
            <a:lvl6pPr lvl="5">
              <a:spcBef>
                <a:spcPts val="0"/>
              </a:spcBef>
              <a:spcAft>
                <a:spcPts val="0"/>
              </a:spcAft>
              <a:buClr>
                <a:schemeClr val="lt2"/>
              </a:buClr>
              <a:buSzPts val="3400"/>
              <a:buFont typeface="Archivo Black"/>
              <a:buNone/>
              <a:defRPr sz="3400">
                <a:solidFill>
                  <a:schemeClr val="lt2"/>
                </a:solidFill>
                <a:latin typeface="Archivo Black"/>
                <a:ea typeface="Archivo Black"/>
                <a:cs typeface="Archivo Black"/>
                <a:sym typeface="Archivo Black"/>
              </a:defRPr>
            </a:lvl6pPr>
            <a:lvl7pPr lvl="6">
              <a:spcBef>
                <a:spcPts val="0"/>
              </a:spcBef>
              <a:spcAft>
                <a:spcPts val="0"/>
              </a:spcAft>
              <a:buClr>
                <a:schemeClr val="lt2"/>
              </a:buClr>
              <a:buSzPts val="3400"/>
              <a:buFont typeface="Archivo Black"/>
              <a:buNone/>
              <a:defRPr sz="3400">
                <a:solidFill>
                  <a:schemeClr val="lt2"/>
                </a:solidFill>
                <a:latin typeface="Archivo Black"/>
                <a:ea typeface="Archivo Black"/>
                <a:cs typeface="Archivo Black"/>
                <a:sym typeface="Archivo Black"/>
              </a:defRPr>
            </a:lvl7pPr>
            <a:lvl8pPr lvl="7">
              <a:spcBef>
                <a:spcPts val="0"/>
              </a:spcBef>
              <a:spcAft>
                <a:spcPts val="0"/>
              </a:spcAft>
              <a:buClr>
                <a:schemeClr val="lt2"/>
              </a:buClr>
              <a:buSzPts val="3400"/>
              <a:buFont typeface="Archivo Black"/>
              <a:buNone/>
              <a:defRPr sz="3400">
                <a:solidFill>
                  <a:schemeClr val="lt2"/>
                </a:solidFill>
                <a:latin typeface="Archivo Black"/>
                <a:ea typeface="Archivo Black"/>
                <a:cs typeface="Archivo Black"/>
                <a:sym typeface="Archivo Black"/>
              </a:defRPr>
            </a:lvl8pPr>
            <a:lvl9pPr lvl="8">
              <a:spcBef>
                <a:spcPts val="0"/>
              </a:spcBef>
              <a:spcAft>
                <a:spcPts val="0"/>
              </a:spcAft>
              <a:buClr>
                <a:schemeClr val="lt2"/>
              </a:buClr>
              <a:buSzPts val="3400"/>
              <a:buFont typeface="Archivo Black"/>
              <a:buNone/>
              <a:defRPr sz="3400">
                <a:solidFill>
                  <a:schemeClr val="lt2"/>
                </a:solidFill>
                <a:latin typeface="Archivo Black"/>
                <a:ea typeface="Archivo Black"/>
                <a:cs typeface="Archivo Black"/>
                <a:sym typeface="Archivo Black"/>
              </a:defRPr>
            </a:lvl9pPr>
          </a:lstStyle>
          <a:p/>
        </p:txBody>
      </p:sp>
      <p:sp>
        <p:nvSpPr>
          <p:cNvPr id="8" name="Google Shape;8;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9250" lvl="0" marL="457200">
              <a:lnSpc>
                <a:spcPct val="115000"/>
              </a:lnSpc>
              <a:spcBef>
                <a:spcPts val="0"/>
              </a:spcBef>
              <a:spcAft>
                <a:spcPts val="0"/>
              </a:spcAft>
              <a:buClr>
                <a:srgbClr val="073763"/>
              </a:buClr>
              <a:buSzPts val="1900"/>
              <a:buFont typeface="Didact Gothic"/>
              <a:buChar char="●"/>
              <a:defRPr sz="1900">
                <a:solidFill>
                  <a:srgbClr val="073763"/>
                </a:solidFill>
                <a:latin typeface="Didact Gothic"/>
                <a:ea typeface="Didact Gothic"/>
                <a:cs typeface="Didact Gothic"/>
                <a:sym typeface="Didact Gothic"/>
              </a:defRPr>
            </a:lvl1pPr>
            <a:lvl2pPr indent="-342900" lvl="1" marL="914400">
              <a:lnSpc>
                <a:spcPct val="115000"/>
              </a:lnSpc>
              <a:spcBef>
                <a:spcPts val="0"/>
              </a:spcBef>
              <a:spcAft>
                <a:spcPts val="0"/>
              </a:spcAft>
              <a:buClr>
                <a:srgbClr val="073763"/>
              </a:buClr>
              <a:buSzPts val="1800"/>
              <a:buFont typeface="Didact Gothic"/>
              <a:buChar char="○"/>
              <a:defRPr sz="1800">
                <a:solidFill>
                  <a:srgbClr val="073763"/>
                </a:solidFill>
                <a:latin typeface="Didact Gothic"/>
                <a:ea typeface="Didact Gothic"/>
                <a:cs typeface="Didact Gothic"/>
                <a:sym typeface="Didact Gothic"/>
              </a:defRPr>
            </a:lvl2pPr>
            <a:lvl3pPr indent="-342900" lvl="2" marL="1371600">
              <a:lnSpc>
                <a:spcPct val="115000"/>
              </a:lnSpc>
              <a:spcBef>
                <a:spcPts val="0"/>
              </a:spcBef>
              <a:spcAft>
                <a:spcPts val="0"/>
              </a:spcAft>
              <a:buClr>
                <a:srgbClr val="073763"/>
              </a:buClr>
              <a:buSzPts val="1800"/>
              <a:buFont typeface="Didact Gothic"/>
              <a:buChar char="■"/>
              <a:defRPr sz="1800">
                <a:solidFill>
                  <a:srgbClr val="073763"/>
                </a:solidFill>
                <a:latin typeface="Didact Gothic"/>
                <a:ea typeface="Didact Gothic"/>
                <a:cs typeface="Didact Gothic"/>
                <a:sym typeface="Didact Gothic"/>
              </a:defRPr>
            </a:lvl3pPr>
            <a:lvl4pPr indent="-342900" lvl="3" marL="1828800">
              <a:lnSpc>
                <a:spcPct val="115000"/>
              </a:lnSpc>
              <a:spcBef>
                <a:spcPts val="0"/>
              </a:spcBef>
              <a:spcAft>
                <a:spcPts val="0"/>
              </a:spcAft>
              <a:buClr>
                <a:srgbClr val="073763"/>
              </a:buClr>
              <a:buSzPts val="1800"/>
              <a:buFont typeface="Didact Gothic"/>
              <a:buChar char="●"/>
              <a:defRPr sz="1800">
                <a:solidFill>
                  <a:srgbClr val="073763"/>
                </a:solidFill>
                <a:latin typeface="Didact Gothic"/>
                <a:ea typeface="Didact Gothic"/>
                <a:cs typeface="Didact Gothic"/>
                <a:sym typeface="Didact Gothic"/>
              </a:defRPr>
            </a:lvl4pPr>
            <a:lvl5pPr indent="-342900" lvl="4" marL="2286000">
              <a:lnSpc>
                <a:spcPct val="115000"/>
              </a:lnSpc>
              <a:spcBef>
                <a:spcPts val="0"/>
              </a:spcBef>
              <a:spcAft>
                <a:spcPts val="0"/>
              </a:spcAft>
              <a:buClr>
                <a:srgbClr val="073763"/>
              </a:buClr>
              <a:buSzPts val="1800"/>
              <a:buFont typeface="Didact Gothic"/>
              <a:buChar char="○"/>
              <a:defRPr sz="1800">
                <a:solidFill>
                  <a:srgbClr val="073763"/>
                </a:solidFill>
                <a:latin typeface="Didact Gothic"/>
                <a:ea typeface="Didact Gothic"/>
                <a:cs typeface="Didact Gothic"/>
                <a:sym typeface="Didact Gothic"/>
              </a:defRPr>
            </a:lvl5pPr>
            <a:lvl6pPr indent="-342900" lvl="5" marL="2743200">
              <a:lnSpc>
                <a:spcPct val="115000"/>
              </a:lnSpc>
              <a:spcBef>
                <a:spcPts val="0"/>
              </a:spcBef>
              <a:spcAft>
                <a:spcPts val="0"/>
              </a:spcAft>
              <a:buClr>
                <a:srgbClr val="073763"/>
              </a:buClr>
              <a:buSzPts val="1800"/>
              <a:buFont typeface="Didact Gothic"/>
              <a:buChar char="■"/>
              <a:defRPr sz="1800">
                <a:solidFill>
                  <a:srgbClr val="073763"/>
                </a:solidFill>
                <a:latin typeface="Didact Gothic"/>
                <a:ea typeface="Didact Gothic"/>
                <a:cs typeface="Didact Gothic"/>
                <a:sym typeface="Didact Gothic"/>
              </a:defRPr>
            </a:lvl6pPr>
            <a:lvl7pPr indent="-342900" lvl="6" marL="3200400">
              <a:lnSpc>
                <a:spcPct val="115000"/>
              </a:lnSpc>
              <a:spcBef>
                <a:spcPts val="0"/>
              </a:spcBef>
              <a:spcAft>
                <a:spcPts val="0"/>
              </a:spcAft>
              <a:buClr>
                <a:srgbClr val="073763"/>
              </a:buClr>
              <a:buSzPts val="1800"/>
              <a:buFont typeface="Didact Gothic"/>
              <a:buChar char="●"/>
              <a:defRPr sz="1800">
                <a:solidFill>
                  <a:srgbClr val="073763"/>
                </a:solidFill>
                <a:latin typeface="Didact Gothic"/>
                <a:ea typeface="Didact Gothic"/>
                <a:cs typeface="Didact Gothic"/>
                <a:sym typeface="Didact Gothic"/>
              </a:defRPr>
            </a:lvl7pPr>
            <a:lvl8pPr indent="-342900" lvl="7" marL="3657600">
              <a:lnSpc>
                <a:spcPct val="115000"/>
              </a:lnSpc>
              <a:spcBef>
                <a:spcPts val="0"/>
              </a:spcBef>
              <a:spcAft>
                <a:spcPts val="0"/>
              </a:spcAft>
              <a:buClr>
                <a:srgbClr val="073763"/>
              </a:buClr>
              <a:buSzPts val="1800"/>
              <a:buFont typeface="Didact Gothic"/>
              <a:buChar char="○"/>
              <a:defRPr sz="1800">
                <a:solidFill>
                  <a:srgbClr val="073763"/>
                </a:solidFill>
                <a:latin typeface="Didact Gothic"/>
                <a:ea typeface="Didact Gothic"/>
                <a:cs typeface="Didact Gothic"/>
                <a:sym typeface="Didact Gothic"/>
              </a:defRPr>
            </a:lvl8pPr>
            <a:lvl9pPr indent="-342900" lvl="8" marL="4114800">
              <a:lnSpc>
                <a:spcPct val="115000"/>
              </a:lnSpc>
              <a:spcBef>
                <a:spcPts val="0"/>
              </a:spcBef>
              <a:spcAft>
                <a:spcPts val="0"/>
              </a:spcAft>
              <a:buClr>
                <a:srgbClr val="073763"/>
              </a:buClr>
              <a:buSzPts val="1800"/>
              <a:buFont typeface="Didact Gothic"/>
              <a:buChar char="■"/>
              <a:defRPr sz="1800">
                <a:solidFill>
                  <a:srgbClr val="073763"/>
                </a:solidFill>
                <a:latin typeface="Didact Gothic"/>
                <a:ea typeface="Didact Gothic"/>
                <a:cs typeface="Didact Gothic"/>
                <a:sym typeface="Didact Gothic"/>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defRPr>
            </a:lvl1pPr>
            <a:lvl2pPr lvl="1" algn="r">
              <a:buNone/>
              <a:defRPr sz="1000">
                <a:solidFill>
                  <a:schemeClr val="dk1"/>
                </a:solidFill>
              </a:defRPr>
            </a:lvl2pPr>
            <a:lvl3pPr lvl="2" algn="r">
              <a:buNone/>
              <a:defRPr sz="1000">
                <a:solidFill>
                  <a:schemeClr val="dk1"/>
                </a:solidFill>
              </a:defRPr>
            </a:lvl3pPr>
            <a:lvl4pPr lvl="3" algn="r">
              <a:buNone/>
              <a:defRPr sz="1000">
                <a:solidFill>
                  <a:schemeClr val="dk1"/>
                </a:solidFill>
              </a:defRPr>
            </a:lvl4pPr>
            <a:lvl5pPr lvl="4" algn="r">
              <a:buNone/>
              <a:defRPr sz="1000">
                <a:solidFill>
                  <a:schemeClr val="dk1"/>
                </a:solidFill>
              </a:defRPr>
            </a:lvl5pPr>
            <a:lvl6pPr lvl="5" algn="r">
              <a:buNone/>
              <a:defRPr sz="1000">
                <a:solidFill>
                  <a:schemeClr val="dk1"/>
                </a:solidFill>
              </a:defRPr>
            </a:lvl6pPr>
            <a:lvl7pPr lvl="6" algn="r">
              <a:buNone/>
              <a:defRPr sz="1000">
                <a:solidFill>
                  <a:schemeClr val="dk1"/>
                </a:solidFill>
              </a:defRPr>
            </a:lvl7pPr>
            <a:lvl8pPr lvl="7" algn="r">
              <a:buNone/>
              <a:defRPr sz="1000">
                <a:solidFill>
                  <a:schemeClr val="dk1"/>
                </a:solidFill>
              </a:defRPr>
            </a:lvl8pPr>
            <a:lvl9pPr lvl="8" algn="r">
              <a:buNone/>
              <a:defRPr sz="1000">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p:nvPr/>
        </p:nvSpPr>
        <p:spPr>
          <a:xfrm rot="5400000">
            <a:off x="-346966" y="4589543"/>
            <a:ext cx="848509" cy="85887"/>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docs.google.com/forms/d/e/1FAIpQLScxJHnwq4cay9rrmricTCLhNW-v0IRq0BITmW-8-4OVwRt9Mw/viewform?usp=publish-editor" TargetMode="External"/><Relationship Id="rId4" Type="http://schemas.openxmlformats.org/officeDocument/2006/relationships/hyperlink" Target="https://bit.ly/Renew26AIWrite" TargetMode="External"/><Relationship Id="rId5"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solutiontree.com/design-in-five-second-edition.htm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docs.google.com/presentation/d/1ePDyA4e2SmyXmqbqAUPfqGddNutyKyhK/edit#slide=id.p1" TargetMode="External"/><Relationship Id="rId4" Type="http://schemas.openxmlformats.org/officeDocument/2006/relationships/hyperlink" Target="https://docs.google.com/presentation/d/1ePDyA4e2SmyXmqbqAUPfqGddNutyKyhK/edit#slide=id.p1"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hbr.org/2022/02/are-you-aware-of-your-biases" TargetMode="External"/><Relationship Id="rId4" Type="http://schemas.openxmlformats.org/officeDocument/2006/relationships/hyperlink" Target="https://www.k-state.edu/ksde/alp/activities/Activity4-2.pdf" TargetMode="External"/><Relationship Id="rId5" Type="http://schemas.openxmlformats.org/officeDocument/2006/relationships/hyperlink" Target="https://www.k-state.edu/ksde/alp/resources/Handout-Module6.pdf#page=5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 Id="rId3" Type="http://schemas.openxmlformats.org/officeDocument/2006/relationships/hyperlink" Target="https://www.k-state.edu/ksde/alp/activities/Activity4-2.pdf" TargetMode="External"/><Relationship Id="rId4" Type="http://schemas.openxmlformats.org/officeDocument/2006/relationships/image" Target="../media/image14.png"/><Relationship Id="rId5" Type="http://schemas.openxmlformats.org/officeDocument/2006/relationships/hyperlink" Target="https://docs.google.com/document/d/1bN8DB705GQa0_eHrImXC4dcutar7wIu_P6NY_g0gUP4/edit?usp=sharin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21.png"/><Relationship Id="rId4" Type="http://schemas.openxmlformats.org/officeDocument/2006/relationships/hyperlink" Target="https://docs.google.com/document/d/1zJ_RASw2YZcgMStkQYzuc6ZtAwv26MG57Sw1zPDuOyE/edit?tab=t.om45d6sq4knd#bookmark=id.srub5zs5ydfo" TargetMode="External"/><Relationship Id="rId5" Type="http://schemas.openxmlformats.org/officeDocument/2006/relationships/hyperlink" Target="https://docs.google.com/document/d/1zJ_RASw2YZcgMStkQYzuc6ZtAwv26MG57Sw1zPDuOyE/edit?tab=t.om45d6sq4knd#bookmark=id.srub5zs5ydfo"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6.jpg"/><Relationship Id="rId4" Type="http://schemas.openxmlformats.org/officeDocument/2006/relationships/hyperlink" Target="https://bit.ly/Renew26AIWrite" TargetMode="External"/><Relationship Id="rId5"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hyperlink" Target="https://docs.google.com/spreadsheets/d/1OW-N0i8LJIfBOwPWHMe02QVm1dhWG44GRpHWdquS9Es/edit?usp=sharing" TargetMode="External"/><Relationship Id="rId4" Type="http://schemas.openxmlformats.org/officeDocument/2006/relationships/image" Target="../media/image29.png"/><Relationship Id="rId5" Type="http://schemas.openxmlformats.org/officeDocument/2006/relationships/hyperlink" Target="https://docs.google.com/document/d/1zqdbc9yTvGC3esb7SMlRFx-J-w-QJLdfSbA6Dv8WTKE/edit?usp=sharin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hyperlink" Target="https://docs.google.com/spreadsheets/d/1OW-N0i8LJIfBOwPWHMe02QVm1dhWG44GRpHWdquS9Es/edit?gid=0#gid=0/copy"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hyperlink" Target="https://www.edugems.ai/" TargetMode="External"/><Relationship Id="rId4" Type="http://schemas.openxmlformats.org/officeDocument/2006/relationships/image" Target="../media/image17.png"/><Relationship Id="rId9" Type="http://schemas.openxmlformats.org/officeDocument/2006/relationships/image" Target="../media/image39.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2.png"/><Relationship Id="rId8"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 Id="rId3" Type="http://schemas.openxmlformats.org/officeDocument/2006/relationships/hyperlink" Target="https://drive.google.com/drive/folders/1y82nHjv1zIGReMxnE7cqe1QuURnJfejn?usp=sharing" TargetMode="External"/><Relationship Id="rId4" Type="http://schemas.openxmlformats.org/officeDocument/2006/relationships/image" Target="../media/image17.png"/><Relationship Id="rId5"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hyperlink" Target="https://www.edugems.ai/" TargetMode="External"/><Relationship Id="rId4" Type="http://schemas.openxmlformats.org/officeDocument/2006/relationships/image" Target="../media/image17.png"/><Relationship Id="rId9" Type="http://schemas.openxmlformats.org/officeDocument/2006/relationships/image" Target="../media/image39.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2.png"/><Relationship Id="rId8"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xml"/><Relationship Id="rId3" Type="http://schemas.openxmlformats.org/officeDocument/2006/relationships/hyperlink" Target="https://bit.ly/Renew26AIWrite" TargetMode="Externa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s://docs.google.com/document/d/1Q6hNs16KrKr2ag9wSVKKJMkyl3rXw6WAJ1u3lTqv50U/edit#bookmark=id.plnko9gk7ng9"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hyperlink" Target="https://docs.google.com/document/d/1Q6hNs16KrKr2ag9wSVKKJMkyl3rXw6WAJ1u3lTqv50U/edit?usp=sharing" TargetMode="External"/><Relationship Id="rId4" Type="http://schemas.openxmlformats.org/officeDocument/2006/relationships/hyperlink" Target="https://docs.google.com/document/d/1Q6hNs16KrKr2ag9wSVKKJMkyl3rXw6WAJ1u3lTqv50U/edit?usp=sharing"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hyperlink" Target="https://docs.google.com/document/d/1Q6hNs16KrKr2ag9wSVKKJMkyl3rXw6WAJ1u3lTqv50U/edit?usp=sharing"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https://docs.google.com/document/d/14hSKs-CXaKEdcHrhtHN7o87Xs4GvLSf2U4IIcQmIPoA/edit#bookmark=id.llm6rc1cif8j" TargetMode="Externa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3.png"/><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9.xml"/><Relationship Id="rId3"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bit.ly/Renew26AIWrite" TargetMode="Externa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hyperlink" Target="https://www.k-state.edu/ksde/alp/resources/Handout-Module6.pdf#page=65" TargetMode="External"/><Relationship Id="rId4" Type="http://schemas.openxmlformats.org/officeDocument/2006/relationships/hyperlink" Target="https://www.k-state.edu/ksde/alp/resources/Handout-Module6.pdf#page=50"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hyperlink" Target="https://docs.google.com/document/d/1SKImAMjhQfB9Cw2P5qq977JtddC4JBAOZCVmooAGxcw/edit?usp=drive_link" TargetMode="External"/><Relationship Id="rId4" Type="http://schemas.openxmlformats.org/officeDocument/2006/relationships/hyperlink" Target="https://docs.google.com/document/d/1SKImAMjhQfB9Cw2P5qq977JtddC4JBAOZCVmooAGxcw/edit?usp=drive_link" TargetMode="External"/><Relationship Id="rId5" Type="http://schemas.openxmlformats.org/officeDocument/2006/relationships/hyperlink" Target="https://docs.google.com/document/d/1SKImAMjhQfB9Cw2P5qq977JtddC4JBAOZCVmooAGxcw/edit?usp=drive_link" TargetMode="External"/><Relationship Id="rId6" Type="http://schemas.openxmlformats.org/officeDocument/2006/relationships/image" Target="../media/image35.png"/><Relationship Id="rId7" Type="http://schemas.openxmlformats.org/officeDocument/2006/relationships/image" Target="../media/image21.png"/><Relationship Id="rId8" Type="http://schemas.openxmlformats.org/officeDocument/2006/relationships/hyperlink" Target="https://docs.google.com/document/d/1SKImAMjhQfB9Cw2P5qq977JtddC4JBAOZCVmooAGxcw/edit?tab=t.0#bookmark=id.tu3yuj1sp4y7"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hyperlink" Target="https://docs.google.com/document/d/1SKImAMjhQfB9Cw2P5qq977JtddC4JBAOZCVmooAGxcw/edit?usp=drive_link" TargetMode="External"/><Relationship Id="rId4" Type="http://schemas.openxmlformats.org/officeDocument/2006/relationships/hyperlink" Target="https://docs.google.com/document/d/1SKImAMjhQfB9Cw2P5qq977JtddC4JBAOZCVmooAGxcw/edit?tab=t.0#bookmark=id.tu3yuj1sp4y7" TargetMode="External"/><Relationship Id="rId5" Type="http://schemas.openxmlformats.org/officeDocument/2006/relationships/hyperlink" Target="https://docs.google.com/document/d/1SKImAMjhQfB9Cw2P5qq977JtddC4JBAOZCVmooAGxcw/edit?tab=t.0#bookmark=id.tu3yuj1sp4y7" TargetMode="External"/><Relationship Id="rId6" Type="http://schemas.openxmlformats.org/officeDocument/2006/relationships/image" Target="../media/image3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hyperlink" Target="https://docs.google.com/document/d/14hSKs-CXaKEdcHrhtHN7o87Xs4GvLSf2U4IIcQmIPoA/edit#bookmark=id.yl409k54p54b"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s://docs.google.com/document/d/14hSKs-CXaKEdcHrhtHN7o87Xs4GvLSf2U4IIcQmIPoA/edit#bookmark=id.dh5supcta4qh" TargetMode="External"/><Relationship Id="rId4" Type="http://schemas.openxmlformats.org/officeDocument/2006/relationships/hyperlink" Target="https://docs.google.com/document/d/14hSKs-CXaKEdcHrhtHN7o87Xs4GvLSf2U4IIcQmIPoA/edit#bookmark=id.9xmowmxuwdpa"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hyperlink" Target="https://docs.google.com/document/d/1zJ_RASw2YZcgMStkQYzuc6ZtAwv26MG57Sw1zPDuOyE/edit?tab=t.19un5kitr83z#bookmark=id.wk758fy1gzem" TargetMode="External"/><Relationship Id="rId4" Type="http://schemas.openxmlformats.org/officeDocument/2006/relationships/image" Target="../media/image37.png"/><Relationship Id="rId5" Type="http://schemas.openxmlformats.org/officeDocument/2006/relationships/image" Target="../media/image21.png"/><Relationship Id="rId6" Type="http://schemas.openxmlformats.org/officeDocument/2006/relationships/hyperlink" Target="https://docs.google.com/document/d/1zJ_RASw2YZcgMStkQYzuc6ZtAwv26MG57Sw1zPDuOyE/edit?tab=t.19un5kitr83z#bookmark=id.wk758fy1gzem"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9.xml"/><Relationship Id="rId3" Type="http://schemas.openxmlformats.org/officeDocument/2006/relationships/image" Target="../media/image33.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bit.ly/Renew26AIWrite" TargetMode="Externa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3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1.xml"/><Relationship Id="rId3" Type="http://schemas.openxmlformats.org/officeDocument/2006/relationships/hyperlink" Target="mailto:nicholsk@calhounisd.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bit.ly/Renew26AIWrite" TargetMode="Externa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8" name="Shape 1468"/>
        <p:cNvGrpSpPr/>
        <p:nvPr/>
      </p:nvGrpSpPr>
      <p:grpSpPr>
        <a:xfrm>
          <a:off x="0" y="0"/>
          <a:ext cx="0" cy="0"/>
          <a:chOff x="0" y="0"/>
          <a:chExt cx="0" cy="0"/>
        </a:xfrm>
      </p:grpSpPr>
      <p:sp>
        <p:nvSpPr>
          <p:cNvPr id="1469" name="Google Shape;1469;p27"/>
          <p:cNvSpPr txBox="1"/>
          <p:nvPr>
            <p:ph type="ctrTitle"/>
          </p:nvPr>
        </p:nvSpPr>
        <p:spPr>
          <a:xfrm>
            <a:off x="-15150" y="986825"/>
            <a:ext cx="6978300" cy="21183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l">
              <a:spcBef>
                <a:spcPts val="0"/>
              </a:spcBef>
              <a:spcAft>
                <a:spcPts val="0"/>
              </a:spcAft>
              <a:buNone/>
            </a:pPr>
            <a:r>
              <a:rPr lang="en" sz="4000"/>
              <a:t>Hey AI, </a:t>
            </a:r>
            <a:br>
              <a:rPr lang="en" sz="4000"/>
            </a:br>
            <a:r>
              <a:rPr lang="en" sz="4000"/>
              <a:t>Help Me Write </a:t>
            </a:r>
            <a:br>
              <a:rPr lang="en" sz="4000"/>
            </a:br>
            <a:r>
              <a:rPr lang="en" sz="4000"/>
              <a:t>Better Test Questions</a:t>
            </a:r>
            <a:r>
              <a:rPr lang="en" sz="4200"/>
              <a:t>!</a:t>
            </a:r>
            <a:endParaRPr sz="4200"/>
          </a:p>
        </p:txBody>
      </p:sp>
      <p:sp>
        <p:nvSpPr>
          <p:cNvPr id="1470" name="Google Shape;1470;p27"/>
          <p:cNvSpPr txBox="1"/>
          <p:nvPr/>
        </p:nvSpPr>
        <p:spPr>
          <a:xfrm>
            <a:off x="-76750" y="3105125"/>
            <a:ext cx="7258500" cy="61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600">
                <a:solidFill>
                  <a:srgbClr val="073763"/>
                </a:solidFill>
                <a:latin typeface="Didact Gothic"/>
                <a:ea typeface="Didact Gothic"/>
                <a:cs typeface="Didact Gothic"/>
                <a:sym typeface="Didact Gothic"/>
              </a:rPr>
              <a:t>DO NOW</a:t>
            </a:r>
            <a:r>
              <a:rPr lang="en" sz="2600">
                <a:solidFill>
                  <a:srgbClr val="073763"/>
                </a:solidFill>
                <a:latin typeface="Didact Gothic"/>
                <a:ea typeface="Didact Gothic"/>
                <a:cs typeface="Didact Gothic"/>
                <a:sym typeface="Didact Gothic"/>
              </a:rPr>
              <a:t>: </a:t>
            </a:r>
            <a:r>
              <a:rPr lang="en" sz="2200">
                <a:solidFill>
                  <a:srgbClr val="073763"/>
                </a:solidFill>
                <a:latin typeface="Didact Gothic"/>
                <a:ea typeface="Didact Gothic"/>
                <a:cs typeface="Didact Gothic"/>
                <a:sym typeface="Didact Gothic"/>
              </a:rPr>
              <a:t>Take this </a:t>
            </a:r>
            <a:r>
              <a:rPr lang="en" sz="2200" u="sng">
                <a:solidFill>
                  <a:schemeClr val="hlink"/>
                </a:solidFill>
                <a:latin typeface="Didact Gothic"/>
                <a:ea typeface="Didact Gothic"/>
                <a:cs typeface="Didact Gothic"/>
                <a:sym typeface="Didact Gothic"/>
                <a:hlinkClick r:id="rId3"/>
              </a:rPr>
              <a:t>quiz</a:t>
            </a:r>
            <a:r>
              <a:rPr lang="en" sz="2200">
                <a:solidFill>
                  <a:srgbClr val="073763"/>
                </a:solidFill>
                <a:latin typeface="Didact Gothic"/>
                <a:ea typeface="Didact Gothic"/>
                <a:cs typeface="Didact Gothic"/>
                <a:sym typeface="Didact Gothic"/>
              </a:rPr>
              <a:t> to assess your assessment skills!</a:t>
            </a:r>
            <a:endParaRPr sz="2200">
              <a:solidFill>
                <a:srgbClr val="073763"/>
              </a:solidFill>
              <a:latin typeface="Didact Gothic"/>
              <a:ea typeface="Didact Gothic"/>
              <a:cs typeface="Didact Gothic"/>
              <a:sym typeface="Didact Gothic"/>
            </a:endParaRPr>
          </a:p>
        </p:txBody>
      </p:sp>
      <p:cxnSp>
        <p:nvCxnSpPr>
          <p:cNvPr id="1471" name="Google Shape;1471;p27"/>
          <p:cNvCxnSpPr/>
          <p:nvPr/>
        </p:nvCxnSpPr>
        <p:spPr>
          <a:xfrm flipH="1" rot="10800000">
            <a:off x="236125" y="3582875"/>
            <a:ext cx="508200" cy="1416900"/>
          </a:xfrm>
          <a:prstGeom prst="straightConnector1">
            <a:avLst/>
          </a:prstGeom>
          <a:noFill/>
          <a:ln cap="flat" cmpd="sng" w="76200">
            <a:solidFill>
              <a:srgbClr val="FF9900"/>
            </a:solidFill>
            <a:prstDash val="solid"/>
            <a:round/>
            <a:headEnd len="med" w="med" type="none"/>
            <a:tailEnd len="med" w="med" type="triangle"/>
          </a:ln>
          <a:effectLst>
            <a:outerShdw blurRad="57150" rotWithShape="0" algn="bl" dir="5400000" dist="19050">
              <a:srgbClr val="000000">
                <a:alpha val="50000"/>
              </a:srgbClr>
            </a:outerShdw>
          </a:effectLst>
        </p:spPr>
      </p:cxnSp>
      <p:sp>
        <p:nvSpPr>
          <p:cNvPr id="1472" name="Google Shape;1472;p27">
            <a:hlinkClick r:id="rId4"/>
          </p:cNvPr>
          <p:cNvSpPr txBox="1"/>
          <p:nvPr/>
        </p:nvSpPr>
        <p:spPr>
          <a:xfrm>
            <a:off x="5865975" y="-690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0000FF"/>
                </a:solidFill>
              </a:rPr>
              <a:t>https://bit.ly/Renew26AIWrite</a:t>
            </a:r>
            <a:endParaRPr b="1">
              <a:solidFill>
                <a:srgbClr val="0000FF"/>
              </a:solidFill>
            </a:endParaRPr>
          </a:p>
        </p:txBody>
      </p:sp>
      <p:pic>
        <p:nvPicPr>
          <p:cNvPr id="1473" name="Google Shape;1473;p27" title="Qq842iTlCnNLtUz_Untitled 2026-08-03.png"/>
          <p:cNvPicPr preferRelativeResize="0"/>
          <p:nvPr/>
        </p:nvPicPr>
        <p:blipFill>
          <a:blip r:embed="rId5">
            <a:alphaModFix/>
          </a:blip>
          <a:stretch>
            <a:fillRect/>
          </a:stretch>
        </p:blipFill>
        <p:spPr>
          <a:xfrm>
            <a:off x="6680975" y="580663"/>
            <a:ext cx="1876050" cy="18760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0" name="Shape 1580"/>
        <p:cNvGrpSpPr/>
        <p:nvPr/>
      </p:nvGrpSpPr>
      <p:grpSpPr>
        <a:xfrm>
          <a:off x="0" y="0"/>
          <a:ext cx="0" cy="0"/>
          <a:chOff x="0" y="0"/>
          <a:chExt cx="0" cy="0"/>
        </a:xfrm>
      </p:grpSpPr>
      <p:sp>
        <p:nvSpPr>
          <p:cNvPr id="1581" name="Google Shape;1581;p36"/>
          <p:cNvSpPr txBox="1"/>
          <p:nvPr>
            <p:ph idx="1" type="body"/>
          </p:nvPr>
        </p:nvSpPr>
        <p:spPr>
          <a:xfrm>
            <a:off x="406825" y="198250"/>
            <a:ext cx="6416400" cy="824700"/>
          </a:xfrm>
          <a:prstGeom prst="rect">
            <a:avLst/>
          </a:prstGeom>
          <a:solidFill>
            <a:schemeClr val="lt1"/>
          </a:solidFill>
        </p:spPr>
        <p:txBody>
          <a:bodyPr anchorCtr="0" anchor="t" bIns="91425" lIns="91425" spcFirstLastPara="1" rIns="91425" wrap="square" tIns="91425">
            <a:noAutofit/>
          </a:bodyPr>
          <a:lstStyle/>
          <a:p>
            <a:pPr indent="0" lvl="0" marL="0" rtl="0" algn="l">
              <a:lnSpc>
                <a:spcPct val="100000"/>
              </a:lnSpc>
              <a:spcBef>
                <a:spcPts val="0"/>
              </a:spcBef>
              <a:spcAft>
                <a:spcPts val="1200"/>
              </a:spcAft>
              <a:buNone/>
            </a:pPr>
            <a:r>
              <a:rPr b="1" lang="en" sz="3500">
                <a:latin typeface="Archivo Black"/>
                <a:ea typeface="Archivo Black"/>
                <a:cs typeface="Archivo Black"/>
                <a:sym typeface="Archivo Black"/>
              </a:rPr>
              <a:t>LET’S TRY IT!</a:t>
            </a:r>
            <a:endParaRPr sz="1800"/>
          </a:p>
        </p:txBody>
      </p:sp>
      <p:sp>
        <p:nvSpPr>
          <p:cNvPr id="1582" name="Google Shape;1582;p36"/>
          <p:cNvSpPr txBox="1"/>
          <p:nvPr/>
        </p:nvSpPr>
        <p:spPr>
          <a:xfrm>
            <a:off x="528875" y="1022950"/>
            <a:ext cx="7654200" cy="2496600"/>
          </a:xfrm>
          <a:prstGeom prst="rect">
            <a:avLst/>
          </a:prstGeom>
          <a:solidFill>
            <a:srgbClr val="CDC2BE"/>
          </a:solid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b="1" lang="en" sz="2200">
                <a:solidFill>
                  <a:srgbClr val="9F816D"/>
                </a:solidFill>
                <a:latin typeface="Didact Gothic"/>
                <a:ea typeface="Didact Gothic"/>
                <a:cs typeface="Didact Gothic"/>
                <a:sym typeface="Didact Gothic"/>
              </a:rPr>
              <a:t>Let’s give it a try before we dig in deep. </a:t>
            </a:r>
            <a:endParaRPr sz="2200">
              <a:solidFill>
                <a:srgbClr val="9F816D"/>
              </a:solidFill>
              <a:latin typeface="Didact Gothic"/>
              <a:ea typeface="Didact Gothic"/>
              <a:cs typeface="Didact Gothic"/>
              <a:sym typeface="Didact Gothic"/>
            </a:endParaRPr>
          </a:p>
          <a:p>
            <a:pPr indent="-368300" lvl="0" marL="457200" rtl="0" algn="l">
              <a:lnSpc>
                <a:spcPct val="115000"/>
              </a:lnSpc>
              <a:spcBef>
                <a:spcPts val="600"/>
              </a:spcBef>
              <a:spcAft>
                <a:spcPts val="0"/>
              </a:spcAft>
              <a:buSzPts val="2200"/>
              <a:buFont typeface="Didact Gothic"/>
              <a:buAutoNum type="arabicPeriod"/>
            </a:pPr>
            <a:r>
              <a:rPr lang="en" sz="2200">
                <a:solidFill>
                  <a:srgbClr val="073763"/>
                </a:solidFill>
                <a:latin typeface="Didact Gothic"/>
                <a:ea typeface="Didact Gothic"/>
                <a:cs typeface="Didact Gothic"/>
                <a:sym typeface="Didact Gothic"/>
              </a:rPr>
              <a:t>Open your preferred generative AI tool.</a:t>
            </a:r>
            <a:endParaRPr sz="2200">
              <a:solidFill>
                <a:srgbClr val="073763"/>
              </a:solidFill>
              <a:latin typeface="Didact Gothic"/>
              <a:ea typeface="Didact Gothic"/>
              <a:cs typeface="Didact Gothic"/>
              <a:sym typeface="Didact Gothic"/>
            </a:endParaRPr>
          </a:p>
          <a:p>
            <a:pPr indent="-368300" lvl="0" marL="457200" rtl="0" algn="l">
              <a:lnSpc>
                <a:spcPct val="115000"/>
              </a:lnSpc>
              <a:spcBef>
                <a:spcPts val="0"/>
              </a:spcBef>
              <a:spcAft>
                <a:spcPts val="0"/>
              </a:spcAft>
              <a:buClr>
                <a:srgbClr val="073763"/>
              </a:buClr>
              <a:buSzPts val="2200"/>
              <a:buFont typeface="Didact Gothic"/>
              <a:buAutoNum type="arabicPeriod"/>
            </a:pPr>
            <a:r>
              <a:rPr lang="en" sz="2200">
                <a:solidFill>
                  <a:srgbClr val="073763"/>
                </a:solidFill>
                <a:latin typeface="Didact Gothic"/>
                <a:ea typeface="Didact Gothic"/>
                <a:cs typeface="Didact Gothic"/>
                <a:sym typeface="Didact Gothic"/>
              </a:rPr>
              <a:t>Instruct the LLM to create a short 5-10 question quiz.</a:t>
            </a:r>
            <a:endParaRPr sz="2200">
              <a:solidFill>
                <a:srgbClr val="073763"/>
              </a:solidFill>
              <a:latin typeface="Didact Gothic"/>
              <a:ea typeface="Didact Gothic"/>
              <a:cs typeface="Didact Gothic"/>
              <a:sym typeface="Didact Gothic"/>
            </a:endParaRPr>
          </a:p>
          <a:p>
            <a:pPr indent="-368300" lvl="0" marL="457200" rtl="0" algn="l">
              <a:lnSpc>
                <a:spcPct val="115000"/>
              </a:lnSpc>
              <a:spcBef>
                <a:spcPts val="0"/>
              </a:spcBef>
              <a:spcAft>
                <a:spcPts val="0"/>
              </a:spcAft>
              <a:buClr>
                <a:srgbClr val="073763"/>
              </a:buClr>
              <a:buSzPts val="2200"/>
              <a:buFont typeface="Didact Gothic"/>
              <a:buAutoNum type="arabicPeriod"/>
            </a:pPr>
            <a:r>
              <a:rPr lang="en" sz="2200">
                <a:solidFill>
                  <a:srgbClr val="073763"/>
                </a:solidFill>
                <a:latin typeface="Didact Gothic"/>
                <a:ea typeface="Didact Gothic"/>
                <a:cs typeface="Didact Gothic"/>
                <a:sym typeface="Didact Gothic"/>
              </a:rPr>
              <a:t>Review the results and compare to the most common pitfalls we identified.</a:t>
            </a:r>
            <a:endParaRPr sz="2200">
              <a:solidFill>
                <a:srgbClr val="073763"/>
              </a:solidFill>
              <a:latin typeface="Didact Gothic"/>
              <a:ea typeface="Didact Gothic"/>
              <a:cs typeface="Didact Gothic"/>
              <a:sym typeface="Didact Gothic"/>
            </a:endParaRPr>
          </a:p>
          <a:p>
            <a:pPr indent="-368300" lvl="0" marL="457200" rtl="0" algn="l">
              <a:lnSpc>
                <a:spcPct val="115000"/>
              </a:lnSpc>
              <a:spcBef>
                <a:spcPts val="0"/>
              </a:spcBef>
              <a:spcAft>
                <a:spcPts val="0"/>
              </a:spcAft>
              <a:buClr>
                <a:srgbClr val="073763"/>
              </a:buClr>
              <a:buSzPts val="2200"/>
              <a:buFont typeface="Didact Gothic"/>
              <a:buAutoNum type="arabicPeriod"/>
            </a:pPr>
            <a:r>
              <a:rPr lang="en" sz="2200">
                <a:solidFill>
                  <a:srgbClr val="073763"/>
                </a:solidFill>
                <a:latin typeface="Didact Gothic"/>
                <a:ea typeface="Didact Gothic"/>
                <a:cs typeface="Didact Gothic"/>
                <a:sym typeface="Didact Gothic"/>
              </a:rPr>
              <a:t>Rate the results for rigor (1-5) and quality (1-5)</a:t>
            </a:r>
            <a:endParaRPr sz="2200">
              <a:solidFill>
                <a:srgbClr val="073763"/>
              </a:solidFill>
              <a:latin typeface="Didact Gothic"/>
              <a:ea typeface="Didact Gothic"/>
              <a:cs typeface="Didact Gothic"/>
              <a:sym typeface="Didact Gothic"/>
            </a:endParaRPr>
          </a:p>
        </p:txBody>
      </p:sp>
      <p:pic>
        <p:nvPicPr>
          <p:cNvPr id="1583" name="Google Shape;1583;p36" title="AI Prompt 2 - Edited.png"/>
          <p:cNvPicPr preferRelativeResize="0"/>
          <p:nvPr/>
        </p:nvPicPr>
        <p:blipFill>
          <a:blip r:embed="rId3">
            <a:alphaModFix/>
          </a:blip>
          <a:stretch>
            <a:fillRect/>
          </a:stretch>
        </p:blipFill>
        <p:spPr>
          <a:xfrm>
            <a:off x="6570550" y="516775"/>
            <a:ext cx="1354176" cy="13541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7" name="Shape 1587"/>
        <p:cNvGrpSpPr/>
        <p:nvPr/>
      </p:nvGrpSpPr>
      <p:grpSpPr>
        <a:xfrm>
          <a:off x="0" y="0"/>
          <a:ext cx="0" cy="0"/>
          <a:chOff x="0" y="0"/>
          <a:chExt cx="0" cy="0"/>
        </a:xfrm>
      </p:grpSpPr>
      <p:sp>
        <p:nvSpPr>
          <p:cNvPr id="1588" name="Google Shape;1588;p37"/>
          <p:cNvSpPr txBox="1"/>
          <p:nvPr>
            <p:ph type="title"/>
          </p:nvPr>
        </p:nvSpPr>
        <p:spPr>
          <a:xfrm>
            <a:off x="812053" y="1224544"/>
            <a:ext cx="8119200" cy="2730000"/>
          </a:xfrm>
          <a:prstGeom prst="rect">
            <a:avLst/>
          </a:prstGeom>
          <a:effectLst>
            <a:outerShdw blurRad="57150" rotWithShape="0" algn="bl" dir="5400000" dist="19050">
              <a:srgbClr val="000000">
                <a:alpha val="50000"/>
              </a:srgbClr>
            </a:outerShdw>
          </a:effectLst>
        </p:spPr>
        <p:txBody>
          <a:bodyPr anchorCtr="0" anchor="ctr" bIns="91425" lIns="91425" spcFirstLastPara="1" rIns="91425" wrap="square" tIns="91425">
            <a:normAutofit/>
          </a:bodyPr>
          <a:lstStyle/>
          <a:p>
            <a:pPr indent="0" lvl="0" marL="0" rtl="0" algn="l">
              <a:spcBef>
                <a:spcPts val="0"/>
              </a:spcBef>
              <a:spcAft>
                <a:spcPts val="0"/>
              </a:spcAft>
              <a:buNone/>
            </a:pPr>
            <a:r>
              <a:rPr lang="en"/>
              <a:t>Assessment Accuracy</a:t>
            </a:r>
            <a:endParaRPr/>
          </a:p>
        </p:txBody>
      </p:sp>
      <p:sp>
        <p:nvSpPr>
          <p:cNvPr id="1589" name="Google Shape;1589;p37"/>
          <p:cNvSpPr txBox="1"/>
          <p:nvPr/>
        </p:nvSpPr>
        <p:spPr>
          <a:xfrm>
            <a:off x="680500" y="2946075"/>
            <a:ext cx="8382300" cy="78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73763"/>
                </a:solidFill>
                <a:latin typeface="Didact Gothic"/>
                <a:ea typeface="Didact Gothic"/>
                <a:cs typeface="Didact Gothic"/>
                <a:sym typeface="Didact Gothic"/>
              </a:rPr>
              <a:t>-How can we write valid, reliable test questions?</a:t>
            </a:r>
            <a:endParaRPr b="1" sz="2400">
              <a:solidFill>
                <a:srgbClr val="073763"/>
              </a:solidFill>
              <a:latin typeface="Didact Gothic"/>
              <a:ea typeface="Didact Gothic"/>
              <a:cs typeface="Didact Gothic"/>
              <a:sym typeface="Didact Gothic"/>
            </a:endParaRPr>
          </a:p>
          <a:p>
            <a:pPr indent="0" lvl="0" marL="0" rtl="0" algn="l">
              <a:spcBef>
                <a:spcPts val="0"/>
              </a:spcBef>
              <a:spcAft>
                <a:spcPts val="0"/>
              </a:spcAft>
              <a:buNone/>
            </a:pPr>
            <a:r>
              <a:rPr b="1" lang="en" sz="2400">
                <a:solidFill>
                  <a:srgbClr val="073763"/>
                </a:solidFill>
                <a:latin typeface="Didact Gothic"/>
                <a:ea typeface="Didact Gothic"/>
                <a:cs typeface="Didact Gothic"/>
                <a:sym typeface="Didact Gothic"/>
              </a:rPr>
              <a:t>-How can AI help?</a:t>
            </a:r>
            <a:endParaRPr b="1" sz="2400">
              <a:solidFill>
                <a:srgbClr val="073763"/>
              </a:solidFill>
              <a:latin typeface="Didact Gothic"/>
              <a:ea typeface="Didact Gothic"/>
              <a:cs typeface="Didact Gothic"/>
              <a:sym typeface="Didact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3" name="Shape 1593"/>
        <p:cNvGrpSpPr/>
        <p:nvPr/>
      </p:nvGrpSpPr>
      <p:grpSpPr>
        <a:xfrm>
          <a:off x="0" y="0"/>
          <a:ext cx="0" cy="0"/>
          <a:chOff x="0" y="0"/>
          <a:chExt cx="0" cy="0"/>
        </a:xfrm>
      </p:grpSpPr>
      <p:sp>
        <p:nvSpPr>
          <p:cNvPr id="1594" name="Google Shape;1594;p38"/>
          <p:cNvSpPr txBox="1"/>
          <p:nvPr>
            <p:ph type="title"/>
          </p:nvPr>
        </p:nvSpPr>
        <p:spPr>
          <a:xfrm>
            <a:off x="130050" y="427138"/>
            <a:ext cx="70836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a:t>Accurate Measurement</a:t>
            </a:r>
            <a:endParaRPr/>
          </a:p>
        </p:txBody>
      </p:sp>
      <p:sp>
        <p:nvSpPr>
          <p:cNvPr id="1595" name="Google Shape;1595;p38"/>
          <p:cNvSpPr txBox="1"/>
          <p:nvPr>
            <p:ph idx="1" type="body"/>
          </p:nvPr>
        </p:nvSpPr>
        <p:spPr>
          <a:xfrm>
            <a:off x="466780" y="1483050"/>
            <a:ext cx="8821800" cy="2177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3000"/>
              <a:t>“An effective classroom assessment </a:t>
            </a:r>
            <a:br>
              <a:rPr lang="en" sz="3000"/>
            </a:br>
            <a:r>
              <a:rPr lang="en" sz="3000"/>
              <a:t>collects </a:t>
            </a:r>
            <a:r>
              <a:rPr b="1" lang="en" sz="3000"/>
              <a:t>accurate information about student learning</a:t>
            </a:r>
            <a:r>
              <a:rPr lang="en" sz="3000"/>
              <a:t>,</a:t>
            </a:r>
            <a:br>
              <a:rPr lang="en" sz="3000"/>
            </a:br>
            <a:r>
              <a:rPr lang="en" sz="3000"/>
              <a:t>then uses the provided insights to</a:t>
            </a:r>
            <a:r>
              <a:rPr b="1" lang="en" sz="3000"/>
              <a:t> facilitate learning</a:t>
            </a:r>
            <a:r>
              <a:rPr lang="en" sz="3000"/>
              <a:t>–and foster students’ hopes.” </a:t>
            </a:r>
            <a:endParaRPr sz="3000"/>
          </a:p>
        </p:txBody>
      </p:sp>
      <p:grpSp>
        <p:nvGrpSpPr>
          <p:cNvPr id="1596" name="Google Shape;1596;p38"/>
          <p:cNvGrpSpPr/>
          <p:nvPr/>
        </p:nvGrpSpPr>
        <p:grpSpPr>
          <a:xfrm>
            <a:off x="233693" y="937917"/>
            <a:ext cx="5559767" cy="230170"/>
            <a:chOff x="4345425" y="2175475"/>
            <a:chExt cx="800750" cy="176025"/>
          </a:xfrm>
        </p:grpSpPr>
        <p:sp>
          <p:nvSpPr>
            <p:cNvPr id="1597" name="Google Shape;1597;p38"/>
            <p:cNvSpPr/>
            <p:nvPr/>
          </p:nvSpPr>
          <p:spPr>
            <a:xfrm>
              <a:off x="4351850" y="2175475"/>
              <a:ext cx="763000" cy="156275"/>
            </a:xfrm>
            <a:custGeom>
              <a:rect b="b" l="l" r="r" t="t"/>
              <a:pathLst>
                <a:path extrusionOk="0" h="6251" w="3052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4BAAC3">
                <a:alpha val="34810"/>
              </a:srgbClr>
            </a:solidFill>
            <a:ln>
              <a:noFill/>
            </a:ln>
          </p:spPr>
          <p:txBody>
            <a:bodyPr anchorCtr="0" anchor="ctr" bIns="119550" lIns="119550" spcFirstLastPara="1" rIns="119550" wrap="square" tIns="119550">
              <a:noAutofit/>
            </a:bodyPr>
            <a:lstStyle/>
            <a:p>
              <a:pPr indent="0" lvl="0" marL="0" rtl="0" algn="l">
                <a:spcBef>
                  <a:spcPts val="0"/>
                </a:spcBef>
                <a:spcAft>
                  <a:spcPts val="0"/>
                </a:spcAft>
                <a:buNone/>
              </a:pPr>
              <a:r>
                <a:t/>
              </a:r>
              <a:endParaRPr/>
            </a:p>
          </p:txBody>
        </p:sp>
        <p:sp>
          <p:nvSpPr>
            <p:cNvPr id="1598" name="Google Shape;1598;p38"/>
            <p:cNvSpPr/>
            <p:nvPr/>
          </p:nvSpPr>
          <p:spPr>
            <a:xfrm>
              <a:off x="4345425" y="2195925"/>
              <a:ext cx="800750" cy="155575"/>
            </a:xfrm>
            <a:custGeom>
              <a:rect b="b" l="l" r="r" t="t"/>
              <a:pathLst>
                <a:path extrusionOk="0" h="6223" w="3203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4BAAC3">
                <a:alpha val="34810"/>
              </a:srgbClr>
            </a:solidFill>
            <a:ln>
              <a:noFill/>
            </a:ln>
          </p:spPr>
          <p:txBody>
            <a:bodyPr anchorCtr="0" anchor="ctr" bIns="119550" lIns="119550" spcFirstLastPara="1" rIns="119550" wrap="square" tIns="119550">
              <a:noAutofit/>
            </a:bodyPr>
            <a:lstStyle/>
            <a:p>
              <a:pPr indent="0" lvl="0" marL="0" rtl="0" algn="l">
                <a:spcBef>
                  <a:spcPts val="0"/>
                </a:spcBef>
                <a:spcAft>
                  <a:spcPts val="0"/>
                </a:spcAft>
                <a:buNone/>
              </a:pPr>
              <a:r>
                <a:t/>
              </a:r>
              <a:endParaRPr/>
            </a:p>
          </p:txBody>
        </p:sp>
      </p:grpSp>
      <p:sp>
        <p:nvSpPr>
          <p:cNvPr id="1599" name="Google Shape;1599;p38"/>
          <p:cNvSpPr txBox="1"/>
          <p:nvPr/>
        </p:nvSpPr>
        <p:spPr>
          <a:xfrm>
            <a:off x="4666700" y="3975350"/>
            <a:ext cx="3000000" cy="646500"/>
          </a:xfrm>
          <a:prstGeom prst="rect">
            <a:avLst/>
          </a:prstGeom>
          <a:noFill/>
          <a:ln>
            <a:noFill/>
          </a:ln>
        </p:spPr>
        <p:txBody>
          <a:bodyPr anchorCtr="0" anchor="t" bIns="91425" lIns="91425" spcFirstLastPara="1" rIns="91425" wrap="square" tIns="91425">
            <a:spAutoFit/>
          </a:bodyPr>
          <a:lstStyle/>
          <a:p>
            <a:pPr indent="0" lvl="0" marL="0" rtl="0" algn="r">
              <a:lnSpc>
                <a:spcPct val="150000"/>
              </a:lnSpc>
              <a:spcBef>
                <a:spcPts val="0"/>
              </a:spcBef>
              <a:spcAft>
                <a:spcPts val="0"/>
              </a:spcAft>
              <a:buNone/>
            </a:pPr>
            <a:r>
              <a:rPr i="1" lang="en" sz="3000">
                <a:solidFill>
                  <a:srgbClr val="073763"/>
                </a:solidFill>
                <a:latin typeface="Didact Gothic"/>
                <a:ea typeface="Didact Gothic"/>
                <a:cs typeface="Didact Gothic"/>
                <a:sym typeface="Didact Gothic"/>
              </a:rPr>
              <a:t>~</a:t>
            </a:r>
            <a:r>
              <a:rPr i="1" lang="en" sz="3000" u="sng">
                <a:solidFill>
                  <a:schemeClr val="hlink"/>
                </a:solidFill>
                <a:latin typeface="Didact Gothic"/>
                <a:ea typeface="Didact Gothic"/>
                <a:cs typeface="Didact Gothic"/>
                <a:sym typeface="Didact Gothic"/>
                <a:hlinkClick r:id="rId3"/>
              </a:rPr>
              <a:t>Dimich</a:t>
            </a:r>
            <a:endParaRPr i="1" sz="3000">
              <a:solidFill>
                <a:srgbClr val="073763"/>
              </a:solidFill>
              <a:latin typeface="Didact Gothic"/>
              <a:ea typeface="Didact Gothic"/>
              <a:cs typeface="Didact Gothic"/>
              <a:sym typeface="Didact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3" name="Shape 1603"/>
        <p:cNvGrpSpPr/>
        <p:nvPr/>
      </p:nvGrpSpPr>
      <p:grpSpPr>
        <a:xfrm>
          <a:off x="0" y="0"/>
          <a:ext cx="0" cy="0"/>
          <a:chOff x="0" y="0"/>
          <a:chExt cx="0" cy="0"/>
        </a:xfrm>
      </p:grpSpPr>
      <p:sp>
        <p:nvSpPr>
          <p:cNvPr id="1604" name="Google Shape;1604;p39"/>
          <p:cNvSpPr txBox="1"/>
          <p:nvPr>
            <p:ph type="title"/>
          </p:nvPr>
        </p:nvSpPr>
        <p:spPr>
          <a:xfrm>
            <a:off x="0" y="56850"/>
            <a:ext cx="91005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sz="3200"/>
              <a:t>Writing Highly Accurate Test Questions</a:t>
            </a:r>
            <a:br>
              <a:rPr lang="en" sz="3200"/>
            </a:br>
            <a:endParaRPr sz="3200"/>
          </a:p>
        </p:txBody>
      </p:sp>
      <p:sp>
        <p:nvSpPr>
          <p:cNvPr id="1605" name="Google Shape;1605;p39"/>
          <p:cNvSpPr txBox="1"/>
          <p:nvPr>
            <p:ph idx="1" type="body"/>
          </p:nvPr>
        </p:nvSpPr>
        <p:spPr>
          <a:xfrm>
            <a:off x="112150" y="797850"/>
            <a:ext cx="8577000" cy="3820800"/>
          </a:xfrm>
          <a:prstGeom prst="rect">
            <a:avLst/>
          </a:prstGeom>
        </p:spPr>
        <p:txBody>
          <a:bodyPr anchorCtr="0" anchor="t" bIns="91425" lIns="91425" spcFirstLastPara="1" rIns="91425" wrap="square" tIns="91425">
            <a:noAutofit/>
          </a:bodyPr>
          <a:lstStyle/>
          <a:p>
            <a:pPr indent="-361950" lvl="0" marL="457200" rtl="0" algn="l">
              <a:lnSpc>
                <a:spcPct val="115000"/>
              </a:lnSpc>
              <a:spcBef>
                <a:spcPts val="0"/>
              </a:spcBef>
              <a:spcAft>
                <a:spcPts val="0"/>
              </a:spcAft>
              <a:buSzPts val="2100"/>
              <a:buChar char="●"/>
            </a:pPr>
            <a:r>
              <a:rPr lang="en" sz="2100"/>
              <a:t>Only evaluate</a:t>
            </a:r>
            <a:r>
              <a:rPr b="1" lang="en" sz="2100"/>
              <a:t> </a:t>
            </a:r>
            <a:r>
              <a:rPr lang="en" sz="2100"/>
              <a:t>…</a:t>
            </a:r>
            <a:endParaRPr sz="2100"/>
          </a:p>
          <a:p>
            <a:pPr indent="-361950" lvl="1" marL="914400" rtl="0" algn="l">
              <a:lnSpc>
                <a:spcPct val="115000"/>
              </a:lnSpc>
              <a:spcBef>
                <a:spcPts val="0"/>
              </a:spcBef>
              <a:spcAft>
                <a:spcPts val="0"/>
              </a:spcAft>
              <a:buSzPts val="2100"/>
              <a:buChar char="○"/>
            </a:pPr>
            <a:r>
              <a:rPr lang="en" sz="2100"/>
              <a:t>the material taught to students</a:t>
            </a:r>
            <a:endParaRPr sz="2100"/>
          </a:p>
          <a:p>
            <a:pPr indent="-361950" lvl="1" marL="914400" rtl="0" algn="l">
              <a:lnSpc>
                <a:spcPct val="115000"/>
              </a:lnSpc>
              <a:spcBef>
                <a:spcPts val="0"/>
              </a:spcBef>
              <a:spcAft>
                <a:spcPts val="0"/>
              </a:spcAft>
              <a:buSzPts val="2100"/>
              <a:buChar char="○"/>
            </a:pPr>
            <a:r>
              <a:rPr lang="en" sz="2100"/>
              <a:t>important learning objectives </a:t>
            </a:r>
            <a:endParaRPr sz="2100"/>
          </a:p>
          <a:p>
            <a:pPr indent="-361950" lvl="0" marL="457200" rtl="0" algn="l">
              <a:lnSpc>
                <a:spcPct val="150000"/>
              </a:lnSpc>
              <a:spcBef>
                <a:spcPts val="0"/>
              </a:spcBef>
              <a:spcAft>
                <a:spcPts val="0"/>
              </a:spcAft>
              <a:buSzPts val="2100"/>
              <a:buChar char="●"/>
            </a:pPr>
            <a:r>
              <a:rPr lang="en" sz="2100"/>
              <a:t>Have enough items to demonstrate consistency (</a:t>
            </a:r>
            <a:r>
              <a:rPr b="1" lang="en" sz="2100"/>
              <a:t>more = better!</a:t>
            </a:r>
            <a:r>
              <a:rPr lang="en" sz="2100"/>
              <a:t>)</a:t>
            </a:r>
            <a:endParaRPr sz="2100"/>
          </a:p>
          <a:p>
            <a:pPr indent="-361950" lvl="0" marL="457200" rtl="0" algn="l">
              <a:lnSpc>
                <a:spcPct val="150000"/>
              </a:lnSpc>
              <a:spcBef>
                <a:spcPts val="0"/>
              </a:spcBef>
              <a:spcAft>
                <a:spcPts val="0"/>
              </a:spcAft>
              <a:buSzPts val="2100"/>
              <a:buChar char="●"/>
            </a:pPr>
            <a:r>
              <a:rPr lang="en" sz="2100"/>
              <a:t>Include multiple </a:t>
            </a:r>
            <a:r>
              <a:rPr lang="en" sz="2100" u="sng">
                <a:solidFill>
                  <a:schemeClr val="hlink"/>
                </a:solidFill>
                <a:hlinkClick r:id="rId3"/>
              </a:rPr>
              <a:t>types</a:t>
            </a:r>
            <a:r>
              <a:rPr lang="en" sz="2100" u="sng">
                <a:solidFill>
                  <a:schemeClr val="hlink"/>
                </a:solidFill>
                <a:hlinkClick r:id="rId4"/>
              </a:rPr>
              <a:t> of questions</a:t>
            </a:r>
            <a:r>
              <a:rPr lang="en" sz="2100"/>
              <a:t>, each appropriate for the task</a:t>
            </a:r>
            <a:endParaRPr sz="2100"/>
          </a:p>
          <a:p>
            <a:pPr indent="-361950" lvl="0" marL="457200" rtl="0" algn="l">
              <a:lnSpc>
                <a:spcPct val="115000"/>
              </a:lnSpc>
              <a:spcBef>
                <a:spcPts val="0"/>
              </a:spcBef>
              <a:spcAft>
                <a:spcPts val="0"/>
              </a:spcAft>
              <a:buSzPts val="2100"/>
              <a:buChar char="●"/>
            </a:pPr>
            <a:r>
              <a:rPr lang="en" sz="2100"/>
              <a:t>Use language familiar to students </a:t>
            </a:r>
            <a:endParaRPr sz="2100"/>
          </a:p>
          <a:p>
            <a:pPr indent="-361950" lvl="1" marL="914400" rtl="0" algn="l">
              <a:lnSpc>
                <a:spcPct val="115000"/>
              </a:lnSpc>
              <a:spcBef>
                <a:spcPts val="0"/>
              </a:spcBef>
              <a:spcAft>
                <a:spcPts val="0"/>
              </a:spcAft>
              <a:buSzPts val="2100"/>
              <a:buChar char="○"/>
            </a:pPr>
            <a:r>
              <a:rPr lang="en" sz="2100"/>
              <a:t>eliminate arcane language, and </a:t>
            </a:r>
            <a:r>
              <a:rPr b="1" lang="en" sz="2100"/>
              <a:t>bold </a:t>
            </a:r>
            <a:r>
              <a:rPr lang="en" sz="2100"/>
              <a:t>critical words </a:t>
            </a:r>
            <a:endParaRPr/>
          </a:p>
          <a:p>
            <a:pPr indent="-361950" lvl="0" marL="457200" rtl="0" algn="l">
              <a:lnSpc>
                <a:spcPct val="150000"/>
              </a:lnSpc>
              <a:spcBef>
                <a:spcPts val="0"/>
              </a:spcBef>
              <a:spcAft>
                <a:spcPts val="0"/>
              </a:spcAft>
              <a:buSzPts val="2100"/>
              <a:buChar char="●"/>
            </a:pPr>
            <a:r>
              <a:rPr lang="en" sz="2100"/>
              <a:t>Include clear directions for each task</a:t>
            </a:r>
            <a:endParaRPr sz="2100"/>
          </a:p>
          <a:p>
            <a:pPr indent="-361950" lvl="0" marL="457200" rtl="0" algn="l">
              <a:lnSpc>
                <a:spcPct val="150000"/>
              </a:lnSpc>
              <a:spcBef>
                <a:spcPts val="0"/>
              </a:spcBef>
              <a:spcAft>
                <a:spcPts val="0"/>
              </a:spcAft>
              <a:buSzPts val="2100"/>
              <a:buChar char="●"/>
            </a:pPr>
            <a:r>
              <a:rPr lang="en" sz="2100"/>
              <a:t>Share scoring criteria and rubrics with students </a:t>
            </a:r>
            <a:r>
              <a:rPr b="1" lang="en" sz="2100"/>
              <a:t>during testing</a:t>
            </a:r>
            <a:endParaRPr b="1" sz="2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5">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9" name="Shape 1609"/>
        <p:cNvGrpSpPr/>
        <p:nvPr/>
      </p:nvGrpSpPr>
      <p:grpSpPr>
        <a:xfrm>
          <a:off x="0" y="0"/>
          <a:ext cx="0" cy="0"/>
          <a:chOff x="0" y="0"/>
          <a:chExt cx="0" cy="0"/>
        </a:xfrm>
      </p:grpSpPr>
      <p:sp>
        <p:nvSpPr>
          <p:cNvPr id="1610" name="Google Shape;1610;p40"/>
          <p:cNvSpPr txBox="1"/>
          <p:nvPr>
            <p:ph idx="1" type="body"/>
          </p:nvPr>
        </p:nvSpPr>
        <p:spPr>
          <a:xfrm>
            <a:off x="361350" y="1081471"/>
            <a:ext cx="8782800" cy="37683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sz="2400"/>
              <a:t>BIAS DESTROYS ASSESSMENT VALIDITY!</a:t>
            </a:r>
            <a:endParaRPr b="1" i="1" sz="2400"/>
          </a:p>
          <a:p>
            <a:pPr indent="-381000" lvl="0" marL="457200" rtl="0" algn="l">
              <a:lnSpc>
                <a:spcPct val="115000"/>
              </a:lnSpc>
              <a:spcBef>
                <a:spcPts val="1200"/>
              </a:spcBef>
              <a:spcAft>
                <a:spcPts val="0"/>
              </a:spcAft>
              <a:buClr>
                <a:srgbClr val="000000"/>
              </a:buClr>
              <a:buSzPts val="2400"/>
              <a:buFont typeface="Didact Gothic"/>
              <a:buChar char="●"/>
            </a:pPr>
            <a:r>
              <a:rPr lang="en" sz="2400"/>
              <a:t>Discover your own</a:t>
            </a:r>
            <a:r>
              <a:rPr lang="en" sz="2400">
                <a:solidFill>
                  <a:srgbClr val="000000"/>
                </a:solidFill>
              </a:rPr>
              <a:t> </a:t>
            </a:r>
            <a:r>
              <a:rPr lang="en" sz="2400" u="sng">
                <a:solidFill>
                  <a:schemeClr val="hlink"/>
                </a:solidFill>
                <a:hlinkClick r:id="rId3"/>
              </a:rPr>
              <a:t>potential biases</a:t>
            </a:r>
            <a:endParaRPr sz="2400">
              <a:solidFill>
                <a:srgbClr val="000000"/>
              </a:solidFill>
            </a:endParaRPr>
          </a:p>
          <a:p>
            <a:pPr indent="-381000" lvl="0" marL="457200" rtl="0" algn="l">
              <a:lnSpc>
                <a:spcPct val="115000"/>
              </a:lnSpc>
              <a:spcBef>
                <a:spcPts val="0"/>
              </a:spcBef>
              <a:spcAft>
                <a:spcPts val="0"/>
              </a:spcAft>
              <a:buClr>
                <a:srgbClr val="000000"/>
              </a:buClr>
              <a:buSzPts val="2400"/>
              <a:buFont typeface="Arial"/>
              <a:buChar char="●"/>
            </a:pPr>
            <a:r>
              <a:rPr lang="en" sz="2400"/>
              <a:t>Ask colleagues </a:t>
            </a:r>
            <a:r>
              <a:rPr b="1" lang="en" sz="2400"/>
              <a:t>or AI</a:t>
            </a:r>
            <a:r>
              <a:rPr lang="en" sz="2400"/>
              <a:t> to review test items for bias </a:t>
            </a:r>
            <a:br>
              <a:rPr b="1" lang="en" sz="2400"/>
            </a:br>
            <a:r>
              <a:rPr b="1" lang="en" sz="2400"/>
              <a:t>	</a:t>
            </a:r>
            <a:r>
              <a:rPr lang="en" sz="2100"/>
              <a:t>- sample </a:t>
            </a:r>
            <a:r>
              <a:rPr lang="en" sz="2100" u="sng">
                <a:solidFill>
                  <a:schemeClr val="hlink"/>
                </a:solidFill>
                <a:hlinkClick r:id="rId4"/>
              </a:rPr>
              <a:t>reviewing worksheet</a:t>
            </a:r>
            <a:endParaRPr sz="2100">
              <a:solidFill>
                <a:srgbClr val="000000"/>
              </a:solidFill>
            </a:endParaRPr>
          </a:p>
          <a:p>
            <a:pPr indent="-381000" lvl="0" marL="457200" rtl="0" algn="l">
              <a:lnSpc>
                <a:spcPct val="115000"/>
              </a:lnSpc>
              <a:spcBef>
                <a:spcPts val="0"/>
              </a:spcBef>
              <a:spcAft>
                <a:spcPts val="0"/>
              </a:spcAft>
              <a:buClr>
                <a:srgbClr val="073763"/>
              </a:buClr>
              <a:buSzPts val="2400"/>
              <a:buFont typeface="Didact Gothic"/>
              <a:buChar char="●"/>
            </a:pPr>
            <a:r>
              <a:rPr lang="en" sz="2400"/>
              <a:t>Teach students test-taking strategies</a:t>
            </a:r>
            <a:endParaRPr sz="2400"/>
          </a:p>
          <a:p>
            <a:pPr indent="-381000" lvl="0" marL="457200" rtl="0" algn="l">
              <a:lnSpc>
                <a:spcPct val="115000"/>
              </a:lnSpc>
              <a:spcBef>
                <a:spcPts val="0"/>
              </a:spcBef>
              <a:spcAft>
                <a:spcPts val="0"/>
              </a:spcAft>
              <a:buClr>
                <a:srgbClr val="073763"/>
              </a:buClr>
              <a:buSzPts val="2400"/>
              <a:buFont typeface="Didact Gothic"/>
              <a:buChar char="●"/>
            </a:pPr>
            <a:r>
              <a:rPr lang="en" sz="2400"/>
              <a:t>Gather student feedback on your assessments 	</a:t>
            </a:r>
            <a:endParaRPr sz="2400"/>
          </a:p>
          <a:p>
            <a:pPr indent="0" lvl="0" marL="914400" rtl="0" algn="l">
              <a:lnSpc>
                <a:spcPct val="115000"/>
              </a:lnSpc>
              <a:spcBef>
                <a:spcPts val="0"/>
              </a:spcBef>
              <a:spcAft>
                <a:spcPts val="0"/>
              </a:spcAft>
              <a:buNone/>
            </a:pPr>
            <a:r>
              <a:rPr lang="en" sz="2100"/>
              <a:t>- </a:t>
            </a:r>
            <a:r>
              <a:rPr lang="en" sz="2100" u="sng">
                <a:solidFill>
                  <a:schemeClr val="hlink"/>
                </a:solidFill>
                <a:hlinkClick r:id="rId5"/>
              </a:rPr>
              <a:t>post-test questions</a:t>
            </a:r>
            <a:endParaRPr sz="2100"/>
          </a:p>
        </p:txBody>
      </p:sp>
      <p:sp>
        <p:nvSpPr>
          <p:cNvPr id="1611" name="Google Shape;1611;p40"/>
          <p:cNvSpPr txBox="1"/>
          <p:nvPr>
            <p:ph type="title"/>
          </p:nvPr>
        </p:nvSpPr>
        <p:spPr>
          <a:xfrm>
            <a:off x="264525" y="499384"/>
            <a:ext cx="70836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a:t>Ensuring Equity</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0">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15" name="Shape 1615"/>
        <p:cNvGrpSpPr/>
        <p:nvPr/>
      </p:nvGrpSpPr>
      <p:grpSpPr>
        <a:xfrm>
          <a:off x="0" y="0"/>
          <a:ext cx="0" cy="0"/>
          <a:chOff x="0" y="0"/>
          <a:chExt cx="0" cy="0"/>
        </a:xfrm>
      </p:grpSpPr>
      <p:sp>
        <p:nvSpPr>
          <p:cNvPr id="1616" name="Google Shape;1616;p41"/>
          <p:cNvSpPr txBox="1"/>
          <p:nvPr>
            <p:ph idx="4294967295" type="body"/>
          </p:nvPr>
        </p:nvSpPr>
        <p:spPr>
          <a:xfrm>
            <a:off x="145300" y="691604"/>
            <a:ext cx="2801100" cy="44460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None/>
            </a:pPr>
            <a:r>
              <a:rPr lang="en" sz="1800"/>
              <a:t> ✔ AI acts as an </a:t>
            </a:r>
            <a:r>
              <a:rPr b="1" lang="en" sz="1800"/>
              <a:t>extra reviewer</a:t>
            </a:r>
            <a:r>
              <a:rPr lang="en" sz="1800"/>
              <a:t> using a </a:t>
            </a:r>
            <a:r>
              <a:rPr lang="en" sz="1800" u="sng">
                <a:solidFill>
                  <a:srgbClr val="0000FF"/>
                </a:solidFill>
                <a:hlinkClick r:id="rId3">
                  <a:extLst>
                    <a:ext uri="{A12FA001-AC4F-418D-AE19-62706E023703}">
                      <ahyp:hlinkClr val="tx"/>
                    </a:ext>
                  </a:extLst>
                </a:hlinkClick>
              </a:rPr>
              <a:t>bias worksheet</a:t>
            </a:r>
            <a:endParaRPr sz="1800"/>
          </a:p>
          <a:p>
            <a:pPr indent="0" lvl="0" marL="0" rtl="0" algn="l">
              <a:lnSpc>
                <a:spcPct val="150000"/>
              </a:lnSpc>
              <a:spcBef>
                <a:spcPts val="1200"/>
              </a:spcBef>
              <a:spcAft>
                <a:spcPts val="0"/>
              </a:spcAft>
              <a:buNone/>
            </a:pPr>
            <a:r>
              <a:rPr lang="en" sz="1800"/>
              <a:t>✔ Teachers get </a:t>
            </a:r>
            <a:r>
              <a:rPr b="1" lang="en" sz="1800"/>
              <a:t>specific feedback</a:t>
            </a:r>
            <a:r>
              <a:rPr lang="en" sz="1800"/>
              <a:t> and </a:t>
            </a:r>
            <a:r>
              <a:rPr b="1" lang="en" sz="1800"/>
              <a:t>revisions</a:t>
            </a:r>
            <a:r>
              <a:rPr lang="en" sz="1800"/>
              <a:t>, not just flags</a:t>
            </a:r>
            <a:endParaRPr sz="1800"/>
          </a:p>
          <a:p>
            <a:pPr indent="0" lvl="0" marL="0" rtl="0" algn="l">
              <a:lnSpc>
                <a:spcPct val="150000"/>
              </a:lnSpc>
              <a:spcBef>
                <a:spcPts val="1200"/>
              </a:spcBef>
              <a:spcAft>
                <a:spcPts val="0"/>
              </a:spcAft>
              <a:buNone/>
            </a:pPr>
            <a:r>
              <a:rPr lang="en" sz="1800"/>
              <a:t>✔ Helps ensure tests measure the </a:t>
            </a:r>
            <a:r>
              <a:rPr b="1" lang="en" sz="1800"/>
              <a:t>intended standard</a:t>
            </a:r>
            <a:r>
              <a:rPr lang="en" sz="1800"/>
              <a:t>, </a:t>
            </a:r>
            <a:r>
              <a:rPr i="1" lang="en" sz="1800"/>
              <a:t>not </a:t>
            </a:r>
            <a:r>
              <a:rPr lang="en" sz="1800"/>
              <a:t>cultural familiarity or background.</a:t>
            </a:r>
            <a:endParaRPr sz="1800"/>
          </a:p>
          <a:p>
            <a:pPr indent="0" lvl="0" marL="0" rtl="0" algn="l">
              <a:lnSpc>
                <a:spcPct val="150000"/>
              </a:lnSpc>
              <a:spcBef>
                <a:spcPts val="1200"/>
              </a:spcBef>
              <a:spcAft>
                <a:spcPts val="0"/>
              </a:spcAft>
              <a:buNone/>
            </a:pPr>
            <a:r>
              <a:t/>
            </a:r>
            <a:endParaRPr sz="2400"/>
          </a:p>
          <a:p>
            <a:pPr indent="0" lvl="0" marL="0" rtl="0" algn="l">
              <a:lnSpc>
                <a:spcPct val="150000"/>
              </a:lnSpc>
              <a:spcBef>
                <a:spcPts val="1200"/>
              </a:spcBef>
              <a:spcAft>
                <a:spcPts val="0"/>
              </a:spcAft>
              <a:buNone/>
            </a:pPr>
            <a:r>
              <a:t/>
            </a:r>
            <a:endParaRPr sz="2400"/>
          </a:p>
          <a:p>
            <a:pPr indent="0" lvl="0" marL="0" rtl="0" algn="l">
              <a:lnSpc>
                <a:spcPct val="150000"/>
              </a:lnSpc>
              <a:spcBef>
                <a:spcPts val="1200"/>
              </a:spcBef>
              <a:spcAft>
                <a:spcPts val="1200"/>
              </a:spcAft>
              <a:buNone/>
            </a:pPr>
            <a:r>
              <a:t/>
            </a:r>
            <a:endParaRPr sz="2400"/>
          </a:p>
        </p:txBody>
      </p:sp>
      <p:pic>
        <p:nvPicPr>
          <p:cNvPr id="1617" name="Google Shape;1617;p41"/>
          <p:cNvPicPr preferRelativeResize="0"/>
          <p:nvPr/>
        </p:nvPicPr>
        <p:blipFill>
          <a:blip r:embed="rId4">
            <a:alphaModFix/>
          </a:blip>
          <a:stretch>
            <a:fillRect/>
          </a:stretch>
        </p:blipFill>
        <p:spPr>
          <a:xfrm>
            <a:off x="2946249" y="819463"/>
            <a:ext cx="6121125" cy="3899750"/>
          </a:xfrm>
          <a:prstGeom prst="rect">
            <a:avLst/>
          </a:prstGeom>
          <a:noFill/>
          <a:ln>
            <a:noFill/>
          </a:ln>
        </p:spPr>
      </p:pic>
      <p:sp>
        <p:nvSpPr>
          <p:cNvPr id="1618" name="Google Shape;1618;p41"/>
          <p:cNvSpPr txBox="1"/>
          <p:nvPr/>
        </p:nvSpPr>
        <p:spPr>
          <a:xfrm>
            <a:off x="4225253" y="4661103"/>
            <a:ext cx="3801000" cy="35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900" u="sng">
                <a:solidFill>
                  <a:schemeClr val="hlink"/>
                </a:solidFill>
                <a:latin typeface="Didact Gothic"/>
                <a:ea typeface="Didact Gothic"/>
                <a:cs typeface="Didact Gothic"/>
                <a:sym typeface="Didact Gothic"/>
                <a:hlinkClick r:id="rId5"/>
              </a:rPr>
              <a:t>Handout w/ prompt &amp; examples</a:t>
            </a:r>
            <a:endParaRPr sz="1900">
              <a:solidFill>
                <a:schemeClr val="dk1"/>
              </a:solidFill>
              <a:latin typeface="Didact Gothic"/>
              <a:ea typeface="Didact Gothic"/>
              <a:cs typeface="Didact Gothic"/>
              <a:sym typeface="Didact Gothic"/>
            </a:endParaRPr>
          </a:p>
        </p:txBody>
      </p:sp>
      <p:sp>
        <p:nvSpPr>
          <p:cNvPr id="1619" name="Google Shape;1619;p41"/>
          <p:cNvSpPr txBox="1"/>
          <p:nvPr>
            <p:ph idx="4294967295" type="title"/>
          </p:nvPr>
        </p:nvSpPr>
        <p:spPr>
          <a:xfrm>
            <a:off x="250075" y="-12"/>
            <a:ext cx="8520600" cy="720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Use AI as a “bias review partner”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6">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23" name="Shape 1623"/>
        <p:cNvGrpSpPr/>
        <p:nvPr/>
      </p:nvGrpSpPr>
      <p:grpSpPr>
        <a:xfrm>
          <a:off x="0" y="0"/>
          <a:ext cx="0" cy="0"/>
          <a:chOff x="0" y="0"/>
          <a:chExt cx="0" cy="0"/>
        </a:xfrm>
      </p:grpSpPr>
      <p:grpSp>
        <p:nvGrpSpPr>
          <p:cNvPr id="1624" name="Google Shape;1624;p42"/>
          <p:cNvGrpSpPr/>
          <p:nvPr/>
        </p:nvGrpSpPr>
        <p:grpSpPr>
          <a:xfrm>
            <a:off x="7483082" y="3234688"/>
            <a:ext cx="1193135" cy="914769"/>
            <a:chOff x="4572000" y="701313"/>
            <a:chExt cx="4210075" cy="3228975"/>
          </a:xfrm>
        </p:grpSpPr>
        <p:sp>
          <p:nvSpPr>
            <p:cNvPr id="1625" name="Google Shape;1625;p42"/>
            <p:cNvSpPr/>
            <p:nvPr/>
          </p:nvSpPr>
          <p:spPr>
            <a:xfrm>
              <a:off x="4695175" y="701375"/>
              <a:ext cx="4086900" cy="3228900"/>
            </a:xfrm>
            <a:prstGeom prst="ellipse">
              <a:avLst/>
            </a:prstGeom>
            <a:solidFill>
              <a:srgbClr val="EEEEEE"/>
            </a:solidFill>
            <a:ln>
              <a:noFill/>
            </a:ln>
            <a:effectLst>
              <a:outerShdw blurRad="47619" rotWithShape="0" algn="bl" dir="5400000" dist="15873">
                <a:srgbClr val="000000">
                  <a:alpha val="50000"/>
                </a:srgbClr>
              </a:outerShdw>
            </a:effectLst>
          </p:spPr>
          <p:txBody>
            <a:bodyPr anchorCtr="0" anchor="ctr" bIns="25925" lIns="25925" spcFirstLastPara="1" rIns="25925" wrap="square" tIns="25925">
              <a:noAutofit/>
            </a:bodyPr>
            <a:lstStyle/>
            <a:p>
              <a:pPr indent="0" lvl="0" marL="0" rtl="0" algn="ctr">
                <a:spcBef>
                  <a:spcPts val="0"/>
                </a:spcBef>
                <a:spcAft>
                  <a:spcPts val="0"/>
                </a:spcAft>
                <a:buNone/>
              </a:pPr>
              <a:r>
                <a:t/>
              </a:r>
              <a:endParaRPr sz="397">
                <a:latin typeface="Shadows Into Light Two"/>
                <a:ea typeface="Shadows Into Light Two"/>
                <a:cs typeface="Shadows Into Light Two"/>
                <a:sym typeface="Shadows Into Light Two"/>
              </a:endParaRPr>
            </a:p>
          </p:txBody>
        </p:sp>
        <p:pic>
          <p:nvPicPr>
            <p:cNvPr id="1626" name="Google Shape;1626;p42" title="AI LOGO - Edited.png"/>
            <p:cNvPicPr preferRelativeResize="0"/>
            <p:nvPr/>
          </p:nvPicPr>
          <p:blipFill>
            <a:blip r:embed="rId3">
              <a:alphaModFix/>
            </a:blip>
            <a:stretch>
              <a:fillRect/>
            </a:stretch>
          </p:blipFill>
          <p:spPr>
            <a:xfrm>
              <a:off x="4572000" y="701313"/>
              <a:ext cx="4210050" cy="3228975"/>
            </a:xfrm>
            <a:prstGeom prst="rect">
              <a:avLst/>
            </a:prstGeom>
            <a:noFill/>
            <a:ln>
              <a:noFill/>
            </a:ln>
            <a:effectLst>
              <a:outerShdw blurRad="47619" rotWithShape="0" algn="bl" dir="5400000" dist="15873">
                <a:srgbClr val="000000">
                  <a:alpha val="50000"/>
                </a:srgbClr>
              </a:outerShdw>
            </a:effectLst>
          </p:spPr>
        </p:pic>
      </p:grpSp>
      <p:sp>
        <p:nvSpPr>
          <p:cNvPr id="1627" name="Google Shape;1627;p42"/>
          <p:cNvSpPr txBox="1"/>
          <p:nvPr>
            <p:ph idx="4294967295" type="body"/>
          </p:nvPr>
        </p:nvSpPr>
        <p:spPr>
          <a:xfrm>
            <a:off x="483625" y="689925"/>
            <a:ext cx="8342100" cy="4167900"/>
          </a:xfrm>
          <a:prstGeom prst="rect">
            <a:avLst/>
          </a:prstGeom>
          <a:solidFill>
            <a:schemeClr val="lt1"/>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000" u="sng">
                <a:solidFill>
                  <a:schemeClr val="hlink"/>
                </a:solidFill>
                <a:hlinkClick r:id="rId4"/>
              </a:rPr>
              <a:t>Example Prompt:</a:t>
            </a:r>
            <a:r>
              <a:rPr lang="en" sz="2000"/>
              <a:t> </a:t>
            </a:r>
            <a:endParaRPr sz="2000"/>
          </a:p>
          <a:p>
            <a:pPr indent="0" lvl="0" marL="0" rtl="0" algn="l">
              <a:lnSpc>
                <a:spcPct val="100000"/>
              </a:lnSpc>
              <a:spcBef>
                <a:spcPts val="1200"/>
              </a:spcBef>
              <a:spcAft>
                <a:spcPts val="0"/>
              </a:spcAft>
              <a:buNone/>
            </a:pPr>
            <a:r>
              <a:rPr i="1" lang="en" sz="1500"/>
              <a:t>I</a:t>
            </a:r>
            <a:r>
              <a:rPr i="1" lang="en" sz="1200"/>
              <a:t> am uploading a classroom assessment. Review each test item for potential bias using the following criteria:</a:t>
            </a:r>
            <a:endParaRPr i="1" sz="1200"/>
          </a:p>
          <a:p>
            <a:pPr indent="-304800" lvl="0" marL="457200" rtl="0" algn="l">
              <a:lnSpc>
                <a:spcPct val="100000"/>
              </a:lnSpc>
              <a:spcBef>
                <a:spcPts val="1200"/>
              </a:spcBef>
              <a:spcAft>
                <a:spcPts val="0"/>
              </a:spcAft>
              <a:buSzPts val="1200"/>
              <a:buChar char="●"/>
            </a:pPr>
            <a:r>
              <a:rPr i="1" lang="en" sz="1200"/>
              <a:t>Does the item contain language that is uncommon, regional, or may have different meanings across cultural/gender groups?</a:t>
            </a:r>
            <a:endParaRPr i="1" sz="1200"/>
          </a:p>
          <a:p>
            <a:pPr indent="-304800" lvl="0" marL="457200" rtl="0" algn="l">
              <a:lnSpc>
                <a:spcPct val="100000"/>
              </a:lnSpc>
              <a:spcBef>
                <a:spcPts val="0"/>
              </a:spcBef>
              <a:spcAft>
                <a:spcPts val="0"/>
              </a:spcAft>
              <a:buSzPts val="1200"/>
              <a:buChar char="●"/>
            </a:pPr>
            <a:r>
              <a:rPr i="1" lang="en" sz="1200"/>
              <a:t>Does it portray anyone in a stereotypical or demeaning way?</a:t>
            </a:r>
            <a:endParaRPr i="1" sz="1200"/>
          </a:p>
          <a:p>
            <a:pPr indent="-304800" lvl="0" marL="457200" rtl="0" algn="l">
              <a:lnSpc>
                <a:spcPct val="100000"/>
              </a:lnSpc>
              <a:spcBef>
                <a:spcPts val="0"/>
              </a:spcBef>
              <a:spcAft>
                <a:spcPts val="0"/>
              </a:spcAft>
              <a:buSzPts val="1200"/>
              <a:buChar char="●"/>
            </a:pPr>
            <a:r>
              <a:rPr i="1" lang="en" sz="1200"/>
              <a:t>Does it include religious references that are not directly tied to the learning standards?</a:t>
            </a:r>
            <a:endParaRPr i="1" sz="1200"/>
          </a:p>
          <a:p>
            <a:pPr indent="-304800" lvl="0" marL="457200" rtl="0" algn="l">
              <a:lnSpc>
                <a:spcPct val="100000"/>
              </a:lnSpc>
              <a:spcBef>
                <a:spcPts val="0"/>
              </a:spcBef>
              <a:spcAft>
                <a:spcPts val="0"/>
              </a:spcAft>
              <a:buSzPts val="1200"/>
              <a:buChar char="●"/>
            </a:pPr>
            <a:r>
              <a:rPr i="1" lang="en" sz="1200"/>
              <a:t>Does it assume all students share the same socioeconomic or family background?</a:t>
            </a:r>
            <a:endParaRPr i="1" sz="1200"/>
          </a:p>
          <a:p>
            <a:pPr indent="-304800" lvl="0" marL="457200" rtl="0" algn="l">
              <a:lnSpc>
                <a:spcPct val="100000"/>
              </a:lnSpc>
              <a:spcBef>
                <a:spcPts val="0"/>
              </a:spcBef>
              <a:spcAft>
                <a:spcPts val="0"/>
              </a:spcAft>
              <a:buSzPts val="1200"/>
              <a:buChar char="●"/>
            </a:pPr>
            <a:r>
              <a:rPr i="1" lang="en" sz="1200"/>
              <a:t>Does it reference cultural knowledge unique to one group that is not part of the content standards?</a:t>
            </a:r>
            <a:endParaRPr i="1" sz="1200"/>
          </a:p>
          <a:p>
            <a:pPr indent="-304800" lvl="0" marL="457200" rtl="0" algn="l">
              <a:lnSpc>
                <a:spcPct val="100000"/>
              </a:lnSpc>
              <a:spcBef>
                <a:spcPts val="0"/>
              </a:spcBef>
              <a:spcAft>
                <a:spcPts val="0"/>
              </a:spcAft>
              <a:buSzPts val="1200"/>
              <a:buChar char="●"/>
            </a:pPr>
            <a:r>
              <a:rPr i="1" lang="en" sz="1200"/>
              <a:t>Does it measure group membership or cultural familiarity more than the actual learning objective?</a:t>
            </a:r>
            <a:endParaRPr i="1" sz="1200"/>
          </a:p>
          <a:p>
            <a:pPr indent="-304800" lvl="0" marL="457200" rtl="0" algn="l">
              <a:lnSpc>
                <a:spcPct val="100000"/>
              </a:lnSpc>
              <a:spcBef>
                <a:spcPts val="0"/>
              </a:spcBef>
              <a:spcAft>
                <a:spcPts val="0"/>
              </a:spcAft>
              <a:buSzPts val="1200"/>
              <a:buChar char="●"/>
            </a:pPr>
            <a:r>
              <a:rPr i="1" lang="en" sz="1200"/>
              <a:t>Could it create barriers preventing any group of students from showing their knowledge and skills?</a:t>
            </a:r>
            <a:endParaRPr i="1" sz="1200"/>
          </a:p>
          <a:p>
            <a:pPr indent="-304800" lvl="0" marL="457200" rtl="0" algn="l">
              <a:lnSpc>
                <a:spcPct val="100000"/>
              </a:lnSpc>
              <a:spcBef>
                <a:spcPts val="0"/>
              </a:spcBef>
              <a:spcAft>
                <a:spcPts val="0"/>
              </a:spcAft>
              <a:buSzPts val="1200"/>
              <a:buChar char="●"/>
            </a:pPr>
            <a:r>
              <a:rPr i="1" lang="en" sz="1200"/>
              <a:t>Does it include emotionally charged or offensive language or symbolism?</a:t>
            </a:r>
            <a:endParaRPr i="1" sz="1200"/>
          </a:p>
          <a:p>
            <a:pPr indent="0" lvl="0" marL="0" rtl="0" algn="l">
              <a:lnSpc>
                <a:spcPct val="100000"/>
              </a:lnSpc>
              <a:spcBef>
                <a:spcPts val="1200"/>
              </a:spcBef>
              <a:spcAft>
                <a:spcPts val="0"/>
              </a:spcAft>
              <a:buNone/>
            </a:pPr>
            <a:r>
              <a:rPr i="1" lang="en" sz="1200"/>
              <a:t>For each flagged issue, please:</a:t>
            </a:r>
            <a:endParaRPr i="1" sz="1200"/>
          </a:p>
          <a:p>
            <a:pPr indent="-304800" lvl="0" marL="457200" rtl="0" algn="l">
              <a:lnSpc>
                <a:spcPct val="100000"/>
              </a:lnSpc>
              <a:spcBef>
                <a:spcPts val="1200"/>
              </a:spcBef>
              <a:spcAft>
                <a:spcPts val="0"/>
              </a:spcAft>
              <a:buSzPts val="1200"/>
              <a:buAutoNum type="arabicPeriod"/>
            </a:pPr>
            <a:r>
              <a:rPr i="1" lang="en" sz="1200"/>
              <a:t>Identify the test item and explain which bias concern it triggers.</a:t>
            </a:r>
            <a:endParaRPr i="1" sz="1200"/>
          </a:p>
          <a:p>
            <a:pPr indent="-304800" lvl="0" marL="457200" rtl="0" algn="l">
              <a:lnSpc>
                <a:spcPct val="100000"/>
              </a:lnSpc>
              <a:spcBef>
                <a:spcPts val="0"/>
              </a:spcBef>
              <a:spcAft>
                <a:spcPts val="0"/>
              </a:spcAft>
              <a:buSzPts val="1200"/>
              <a:buAutoNum type="arabicPeriod"/>
            </a:pPr>
            <a:r>
              <a:rPr i="1" lang="en" sz="1200"/>
              <a:t>Explain why it could be problematic for fairness or validity.</a:t>
            </a:r>
            <a:endParaRPr i="1" sz="1200"/>
          </a:p>
          <a:p>
            <a:pPr indent="-304800" lvl="0" marL="457200" rtl="0" algn="l">
              <a:lnSpc>
                <a:spcPct val="100000"/>
              </a:lnSpc>
              <a:spcBef>
                <a:spcPts val="0"/>
              </a:spcBef>
              <a:spcAft>
                <a:spcPts val="0"/>
              </a:spcAft>
              <a:buSzPts val="1200"/>
              <a:buAutoNum type="arabicPeriod"/>
            </a:pPr>
            <a:r>
              <a:rPr i="1" lang="en" sz="1200"/>
              <a:t>Suggest a revision that removes the bias while still assessing the intended content.</a:t>
            </a:r>
            <a:endParaRPr i="1" sz="1200"/>
          </a:p>
          <a:p>
            <a:pPr indent="-304800" lvl="0" marL="457200" rtl="0" algn="l">
              <a:lnSpc>
                <a:spcPct val="100000"/>
              </a:lnSpc>
              <a:spcBef>
                <a:spcPts val="0"/>
              </a:spcBef>
              <a:spcAft>
                <a:spcPts val="0"/>
              </a:spcAft>
              <a:buSzPts val="1200"/>
              <a:buAutoNum type="arabicPeriod"/>
            </a:pPr>
            <a:r>
              <a:rPr i="1" lang="en" sz="1200"/>
              <a:t>Summarize overall: Was bias present? What specific steps would improve fairness?</a:t>
            </a:r>
            <a:endParaRPr i="1" sz="1200"/>
          </a:p>
          <a:p>
            <a:pPr indent="0" lvl="0" marL="0" rtl="0" algn="l">
              <a:lnSpc>
                <a:spcPct val="100000"/>
              </a:lnSpc>
              <a:spcBef>
                <a:spcPts val="1200"/>
              </a:spcBef>
              <a:spcAft>
                <a:spcPts val="0"/>
              </a:spcAft>
              <a:buNone/>
            </a:pPr>
            <a:r>
              <a:rPr i="1" lang="en" sz="1200"/>
              <a:t>Present the output as a clear bias review report, organized item-by-item, followed by an overall summary</a:t>
            </a:r>
            <a:endParaRPr i="1" sz="1200"/>
          </a:p>
          <a:p>
            <a:pPr indent="0" lvl="0" marL="0" rtl="0" algn="l">
              <a:lnSpc>
                <a:spcPct val="100000"/>
              </a:lnSpc>
              <a:spcBef>
                <a:spcPts val="1200"/>
              </a:spcBef>
              <a:spcAft>
                <a:spcPts val="1200"/>
              </a:spcAft>
              <a:buNone/>
            </a:pPr>
            <a:r>
              <a:t/>
            </a:r>
            <a:endParaRPr i="1" sz="1100"/>
          </a:p>
        </p:txBody>
      </p:sp>
      <p:sp>
        <p:nvSpPr>
          <p:cNvPr id="1628" name="Google Shape;1628;p42"/>
          <p:cNvSpPr txBox="1"/>
          <p:nvPr>
            <p:ph type="title"/>
          </p:nvPr>
        </p:nvSpPr>
        <p:spPr>
          <a:xfrm>
            <a:off x="250075" y="-12"/>
            <a:ext cx="8520600" cy="720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Use AI as a bias “review partner”</a:t>
            </a:r>
            <a:endParaRPr/>
          </a:p>
        </p:txBody>
      </p:sp>
      <p:sp>
        <p:nvSpPr>
          <p:cNvPr id="1629" name="Google Shape;1629;p42">
            <a:hlinkClick r:id="rId5"/>
          </p:cNvPr>
          <p:cNvSpPr/>
          <p:nvPr/>
        </p:nvSpPr>
        <p:spPr>
          <a:xfrm>
            <a:off x="7551650" y="3287975"/>
            <a:ext cx="1056000" cy="8082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3" name="Shape 1633"/>
        <p:cNvGrpSpPr/>
        <p:nvPr/>
      </p:nvGrpSpPr>
      <p:grpSpPr>
        <a:xfrm>
          <a:off x="0" y="0"/>
          <a:ext cx="0" cy="0"/>
          <a:chOff x="0" y="0"/>
          <a:chExt cx="0" cy="0"/>
        </a:xfrm>
      </p:grpSpPr>
      <p:pic>
        <p:nvPicPr>
          <p:cNvPr id="1634" name="Google Shape;1634;p43"/>
          <p:cNvPicPr preferRelativeResize="0"/>
          <p:nvPr/>
        </p:nvPicPr>
        <p:blipFill rotWithShape="1">
          <a:blip r:embed="rId3">
            <a:alphaModFix/>
          </a:blip>
          <a:srcRect b="11525" l="2277" r="5531" t="21817"/>
          <a:stretch/>
        </p:blipFill>
        <p:spPr>
          <a:xfrm>
            <a:off x="592900" y="1857900"/>
            <a:ext cx="8538400" cy="3195975"/>
          </a:xfrm>
          <a:prstGeom prst="rect">
            <a:avLst/>
          </a:prstGeom>
          <a:noFill/>
          <a:ln>
            <a:noFill/>
          </a:ln>
          <a:effectLst>
            <a:outerShdw blurRad="57150" rotWithShape="0" algn="bl" dir="5400000" dist="19050">
              <a:srgbClr val="000000">
                <a:alpha val="50000"/>
              </a:srgbClr>
            </a:outerShdw>
          </a:effectLst>
        </p:spPr>
      </p:pic>
      <p:sp>
        <p:nvSpPr>
          <p:cNvPr id="1635" name="Google Shape;1635;p43"/>
          <p:cNvSpPr txBox="1"/>
          <p:nvPr/>
        </p:nvSpPr>
        <p:spPr>
          <a:xfrm>
            <a:off x="4664234" y="1323339"/>
            <a:ext cx="2262300" cy="47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073A9"/>
                </a:solidFill>
                <a:latin typeface="Shadows Into Light Two"/>
                <a:ea typeface="Shadows Into Light Two"/>
                <a:cs typeface="Shadows Into Light Two"/>
                <a:sym typeface="Shadows Into Light Two"/>
              </a:rPr>
              <a:t>Performance Tasks</a:t>
            </a:r>
            <a:endParaRPr b="1" sz="1800">
              <a:solidFill>
                <a:srgbClr val="0073A9"/>
              </a:solidFill>
              <a:latin typeface="Shadows Into Light Two"/>
              <a:ea typeface="Shadows Into Light Two"/>
              <a:cs typeface="Shadows Into Light Two"/>
              <a:sym typeface="Shadows Into Light Two"/>
            </a:endParaRPr>
          </a:p>
        </p:txBody>
      </p:sp>
      <p:sp>
        <p:nvSpPr>
          <p:cNvPr id="1636" name="Google Shape;1636;p43"/>
          <p:cNvSpPr txBox="1"/>
          <p:nvPr/>
        </p:nvSpPr>
        <p:spPr>
          <a:xfrm>
            <a:off x="2481986" y="1323325"/>
            <a:ext cx="2534100" cy="47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073A9"/>
                </a:solidFill>
                <a:latin typeface="Shadows Into Light Two"/>
                <a:ea typeface="Shadows Into Light Two"/>
                <a:cs typeface="Shadows Into Light Two"/>
                <a:sym typeface="Shadows Into Light Two"/>
              </a:rPr>
              <a:t>Constructed Response</a:t>
            </a:r>
            <a:endParaRPr b="1" sz="1800">
              <a:solidFill>
                <a:srgbClr val="0073A9"/>
              </a:solidFill>
              <a:latin typeface="Shadows Into Light Two"/>
              <a:ea typeface="Shadows Into Light Two"/>
              <a:cs typeface="Shadows Into Light Two"/>
              <a:sym typeface="Shadows Into Light Two"/>
            </a:endParaRPr>
          </a:p>
        </p:txBody>
      </p:sp>
      <p:sp>
        <p:nvSpPr>
          <p:cNvPr id="1637" name="Google Shape;1637;p43"/>
          <p:cNvSpPr txBox="1"/>
          <p:nvPr/>
        </p:nvSpPr>
        <p:spPr>
          <a:xfrm>
            <a:off x="592911" y="1331400"/>
            <a:ext cx="2262300" cy="52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073A9"/>
                </a:solidFill>
                <a:latin typeface="Shadows Into Light Two"/>
                <a:ea typeface="Shadows Into Light Two"/>
                <a:cs typeface="Shadows Into Light Two"/>
                <a:sym typeface="Shadows Into Light Two"/>
              </a:rPr>
              <a:t>Selected Response</a:t>
            </a:r>
            <a:endParaRPr b="1" sz="1800">
              <a:solidFill>
                <a:srgbClr val="0073A9"/>
              </a:solidFill>
              <a:latin typeface="Shadows Into Light Two"/>
              <a:ea typeface="Shadows Into Light Two"/>
              <a:cs typeface="Shadows Into Light Two"/>
              <a:sym typeface="Shadows Into Light Two"/>
            </a:endParaRPr>
          </a:p>
        </p:txBody>
      </p:sp>
      <p:sp>
        <p:nvSpPr>
          <p:cNvPr id="1638" name="Google Shape;1638;p43"/>
          <p:cNvSpPr txBox="1"/>
          <p:nvPr/>
        </p:nvSpPr>
        <p:spPr>
          <a:xfrm>
            <a:off x="6690548" y="1313238"/>
            <a:ext cx="2433600" cy="47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073A9"/>
                </a:solidFill>
                <a:latin typeface="Shadows Into Light Two"/>
                <a:ea typeface="Shadows Into Light Two"/>
                <a:cs typeface="Shadows Into Light Two"/>
                <a:sym typeface="Shadows Into Light Two"/>
              </a:rPr>
              <a:t>Observations/Conversation</a:t>
            </a:r>
            <a:endParaRPr b="1" sz="1800">
              <a:solidFill>
                <a:srgbClr val="0073A9"/>
              </a:solidFill>
              <a:latin typeface="Shadows Into Light Two"/>
              <a:ea typeface="Shadows Into Light Two"/>
              <a:cs typeface="Shadows Into Light Two"/>
              <a:sym typeface="Shadows Into Light Two"/>
            </a:endParaRPr>
          </a:p>
        </p:txBody>
      </p:sp>
      <p:sp>
        <p:nvSpPr>
          <p:cNvPr id="1639" name="Google Shape;1639;p43"/>
          <p:cNvSpPr txBox="1"/>
          <p:nvPr>
            <p:ph type="title"/>
          </p:nvPr>
        </p:nvSpPr>
        <p:spPr>
          <a:xfrm>
            <a:off x="659907" y="599175"/>
            <a:ext cx="7035300" cy="572700"/>
          </a:xfrm>
          <a:prstGeom prst="rect">
            <a:avLst/>
          </a:prstGeom>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rPr lang="en" sz="3050"/>
              <a:t>Types of Assessment Questions</a:t>
            </a:r>
            <a:endParaRPr sz="3050">
              <a:solidFill>
                <a:srgbClr val="0073A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3" name="Shape 1643"/>
        <p:cNvGrpSpPr/>
        <p:nvPr/>
      </p:nvGrpSpPr>
      <p:grpSpPr>
        <a:xfrm>
          <a:off x="0" y="0"/>
          <a:ext cx="0" cy="0"/>
          <a:chOff x="0" y="0"/>
          <a:chExt cx="0" cy="0"/>
        </a:xfrm>
      </p:grpSpPr>
      <p:pic>
        <p:nvPicPr>
          <p:cNvPr id="1644" name="Google Shape;1644;p44"/>
          <p:cNvPicPr preferRelativeResize="0"/>
          <p:nvPr/>
        </p:nvPicPr>
        <p:blipFill>
          <a:blip r:embed="rId3">
            <a:alphaModFix/>
          </a:blip>
          <a:stretch>
            <a:fillRect/>
          </a:stretch>
        </p:blipFill>
        <p:spPr>
          <a:xfrm>
            <a:off x="839500" y="807450"/>
            <a:ext cx="3528601" cy="3528601"/>
          </a:xfrm>
          <a:prstGeom prst="rect">
            <a:avLst/>
          </a:prstGeom>
          <a:noFill/>
          <a:ln cap="flat" cmpd="sng" w="9525">
            <a:solidFill>
              <a:srgbClr val="073763"/>
            </a:solidFill>
            <a:prstDash val="solid"/>
            <a:round/>
            <a:headEnd len="sm" w="sm" type="none"/>
            <a:tailEnd len="sm" w="sm" type="none"/>
          </a:ln>
          <a:effectLst>
            <a:outerShdw blurRad="57150" rotWithShape="0" algn="bl" dir="5400000" dist="19050">
              <a:srgbClr val="000000">
                <a:alpha val="50000"/>
              </a:srgbClr>
            </a:outerShdw>
          </a:effectLst>
        </p:spPr>
      </p:pic>
      <p:pic>
        <p:nvPicPr>
          <p:cNvPr id="1645" name="Google Shape;1645;p44" title="AI LOGO - Edited.png"/>
          <p:cNvPicPr preferRelativeResize="0"/>
          <p:nvPr/>
        </p:nvPicPr>
        <p:blipFill>
          <a:blip r:embed="rId4">
            <a:alphaModFix/>
          </a:blip>
          <a:stretch>
            <a:fillRect/>
          </a:stretch>
        </p:blipFill>
        <p:spPr>
          <a:xfrm>
            <a:off x="1999100" y="2170175"/>
            <a:ext cx="1047175" cy="803150"/>
          </a:xfrm>
          <a:prstGeom prst="rect">
            <a:avLst/>
          </a:prstGeom>
          <a:noFill/>
          <a:ln>
            <a:noFill/>
          </a:ln>
          <a:effectLst>
            <a:outerShdw blurRad="57150" rotWithShape="0" algn="bl" dir="5400000" dist="19050">
              <a:srgbClr val="000000">
                <a:alpha val="50000"/>
              </a:srgbClr>
            </a:outerShdw>
          </a:effectLst>
        </p:spPr>
      </p:pic>
      <p:sp>
        <p:nvSpPr>
          <p:cNvPr id="1646" name="Google Shape;1646;p44"/>
          <p:cNvSpPr txBox="1"/>
          <p:nvPr/>
        </p:nvSpPr>
        <p:spPr>
          <a:xfrm>
            <a:off x="4572000" y="1071000"/>
            <a:ext cx="4351800" cy="34710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lang="en" sz="3050">
                <a:solidFill>
                  <a:schemeClr val="accent6"/>
                </a:solidFill>
                <a:latin typeface="Archivo Black"/>
                <a:ea typeface="Archivo Black"/>
                <a:cs typeface="Archivo Black"/>
                <a:sym typeface="Archivo Black"/>
              </a:rPr>
              <a:t>OK, I’m ready!</a:t>
            </a:r>
            <a:endParaRPr sz="3050">
              <a:solidFill>
                <a:schemeClr val="accent6"/>
              </a:solidFill>
              <a:latin typeface="Archivo Black"/>
              <a:ea typeface="Archivo Black"/>
              <a:cs typeface="Archivo Black"/>
              <a:sym typeface="Archivo Black"/>
            </a:endParaRPr>
          </a:p>
          <a:p>
            <a:pPr indent="0" lvl="0" marL="0" rtl="0" algn="ctr">
              <a:spcBef>
                <a:spcPts val="0"/>
              </a:spcBef>
              <a:spcAft>
                <a:spcPts val="0"/>
              </a:spcAft>
              <a:buNone/>
            </a:pPr>
            <a:r>
              <a:rPr lang="en" sz="3050">
                <a:solidFill>
                  <a:schemeClr val="accent6"/>
                </a:solidFill>
                <a:latin typeface="Archivo Black"/>
                <a:ea typeface="Archivo Black"/>
                <a:cs typeface="Archivo Black"/>
                <a:sym typeface="Archivo Black"/>
              </a:rPr>
              <a:t>How can I </a:t>
            </a:r>
            <a:br>
              <a:rPr lang="en" sz="3050">
                <a:solidFill>
                  <a:schemeClr val="accent6"/>
                </a:solidFill>
                <a:latin typeface="Archivo Black"/>
                <a:ea typeface="Archivo Black"/>
                <a:cs typeface="Archivo Black"/>
                <a:sym typeface="Archivo Black"/>
              </a:rPr>
            </a:br>
            <a:r>
              <a:rPr lang="en" sz="3050">
                <a:solidFill>
                  <a:schemeClr val="accent6"/>
                </a:solidFill>
                <a:latin typeface="Archivo Black"/>
                <a:ea typeface="Archivo Black"/>
                <a:cs typeface="Archivo Black"/>
                <a:sym typeface="Archivo Black"/>
              </a:rPr>
              <a:t>use AI to write</a:t>
            </a:r>
            <a:r>
              <a:rPr lang="en" sz="3050">
                <a:solidFill>
                  <a:schemeClr val="lt2"/>
                </a:solidFill>
                <a:latin typeface="Archivo Black"/>
                <a:ea typeface="Archivo Black"/>
                <a:cs typeface="Archivo Black"/>
                <a:sym typeface="Archivo Black"/>
              </a:rPr>
              <a:t> </a:t>
            </a:r>
            <a:br>
              <a:rPr lang="en" sz="3050">
                <a:solidFill>
                  <a:schemeClr val="lt2"/>
                </a:solidFill>
                <a:latin typeface="Archivo Black"/>
                <a:ea typeface="Archivo Black"/>
                <a:cs typeface="Archivo Black"/>
                <a:sym typeface="Archivo Black"/>
              </a:rPr>
            </a:br>
            <a:r>
              <a:rPr lang="en" sz="3050">
                <a:solidFill>
                  <a:schemeClr val="lt2"/>
                </a:solidFill>
                <a:latin typeface="Archivo Black"/>
                <a:ea typeface="Archivo Black"/>
                <a:cs typeface="Archivo Black"/>
                <a:sym typeface="Archivo Black"/>
              </a:rPr>
              <a:t>high quality, </a:t>
            </a:r>
            <a:br>
              <a:rPr lang="en" sz="3050">
                <a:solidFill>
                  <a:schemeClr val="lt2"/>
                </a:solidFill>
                <a:latin typeface="Archivo Black"/>
                <a:ea typeface="Archivo Black"/>
                <a:cs typeface="Archivo Black"/>
                <a:sym typeface="Archivo Black"/>
              </a:rPr>
            </a:br>
            <a:r>
              <a:rPr lang="en" sz="3050">
                <a:solidFill>
                  <a:schemeClr val="lt2"/>
                </a:solidFill>
                <a:latin typeface="Archivo Black"/>
                <a:ea typeface="Archivo Black"/>
                <a:cs typeface="Archivo Black"/>
                <a:sym typeface="Archivo Black"/>
              </a:rPr>
              <a:t>reliable,</a:t>
            </a:r>
            <a:br>
              <a:rPr lang="en" sz="3050">
                <a:solidFill>
                  <a:schemeClr val="lt2"/>
                </a:solidFill>
                <a:latin typeface="Archivo Black"/>
                <a:ea typeface="Archivo Black"/>
                <a:cs typeface="Archivo Black"/>
                <a:sym typeface="Archivo Black"/>
              </a:rPr>
            </a:br>
            <a:r>
              <a:rPr lang="en" sz="3050">
                <a:solidFill>
                  <a:schemeClr val="lt2"/>
                </a:solidFill>
                <a:latin typeface="Archivo Black"/>
                <a:ea typeface="Archivo Black"/>
                <a:cs typeface="Archivo Black"/>
                <a:sym typeface="Archivo Black"/>
              </a:rPr>
              <a:t>and valid</a:t>
            </a:r>
            <a:br>
              <a:rPr lang="en" sz="3050">
                <a:solidFill>
                  <a:schemeClr val="lt2"/>
                </a:solidFill>
                <a:latin typeface="Archivo Black"/>
                <a:ea typeface="Archivo Black"/>
                <a:cs typeface="Archivo Black"/>
                <a:sym typeface="Archivo Black"/>
              </a:rPr>
            </a:br>
            <a:r>
              <a:rPr lang="en" sz="3050">
                <a:solidFill>
                  <a:schemeClr val="accent6"/>
                </a:solidFill>
                <a:latin typeface="Archivo Black"/>
                <a:ea typeface="Archivo Black"/>
                <a:cs typeface="Archivo Black"/>
                <a:sym typeface="Archivo Black"/>
              </a:rPr>
              <a:t>test questions?</a:t>
            </a:r>
            <a:endParaRPr sz="3050">
              <a:solidFill>
                <a:schemeClr val="accent6"/>
              </a:solidFill>
              <a:latin typeface="Archivo Black"/>
              <a:ea typeface="Archivo Black"/>
              <a:cs typeface="Archivo Black"/>
              <a:sym typeface="Archivo Black"/>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0" name="Shape 1650"/>
        <p:cNvGrpSpPr/>
        <p:nvPr/>
      </p:nvGrpSpPr>
      <p:grpSpPr>
        <a:xfrm>
          <a:off x="0" y="0"/>
          <a:ext cx="0" cy="0"/>
          <a:chOff x="0" y="0"/>
          <a:chExt cx="0" cy="0"/>
        </a:xfrm>
      </p:grpSpPr>
      <p:sp>
        <p:nvSpPr>
          <p:cNvPr id="1651" name="Google Shape;1651;p45"/>
          <p:cNvSpPr txBox="1"/>
          <p:nvPr>
            <p:ph type="title"/>
          </p:nvPr>
        </p:nvSpPr>
        <p:spPr>
          <a:xfrm>
            <a:off x="-176700" y="-81320"/>
            <a:ext cx="4646400" cy="720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960"/>
              <a:t>Prompt the AI!</a:t>
            </a:r>
            <a:endParaRPr sz="3960"/>
          </a:p>
        </p:txBody>
      </p:sp>
      <p:sp>
        <p:nvSpPr>
          <p:cNvPr id="1652" name="Google Shape;1652;p45"/>
          <p:cNvSpPr txBox="1"/>
          <p:nvPr/>
        </p:nvSpPr>
        <p:spPr>
          <a:xfrm>
            <a:off x="204150" y="567575"/>
            <a:ext cx="4448400" cy="3699300"/>
          </a:xfrm>
          <a:prstGeom prst="rect">
            <a:avLst/>
          </a:prstGeom>
          <a:solidFill>
            <a:srgbClr val="CDC2BE">
              <a:alpha val="73580"/>
            </a:srgbClr>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br>
              <a:rPr lang="en" sz="1000">
                <a:solidFill>
                  <a:srgbClr val="073763"/>
                </a:solidFill>
                <a:latin typeface="Didact Gothic"/>
                <a:ea typeface="Didact Gothic"/>
                <a:cs typeface="Didact Gothic"/>
                <a:sym typeface="Didact Gothic"/>
              </a:rPr>
            </a:br>
            <a:r>
              <a:rPr b="1" lang="en" sz="2200" u="sng">
                <a:solidFill>
                  <a:srgbClr val="073763"/>
                </a:solidFill>
                <a:latin typeface="Archivo Black"/>
                <a:ea typeface="Archivo Black"/>
                <a:cs typeface="Archivo Black"/>
                <a:sym typeface="Archivo Black"/>
              </a:rPr>
              <a:t>CRAFT </a:t>
            </a:r>
            <a:r>
              <a:rPr lang="en" sz="2000" u="sng">
                <a:solidFill>
                  <a:srgbClr val="073763"/>
                </a:solidFill>
                <a:latin typeface="Didact Gothic"/>
                <a:ea typeface="Didact Gothic"/>
                <a:cs typeface="Didact Gothic"/>
                <a:sym typeface="Didact Gothic"/>
              </a:rPr>
              <a:t>your prompts</a:t>
            </a:r>
            <a:endParaRPr sz="2000" u="sng">
              <a:solidFill>
                <a:srgbClr val="073763"/>
              </a:solidFill>
              <a:latin typeface="Didact Gothic"/>
              <a:ea typeface="Didact Gothic"/>
              <a:cs typeface="Didact Gothic"/>
              <a:sym typeface="Didact Gothic"/>
            </a:endParaRPr>
          </a:p>
          <a:p>
            <a:pPr indent="-355600" lvl="0" marL="457200" rtl="0" algn="l">
              <a:lnSpc>
                <a:spcPct val="115000"/>
              </a:lnSpc>
              <a:spcBef>
                <a:spcPts val="180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Think of using AI as a </a:t>
            </a:r>
            <a:r>
              <a:rPr i="1" lang="en" sz="2000">
                <a:solidFill>
                  <a:srgbClr val="073763"/>
                </a:solidFill>
                <a:latin typeface="Didact Gothic"/>
                <a:ea typeface="Didact Gothic"/>
                <a:cs typeface="Didact Gothic"/>
                <a:sym typeface="Didact Gothic"/>
              </a:rPr>
              <a:t>cyclical</a:t>
            </a:r>
            <a:r>
              <a:rPr b="1" lang="en" sz="2000">
                <a:solidFill>
                  <a:srgbClr val="073763"/>
                </a:solidFill>
                <a:latin typeface="Didact Gothic"/>
                <a:ea typeface="Didact Gothic"/>
                <a:cs typeface="Didact Gothic"/>
                <a:sym typeface="Didact Gothic"/>
              </a:rPr>
              <a:t> </a:t>
            </a:r>
            <a:r>
              <a:rPr lang="en" sz="2000">
                <a:solidFill>
                  <a:srgbClr val="073763"/>
                </a:solidFill>
                <a:latin typeface="Didact Gothic"/>
                <a:ea typeface="Didact Gothic"/>
                <a:cs typeface="Didact Gothic"/>
                <a:sym typeface="Didact Gothic"/>
              </a:rPr>
              <a:t>process, not a one-time command.</a:t>
            </a:r>
            <a:br>
              <a:rPr lang="en" sz="2000">
                <a:solidFill>
                  <a:srgbClr val="073763"/>
                </a:solidFill>
                <a:latin typeface="Didact Gothic"/>
                <a:ea typeface="Didact Gothic"/>
                <a:cs typeface="Didact Gothic"/>
                <a:sym typeface="Didact Gothic"/>
              </a:rPr>
            </a:br>
            <a:r>
              <a:rPr lang="en" sz="2000">
                <a:solidFill>
                  <a:srgbClr val="073763"/>
                </a:solidFill>
                <a:latin typeface="Didact Gothic"/>
                <a:ea typeface="Didact Gothic"/>
                <a:cs typeface="Didact Gothic"/>
                <a:sym typeface="Didact Gothic"/>
              </a:rPr>
              <a:t> </a:t>
            </a:r>
            <a:endParaRPr sz="2000">
              <a:solidFill>
                <a:srgbClr val="073763"/>
              </a:solidFill>
              <a:latin typeface="Didact Gothic"/>
              <a:ea typeface="Didact Gothic"/>
              <a:cs typeface="Didact Gothic"/>
              <a:sym typeface="Didact Gothic"/>
            </a:endParaRPr>
          </a:p>
          <a:p>
            <a:pPr indent="-355600" lvl="0" marL="457200" rtl="0" algn="l">
              <a:lnSpc>
                <a:spcPct val="115000"/>
              </a:lnSpc>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The </a:t>
            </a:r>
            <a:r>
              <a:rPr b="1" lang="en" sz="2000">
                <a:solidFill>
                  <a:srgbClr val="073763"/>
                </a:solidFill>
                <a:latin typeface="Didact Gothic"/>
                <a:ea typeface="Didact Gothic"/>
                <a:cs typeface="Didact Gothic"/>
                <a:sym typeface="Didact Gothic"/>
              </a:rPr>
              <a:t>CRAFT</a:t>
            </a:r>
            <a:r>
              <a:rPr lang="en" sz="2000">
                <a:solidFill>
                  <a:srgbClr val="073763"/>
                </a:solidFill>
                <a:latin typeface="Didact Gothic"/>
                <a:ea typeface="Didact Gothic"/>
                <a:cs typeface="Didact Gothic"/>
                <a:sym typeface="Didact Gothic"/>
              </a:rPr>
              <a:t> method guides you from your initial idea to a polished, classroom-ready assessment.</a:t>
            </a:r>
            <a:endParaRPr sz="2000">
              <a:solidFill>
                <a:srgbClr val="073763"/>
              </a:solidFill>
              <a:latin typeface="Didact Gothic"/>
              <a:ea typeface="Didact Gothic"/>
              <a:cs typeface="Didact Gothic"/>
              <a:sym typeface="Didact Gothic"/>
            </a:endParaRPr>
          </a:p>
          <a:p>
            <a:pPr indent="0" lvl="0" marL="0" rtl="0" algn="l">
              <a:spcBef>
                <a:spcPts val="400"/>
              </a:spcBef>
              <a:spcAft>
                <a:spcPts val="0"/>
              </a:spcAft>
              <a:buNone/>
            </a:pPr>
            <a:r>
              <a:t/>
            </a:r>
            <a:endParaRPr sz="2000">
              <a:solidFill>
                <a:srgbClr val="073763"/>
              </a:solidFill>
              <a:latin typeface="Didact Gothic"/>
              <a:ea typeface="Didact Gothic"/>
              <a:cs typeface="Didact Gothic"/>
              <a:sym typeface="Didact Gothic"/>
            </a:endParaRPr>
          </a:p>
          <a:p>
            <a:pPr indent="0" lvl="0" marL="0" rtl="0" algn="l">
              <a:spcBef>
                <a:spcPts val="0"/>
              </a:spcBef>
              <a:spcAft>
                <a:spcPts val="0"/>
              </a:spcAft>
              <a:buNone/>
            </a:pPr>
            <a:r>
              <a:t/>
            </a:r>
            <a:endParaRPr sz="2000">
              <a:solidFill>
                <a:srgbClr val="073763"/>
              </a:solidFill>
              <a:latin typeface="Didact Gothic"/>
              <a:ea typeface="Didact Gothic"/>
              <a:cs typeface="Didact Gothic"/>
              <a:sym typeface="Didact Gothic"/>
            </a:endParaRPr>
          </a:p>
        </p:txBody>
      </p:sp>
      <p:pic>
        <p:nvPicPr>
          <p:cNvPr id="1653" name="Google Shape;1653;p45" title="CRAFT.png"/>
          <p:cNvPicPr preferRelativeResize="0"/>
          <p:nvPr/>
        </p:nvPicPr>
        <p:blipFill rotWithShape="1">
          <a:blip r:embed="rId3">
            <a:alphaModFix/>
          </a:blip>
          <a:srcRect b="0" l="1293" r="0" t="0"/>
          <a:stretch/>
        </p:blipFill>
        <p:spPr>
          <a:xfrm>
            <a:off x="4886700" y="115800"/>
            <a:ext cx="4001924" cy="4838700"/>
          </a:xfrm>
          <a:prstGeom prst="rect">
            <a:avLst/>
          </a:prstGeom>
          <a:noFill/>
          <a:ln cap="flat" cmpd="sng" w="28575">
            <a:solidFill>
              <a:schemeClr val="accent6"/>
            </a:solidFill>
            <a:prstDash val="solid"/>
            <a:round/>
            <a:headEnd len="sm" w="sm" type="none"/>
            <a:tailEnd len="sm" w="sm" type="none"/>
          </a:ln>
          <a:effectLst>
            <a:outerShdw blurRad="57150" rotWithShape="0" algn="bl" dir="5400000" dist="19050">
              <a:srgbClr val="000000">
                <a:alpha val="50000"/>
              </a:srgbClr>
            </a:outerShdw>
          </a:effectLst>
        </p:spPr>
      </p:pic>
      <p:pic>
        <p:nvPicPr>
          <p:cNvPr id="1654" name="Google Shape;1654;p45" title="CRAFT 2.png"/>
          <p:cNvPicPr preferRelativeResize="0"/>
          <p:nvPr/>
        </p:nvPicPr>
        <p:blipFill>
          <a:blip r:embed="rId4">
            <a:alphaModFix/>
          </a:blip>
          <a:stretch>
            <a:fillRect/>
          </a:stretch>
        </p:blipFill>
        <p:spPr>
          <a:xfrm>
            <a:off x="4886700" y="115800"/>
            <a:ext cx="4001925" cy="4767678"/>
          </a:xfrm>
          <a:prstGeom prst="rect">
            <a:avLst/>
          </a:prstGeom>
          <a:noFill/>
          <a:ln>
            <a:noFill/>
          </a:ln>
        </p:spPr>
      </p:pic>
      <p:sp>
        <p:nvSpPr>
          <p:cNvPr id="1655" name="Google Shape;1655;p45"/>
          <p:cNvSpPr/>
          <p:nvPr/>
        </p:nvSpPr>
        <p:spPr>
          <a:xfrm>
            <a:off x="5164750" y="326325"/>
            <a:ext cx="3511800" cy="4338600"/>
          </a:xfrm>
          <a:prstGeom prst="rect">
            <a:avLst/>
          </a:prstGeom>
          <a:noFill/>
          <a:ln cap="flat" cmpd="sng" w="28575">
            <a:solidFill>
              <a:srgbClr val="16C1D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7" name="Shape 1477"/>
        <p:cNvGrpSpPr/>
        <p:nvPr/>
      </p:nvGrpSpPr>
      <p:grpSpPr>
        <a:xfrm>
          <a:off x="0" y="0"/>
          <a:ext cx="0" cy="0"/>
          <a:chOff x="0" y="0"/>
          <a:chExt cx="0" cy="0"/>
        </a:xfrm>
      </p:grpSpPr>
      <p:pic>
        <p:nvPicPr>
          <p:cNvPr id="1478" name="Google Shape;1478;p28" title="Kim Nichols.jpg"/>
          <p:cNvPicPr preferRelativeResize="0"/>
          <p:nvPr/>
        </p:nvPicPr>
        <p:blipFill>
          <a:blip r:embed="rId3">
            <a:alphaModFix/>
          </a:blip>
          <a:stretch>
            <a:fillRect/>
          </a:stretch>
        </p:blipFill>
        <p:spPr>
          <a:xfrm>
            <a:off x="769694" y="302823"/>
            <a:ext cx="5304225" cy="3865300"/>
          </a:xfrm>
          <a:prstGeom prst="rect">
            <a:avLst/>
          </a:prstGeom>
          <a:noFill/>
          <a:ln>
            <a:noFill/>
          </a:ln>
          <a:effectLst>
            <a:outerShdw blurRad="57150" rotWithShape="0" algn="bl" dir="5400000" dist="19050">
              <a:srgbClr val="000000">
                <a:alpha val="50000"/>
              </a:srgbClr>
            </a:outerShdw>
          </a:effectLst>
        </p:spPr>
      </p:pic>
      <p:sp>
        <p:nvSpPr>
          <p:cNvPr id="1479" name="Google Shape;1479;p28">
            <a:hlinkClick r:id="rId4"/>
          </p:cNvPr>
          <p:cNvSpPr txBox="1"/>
          <p:nvPr/>
        </p:nvSpPr>
        <p:spPr>
          <a:xfrm>
            <a:off x="5982975" y="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0000FF"/>
                </a:solidFill>
              </a:rPr>
              <a:t>https://bit.ly/Renew26AIWrite</a:t>
            </a:r>
            <a:endParaRPr b="1">
              <a:solidFill>
                <a:srgbClr val="0000FF"/>
              </a:solidFill>
            </a:endParaRPr>
          </a:p>
        </p:txBody>
      </p:sp>
      <p:pic>
        <p:nvPicPr>
          <p:cNvPr id="1480" name="Google Shape;1480;p28" title="Qq842iTlCnNLtUz_Untitled 2026-08-03.png"/>
          <p:cNvPicPr preferRelativeResize="0"/>
          <p:nvPr/>
        </p:nvPicPr>
        <p:blipFill>
          <a:blip r:embed="rId5">
            <a:alphaModFix/>
          </a:blip>
          <a:stretch>
            <a:fillRect/>
          </a:stretch>
        </p:blipFill>
        <p:spPr>
          <a:xfrm>
            <a:off x="6797975" y="649663"/>
            <a:ext cx="1876050" cy="18760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9" name="Shape 1659"/>
        <p:cNvGrpSpPr/>
        <p:nvPr/>
      </p:nvGrpSpPr>
      <p:grpSpPr>
        <a:xfrm>
          <a:off x="0" y="0"/>
          <a:ext cx="0" cy="0"/>
          <a:chOff x="0" y="0"/>
          <a:chExt cx="0" cy="0"/>
        </a:xfrm>
      </p:grpSpPr>
      <p:sp>
        <p:nvSpPr>
          <p:cNvPr id="1660" name="Google Shape;1660;p46"/>
          <p:cNvSpPr txBox="1"/>
          <p:nvPr/>
        </p:nvSpPr>
        <p:spPr>
          <a:xfrm>
            <a:off x="0" y="582200"/>
            <a:ext cx="6923400" cy="4509900"/>
          </a:xfrm>
          <a:prstGeom prst="rect">
            <a:avLst/>
          </a:prstGeom>
          <a:solidFill>
            <a:srgbClr val="CDC2BE">
              <a:alpha val="7358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u="sng">
                <a:solidFill>
                  <a:srgbClr val="073763"/>
                </a:solidFill>
                <a:latin typeface="Archivo Black"/>
                <a:ea typeface="Archivo Black"/>
                <a:cs typeface="Archivo Black"/>
                <a:sym typeface="Archivo Black"/>
              </a:rPr>
              <a:t>The More You Give, the Better You Get:</a:t>
            </a:r>
            <a:endParaRPr b="1" sz="2200" u="sng">
              <a:solidFill>
                <a:srgbClr val="073763"/>
              </a:solidFill>
              <a:latin typeface="Archivo Black"/>
              <a:ea typeface="Archivo Black"/>
              <a:cs typeface="Archivo Black"/>
              <a:sym typeface="Archivo Black"/>
            </a:endParaRPr>
          </a:p>
          <a:p>
            <a:pPr indent="0" lvl="0" marL="0" rtl="0" algn="l">
              <a:spcBef>
                <a:spcPts val="0"/>
              </a:spcBef>
              <a:spcAft>
                <a:spcPts val="0"/>
              </a:spcAft>
              <a:buNone/>
            </a:pPr>
            <a:r>
              <a:t/>
            </a:r>
            <a:endParaRPr b="1" sz="1200" u="sng">
              <a:solidFill>
                <a:srgbClr val="073763"/>
              </a:solidFill>
              <a:latin typeface="Archivo Black"/>
              <a:ea typeface="Archivo Black"/>
              <a:cs typeface="Archivo Black"/>
              <a:sym typeface="Archivo Black"/>
            </a:endParaRPr>
          </a:p>
          <a:p>
            <a:pPr indent="-368300" lvl="0" marL="457200" rtl="0" algn="l">
              <a:lnSpc>
                <a:spcPct val="150000"/>
              </a:lnSpc>
              <a:spcBef>
                <a:spcPts val="0"/>
              </a:spcBef>
              <a:spcAft>
                <a:spcPts val="0"/>
              </a:spcAft>
              <a:buClr>
                <a:srgbClr val="073763"/>
              </a:buClr>
              <a:buSzPts val="2200"/>
              <a:buFont typeface="Didact Gothic"/>
              <a:buChar char="●"/>
            </a:pPr>
            <a:r>
              <a:rPr lang="en" sz="2200">
                <a:solidFill>
                  <a:srgbClr val="073763"/>
                </a:solidFill>
                <a:latin typeface="Didact Gothic"/>
                <a:ea typeface="Didact Gothic"/>
                <a:cs typeface="Didact Gothic"/>
                <a:sym typeface="Didact Gothic"/>
              </a:rPr>
              <a:t>Upload a </a:t>
            </a:r>
            <a:r>
              <a:rPr lang="en" sz="2200" u="sng">
                <a:solidFill>
                  <a:schemeClr val="hlink"/>
                </a:solidFill>
                <a:latin typeface="Didact Gothic"/>
                <a:ea typeface="Didact Gothic"/>
                <a:cs typeface="Didact Gothic"/>
                <a:sym typeface="Didact Gothic"/>
                <a:hlinkClick r:id="rId3"/>
              </a:rPr>
              <a:t>test blueprint</a:t>
            </a:r>
            <a:endParaRPr sz="2200">
              <a:solidFill>
                <a:srgbClr val="073763"/>
              </a:solidFill>
              <a:latin typeface="Didact Gothic"/>
              <a:ea typeface="Didact Gothic"/>
              <a:cs typeface="Didact Gothic"/>
              <a:sym typeface="Didact Gothic"/>
            </a:endParaRPr>
          </a:p>
          <a:p>
            <a:pPr indent="-368300" lvl="0" marL="457200" rtl="0" algn="l">
              <a:lnSpc>
                <a:spcPct val="150000"/>
              </a:lnSpc>
              <a:spcBef>
                <a:spcPts val="0"/>
              </a:spcBef>
              <a:spcAft>
                <a:spcPts val="0"/>
              </a:spcAft>
              <a:buClr>
                <a:srgbClr val="073763"/>
              </a:buClr>
              <a:buSzPts val="2200"/>
              <a:buFont typeface="Didact Gothic"/>
              <a:buChar char="●"/>
            </a:pPr>
            <a:r>
              <a:rPr lang="en" sz="2200">
                <a:solidFill>
                  <a:srgbClr val="073763"/>
                </a:solidFill>
                <a:latin typeface="Didact Gothic"/>
                <a:ea typeface="Didact Gothic"/>
                <a:cs typeface="Didact Gothic"/>
                <a:sym typeface="Didact Gothic"/>
              </a:rPr>
              <a:t>Upload standards and learning targets</a:t>
            </a:r>
            <a:endParaRPr sz="2200">
              <a:solidFill>
                <a:srgbClr val="073763"/>
              </a:solidFill>
              <a:latin typeface="Didact Gothic"/>
              <a:ea typeface="Didact Gothic"/>
              <a:cs typeface="Didact Gothic"/>
              <a:sym typeface="Didact Gothic"/>
            </a:endParaRPr>
          </a:p>
          <a:p>
            <a:pPr indent="-368300" lvl="0" marL="457200" rtl="0" algn="l">
              <a:lnSpc>
                <a:spcPct val="150000"/>
              </a:lnSpc>
              <a:spcBef>
                <a:spcPts val="0"/>
              </a:spcBef>
              <a:spcAft>
                <a:spcPts val="0"/>
              </a:spcAft>
              <a:buClr>
                <a:srgbClr val="073763"/>
              </a:buClr>
              <a:buSzPts val="2200"/>
              <a:buFont typeface="Didact Gothic"/>
              <a:buChar char="●"/>
            </a:pPr>
            <a:r>
              <a:rPr lang="en" sz="2200">
                <a:solidFill>
                  <a:srgbClr val="073763"/>
                </a:solidFill>
                <a:latin typeface="Didact Gothic"/>
                <a:ea typeface="Didact Gothic"/>
                <a:cs typeface="Didact Gothic"/>
                <a:sym typeface="Didact Gothic"/>
              </a:rPr>
              <a:t>Upload Bloom’s Taxonomy or Depth of </a:t>
            </a:r>
            <a:br>
              <a:rPr lang="en" sz="2200">
                <a:solidFill>
                  <a:srgbClr val="073763"/>
                </a:solidFill>
                <a:latin typeface="Didact Gothic"/>
                <a:ea typeface="Didact Gothic"/>
                <a:cs typeface="Didact Gothic"/>
                <a:sym typeface="Didact Gothic"/>
              </a:rPr>
            </a:br>
            <a:r>
              <a:rPr lang="en" sz="2200">
                <a:solidFill>
                  <a:srgbClr val="073763"/>
                </a:solidFill>
                <a:latin typeface="Didact Gothic"/>
                <a:ea typeface="Didact Gothic"/>
                <a:cs typeface="Didact Gothic"/>
                <a:sym typeface="Didact Gothic"/>
              </a:rPr>
              <a:t>Knowledge Levels</a:t>
            </a:r>
            <a:endParaRPr sz="2200">
              <a:solidFill>
                <a:srgbClr val="073763"/>
              </a:solidFill>
              <a:latin typeface="Didact Gothic"/>
              <a:ea typeface="Didact Gothic"/>
              <a:cs typeface="Didact Gothic"/>
              <a:sym typeface="Didact Gothic"/>
            </a:endParaRPr>
          </a:p>
          <a:p>
            <a:pPr indent="-368300" lvl="0" marL="457200" rtl="0" algn="l">
              <a:lnSpc>
                <a:spcPct val="150000"/>
              </a:lnSpc>
              <a:spcBef>
                <a:spcPts val="0"/>
              </a:spcBef>
              <a:spcAft>
                <a:spcPts val="0"/>
              </a:spcAft>
              <a:buClr>
                <a:srgbClr val="073763"/>
              </a:buClr>
              <a:buSzPts val="2200"/>
              <a:buFont typeface="Didact Gothic"/>
              <a:buChar char="●"/>
            </a:pPr>
            <a:r>
              <a:rPr lang="en" sz="2200">
                <a:solidFill>
                  <a:srgbClr val="073763"/>
                </a:solidFill>
                <a:latin typeface="Didact Gothic"/>
                <a:ea typeface="Didact Gothic"/>
                <a:cs typeface="Didact Gothic"/>
                <a:sym typeface="Didact Gothic"/>
              </a:rPr>
              <a:t>Upload lecture notes, handouts, slides, </a:t>
            </a:r>
            <a:br>
              <a:rPr lang="en" sz="2200">
                <a:solidFill>
                  <a:srgbClr val="073763"/>
                </a:solidFill>
                <a:latin typeface="Didact Gothic"/>
                <a:ea typeface="Didact Gothic"/>
                <a:cs typeface="Didact Gothic"/>
                <a:sym typeface="Didact Gothic"/>
              </a:rPr>
            </a:br>
            <a:r>
              <a:rPr lang="en" sz="2200">
                <a:solidFill>
                  <a:srgbClr val="073763"/>
                </a:solidFill>
                <a:latin typeface="Didact Gothic"/>
                <a:ea typeface="Didact Gothic"/>
                <a:cs typeface="Didact Gothic"/>
                <a:sym typeface="Didact Gothic"/>
              </a:rPr>
              <a:t>textbook chapters, etc.</a:t>
            </a:r>
            <a:endParaRPr sz="2200">
              <a:solidFill>
                <a:srgbClr val="073763"/>
              </a:solidFill>
              <a:latin typeface="Didact Gothic"/>
              <a:ea typeface="Didact Gothic"/>
              <a:cs typeface="Didact Gothic"/>
              <a:sym typeface="Didact Gothic"/>
            </a:endParaRPr>
          </a:p>
          <a:p>
            <a:pPr indent="-368300" lvl="0" marL="457200" rtl="0" algn="l">
              <a:lnSpc>
                <a:spcPct val="150000"/>
              </a:lnSpc>
              <a:spcBef>
                <a:spcPts val="0"/>
              </a:spcBef>
              <a:spcAft>
                <a:spcPts val="0"/>
              </a:spcAft>
              <a:buClr>
                <a:srgbClr val="073763"/>
              </a:buClr>
              <a:buSzPts val="2200"/>
              <a:buFont typeface="Didact Gothic"/>
              <a:buChar char="●"/>
            </a:pPr>
            <a:r>
              <a:rPr lang="en" sz="2200">
                <a:solidFill>
                  <a:srgbClr val="073763"/>
                </a:solidFill>
                <a:latin typeface="Didact Gothic"/>
                <a:ea typeface="Didact Gothic"/>
                <a:cs typeface="Didact Gothic"/>
                <a:sym typeface="Didact Gothic"/>
              </a:rPr>
              <a:t>Upload a test format or template</a:t>
            </a:r>
            <a:endParaRPr sz="2200">
              <a:solidFill>
                <a:srgbClr val="073763"/>
              </a:solidFill>
              <a:latin typeface="Didact Gothic"/>
              <a:ea typeface="Didact Gothic"/>
              <a:cs typeface="Didact Gothic"/>
              <a:sym typeface="Didact Gothic"/>
            </a:endParaRPr>
          </a:p>
          <a:p>
            <a:pPr indent="0" lvl="0" marL="0" rtl="0" algn="l">
              <a:spcBef>
                <a:spcPts val="0"/>
              </a:spcBef>
              <a:spcAft>
                <a:spcPts val="0"/>
              </a:spcAft>
              <a:buNone/>
            </a:pPr>
            <a:r>
              <a:t/>
            </a:r>
            <a:endParaRPr sz="1600">
              <a:solidFill>
                <a:srgbClr val="073763"/>
              </a:solidFill>
              <a:latin typeface="Didact Gothic"/>
              <a:ea typeface="Didact Gothic"/>
              <a:cs typeface="Didact Gothic"/>
              <a:sym typeface="Didact Gothic"/>
            </a:endParaRPr>
          </a:p>
        </p:txBody>
      </p:sp>
      <p:grpSp>
        <p:nvGrpSpPr>
          <p:cNvPr id="1661" name="Google Shape;1661;p46"/>
          <p:cNvGrpSpPr/>
          <p:nvPr/>
        </p:nvGrpSpPr>
        <p:grpSpPr>
          <a:xfrm>
            <a:off x="5484953" y="4214549"/>
            <a:ext cx="3996000" cy="1024700"/>
            <a:chOff x="6676874" y="3253272"/>
            <a:chExt cx="2582063" cy="1024700"/>
          </a:xfrm>
        </p:grpSpPr>
        <p:sp>
          <p:nvSpPr>
            <p:cNvPr id="1662" name="Google Shape;1662;p46"/>
            <p:cNvSpPr/>
            <p:nvPr/>
          </p:nvSpPr>
          <p:spPr>
            <a:xfrm rot="-668929">
              <a:off x="6837591" y="3478765"/>
              <a:ext cx="2388405" cy="573714"/>
            </a:xfrm>
            <a:custGeom>
              <a:rect b="b" l="l" r="r" t="t"/>
              <a:pathLst>
                <a:path extrusionOk="0" h="16293" w="24287">
                  <a:moveTo>
                    <a:pt x="6641" y="0"/>
                  </a:moveTo>
                  <a:lnTo>
                    <a:pt x="6641" y="0"/>
                  </a:lnTo>
                  <a:cubicBezTo>
                    <a:pt x="4511" y="61"/>
                    <a:pt x="2397" y="357"/>
                    <a:pt x="389" y="963"/>
                  </a:cubicBezTo>
                  <a:cubicBezTo>
                    <a:pt x="1" y="1080"/>
                    <a:pt x="222" y="1615"/>
                    <a:pt x="625" y="2061"/>
                  </a:cubicBezTo>
                  <a:cubicBezTo>
                    <a:pt x="2058" y="1241"/>
                    <a:pt x="3663" y="671"/>
                    <a:pt x="5235" y="303"/>
                  </a:cubicBezTo>
                  <a:cubicBezTo>
                    <a:pt x="5699" y="196"/>
                    <a:pt x="6170" y="93"/>
                    <a:pt x="6641" y="0"/>
                  </a:cubicBezTo>
                  <a:close/>
                  <a:moveTo>
                    <a:pt x="11960" y="285"/>
                  </a:moveTo>
                  <a:cubicBezTo>
                    <a:pt x="10089" y="475"/>
                    <a:pt x="8231" y="860"/>
                    <a:pt x="6555" y="1288"/>
                  </a:cubicBezTo>
                  <a:cubicBezTo>
                    <a:pt x="5699" y="1505"/>
                    <a:pt x="4844" y="1791"/>
                    <a:pt x="4026" y="2147"/>
                  </a:cubicBezTo>
                  <a:cubicBezTo>
                    <a:pt x="5489" y="1883"/>
                    <a:pt x="6965" y="1780"/>
                    <a:pt x="8448" y="1780"/>
                  </a:cubicBezTo>
                  <a:cubicBezTo>
                    <a:pt x="9768" y="1780"/>
                    <a:pt x="11091" y="1862"/>
                    <a:pt x="12409" y="1994"/>
                  </a:cubicBezTo>
                  <a:cubicBezTo>
                    <a:pt x="15648" y="2311"/>
                    <a:pt x="20001" y="2953"/>
                    <a:pt x="21275" y="6480"/>
                  </a:cubicBezTo>
                  <a:cubicBezTo>
                    <a:pt x="22330" y="9411"/>
                    <a:pt x="20151" y="12288"/>
                    <a:pt x="17630" y="13565"/>
                  </a:cubicBezTo>
                  <a:cubicBezTo>
                    <a:pt x="16193" y="14292"/>
                    <a:pt x="14646" y="14556"/>
                    <a:pt x="13073" y="14556"/>
                  </a:cubicBezTo>
                  <a:cubicBezTo>
                    <a:pt x="10955" y="14556"/>
                    <a:pt x="8794" y="14078"/>
                    <a:pt x="6794" y="13614"/>
                  </a:cubicBezTo>
                  <a:cubicBezTo>
                    <a:pt x="6705" y="13593"/>
                    <a:pt x="6626" y="13586"/>
                    <a:pt x="6562" y="13586"/>
                  </a:cubicBezTo>
                  <a:cubicBezTo>
                    <a:pt x="5877" y="13586"/>
                    <a:pt x="6529" y="14666"/>
                    <a:pt x="7128" y="15105"/>
                  </a:cubicBezTo>
                  <a:cubicBezTo>
                    <a:pt x="8523" y="15280"/>
                    <a:pt x="9928" y="15362"/>
                    <a:pt x="11333" y="15362"/>
                  </a:cubicBezTo>
                  <a:cubicBezTo>
                    <a:pt x="12274" y="15362"/>
                    <a:pt x="13216" y="15326"/>
                    <a:pt x="14157" y="15255"/>
                  </a:cubicBezTo>
                  <a:cubicBezTo>
                    <a:pt x="14167" y="15251"/>
                    <a:pt x="14178" y="15251"/>
                    <a:pt x="14189" y="15251"/>
                  </a:cubicBezTo>
                  <a:cubicBezTo>
                    <a:pt x="14710" y="15251"/>
                    <a:pt x="16635" y="16068"/>
                    <a:pt x="15584" y="16150"/>
                  </a:cubicBezTo>
                  <a:cubicBezTo>
                    <a:pt x="14788" y="16211"/>
                    <a:pt x="13993" y="16246"/>
                    <a:pt x="13194" y="16257"/>
                  </a:cubicBezTo>
                  <a:cubicBezTo>
                    <a:pt x="13547" y="16278"/>
                    <a:pt x="13900" y="16292"/>
                    <a:pt x="14249" y="16292"/>
                  </a:cubicBezTo>
                  <a:cubicBezTo>
                    <a:pt x="16154" y="16292"/>
                    <a:pt x="18015" y="15933"/>
                    <a:pt x="19708" y="14913"/>
                  </a:cubicBezTo>
                  <a:cubicBezTo>
                    <a:pt x="22746" y="13079"/>
                    <a:pt x="24287" y="9603"/>
                    <a:pt x="22644" y="6291"/>
                  </a:cubicBezTo>
                  <a:cubicBezTo>
                    <a:pt x="20960" y="2899"/>
                    <a:pt x="17394" y="1205"/>
                    <a:pt x="13829" y="575"/>
                  </a:cubicBezTo>
                  <a:cubicBezTo>
                    <a:pt x="13216" y="464"/>
                    <a:pt x="12592" y="368"/>
                    <a:pt x="11960" y="285"/>
                  </a:cubicBezTo>
                  <a:close/>
                </a:path>
              </a:pathLst>
            </a:custGeom>
            <a:solidFill>
              <a:schemeClr val="accent6"/>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p46"/>
            <p:cNvSpPr/>
            <p:nvPr/>
          </p:nvSpPr>
          <p:spPr>
            <a:xfrm rot="10241815">
              <a:off x="6707541" y="3476162"/>
              <a:ext cx="2388407" cy="573688"/>
            </a:xfrm>
            <a:custGeom>
              <a:rect b="b" l="l" r="r" t="t"/>
              <a:pathLst>
                <a:path extrusionOk="0" h="16293" w="24287">
                  <a:moveTo>
                    <a:pt x="6641" y="0"/>
                  </a:moveTo>
                  <a:lnTo>
                    <a:pt x="6641" y="0"/>
                  </a:lnTo>
                  <a:cubicBezTo>
                    <a:pt x="4511" y="61"/>
                    <a:pt x="2397" y="357"/>
                    <a:pt x="389" y="963"/>
                  </a:cubicBezTo>
                  <a:cubicBezTo>
                    <a:pt x="1" y="1080"/>
                    <a:pt x="222" y="1615"/>
                    <a:pt x="625" y="2061"/>
                  </a:cubicBezTo>
                  <a:cubicBezTo>
                    <a:pt x="2058" y="1241"/>
                    <a:pt x="3663" y="671"/>
                    <a:pt x="5235" y="303"/>
                  </a:cubicBezTo>
                  <a:cubicBezTo>
                    <a:pt x="5699" y="196"/>
                    <a:pt x="6170" y="93"/>
                    <a:pt x="6641" y="0"/>
                  </a:cubicBezTo>
                  <a:close/>
                  <a:moveTo>
                    <a:pt x="11960" y="285"/>
                  </a:moveTo>
                  <a:cubicBezTo>
                    <a:pt x="10089" y="475"/>
                    <a:pt x="8231" y="860"/>
                    <a:pt x="6555" y="1288"/>
                  </a:cubicBezTo>
                  <a:cubicBezTo>
                    <a:pt x="5699" y="1505"/>
                    <a:pt x="4844" y="1791"/>
                    <a:pt x="4026" y="2147"/>
                  </a:cubicBezTo>
                  <a:cubicBezTo>
                    <a:pt x="5489" y="1883"/>
                    <a:pt x="6965" y="1780"/>
                    <a:pt x="8448" y="1780"/>
                  </a:cubicBezTo>
                  <a:cubicBezTo>
                    <a:pt x="9768" y="1780"/>
                    <a:pt x="11091" y="1862"/>
                    <a:pt x="12409" y="1994"/>
                  </a:cubicBezTo>
                  <a:cubicBezTo>
                    <a:pt x="15648" y="2311"/>
                    <a:pt x="20001" y="2953"/>
                    <a:pt x="21275" y="6480"/>
                  </a:cubicBezTo>
                  <a:cubicBezTo>
                    <a:pt x="22330" y="9411"/>
                    <a:pt x="20151" y="12288"/>
                    <a:pt x="17630" y="13565"/>
                  </a:cubicBezTo>
                  <a:cubicBezTo>
                    <a:pt x="16193" y="14292"/>
                    <a:pt x="14646" y="14556"/>
                    <a:pt x="13073" y="14556"/>
                  </a:cubicBezTo>
                  <a:cubicBezTo>
                    <a:pt x="10955" y="14556"/>
                    <a:pt x="8794" y="14078"/>
                    <a:pt x="6794" y="13614"/>
                  </a:cubicBezTo>
                  <a:cubicBezTo>
                    <a:pt x="6705" y="13593"/>
                    <a:pt x="6626" y="13586"/>
                    <a:pt x="6562" y="13586"/>
                  </a:cubicBezTo>
                  <a:cubicBezTo>
                    <a:pt x="5877" y="13586"/>
                    <a:pt x="6529" y="14666"/>
                    <a:pt x="7128" y="15105"/>
                  </a:cubicBezTo>
                  <a:cubicBezTo>
                    <a:pt x="8523" y="15280"/>
                    <a:pt x="9928" y="15362"/>
                    <a:pt x="11333" y="15362"/>
                  </a:cubicBezTo>
                  <a:cubicBezTo>
                    <a:pt x="12274" y="15362"/>
                    <a:pt x="13216" y="15326"/>
                    <a:pt x="14157" y="15255"/>
                  </a:cubicBezTo>
                  <a:cubicBezTo>
                    <a:pt x="14167" y="15251"/>
                    <a:pt x="14178" y="15251"/>
                    <a:pt x="14189" y="15251"/>
                  </a:cubicBezTo>
                  <a:cubicBezTo>
                    <a:pt x="14710" y="15251"/>
                    <a:pt x="16635" y="16068"/>
                    <a:pt x="15584" y="16150"/>
                  </a:cubicBezTo>
                  <a:cubicBezTo>
                    <a:pt x="14788" y="16211"/>
                    <a:pt x="13993" y="16246"/>
                    <a:pt x="13194" y="16257"/>
                  </a:cubicBezTo>
                  <a:cubicBezTo>
                    <a:pt x="13547" y="16278"/>
                    <a:pt x="13900" y="16292"/>
                    <a:pt x="14249" y="16292"/>
                  </a:cubicBezTo>
                  <a:cubicBezTo>
                    <a:pt x="16154" y="16292"/>
                    <a:pt x="18015" y="15933"/>
                    <a:pt x="19708" y="14913"/>
                  </a:cubicBezTo>
                  <a:cubicBezTo>
                    <a:pt x="22746" y="13079"/>
                    <a:pt x="24287" y="9603"/>
                    <a:pt x="22644" y="6291"/>
                  </a:cubicBezTo>
                  <a:cubicBezTo>
                    <a:pt x="20960" y="2899"/>
                    <a:pt x="17394" y="1205"/>
                    <a:pt x="13829" y="575"/>
                  </a:cubicBezTo>
                  <a:cubicBezTo>
                    <a:pt x="13216" y="464"/>
                    <a:pt x="12592" y="368"/>
                    <a:pt x="11960" y="285"/>
                  </a:cubicBezTo>
                  <a:close/>
                </a:path>
              </a:pathLst>
            </a:custGeom>
            <a:solidFill>
              <a:schemeClr val="accent6"/>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64" name="Google Shape;1664;p46"/>
          <p:cNvSpPr txBox="1"/>
          <p:nvPr>
            <p:ph type="title"/>
          </p:nvPr>
        </p:nvSpPr>
        <p:spPr>
          <a:xfrm>
            <a:off x="-176700" y="-81320"/>
            <a:ext cx="4646400" cy="720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960"/>
              <a:t>“Feed” the AI!</a:t>
            </a:r>
            <a:endParaRPr sz="3960"/>
          </a:p>
        </p:txBody>
      </p:sp>
      <p:cxnSp>
        <p:nvCxnSpPr>
          <p:cNvPr id="1665" name="Google Shape;1665;p46"/>
          <p:cNvCxnSpPr>
            <a:stCxn id="1666" idx="0"/>
            <a:endCxn id="1667" idx="2"/>
          </p:cNvCxnSpPr>
          <p:nvPr/>
        </p:nvCxnSpPr>
        <p:spPr>
          <a:xfrm flipH="1" rot="10800000">
            <a:off x="7459561" y="4045449"/>
            <a:ext cx="52500" cy="431400"/>
          </a:xfrm>
          <a:prstGeom prst="straightConnector1">
            <a:avLst/>
          </a:prstGeom>
          <a:noFill/>
          <a:ln cap="flat" cmpd="sng" w="38100">
            <a:solidFill>
              <a:schemeClr val="accent5"/>
            </a:solidFill>
            <a:prstDash val="solid"/>
            <a:round/>
            <a:headEnd len="med" w="med" type="none"/>
            <a:tailEnd len="med" w="med" type="triangle"/>
          </a:ln>
        </p:spPr>
      </p:cxnSp>
      <p:pic>
        <p:nvPicPr>
          <p:cNvPr id="1667" name="Google Shape;1667;p46"/>
          <p:cNvPicPr preferRelativeResize="0"/>
          <p:nvPr/>
        </p:nvPicPr>
        <p:blipFill>
          <a:blip r:embed="rId4">
            <a:alphaModFix/>
          </a:blip>
          <a:stretch>
            <a:fillRect/>
          </a:stretch>
        </p:blipFill>
        <p:spPr>
          <a:xfrm>
            <a:off x="6183051" y="877600"/>
            <a:ext cx="2658300" cy="3167775"/>
          </a:xfrm>
          <a:prstGeom prst="rect">
            <a:avLst/>
          </a:prstGeom>
          <a:noFill/>
          <a:ln cap="flat" cmpd="sng" w="19050">
            <a:solidFill>
              <a:schemeClr val="accent5"/>
            </a:solidFill>
            <a:prstDash val="solid"/>
            <a:round/>
            <a:headEnd len="sm" w="sm" type="none"/>
            <a:tailEnd len="sm" w="sm" type="none"/>
          </a:ln>
        </p:spPr>
      </p:pic>
      <p:sp>
        <p:nvSpPr>
          <p:cNvPr id="1666" name="Google Shape;1666;p46"/>
          <p:cNvSpPr txBox="1"/>
          <p:nvPr/>
        </p:nvSpPr>
        <p:spPr>
          <a:xfrm rot="-320757">
            <a:off x="5695888" y="4475756"/>
            <a:ext cx="3574146" cy="502285"/>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1900" u="sng">
                <a:solidFill>
                  <a:srgbClr val="0000FF"/>
                </a:solidFill>
                <a:latin typeface="Lato"/>
                <a:ea typeface="Lato"/>
                <a:cs typeface="Lato"/>
                <a:sym typeface="Lato"/>
                <a:hlinkClick r:id="rId5">
                  <a:extLst>
                    <a:ext uri="{A12FA001-AC4F-418D-AE19-62706E023703}">
                      <ahyp:hlinkClr val="tx"/>
                    </a:ext>
                  </a:extLst>
                </a:hlinkClick>
              </a:rPr>
              <a:t>Sample AI co-created test </a:t>
            </a:r>
            <a:endParaRPr sz="1900">
              <a:solidFill>
                <a:schemeClr val="dk1"/>
              </a:solidFill>
              <a:latin typeface="Didact Gothic"/>
              <a:ea typeface="Didact Gothic"/>
              <a:cs typeface="Didact Gothic"/>
              <a:sym typeface="Didact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1" name="Shape 1671"/>
        <p:cNvGrpSpPr/>
        <p:nvPr/>
      </p:nvGrpSpPr>
      <p:grpSpPr>
        <a:xfrm>
          <a:off x="0" y="0"/>
          <a:ext cx="0" cy="0"/>
          <a:chOff x="0" y="0"/>
          <a:chExt cx="0" cy="0"/>
        </a:xfrm>
      </p:grpSpPr>
      <p:sp>
        <p:nvSpPr>
          <p:cNvPr id="1672" name="Google Shape;1672;p47"/>
          <p:cNvSpPr txBox="1"/>
          <p:nvPr/>
        </p:nvSpPr>
        <p:spPr>
          <a:xfrm>
            <a:off x="270350" y="519733"/>
            <a:ext cx="8932800" cy="2463600"/>
          </a:xfrm>
          <a:prstGeom prst="rect">
            <a:avLst/>
          </a:prstGeom>
          <a:noFill/>
          <a:ln>
            <a:noFill/>
          </a:ln>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Identify </a:t>
            </a:r>
            <a:r>
              <a:rPr b="1" i="1" lang="en" sz="2400">
                <a:solidFill>
                  <a:srgbClr val="073763"/>
                </a:solidFill>
                <a:latin typeface="Didact Gothic"/>
                <a:ea typeface="Didact Gothic"/>
                <a:cs typeface="Didact Gothic"/>
                <a:sym typeface="Didact Gothic"/>
              </a:rPr>
              <a:t>exactly </a:t>
            </a:r>
            <a:r>
              <a:rPr lang="en" sz="2400">
                <a:solidFill>
                  <a:srgbClr val="073763"/>
                </a:solidFill>
                <a:latin typeface="Didact Gothic"/>
                <a:ea typeface="Didact Gothic"/>
                <a:cs typeface="Didact Gothic"/>
                <a:sym typeface="Didact Gothic"/>
              </a:rPr>
              <a:t>what you’re assessing </a:t>
            </a:r>
            <a:br>
              <a:rPr lang="en" sz="2400">
                <a:solidFill>
                  <a:srgbClr val="073763"/>
                </a:solidFill>
                <a:latin typeface="Didact Gothic"/>
                <a:ea typeface="Didact Gothic"/>
                <a:cs typeface="Didact Gothic"/>
                <a:sym typeface="Didact Gothic"/>
              </a:rPr>
            </a:br>
            <a:r>
              <a:rPr lang="en" sz="2400">
                <a:solidFill>
                  <a:srgbClr val="073763"/>
                </a:solidFill>
                <a:latin typeface="Didact Gothic"/>
                <a:ea typeface="Didact Gothic"/>
                <a:cs typeface="Didact Gothic"/>
                <a:sym typeface="Didact Gothic"/>
              </a:rPr>
              <a:t>	</a:t>
            </a:r>
            <a:r>
              <a:rPr lang="en" sz="2000">
                <a:solidFill>
                  <a:srgbClr val="073763"/>
                </a:solidFill>
                <a:latin typeface="Didact Gothic"/>
                <a:ea typeface="Didact Gothic"/>
                <a:cs typeface="Didact Gothic"/>
                <a:sym typeface="Didact Gothic"/>
              </a:rPr>
              <a:t>(ie, learning targets)</a:t>
            </a:r>
            <a:br>
              <a:rPr lang="en" sz="2000">
                <a:solidFill>
                  <a:srgbClr val="073763"/>
                </a:solidFill>
                <a:latin typeface="Didact Gothic"/>
                <a:ea typeface="Didact Gothic"/>
                <a:cs typeface="Didact Gothic"/>
                <a:sym typeface="Didact Gothic"/>
              </a:rPr>
            </a:br>
            <a:endParaRPr sz="2000">
              <a:solidFill>
                <a:srgbClr val="073763"/>
              </a:solidFill>
              <a:latin typeface="Didact Gothic"/>
              <a:ea typeface="Didact Gothic"/>
              <a:cs typeface="Didact Gothic"/>
              <a:sym typeface="Didact Gothic"/>
            </a:endParaRPr>
          </a:p>
          <a:p>
            <a:pPr indent="-381000" lvl="0" marL="457200" rtl="0" algn="l">
              <a:lnSpc>
                <a:spcPct val="100000"/>
              </a:lnSpc>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Choose an appropriate assessment </a:t>
            </a:r>
            <a:r>
              <a:rPr b="1" i="1" lang="en" sz="2400">
                <a:solidFill>
                  <a:srgbClr val="073763"/>
                </a:solidFill>
                <a:latin typeface="Didact Gothic"/>
                <a:ea typeface="Didact Gothic"/>
                <a:cs typeface="Didact Gothic"/>
                <a:sym typeface="Didact Gothic"/>
              </a:rPr>
              <a:t>method, matching the rigor  </a:t>
            </a:r>
            <a:r>
              <a:rPr lang="en" sz="2400">
                <a:solidFill>
                  <a:srgbClr val="073763"/>
                </a:solidFill>
                <a:latin typeface="Didact Gothic"/>
                <a:ea typeface="Didact Gothic"/>
                <a:cs typeface="Didact Gothic"/>
                <a:sym typeface="Didact Gothic"/>
              </a:rPr>
              <a:t>to the target</a:t>
            </a:r>
            <a:br>
              <a:rPr lang="en" sz="2400">
                <a:solidFill>
                  <a:srgbClr val="073763"/>
                </a:solidFill>
                <a:latin typeface="Didact Gothic"/>
                <a:ea typeface="Didact Gothic"/>
                <a:cs typeface="Didact Gothic"/>
                <a:sym typeface="Didact Gothic"/>
              </a:rPr>
            </a:br>
            <a:endParaRPr sz="2400">
              <a:solidFill>
                <a:srgbClr val="073763"/>
              </a:solidFill>
              <a:latin typeface="Didact Gothic"/>
              <a:ea typeface="Didact Gothic"/>
              <a:cs typeface="Didact Gothic"/>
              <a:sym typeface="Didact Gothic"/>
            </a:endParaRPr>
          </a:p>
          <a:p>
            <a:pPr indent="-381000" lvl="0" marL="457200" rtl="0" algn="l">
              <a:lnSpc>
                <a:spcPct val="100000"/>
              </a:lnSpc>
              <a:spcBef>
                <a:spcPts val="0"/>
              </a:spcBef>
              <a:spcAft>
                <a:spcPts val="0"/>
              </a:spcAft>
              <a:buClr>
                <a:srgbClr val="073763"/>
              </a:buClr>
              <a:buSzPts val="2400"/>
              <a:buFont typeface="Didact Gothic"/>
              <a:buChar char="●"/>
            </a:pPr>
            <a:r>
              <a:rPr b="1" i="1" lang="en" sz="2400">
                <a:solidFill>
                  <a:srgbClr val="073763"/>
                </a:solidFill>
                <a:latin typeface="Didact Gothic"/>
                <a:ea typeface="Didact Gothic"/>
                <a:cs typeface="Didact Gothic"/>
                <a:sym typeface="Didact Gothic"/>
              </a:rPr>
              <a:t>“Blueprint” </a:t>
            </a:r>
            <a:r>
              <a:rPr lang="en" sz="2400">
                <a:solidFill>
                  <a:srgbClr val="073763"/>
                </a:solidFill>
                <a:latin typeface="Didact Gothic"/>
                <a:ea typeface="Didact Gothic"/>
                <a:cs typeface="Didact Gothic"/>
                <a:sym typeface="Didact Gothic"/>
              </a:rPr>
              <a:t>your assessment </a:t>
            </a:r>
            <a:r>
              <a:rPr b="1" i="1" lang="en" sz="2400">
                <a:solidFill>
                  <a:srgbClr val="073763"/>
                </a:solidFill>
                <a:latin typeface="Didact Gothic"/>
                <a:ea typeface="Didact Gothic"/>
                <a:cs typeface="Didact Gothic"/>
                <a:sym typeface="Didact Gothic"/>
              </a:rPr>
              <a:t>before </a:t>
            </a:r>
            <a:r>
              <a:rPr lang="en" sz="2400">
                <a:solidFill>
                  <a:srgbClr val="073763"/>
                </a:solidFill>
                <a:latin typeface="Didact Gothic"/>
                <a:ea typeface="Didact Gothic"/>
                <a:cs typeface="Didact Gothic"/>
                <a:sym typeface="Didact Gothic"/>
              </a:rPr>
              <a:t>instruction–</a:t>
            </a:r>
            <a:br>
              <a:rPr lang="en" sz="2400">
                <a:solidFill>
                  <a:srgbClr val="073763"/>
                </a:solidFill>
                <a:latin typeface="Didact Gothic"/>
                <a:ea typeface="Didact Gothic"/>
                <a:cs typeface="Didact Gothic"/>
                <a:sym typeface="Didact Gothic"/>
              </a:rPr>
            </a:br>
            <a:r>
              <a:rPr lang="en" sz="2400">
                <a:solidFill>
                  <a:srgbClr val="073763"/>
                </a:solidFill>
                <a:latin typeface="Didact Gothic"/>
                <a:ea typeface="Didact Gothic"/>
                <a:cs typeface="Didact Gothic"/>
                <a:sym typeface="Didact Gothic"/>
              </a:rPr>
              <a:t>both summative and formative</a:t>
            </a:r>
            <a:endParaRPr sz="2400">
              <a:solidFill>
                <a:srgbClr val="073763"/>
              </a:solidFill>
              <a:latin typeface="Didact Gothic"/>
              <a:ea typeface="Didact Gothic"/>
              <a:cs typeface="Didact Gothic"/>
              <a:sym typeface="Didact Gothic"/>
            </a:endParaRPr>
          </a:p>
          <a:p>
            <a:pPr indent="0" lvl="0" marL="0" rtl="0" algn="l">
              <a:lnSpc>
                <a:spcPct val="150000"/>
              </a:lnSpc>
              <a:spcBef>
                <a:spcPts val="0"/>
              </a:spcBef>
              <a:spcAft>
                <a:spcPts val="0"/>
              </a:spcAft>
              <a:buNone/>
            </a:pPr>
            <a:r>
              <a:t/>
            </a:r>
            <a:endParaRPr sz="1900">
              <a:solidFill>
                <a:srgbClr val="073763"/>
              </a:solidFill>
              <a:latin typeface="Didact Gothic"/>
              <a:ea typeface="Didact Gothic"/>
              <a:cs typeface="Didact Gothic"/>
              <a:sym typeface="Didact Gothic"/>
            </a:endParaRPr>
          </a:p>
        </p:txBody>
      </p:sp>
      <p:sp>
        <p:nvSpPr>
          <p:cNvPr id="1673" name="Google Shape;1673;p47"/>
          <p:cNvSpPr txBox="1"/>
          <p:nvPr>
            <p:ph type="title"/>
          </p:nvPr>
        </p:nvSpPr>
        <p:spPr>
          <a:xfrm>
            <a:off x="380813" y="-91205"/>
            <a:ext cx="83823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rmAutofit/>
          </a:bodyPr>
          <a:lstStyle/>
          <a:p>
            <a:pPr indent="0" lvl="0" marL="0" rtl="0" algn="ctr">
              <a:spcBef>
                <a:spcPts val="0"/>
              </a:spcBef>
              <a:spcAft>
                <a:spcPts val="0"/>
              </a:spcAft>
              <a:buNone/>
            </a:pPr>
            <a:r>
              <a:rPr lang="en"/>
              <a:t>“Blueprint” Your Assessments</a:t>
            </a:r>
            <a:endParaRPr/>
          </a:p>
        </p:txBody>
      </p:sp>
      <p:pic>
        <p:nvPicPr>
          <p:cNvPr id="1674" name="Google Shape;1674;p47"/>
          <p:cNvPicPr preferRelativeResize="0"/>
          <p:nvPr/>
        </p:nvPicPr>
        <p:blipFill>
          <a:blip r:embed="rId3">
            <a:alphaModFix/>
          </a:blip>
          <a:stretch>
            <a:fillRect/>
          </a:stretch>
        </p:blipFill>
        <p:spPr>
          <a:xfrm>
            <a:off x="0" y="3651711"/>
            <a:ext cx="9144001" cy="2384847"/>
          </a:xfrm>
          <a:prstGeom prst="rect">
            <a:avLst/>
          </a:prstGeom>
          <a:noFill/>
          <a:ln cap="flat" cmpd="sng" w="19050">
            <a:solidFill>
              <a:srgbClr val="3A3A3A"/>
            </a:solidFill>
            <a:prstDash val="solid"/>
            <a:round/>
            <a:headEnd len="sm" w="sm" type="none"/>
            <a:tailEnd len="sm" w="sm" type="none"/>
          </a:ln>
        </p:spPr>
      </p:pic>
      <p:sp>
        <p:nvSpPr>
          <p:cNvPr id="1675" name="Google Shape;1675;p47"/>
          <p:cNvSpPr/>
          <p:nvPr/>
        </p:nvSpPr>
        <p:spPr>
          <a:xfrm rot="-668929">
            <a:off x="6837591" y="3090448"/>
            <a:ext cx="2388405" cy="573714"/>
          </a:xfrm>
          <a:custGeom>
            <a:rect b="b" l="l" r="r" t="t"/>
            <a:pathLst>
              <a:path extrusionOk="0" h="16293" w="24287">
                <a:moveTo>
                  <a:pt x="6641" y="0"/>
                </a:moveTo>
                <a:lnTo>
                  <a:pt x="6641" y="0"/>
                </a:lnTo>
                <a:cubicBezTo>
                  <a:pt x="4511" y="61"/>
                  <a:pt x="2397" y="357"/>
                  <a:pt x="389" y="963"/>
                </a:cubicBezTo>
                <a:cubicBezTo>
                  <a:pt x="1" y="1080"/>
                  <a:pt x="222" y="1615"/>
                  <a:pt x="625" y="2061"/>
                </a:cubicBezTo>
                <a:cubicBezTo>
                  <a:pt x="2058" y="1241"/>
                  <a:pt x="3663" y="671"/>
                  <a:pt x="5235" y="303"/>
                </a:cubicBezTo>
                <a:cubicBezTo>
                  <a:pt x="5699" y="196"/>
                  <a:pt x="6170" y="93"/>
                  <a:pt x="6641" y="0"/>
                </a:cubicBezTo>
                <a:close/>
                <a:moveTo>
                  <a:pt x="11960" y="285"/>
                </a:moveTo>
                <a:cubicBezTo>
                  <a:pt x="10089" y="475"/>
                  <a:pt x="8231" y="860"/>
                  <a:pt x="6555" y="1288"/>
                </a:cubicBezTo>
                <a:cubicBezTo>
                  <a:pt x="5699" y="1505"/>
                  <a:pt x="4844" y="1791"/>
                  <a:pt x="4026" y="2147"/>
                </a:cubicBezTo>
                <a:cubicBezTo>
                  <a:pt x="5489" y="1883"/>
                  <a:pt x="6965" y="1780"/>
                  <a:pt x="8448" y="1780"/>
                </a:cubicBezTo>
                <a:cubicBezTo>
                  <a:pt x="9768" y="1780"/>
                  <a:pt x="11091" y="1862"/>
                  <a:pt x="12409" y="1994"/>
                </a:cubicBezTo>
                <a:cubicBezTo>
                  <a:pt x="15648" y="2311"/>
                  <a:pt x="20001" y="2953"/>
                  <a:pt x="21275" y="6480"/>
                </a:cubicBezTo>
                <a:cubicBezTo>
                  <a:pt x="22330" y="9411"/>
                  <a:pt x="20151" y="12288"/>
                  <a:pt x="17630" y="13565"/>
                </a:cubicBezTo>
                <a:cubicBezTo>
                  <a:pt x="16193" y="14292"/>
                  <a:pt x="14646" y="14556"/>
                  <a:pt x="13073" y="14556"/>
                </a:cubicBezTo>
                <a:cubicBezTo>
                  <a:pt x="10955" y="14556"/>
                  <a:pt x="8794" y="14078"/>
                  <a:pt x="6794" y="13614"/>
                </a:cubicBezTo>
                <a:cubicBezTo>
                  <a:pt x="6705" y="13593"/>
                  <a:pt x="6626" y="13586"/>
                  <a:pt x="6562" y="13586"/>
                </a:cubicBezTo>
                <a:cubicBezTo>
                  <a:pt x="5877" y="13586"/>
                  <a:pt x="6529" y="14666"/>
                  <a:pt x="7128" y="15105"/>
                </a:cubicBezTo>
                <a:cubicBezTo>
                  <a:pt x="8523" y="15280"/>
                  <a:pt x="9928" y="15362"/>
                  <a:pt x="11333" y="15362"/>
                </a:cubicBezTo>
                <a:cubicBezTo>
                  <a:pt x="12274" y="15362"/>
                  <a:pt x="13216" y="15326"/>
                  <a:pt x="14157" y="15255"/>
                </a:cubicBezTo>
                <a:cubicBezTo>
                  <a:pt x="14167" y="15251"/>
                  <a:pt x="14178" y="15251"/>
                  <a:pt x="14189" y="15251"/>
                </a:cubicBezTo>
                <a:cubicBezTo>
                  <a:pt x="14710" y="15251"/>
                  <a:pt x="16635" y="16068"/>
                  <a:pt x="15584" y="16150"/>
                </a:cubicBezTo>
                <a:cubicBezTo>
                  <a:pt x="14788" y="16211"/>
                  <a:pt x="13993" y="16246"/>
                  <a:pt x="13194" y="16257"/>
                </a:cubicBezTo>
                <a:cubicBezTo>
                  <a:pt x="13547" y="16278"/>
                  <a:pt x="13900" y="16292"/>
                  <a:pt x="14249" y="16292"/>
                </a:cubicBezTo>
                <a:cubicBezTo>
                  <a:pt x="16154" y="16292"/>
                  <a:pt x="18015" y="15933"/>
                  <a:pt x="19708" y="14913"/>
                </a:cubicBezTo>
                <a:cubicBezTo>
                  <a:pt x="22746" y="13079"/>
                  <a:pt x="24287" y="9603"/>
                  <a:pt x="22644" y="6291"/>
                </a:cubicBezTo>
                <a:cubicBezTo>
                  <a:pt x="20960" y="2899"/>
                  <a:pt x="17394" y="1205"/>
                  <a:pt x="13829" y="575"/>
                </a:cubicBezTo>
                <a:cubicBezTo>
                  <a:pt x="13216" y="464"/>
                  <a:pt x="12592" y="368"/>
                  <a:pt x="11960" y="285"/>
                </a:cubicBezTo>
                <a:close/>
              </a:path>
            </a:pathLst>
          </a:custGeom>
          <a:solidFill>
            <a:schemeClr val="accent6"/>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47"/>
          <p:cNvSpPr/>
          <p:nvPr/>
        </p:nvSpPr>
        <p:spPr>
          <a:xfrm rot="10241815">
            <a:off x="6707541" y="3087845"/>
            <a:ext cx="2388407" cy="573688"/>
          </a:xfrm>
          <a:custGeom>
            <a:rect b="b" l="l" r="r" t="t"/>
            <a:pathLst>
              <a:path extrusionOk="0" h="16293" w="24287">
                <a:moveTo>
                  <a:pt x="6641" y="0"/>
                </a:moveTo>
                <a:lnTo>
                  <a:pt x="6641" y="0"/>
                </a:lnTo>
                <a:cubicBezTo>
                  <a:pt x="4511" y="61"/>
                  <a:pt x="2397" y="357"/>
                  <a:pt x="389" y="963"/>
                </a:cubicBezTo>
                <a:cubicBezTo>
                  <a:pt x="1" y="1080"/>
                  <a:pt x="222" y="1615"/>
                  <a:pt x="625" y="2061"/>
                </a:cubicBezTo>
                <a:cubicBezTo>
                  <a:pt x="2058" y="1241"/>
                  <a:pt x="3663" y="671"/>
                  <a:pt x="5235" y="303"/>
                </a:cubicBezTo>
                <a:cubicBezTo>
                  <a:pt x="5699" y="196"/>
                  <a:pt x="6170" y="93"/>
                  <a:pt x="6641" y="0"/>
                </a:cubicBezTo>
                <a:close/>
                <a:moveTo>
                  <a:pt x="11960" y="285"/>
                </a:moveTo>
                <a:cubicBezTo>
                  <a:pt x="10089" y="475"/>
                  <a:pt x="8231" y="860"/>
                  <a:pt x="6555" y="1288"/>
                </a:cubicBezTo>
                <a:cubicBezTo>
                  <a:pt x="5699" y="1505"/>
                  <a:pt x="4844" y="1791"/>
                  <a:pt x="4026" y="2147"/>
                </a:cubicBezTo>
                <a:cubicBezTo>
                  <a:pt x="5489" y="1883"/>
                  <a:pt x="6965" y="1780"/>
                  <a:pt x="8448" y="1780"/>
                </a:cubicBezTo>
                <a:cubicBezTo>
                  <a:pt x="9768" y="1780"/>
                  <a:pt x="11091" y="1862"/>
                  <a:pt x="12409" y="1994"/>
                </a:cubicBezTo>
                <a:cubicBezTo>
                  <a:pt x="15648" y="2311"/>
                  <a:pt x="20001" y="2953"/>
                  <a:pt x="21275" y="6480"/>
                </a:cubicBezTo>
                <a:cubicBezTo>
                  <a:pt x="22330" y="9411"/>
                  <a:pt x="20151" y="12288"/>
                  <a:pt x="17630" y="13565"/>
                </a:cubicBezTo>
                <a:cubicBezTo>
                  <a:pt x="16193" y="14292"/>
                  <a:pt x="14646" y="14556"/>
                  <a:pt x="13073" y="14556"/>
                </a:cubicBezTo>
                <a:cubicBezTo>
                  <a:pt x="10955" y="14556"/>
                  <a:pt x="8794" y="14078"/>
                  <a:pt x="6794" y="13614"/>
                </a:cubicBezTo>
                <a:cubicBezTo>
                  <a:pt x="6705" y="13593"/>
                  <a:pt x="6626" y="13586"/>
                  <a:pt x="6562" y="13586"/>
                </a:cubicBezTo>
                <a:cubicBezTo>
                  <a:pt x="5877" y="13586"/>
                  <a:pt x="6529" y="14666"/>
                  <a:pt x="7128" y="15105"/>
                </a:cubicBezTo>
                <a:cubicBezTo>
                  <a:pt x="8523" y="15280"/>
                  <a:pt x="9928" y="15362"/>
                  <a:pt x="11333" y="15362"/>
                </a:cubicBezTo>
                <a:cubicBezTo>
                  <a:pt x="12274" y="15362"/>
                  <a:pt x="13216" y="15326"/>
                  <a:pt x="14157" y="15255"/>
                </a:cubicBezTo>
                <a:cubicBezTo>
                  <a:pt x="14167" y="15251"/>
                  <a:pt x="14178" y="15251"/>
                  <a:pt x="14189" y="15251"/>
                </a:cubicBezTo>
                <a:cubicBezTo>
                  <a:pt x="14710" y="15251"/>
                  <a:pt x="16635" y="16068"/>
                  <a:pt x="15584" y="16150"/>
                </a:cubicBezTo>
                <a:cubicBezTo>
                  <a:pt x="14788" y="16211"/>
                  <a:pt x="13993" y="16246"/>
                  <a:pt x="13194" y="16257"/>
                </a:cubicBezTo>
                <a:cubicBezTo>
                  <a:pt x="13547" y="16278"/>
                  <a:pt x="13900" y="16292"/>
                  <a:pt x="14249" y="16292"/>
                </a:cubicBezTo>
                <a:cubicBezTo>
                  <a:pt x="16154" y="16292"/>
                  <a:pt x="18015" y="15933"/>
                  <a:pt x="19708" y="14913"/>
                </a:cubicBezTo>
                <a:cubicBezTo>
                  <a:pt x="22746" y="13079"/>
                  <a:pt x="24287" y="9603"/>
                  <a:pt x="22644" y="6291"/>
                </a:cubicBezTo>
                <a:cubicBezTo>
                  <a:pt x="20960" y="2899"/>
                  <a:pt x="17394" y="1205"/>
                  <a:pt x="13829" y="575"/>
                </a:cubicBezTo>
                <a:cubicBezTo>
                  <a:pt x="13216" y="464"/>
                  <a:pt x="12592" y="368"/>
                  <a:pt x="11960" y="285"/>
                </a:cubicBezTo>
                <a:close/>
              </a:path>
            </a:pathLst>
          </a:custGeom>
          <a:solidFill>
            <a:schemeClr val="accent6"/>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47"/>
          <p:cNvSpPr txBox="1"/>
          <p:nvPr/>
        </p:nvSpPr>
        <p:spPr>
          <a:xfrm rot="-563214">
            <a:off x="7113953" y="3132909"/>
            <a:ext cx="1835681" cy="596572"/>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latin typeface="Shadows Into Light Two"/>
                <a:ea typeface="Shadows Into Light Two"/>
                <a:cs typeface="Shadows Into Light Two"/>
                <a:sym typeface="Shadows Into Light Two"/>
                <a:hlinkClick r:id="rId4"/>
              </a:rPr>
              <a:t>Blueprint Template</a:t>
            </a:r>
            <a:endParaRPr sz="1800">
              <a:solidFill>
                <a:srgbClr val="0000FF"/>
              </a:solidFill>
              <a:latin typeface="Shadows Into Light Two"/>
              <a:ea typeface="Shadows Into Light Two"/>
              <a:cs typeface="Shadows Into Light Two"/>
              <a:sym typeface="Shadows Into Light Tw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1" name="Shape 1681"/>
        <p:cNvGrpSpPr/>
        <p:nvPr/>
      </p:nvGrpSpPr>
      <p:grpSpPr>
        <a:xfrm>
          <a:off x="0" y="0"/>
          <a:ext cx="0" cy="0"/>
          <a:chOff x="0" y="0"/>
          <a:chExt cx="0" cy="0"/>
        </a:xfrm>
      </p:grpSpPr>
      <p:sp>
        <p:nvSpPr>
          <p:cNvPr id="1682" name="Google Shape;1682;p48"/>
          <p:cNvSpPr txBox="1"/>
          <p:nvPr>
            <p:ph type="title"/>
          </p:nvPr>
        </p:nvSpPr>
        <p:spPr>
          <a:xfrm>
            <a:off x="-176700" y="-81320"/>
            <a:ext cx="4646400" cy="720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960"/>
              <a:t>App Smash!</a:t>
            </a:r>
            <a:endParaRPr sz="3960"/>
          </a:p>
        </p:txBody>
      </p:sp>
      <p:sp>
        <p:nvSpPr>
          <p:cNvPr id="1683" name="Google Shape;1683;p48"/>
          <p:cNvSpPr txBox="1"/>
          <p:nvPr/>
        </p:nvSpPr>
        <p:spPr>
          <a:xfrm>
            <a:off x="204150" y="567575"/>
            <a:ext cx="4448400" cy="3140100"/>
          </a:xfrm>
          <a:prstGeom prst="rect">
            <a:avLst/>
          </a:prstGeom>
          <a:solidFill>
            <a:srgbClr val="CDC2BE">
              <a:alpha val="73580"/>
            </a:srgbClr>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br>
              <a:rPr lang="en" sz="1000">
                <a:solidFill>
                  <a:srgbClr val="073763"/>
                </a:solidFill>
                <a:latin typeface="Didact Gothic"/>
                <a:ea typeface="Didact Gothic"/>
                <a:cs typeface="Didact Gothic"/>
                <a:sym typeface="Didact Gothic"/>
              </a:rPr>
            </a:br>
            <a:r>
              <a:rPr b="1" lang="en" sz="2200" u="sng">
                <a:solidFill>
                  <a:srgbClr val="073763"/>
                </a:solidFill>
                <a:latin typeface="Archivo Black"/>
                <a:ea typeface="Archivo Black"/>
                <a:cs typeface="Archivo Black"/>
                <a:sym typeface="Archivo Black"/>
              </a:rPr>
              <a:t>COMBINE </a:t>
            </a:r>
            <a:r>
              <a:rPr lang="en" sz="2000" u="sng">
                <a:solidFill>
                  <a:srgbClr val="073763"/>
                </a:solidFill>
                <a:latin typeface="Didact Gothic"/>
                <a:ea typeface="Didact Gothic"/>
                <a:cs typeface="Didact Gothic"/>
                <a:sym typeface="Didact Gothic"/>
              </a:rPr>
              <a:t>AI Platforms</a:t>
            </a:r>
            <a:endParaRPr sz="2000" u="sng">
              <a:solidFill>
                <a:srgbClr val="073763"/>
              </a:solidFill>
              <a:latin typeface="Didact Gothic"/>
              <a:ea typeface="Didact Gothic"/>
              <a:cs typeface="Didact Gothic"/>
              <a:sym typeface="Didact Gothic"/>
            </a:endParaRPr>
          </a:p>
          <a:p>
            <a:pPr indent="-355600" lvl="0" marL="4572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Utilize your resources and save even more time:</a:t>
            </a:r>
            <a:endParaRPr sz="2000">
              <a:solidFill>
                <a:srgbClr val="073763"/>
              </a:solidFill>
              <a:latin typeface="Didact Gothic"/>
              <a:ea typeface="Didact Gothic"/>
              <a:cs typeface="Didact Gothic"/>
              <a:sym typeface="Didact Gothic"/>
            </a:endParaRPr>
          </a:p>
          <a:p>
            <a:pPr indent="-355600" lvl="1" marL="9144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Notebook LM </a:t>
            </a:r>
            <a:endParaRPr sz="2000">
              <a:solidFill>
                <a:srgbClr val="073763"/>
              </a:solidFill>
              <a:latin typeface="Didact Gothic"/>
              <a:ea typeface="Didact Gothic"/>
              <a:cs typeface="Didact Gothic"/>
              <a:sym typeface="Didact Gothic"/>
            </a:endParaRPr>
          </a:p>
          <a:p>
            <a:pPr indent="-355600" lvl="1" marL="9144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Google Drive</a:t>
            </a:r>
            <a:endParaRPr sz="2000">
              <a:solidFill>
                <a:srgbClr val="073763"/>
              </a:solidFill>
              <a:latin typeface="Didact Gothic"/>
              <a:ea typeface="Didact Gothic"/>
              <a:cs typeface="Didact Gothic"/>
              <a:sym typeface="Didact Gothic"/>
            </a:endParaRPr>
          </a:p>
          <a:p>
            <a:pPr indent="-355600" lvl="1" marL="9144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Gemini GEMs</a:t>
            </a:r>
            <a:endParaRPr sz="2000">
              <a:solidFill>
                <a:srgbClr val="073763"/>
              </a:solidFill>
              <a:latin typeface="Didact Gothic"/>
              <a:ea typeface="Didact Gothic"/>
              <a:cs typeface="Didact Gothic"/>
              <a:sym typeface="Didact Gothic"/>
            </a:endParaRPr>
          </a:p>
          <a:p>
            <a:pPr indent="-355600" lvl="2" marL="1371600" rtl="0" algn="l">
              <a:spcBef>
                <a:spcPts val="0"/>
              </a:spcBef>
              <a:spcAft>
                <a:spcPts val="0"/>
              </a:spcAft>
              <a:buClr>
                <a:srgbClr val="073763"/>
              </a:buClr>
              <a:buSzPts val="2000"/>
              <a:buFont typeface="Didact Gothic"/>
              <a:buChar char="■"/>
            </a:pPr>
            <a:r>
              <a:rPr lang="en" sz="2000" u="sng">
                <a:solidFill>
                  <a:schemeClr val="hlink"/>
                </a:solidFill>
                <a:latin typeface="Didact Gothic"/>
                <a:ea typeface="Didact Gothic"/>
                <a:cs typeface="Didact Gothic"/>
                <a:sym typeface="Didact Gothic"/>
                <a:hlinkClick r:id="rId3"/>
              </a:rPr>
              <a:t>EduGems!</a:t>
            </a:r>
            <a:endParaRPr sz="2000">
              <a:solidFill>
                <a:srgbClr val="073763"/>
              </a:solidFill>
              <a:latin typeface="Didact Gothic"/>
              <a:ea typeface="Didact Gothic"/>
              <a:cs typeface="Didact Gothic"/>
              <a:sym typeface="Didact Gothic"/>
            </a:endParaRPr>
          </a:p>
          <a:p>
            <a:pPr indent="0" lvl="0" marL="0" rtl="0" algn="l">
              <a:spcBef>
                <a:spcPts val="0"/>
              </a:spcBef>
              <a:spcAft>
                <a:spcPts val="0"/>
              </a:spcAft>
              <a:buNone/>
            </a:pPr>
            <a:r>
              <a:t/>
            </a:r>
            <a:endParaRPr sz="2000">
              <a:solidFill>
                <a:srgbClr val="073763"/>
              </a:solidFill>
              <a:latin typeface="Didact Gothic"/>
              <a:ea typeface="Didact Gothic"/>
              <a:cs typeface="Didact Gothic"/>
              <a:sym typeface="Didact Gothic"/>
            </a:endParaRPr>
          </a:p>
          <a:p>
            <a:pPr indent="0" lvl="0" marL="0" rtl="0" algn="l">
              <a:spcBef>
                <a:spcPts val="0"/>
              </a:spcBef>
              <a:spcAft>
                <a:spcPts val="0"/>
              </a:spcAft>
              <a:buNone/>
            </a:pPr>
            <a:r>
              <a:t/>
            </a:r>
            <a:endParaRPr sz="2000">
              <a:solidFill>
                <a:srgbClr val="073763"/>
              </a:solidFill>
              <a:latin typeface="Didact Gothic"/>
              <a:ea typeface="Didact Gothic"/>
              <a:cs typeface="Didact Gothic"/>
              <a:sym typeface="Didact Gothic"/>
            </a:endParaRPr>
          </a:p>
        </p:txBody>
      </p:sp>
      <p:pic>
        <p:nvPicPr>
          <p:cNvPr id="1684" name="Google Shape;1684;p48"/>
          <p:cNvPicPr preferRelativeResize="0"/>
          <p:nvPr/>
        </p:nvPicPr>
        <p:blipFill>
          <a:blip r:embed="rId4">
            <a:alphaModFix/>
          </a:blip>
          <a:stretch>
            <a:fillRect/>
          </a:stretch>
        </p:blipFill>
        <p:spPr>
          <a:xfrm>
            <a:off x="5330975" y="639275"/>
            <a:ext cx="2390775" cy="676275"/>
          </a:xfrm>
          <a:prstGeom prst="rect">
            <a:avLst/>
          </a:prstGeom>
          <a:noFill/>
          <a:ln>
            <a:noFill/>
          </a:ln>
          <a:effectLst>
            <a:outerShdw blurRad="57150" rotWithShape="0" algn="bl" dir="5400000" dist="19050">
              <a:srgbClr val="000000">
                <a:alpha val="50000"/>
              </a:srgbClr>
            </a:outerShdw>
          </a:effectLst>
        </p:spPr>
      </p:pic>
      <p:pic>
        <p:nvPicPr>
          <p:cNvPr id="1685" name="Google Shape;1685;p48"/>
          <p:cNvPicPr preferRelativeResize="0"/>
          <p:nvPr/>
        </p:nvPicPr>
        <p:blipFill>
          <a:blip r:embed="rId5">
            <a:alphaModFix/>
          </a:blip>
          <a:stretch>
            <a:fillRect/>
          </a:stretch>
        </p:blipFill>
        <p:spPr>
          <a:xfrm>
            <a:off x="6754275" y="2713975"/>
            <a:ext cx="2149924" cy="1931925"/>
          </a:xfrm>
          <a:prstGeom prst="rect">
            <a:avLst/>
          </a:prstGeom>
          <a:noFill/>
          <a:ln>
            <a:noFill/>
          </a:ln>
          <a:effectLst>
            <a:outerShdw blurRad="57150" rotWithShape="0" algn="bl" dir="5400000" dist="19050">
              <a:srgbClr val="000000">
                <a:alpha val="50000"/>
              </a:srgbClr>
            </a:outerShdw>
          </a:effectLst>
        </p:spPr>
      </p:pic>
      <p:pic>
        <p:nvPicPr>
          <p:cNvPr id="1686" name="Google Shape;1686;p48"/>
          <p:cNvPicPr preferRelativeResize="0"/>
          <p:nvPr/>
        </p:nvPicPr>
        <p:blipFill>
          <a:blip r:embed="rId6">
            <a:alphaModFix/>
          </a:blip>
          <a:stretch>
            <a:fillRect/>
          </a:stretch>
        </p:blipFill>
        <p:spPr>
          <a:xfrm>
            <a:off x="2233849" y="3374300"/>
            <a:ext cx="2633526" cy="1038275"/>
          </a:xfrm>
          <a:prstGeom prst="rect">
            <a:avLst/>
          </a:prstGeom>
          <a:noFill/>
          <a:ln>
            <a:noFill/>
          </a:ln>
          <a:effectLst>
            <a:outerShdw blurRad="57150" rotWithShape="0" algn="bl" dir="5400000" dist="19050">
              <a:srgbClr val="000000">
                <a:alpha val="50000"/>
              </a:srgbClr>
            </a:outerShdw>
          </a:effectLst>
        </p:spPr>
      </p:pic>
      <p:pic>
        <p:nvPicPr>
          <p:cNvPr id="1687" name="Google Shape;1687;p48"/>
          <p:cNvPicPr preferRelativeResize="0"/>
          <p:nvPr/>
        </p:nvPicPr>
        <p:blipFill>
          <a:blip r:embed="rId7">
            <a:alphaModFix/>
          </a:blip>
          <a:stretch>
            <a:fillRect/>
          </a:stretch>
        </p:blipFill>
        <p:spPr>
          <a:xfrm>
            <a:off x="3674697" y="1814664"/>
            <a:ext cx="3116676" cy="842088"/>
          </a:xfrm>
          <a:prstGeom prst="rect">
            <a:avLst/>
          </a:prstGeom>
          <a:noFill/>
          <a:ln>
            <a:noFill/>
          </a:ln>
          <a:effectLst>
            <a:outerShdw blurRad="57150" rotWithShape="0" algn="bl" dir="5400000" dist="19050">
              <a:srgbClr val="000000">
                <a:alpha val="50000"/>
              </a:srgbClr>
            </a:outerShdw>
          </a:effectLst>
        </p:spPr>
      </p:pic>
      <p:pic>
        <p:nvPicPr>
          <p:cNvPr id="1688" name="Google Shape;1688;p48"/>
          <p:cNvPicPr preferRelativeResize="0"/>
          <p:nvPr/>
        </p:nvPicPr>
        <p:blipFill>
          <a:blip r:embed="rId8">
            <a:alphaModFix/>
          </a:blip>
          <a:stretch>
            <a:fillRect/>
          </a:stretch>
        </p:blipFill>
        <p:spPr>
          <a:xfrm>
            <a:off x="4865213" y="2898050"/>
            <a:ext cx="1676400" cy="476250"/>
          </a:xfrm>
          <a:prstGeom prst="rect">
            <a:avLst/>
          </a:prstGeom>
          <a:noFill/>
          <a:ln>
            <a:noFill/>
          </a:ln>
          <a:effectLst>
            <a:outerShdw blurRad="57150" rotWithShape="0" algn="bl" dir="5400000" dist="19050">
              <a:srgbClr val="000000">
                <a:alpha val="50000"/>
              </a:srgbClr>
            </a:outerShdw>
          </a:effectLst>
        </p:spPr>
      </p:pic>
      <p:pic>
        <p:nvPicPr>
          <p:cNvPr id="1689" name="Google Shape;1689;p48"/>
          <p:cNvPicPr preferRelativeResize="0"/>
          <p:nvPr/>
        </p:nvPicPr>
        <p:blipFill>
          <a:blip r:embed="rId9">
            <a:alphaModFix/>
          </a:blip>
          <a:stretch>
            <a:fillRect/>
          </a:stretch>
        </p:blipFill>
        <p:spPr>
          <a:xfrm>
            <a:off x="7350800" y="1662650"/>
            <a:ext cx="1428750" cy="5619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3" name="Shape 1693"/>
        <p:cNvGrpSpPr/>
        <p:nvPr/>
      </p:nvGrpSpPr>
      <p:grpSpPr>
        <a:xfrm>
          <a:off x="0" y="0"/>
          <a:ext cx="0" cy="0"/>
          <a:chOff x="0" y="0"/>
          <a:chExt cx="0" cy="0"/>
        </a:xfrm>
      </p:grpSpPr>
      <p:sp>
        <p:nvSpPr>
          <p:cNvPr id="1694" name="Google Shape;1694;p49"/>
          <p:cNvSpPr txBox="1"/>
          <p:nvPr/>
        </p:nvSpPr>
        <p:spPr>
          <a:xfrm>
            <a:off x="82075" y="966600"/>
            <a:ext cx="6657300" cy="3210300"/>
          </a:xfrm>
          <a:prstGeom prst="rect">
            <a:avLst/>
          </a:prstGeom>
          <a:noFill/>
          <a:ln>
            <a:noFill/>
          </a:ln>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rgbClr val="073763"/>
              </a:buClr>
              <a:buSzPts val="2400"/>
              <a:buFont typeface="Didact Gothic"/>
              <a:buAutoNum type="arabicPeriod"/>
            </a:pPr>
            <a:r>
              <a:rPr b="1" lang="en" sz="2400">
                <a:solidFill>
                  <a:srgbClr val="073763"/>
                </a:solidFill>
                <a:latin typeface="Didact Gothic"/>
                <a:ea typeface="Didact Gothic"/>
                <a:cs typeface="Didact Gothic"/>
                <a:sym typeface="Didact Gothic"/>
              </a:rPr>
              <a:t>Collect &amp; organize resources</a:t>
            </a:r>
            <a:r>
              <a:rPr lang="en" sz="2400">
                <a:solidFill>
                  <a:srgbClr val="073763"/>
                </a:solidFill>
                <a:latin typeface="Didact Gothic"/>
                <a:ea typeface="Didact Gothic"/>
                <a:cs typeface="Didact Gothic"/>
                <a:sym typeface="Didact Gothic"/>
              </a:rPr>
              <a:t> for high quality assessment writing:</a:t>
            </a:r>
            <a:endParaRPr sz="2400">
              <a:solidFill>
                <a:srgbClr val="073763"/>
              </a:solidFill>
              <a:latin typeface="Didact Gothic"/>
              <a:ea typeface="Didact Gothic"/>
              <a:cs typeface="Didact Gothic"/>
              <a:sym typeface="Didact Gothic"/>
            </a:endParaRPr>
          </a:p>
          <a:p>
            <a:pPr indent="-381000" lvl="1" marL="914400" rtl="0" algn="l">
              <a:lnSpc>
                <a:spcPct val="100000"/>
              </a:lnSpc>
              <a:spcBef>
                <a:spcPts val="0"/>
              </a:spcBef>
              <a:spcAft>
                <a:spcPts val="0"/>
              </a:spcAft>
              <a:buClr>
                <a:srgbClr val="073763"/>
              </a:buClr>
              <a:buSzPts val="2400"/>
              <a:buFont typeface="Didact Gothic"/>
              <a:buChar char="○"/>
            </a:pPr>
            <a:r>
              <a:rPr lang="en" sz="2400" u="sng">
                <a:solidFill>
                  <a:schemeClr val="hlink"/>
                </a:solidFill>
                <a:latin typeface="Didact Gothic"/>
                <a:ea typeface="Didact Gothic"/>
                <a:cs typeface="Didact Gothic"/>
                <a:sym typeface="Didact Gothic"/>
                <a:hlinkClick r:id="rId3"/>
              </a:rPr>
              <a:t>Google Drive</a:t>
            </a:r>
            <a:endParaRPr sz="2400">
              <a:solidFill>
                <a:srgbClr val="073763"/>
              </a:solidFill>
              <a:latin typeface="Didact Gothic"/>
              <a:ea typeface="Didact Gothic"/>
              <a:cs typeface="Didact Gothic"/>
              <a:sym typeface="Didact Gothic"/>
            </a:endParaRPr>
          </a:p>
          <a:p>
            <a:pPr indent="-381000" lvl="1" marL="914400" rtl="0" algn="l">
              <a:lnSpc>
                <a:spcPct val="100000"/>
              </a:lnSpc>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Device desktop folder</a:t>
            </a:r>
            <a:endParaRPr sz="2400">
              <a:solidFill>
                <a:srgbClr val="073763"/>
              </a:solidFill>
              <a:latin typeface="Didact Gothic"/>
              <a:ea typeface="Didact Gothic"/>
              <a:cs typeface="Didact Gothic"/>
              <a:sym typeface="Didact Gothic"/>
            </a:endParaRPr>
          </a:p>
          <a:p>
            <a:pPr indent="-381000" lvl="1" marL="914400" rtl="0" algn="l">
              <a:lnSpc>
                <a:spcPct val="100000"/>
              </a:lnSpc>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Notebook LM, etc.</a:t>
            </a:r>
            <a:br>
              <a:rPr lang="en" sz="2400">
                <a:solidFill>
                  <a:srgbClr val="073763"/>
                </a:solidFill>
                <a:latin typeface="Didact Gothic"/>
                <a:ea typeface="Didact Gothic"/>
                <a:cs typeface="Didact Gothic"/>
                <a:sym typeface="Didact Gothic"/>
              </a:rPr>
            </a:br>
            <a:endParaRPr sz="2400">
              <a:solidFill>
                <a:srgbClr val="073763"/>
              </a:solidFill>
              <a:latin typeface="Didact Gothic"/>
              <a:ea typeface="Didact Gothic"/>
              <a:cs typeface="Didact Gothic"/>
              <a:sym typeface="Didact Gothic"/>
            </a:endParaRPr>
          </a:p>
          <a:p>
            <a:pPr indent="0" lvl="0" marL="0" rtl="0" algn="l">
              <a:lnSpc>
                <a:spcPct val="100000"/>
              </a:lnSpc>
              <a:spcBef>
                <a:spcPts val="0"/>
              </a:spcBef>
              <a:spcAft>
                <a:spcPts val="0"/>
              </a:spcAft>
              <a:buNone/>
            </a:pPr>
            <a:r>
              <a:rPr i="1" lang="en" sz="2400">
                <a:solidFill>
                  <a:srgbClr val="073763"/>
                </a:solidFill>
                <a:latin typeface="Didact Gothic"/>
                <a:ea typeface="Didact Gothic"/>
                <a:cs typeface="Didact Gothic"/>
                <a:sym typeface="Didact Gothic"/>
              </a:rPr>
              <a:t>Pro Tip:    </a:t>
            </a:r>
            <a:r>
              <a:rPr i="1" lang="en" sz="2300">
                <a:solidFill>
                  <a:srgbClr val="073763"/>
                </a:solidFill>
                <a:latin typeface="Didact Gothic"/>
                <a:ea typeface="Didact Gothic"/>
                <a:cs typeface="Didact Gothic"/>
                <a:sym typeface="Didact Gothic"/>
              </a:rPr>
              <a:t>Use the same process for your assessment content resources!</a:t>
            </a:r>
            <a:endParaRPr sz="2300">
              <a:solidFill>
                <a:srgbClr val="073763"/>
              </a:solidFill>
              <a:latin typeface="Didact Gothic"/>
              <a:ea typeface="Didact Gothic"/>
              <a:cs typeface="Didact Gothic"/>
              <a:sym typeface="Didact Gothic"/>
            </a:endParaRPr>
          </a:p>
        </p:txBody>
      </p:sp>
      <p:sp>
        <p:nvSpPr>
          <p:cNvPr id="1695" name="Google Shape;1695;p49"/>
          <p:cNvSpPr txBox="1"/>
          <p:nvPr>
            <p:ph type="title"/>
          </p:nvPr>
        </p:nvSpPr>
        <p:spPr>
          <a:xfrm>
            <a:off x="-29100" y="-49375"/>
            <a:ext cx="92655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860"/>
              <a:t>App Smashing Assessment/Question Writing</a:t>
            </a:r>
            <a:endParaRPr sz="2860"/>
          </a:p>
        </p:txBody>
      </p:sp>
      <p:grpSp>
        <p:nvGrpSpPr>
          <p:cNvPr id="1696" name="Google Shape;1696;p49"/>
          <p:cNvGrpSpPr/>
          <p:nvPr/>
        </p:nvGrpSpPr>
        <p:grpSpPr>
          <a:xfrm rot="862127">
            <a:off x="-180711" y="2968032"/>
            <a:ext cx="1686164" cy="948478"/>
            <a:chOff x="82080" y="2662980"/>
            <a:chExt cx="1801299" cy="741025"/>
          </a:xfrm>
        </p:grpSpPr>
        <p:sp>
          <p:nvSpPr>
            <p:cNvPr id="1697" name="Google Shape;1697;p49"/>
            <p:cNvSpPr/>
            <p:nvPr/>
          </p:nvSpPr>
          <p:spPr>
            <a:xfrm rot="-668902">
              <a:off x="132397" y="2826036"/>
              <a:ext cx="1727157" cy="414874"/>
            </a:xfrm>
            <a:custGeom>
              <a:rect b="b" l="l" r="r" t="t"/>
              <a:pathLst>
                <a:path extrusionOk="0" h="16293" w="24287">
                  <a:moveTo>
                    <a:pt x="6641" y="0"/>
                  </a:moveTo>
                  <a:lnTo>
                    <a:pt x="6641" y="0"/>
                  </a:lnTo>
                  <a:cubicBezTo>
                    <a:pt x="4511" y="61"/>
                    <a:pt x="2397" y="357"/>
                    <a:pt x="389" y="963"/>
                  </a:cubicBezTo>
                  <a:cubicBezTo>
                    <a:pt x="1" y="1080"/>
                    <a:pt x="222" y="1615"/>
                    <a:pt x="625" y="2061"/>
                  </a:cubicBezTo>
                  <a:cubicBezTo>
                    <a:pt x="2058" y="1241"/>
                    <a:pt x="3663" y="671"/>
                    <a:pt x="5235" y="303"/>
                  </a:cubicBezTo>
                  <a:cubicBezTo>
                    <a:pt x="5699" y="196"/>
                    <a:pt x="6170" y="93"/>
                    <a:pt x="6641" y="0"/>
                  </a:cubicBezTo>
                  <a:close/>
                  <a:moveTo>
                    <a:pt x="11960" y="285"/>
                  </a:moveTo>
                  <a:cubicBezTo>
                    <a:pt x="10089" y="475"/>
                    <a:pt x="8231" y="860"/>
                    <a:pt x="6555" y="1288"/>
                  </a:cubicBezTo>
                  <a:cubicBezTo>
                    <a:pt x="5699" y="1505"/>
                    <a:pt x="4844" y="1791"/>
                    <a:pt x="4026" y="2147"/>
                  </a:cubicBezTo>
                  <a:cubicBezTo>
                    <a:pt x="5489" y="1883"/>
                    <a:pt x="6965" y="1780"/>
                    <a:pt x="8448" y="1780"/>
                  </a:cubicBezTo>
                  <a:cubicBezTo>
                    <a:pt x="9768" y="1780"/>
                    <a:pt x="11091" y="1862"/>
                    <a:pt x="12409" y="1994"/>
                  </a:cubicBezTo>
                  <a:cubicBezTo>
                    <a:pt x="15648" y="2311"/>
                    <a:pt x="20001" y="2953"/>
                    <a:pt x="21275" y="6480"/>
                  </a:cubicBezTo>
                  <a:cubicBezTo>
                    <a:pt x="22330" y="9411"/>
                    <a:pt x="20151" y="12288"/>
                    <a:pt x="17630" y="13565"/>
                  </a:cubicBezTo>
                  <a:cubicBezTo>
                    <a:pt x="16193" y="14292"/>
                    <a:pt x="14646" y="14556"/>
                    <a:pt x="13073" y="14556"/>
                  </a:cubicBezTo>
                  <a:cubicBezTo>
                    <a:pt x="10955" y="14556"/>
                    <a:pt x="8794" y="14078"/>
                    <a:pt x="6794" y="13614"/>
                  </a:cubicBezTo>
                  <a:cubicBezTo>
                    <a:pt x="6705" y="13593"/>
                    <a:pt x="6626" y="13586"/>
                    <a:pt x="6562" y="13586"/>
                  </a:cubicBezTo>
                  <a:cubicBezTo>
                    <a:pt x="5877" y="13586"/>
                    <a:pt x="6529" y="14666"/>
                    <a:pt x="7128" y="15105"/>
                  </a:cubicBezTo>
                  <a:cubicBezTo>
                    <a:pt x="8523" y="15280"/>
                    <a:pt x="9928" y="15362"/>
                    <a:pt x="11333" y="15362"/>
                  </a:cubicBezTo>
                  <a:cubicBezTo>
                    <a:pt x="12274" y="15362"/>
                    <a:pt x="13216" y="15326"/>
                    <a:pt x="14157" y="15255"/>
                  </a:cubicBezTo>
                  <a:cubicBezTo>
                    <a:pt x="14167" y="15251"/>
                    <a:pt x="14178" y="15251"/>
                    <a:pt x="14189" y="15251"/>
                  </a:cubicBezTo>
                  <a:cubicBezTo>
                    <a:pt x="14710" y="15251"/>
                    <a:pt x="16635" y="16068"/>
                    <a:pt x="15584" y="16150"/>
                  </a:cubicBezTo>
                  <a:cubicBezTo>
                    <a:pt x="14788" y="16211"/>
                    <a:pt x="13993" y="16246"/>
                    <a:pt x="13194" y="16257"/>
                  </a:cubicBezTo>
                  <a:cubicBezTo>
                    <a:pt x="13547" y="16278"/>
                    <a:pt x="13900" y="16292"/>
                    <a:pt x="14249" y="16292"/>
                  </a:cubicBezTo>
                  <a:cubicBezTo>
                    <a:pt x="16154" y="16292"/>
                    <a:pt x="18015" y="15933"/>
                    <a:pt x="19708" y="14913"/>
                  </a:cubicBezTo>
                  <a:cubicBezTo>
                    <a:pt x="22746" y="13079"/>
                    <a:pt x="24287" y="9603"/>
                    <a:pt x="22644" y="6291"/>
                  </a:cubicBezTo>
                  <a:cubicBezTo>
                    <a:pt x="20960" y="2899"/>
                    <a:pt x="17394" y="1205"/>
                    <a:pt x="13829" y="575"/>
                  </a:cubicBezTo>
                  <a:cubicBezTo>
                    <a:pt x="13216" y="464"/>
                    <a:pt x="12592" y="368"/>
                    <a:pt x="11960" y="285"/>
                  </a:cubicBezTo>
                  <a:close/>
                </a:path>
              </a:pathLst>
            </a:custGeom>
            <a:solidFill>
              <a:schemeClr val="accent6"/>
            </a:solidFill>
            <a:ln cap="flat" cmpd="sng" w="9525">
              <a:solidFill>
                <a:schemeClr val="accent4"/>
              </a:solidFill>
              <a:prstDash val="solid"/>
              <a:round/>
              <a:headEnd len="sm" w="sm" type="none"/>
              <a:tailEnd len="sm" w="sm" type="none"/>
            </a:ln>
          </p:spPr>
          <p:txBody>
            <a:bodyPr anchorCtr="0" anchor="ctr" bIns="66100" lIns="66100" spcFirstLastPara="1" rIns="66100" wrap="square" tIns="66100">
              <a:noAutofit/>
            </a:bodyPr>
            <a:lstStyle/>
            <a:p>
              <a:pPr indent="0" lvl="0" marL="0" rtl="0" algn="l">
                <a:spcBef>
                  <a:spcPts val="0"/>
                </a:spcBef>
                <a:spcAft>
                  <a:spcPts val="0"/>
                </a:spcAft>
                <a:buNone/>
              </a:pPr>
              <a:r>
                <a:t/>
              </a:r>
              <a:endParaRPr sz="1012"/>
            </a:p>
          </p:txBody>
        </p:sp>
        <p:sp>
          <p:nvSpPr>
            <p:cNvPr id="1698" name="Google Shape;1698;p49"/>
            <p:cNvSpPr/>
            <p:nvPr/>
          </p:nvSpPr>
          <p:spPr>
            <a:xfrm rot="10241738">
              <a:off x="104261" y="2852252"/>
              <a:ext cx="1727124" cy="414862"/>
            </a:xfrm>
            <a:custGeom>
              <a:rect b="b" l="l" r="r" t="t"/>
              <a:pathLst>
                <a:path extrusionOk="0" h="16293" w="24287">
                  <a:moveTo>
                    <a:pt x="6641" y="0"/>
                  </a:moveTo>
                  <a:lnTo>
                    <a:pt x="6641" y="0"/>
                  </a:lnTo>
                  <a:cubicBezTo>
                    <a:pt x="4511" y="61"/>
                    <a:pt x="2397" y="357"/>
                    <a:pt x="389" y="963"/>
                  </a:cubicBezTo>
                  <a:cubicBezTo>
                    <a:pt x="1" y="1080"/>
                    <a:pt x="222" y="1615"/>
                    <a:pt x="625" y="2061"/>
                  </a:cubicBezTo>
                  <a:cubicBezTo>
                    <a:pt x="2058" y="1241"/>
                    <a:pt x="3663" y="671"/>
                    <a:pt x="5235" y="303"/>
                  </a:cubicBezTo>
                  <a:cubicBezTo>
                    <a:pt x="5699" y="196"/>
                    <a:pt x="6170" y="93"/>
                    <a:pt x="6641" y="0"/>
                  </a:cubicBezTo>
                  <a:close/>
                  <a:moveTo>
                    <a:pt x="11960" y="285"/>
                  </a:moveTo>
                  <a:cubicBezTo>
                    <a:pt x="10089" y="475"/>
                    <a:pt x="8231" y="860"/>
                    <a:pt x="6555" y="1288"/>
                  </a:cubicBezTo>
                  <a:cubicBezTo>
                    <a:pt x="5699" y="1505"/>
                    <a:pt x="4844" y="1791"/>
                    <a:pt x="4026" y="2147"/>
                  </a:cubicBezTo>
                  <a:cubicBezTo>
                    <a:pt x="5489" y="1883"/>
                    <a:pt x="6965" y="1780"/>
                    <a:pt x="8448" y="1780"/>
                  </a:cubicBezTo>
                  <a:cubicBezTo>
                    <a:pt x="9768" y="1780"/>
                    <a:pt x="11091" y="1862"/>
                    <a:pt x="12409" y="1994"/>
                  </a:cubicBezTo>
                  <a:cubicBezTo>
                    <a:pt x="15648" y="2311"/>
                    <a:pt x="20001" y="2953"/>
                    <a:pt x="21275" y="6480"/>
                  </a:cubicBezTo>
                  <a:cubicBezTo>
                    <a:pt x="22330" y="9411"/>
                    <a:pt x="20151" y="12288"/>
                    <a:pt x="17630" y="13565"/>
                  </a:cubicBezTo>
                  <a:cubicBezTo>
                    <a:pt x="16193" y="14292"/>
                    <a:pt x="14646" y="14556"/>
                    <a:pt x="13073" y="14556"/>
                  </a:cubicBezTo>
                  <a:cubicBezTo>
                    <a:pt x="10955" y="14556"/>
                    <a:pt x="8794" y="14078"/>
                    <a:pt x="6794" y="13614"/>
                  </a:cubicBezTo>
                  <a:cubicBezTo>
                    <a:pt x="6705" y="13593"/>
                    <a:pt x="6626" y="13586"/>
                    <a:pt x="6562" y="13586"/>
                  </a:cubicBezTo>
                  <a:cubicBezTo>
                    <a:pt x="5877" y="13586"/>
                    <a:pt x="6529" y="14666"/>
                    <a:pt x="7128" y="15105"/>
                  </a:cubicBezTo>
                  <a:cubicBezTo>
                    <a:pt x="8523" y="15280"/>
                    <a:pt x="9928" y="15362"/>
                    <a:pt x="11333" y="15362"/>
                  </a:cubicBezTo>
                  <a:cubicBezTo>
                    <a:pt x="12274" y="15362"/>
                    <a:pt x="13216" y="15326"/>
                    <a:pt x="14157" y="15255"/>
                  </a:cubicBezTo>
                  <a:cubicBezTo>
                    <a:pt x="14167" y="15251"/>
                    <a:pt x="14178" y="15251"/>
                    <a:pt x="14189" y="15251"/>
                  </a:cubicBezTo>
                  <a:cubicBezTo>
                    <a:pt x="14710" y="15251"/>
                    <a:pt x="16635" y="16068"/>
                    <a:pt x="15584" y="16150"/>
                  </a:cubicBezTo>
                  <a:cubicBezTo>
                    <a:pt x="14788" y="16211"/>
                    <a:pt x="13993" y="16246"/>
                    <a:pt x="13194" y="16257"/>
                  </a:cubicBezTo>
                  <a:cubicBezTo>
                    <a:pt x="13547" y="16278"/>
                    <a:pt x="13900" y="16292"/>
                    <a:pt x="14249" y="16292"/>
                  </a:cubicBezTo>
                  <a:cubicBezTo>
                    <a:pt x="16154" y="16292"/>
                    <a:pt x="18015" y="15933"/>
                    <a:pt x="19708" y="14913"/>
                  </a:cubicBezTo>
                  <a:cubicBezTo>
                    <a:pt x="22746" y="13079"/>
                    <a:pt x="24287" y="9603"/>
                    <a:pt x="22644" y="6291"/>
                  </a:cubicBezTo>
                  <a:cubicBezTo>
                    <a:pt x="20960" y="2899"/>
                    <a:pt x="17394" y="1205"/>
                    <a:pt x="13829" y="575"/>
                  </a:cubicBezTo>
                  <a:cubicBezTo>
                    <a:pt x="13216" y="464"/>
                    <a:pt x="12592" y="368"/>
                    <a:pt x="11960" y="285"/>
                  </a:cubicBezTo>
                  <a:close/>
                </a:path>
              </a:pathLst>
            </a:custGeom>
            <a:solidFill>
              <a:schemeClr val="accent6"/>
            </a:solidFill>
            <a:ln cap="flat" cmpd="sng" w="9525">
              <a:solidFill>
                <a:schemeClr val="accent4"/>
              </a:solidFill>
              <a:prstDash val="solid"/>
              <a:round/>
              <a:headEnd len="sm" w="sm" type="none"/>
              <a:tailEnd len="sm" w="sm" type="none"/>
            </a:ln>
          </p:spPr>
          <p:txBody>
            <a:bodyPr anchorCtr="0" anchor="ctr" bIns="66100" lIns="66100" spcFirstLastPara="1" rIns="66100" wrap="square" tIns="66100">
              <a:noAutofit/>
            </a:bodyPr>
            <a:lstStyle/>
            <a:p>
              <a:pPr indent="0" lvl="0" marL="0" rtl="0" algn="l">
                <a:spcBef>
                  <a:spcPts val="0"/>
                </a:spcBef>
                <a:spcAft>
                  <a:spcPts val="0"/>
                </a:spcAft>
                <a:buNone/>
              </a:pPr>
              <a:r>
                <a:t/>
              </a:r>
              <a:endParaRPr/>
            </a:p>
          </p:txBody>
        </p:sp>
      </p:grpSp>
      <p:pic>
        <p:nvPicPr>
          <p:cNvPr id="1699" name="Google Shape;1699;p49"/>
          <p:cNvPicPr preferRelativeResize="0"/>
          <p:nvPr/>
        </p:nvPicPr>
        <p:blipFill>
          <a:blip r:embed="rId4">
            <a:alphaModFix/>
          </a:blip>
          <a:stretch>
            <a:fillRect/>
          </a:stretch>
        </p:blipFill>
        <p:spPr>
          <a:xfrm>
            <a:off x="6499950" y="917713"/>
            <a:ext cx="2390775" cy="676275"/>
          </a:xfrm>
          <a:prstGeom prst="rect">
            <a:avLst/>
          </a:prstGeom>
          <a:noFill/>
          <a:ln>
            <a:noFill/>
          </a:ln>
          <a:effectLst>
            <a:outerShdw blurRad="57150" rotWithShape="0" algn="bl" dir="5400000" dist="19050">
              <a:srgbClr val="000000">
                <a:alpha val="50000"/>
              </a:srgbClr>
            </a:outerShdw>
          </a:effectLst>
        </p:spPr>
      </p:pic>
      <p:pic>
        <p:nvPicPr>
          <p:cNvPr id="1700" name="Google Shape;1700;p49"/>
          <p:cNvPicPr preferRelativeResize="0"/>
          <p:nvPr/>
        </p:nvPicPr>
        <p:blipFill>
          <a:blip r:embed="rId5">
            <a:alphaModFix/>
          </a:blip>
          <a:stretch>
            <a:fillRect/>
          </a:stretch>
        </p:blipFill>
        <p:spPr>
          <a:xfrm>
            <a:off x="6684950" y="1990288"/>
            <a:ext cx="2149924" cy="19319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4" name="Shape 1704"/>
        <p:cNvGrpSpPr/>
        <p:nvPr/>
      </p:nvGrpSpPr>
      <p:grpSpPr>
        <a:xfrm>
          <a:off x="0" y="0"/>
          <a:ext cx="0" cy="0"/>
          <a:chOff x="0" y="0"/>
          <a:chExt cx="0" cy="0"/>
        </a:xfrm>
      </p:grpSpPr>
      <p:sp>
        <p:nvSpPr>
          <p:cNvPr id="1705" name="Google Shape;1705;p50"/>
          <p:cNvSpPr txBox="1"/>
          <p:nvPr/>
        </p:nvSpPr>
        <p:spPr>
          <a:xfrm>
            <a:off x="492475" y="1469173"/>
            <a:ext cx="8578500" cy="3674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300">
                <a:solidFill>
                  <a:srgbClr val="073763"/>
                </a:solidFill>
                <a:latin typeface="Didact Gothic"/>
                <a:ea typeface="Didact Gothic"/>
                <a:cs typeface="Didact Gothic"/>
                <a:sym typeface="Didact Gothic"/>
              </a:rPr>
              <a:t>3. </a:t>
            </a:r>
            <a:r>
              <a:rPr b="1" lang="en" sz="2300">
                <a:solidFill>
                  <a:srgbClr val="073763"/>
                </a:solidFill>
                <a:latin typeface="Didact Gothic"/>
                <a:ea typeface="Didact Gothic"/>
                <a:cs typeface="Didact Gothic"/>
                <a:sym typeface="Didact Gothic"/>
              </a:rPr>
              <a:t>Prompt the AI</a:t>
            </a:r>
            <a:r>
              <a:rPr lang="en" sz="2300">
                <a:solidFill>
                  <a:srgbClr val="073763"/>
                </a:solidFill>
                <a:latin typeface="Didact Gothic"/>
                <a:ea typeface="Didact Gothic"/>
                <a:cs typeface="Didact Gothic"/>
                <a:sym typeface="Didact Gothic"/>
              </a:rPr>
              <a:t> to write your question(s), include as many</a:t>
            </a:r>
            <a:br>
              <a:rPr lang="en" sz="2300">
                <a:solidFill>
                  <a:srgbClr val="073763"/>
                </a:solidFill>
                <a:latin typeface="Didact Gothic"/>
                <a:ea typeface="Didact Gothic"/>
                <a:cs typeface="Didact Gothic"/>
                <a:sym typeface="Didact Gothic"/>
              </a:rPr>
            </a:br>
            <a:r>
              <a:rPr lang="en" sz="2300">
                <a:solidFill>
                  <a:srgbClr val="073763"/>
                </a:solidFill>
                <a:latin typeface="Didact Gothic"/>
                <a:ea typeface="Didact Gothic"/>
                <a:cs typeface="Didact Gothic"/>
                <a:sym typeface="Didact Gothic"/>
              </a:rPr>
              <a:t>    details as possible:</a:t>
            </a:r>
            <a:endParaRPr sz="2300">
              <a:solidFill>
                <a:srgbClr val="073763"/>
              </a:solidFill>
              <a:latin typeface="Didact Gothic"/>
              <a:ea typeface="Didact Gothic"/>
              <a:cs typeface="Didact Gothic"/>
              <a:sym typeface="Didact Gothic"/>
            </a:endParaRPr>
          </a:p>
          <a:p>
            <a:pPr indent="-374650" lvl="3" marL="1828800" rtl="0" algn="l">
              <a:lnSpc>
                <a:spcPct val="100000"/>
              </a:lnSpc>
              <a:spcBef>
                <a:spcPts val="0"/>
              </a:spcBef>
              <a:spcAft>
                <a:spcPts val="0"/>
              </a:spcAft>
              <a:buClr>
                <a:srgbClr val="073763"/>
              </a:buClr>
              <a:buSzPts val="2300"/>
              <a:buFont typeface="Didact Gothic"/>
              <a:buChar char="●"/>
            </a:pPr>
            <a:r>
              <a:rPr lang="en" sz="2300">
                <a:solidFill>
                  <a:srgbClr val="073763"/>
                </a:solidFill>
                <a:latin typeface="Didact Gothic"/>
                <a:ea typeface="Didact Gothic"/>
                <a:cs typeface="Didact Gothic"/>
                <a:sym typeface="Didact Gothic"/>
              </a:rPr>
              <a:t>upload/attach the resources</a:t>
            </a:r>
            <a:endParaRPr sz="2300">
              <a:solidFill>
                <a:srgbClr val="073763"/>
              </a:solidFill>
              <a:latin typeface="Didact Gothic"/>
              <a:ea typeface="Didact Gothic"/>
              <a:cs typeface="Didact Gothic"/>
              <a:sym typeface="Didact Gothic"/>
            </a:endParaRPr>
          </a:p>
          <a:p>
            <a:pPr indent="-374650" lvl="3" marL="1828800" rtl="0" algn="l">
              <a:lnSpc>
                <a:spcPct val="100000"/>
              </a:lnSpc>
              <a:spcBef>
                <a:spcPts val="0"/>
              </a:spcBef>
              <a:spcAft>
                <a:spcPts val="0"/>
              </a:spcAft>
              <a:buClr>
                <a:srgbClr val="073763"/>
              </a:buClr>
              <a:buSzPts val="2300"/>
              <a:buFont typeface="Didact Gothic"/>
              <a:buChar char="●"/>
            </a:pPr>
            <a:r>
              <a:rPr lang="en" sz="2300">
                <a:solidFill>
                  <a:srgbClr val="073763"/>
                </a:solidFill>
                <a:latin typeface="Didact Gothic"/>
                <a:ea typeface="Didact Gothic"/>
                <a:cs typeface="Didact Gothic"/>
                <a:sym typeface="Didact Gothic"/>
              </a:rPr>
              <a:t>provide an example</a:t>
            </a:r>
            <a:endParaRPr sz="2300">
              <a:solidFill>
                <a:srgbClr val="073763"/>
              </a:solidFill>
              <a:latin typeface="Didact Gothic"/>
              <a:ea typeface="Didact Gothic"/>
              <a:cs typeface="Didact Gothic"/>
              <a:sym typeface="Didact Gothic"/>
            </a:endParaRPr>
          </a:p>
          <a:p>
            <a:pPr indent="-374650" lvl="3" marL="1828800" rtl="0" algn="l">
              <a:lnSpc>
                <a:spcPct val="100000"/>
              </a:lnSpc>
              <a:spcBef>
                <a:spcPts val="0"/>
              </a:spcBef>
              <a:spcAft>
                <a:spcPts val="0"/>
              </a:spcAft>
              <a:buClr>
                <a:srgbClr val="073763"/>
              </a:buClr>
              <a:buSzPts val="2300"/>
              <a:buFont typeface="Didact Gothic"/>
              <a:buChar char="●"/>
            </a:pPr>
            <a:r>
              <a:rPr lang="en" sz="2300">
                <a:solidFill>
                  <a:srgbClr val="073763"/>
                </a:solidFill>
                <a:latin typeface="Didact Gothic"/>
                <a:ea typeface="Didact Gothic"/>
                <a:cs typeface="Didact Gothic"/>
                <a:sym typeface="Didact Gothic"/>
              </a:rPr>
              <a:t>include details of</a:t>
            </a:r>
            <a:endParaRPr sz="2300">
              <a:solidFill>
                <a:srgbClr val="073763"/>
              </a:solidFill>
              <a:latin typeface="Didact Gothic"/>
              <a:ea typeface="Didact Gothic"/>
              <a:cs typeface="Didact Gothic"/>
              <a:sym typeface="Didact Gothic"/>
            </a:endParaRPr>
          </a:p>
          <a:p>
            <a:pPr indent="-374650" lvl="4" marL="2286000" rtl="0" algn="l">
              <a:lnSpc>
                <a:spcPct val="100000"/>
              </a:lnSpc>
              <a:spcBef>
                <a:spcPts val="0"/>
              </a:spcBef>
              <a:spcAft>
                <a:spcPts val="0"/>
              </a:spcAft>
              <a:buClr>
                <a:srgbClr val="073763"/>
              </a:buClr>
              <a:buSzPts val="2300"/>
              <a:buFont typeface="Didact Gothic"/>
              <a:buChar char="○"/>
            </a:pPr>
            <a:r>
              <a:rPr lang="en" sz="2300">
                <a:solidFill>
                  <a:srgbClr val="073763"/>
                </a:solidFill>
                <a:latin typeface="Didact Gothic"/>
                <a:ea typeface="Didact Gothic"/>
                <a:cs typeface="Didact Gothic"/>
                <a:sym typeface="Didact Gothic"/>
              </a:rPr>
              <a:t>Question style</a:t>
            </a:r>
            <a:endParaRPr sz="2300">
              <a:solidFill>
                <a:srgbClr val="073763"/>
              </a:solidFill>
              <a:latin typeface="Didact Gothic"/>
              <a:ea typeface="Didact Gothic"/>
              <a:cs typeface="Didact Gothic"/>
              <a:sym typeface="Didact Gothic"/>
            </a:endParaRPr>
          </a:p>
          <a:p>
            <a:pPr indent="-374650" lvl="4" marL="2286000" rtl="0" algn="l">
              <a:lnSpc>
                <a:spcPct val="100000"/>
              </a:lnSpc>
              <a:spcBef>
                <a:spcPts val="0"/>
              </a:spcBef>
              <a:spcAft>
                <a:spcPts val="0"/>
              </a:spcAft>
              <a:buClr>
                <a:srgbClr val="073763"/>
              </a:buClr>
              <a:buSzPts val="2300"/>
              <a:buFont typeface="Didact Gothic"/>
              <a:buChar char="○"/>
            </a:pPr>
            <a:r>
              <a:rPr lang="en" sz="2300">
                <a:solidFill>
                  <a:srgbClr val="073763"/>
                </a:solidFill>
                <a:latin typeface="Didact Gothic"/>
                <a:ea typeface="Didact Gothic"/>
                <a:cs typeface="Didact Gothic"/>
                <a:sym typeface="Didact Gothic"/>
              </a:rPr>
              <a:t>Number of questions</a:t>
            </a:r>
            <a:endParaRPr sz="2300">
              <a:solidFill>
                <a:srgbClr val="073763"/>
              </a:solidFill>
              <a:latin typeface="Didact Gothic"/>
              <a:ea typeface="Didact Gothic"/>
              <a:cs typeface="Didact Gothic"/>
              <a:sym typeface="Didact Gothic"/>
            </a:endParaRPr>
          </a:p>
          <a:p>
            <a:pPr indent="-374650" lvl="4" marL="2286000" rtl="0" algn="l">
              <a:lnSpc>
                <a:spcPct val="100000"/>
              </a:lnSpc>
              <a:spcBef>
                <a:spcPts val="0"/>
              </a:spcBef>
              <a:spcAft>
                <a:spcPts val="0"/>
              </a:spcAft>
              <a:buClr>
                <a:srgbClr val="073763"/>
              </a:buClr>
              <a:buSzPts val="2300"/>
              <a:buFont typeface="Didact Gothic"/>
              <a:buChar char="○"/>
            </a:pPr>
            <a:r>
              <a:rPr lang="en" sz="2300">
                <a:solidFill>
                  <a:srgbClr val="073763"/>
                </a:solidFill>
                <a:latin typeface="Didact Gothic"/>
                <a:ea typeface="Didact Gothic"/>
                <a:cs typeface="Didact Gothic"/>
                <a:sym typeface="Didact Gothic"/>
              </a:rPr>
              <a:t>Standard </a:t>
            </a:r>
            <a:endParaRPr sz="2300">
              <a:solidFill>
                <a:srgbClr val="073763"/>
              </a:solidFill>
              <a:latin typeface="Didact Gothic"/>
              <a:ea typeface="Didact Gothic"/>
              <a:cs typeface="Didact Gothic"/>
              <a:sym typeface="Didact Gothic"/>
            </a:endParaRPr>
          </a:p>
          <a:p>
            <a:pPr indent="-374650" lvl="4" marL="2286000" rtl="0" algn="l">
              <a:lnSpc>
                <a:spcPct val="100000"/>
              </a:lnSpc>
              <a:spcBef>
                <a:spcPts val="0"/>
              </a:spcBef>
              <a:spcAft>
                <a:spcPts val="0"/>
              </a:spcAft>
              <a:buClr>
                <a:srgbClr val="073763"/>
              </a:buClr>
              <a:buSzPts val="2300"/>
              <a:buFont typeface="Didact Gothic"/>
              <a:buChar char="○"/>
            </a:pPr>
            <a:r>
              <a:rPr lang="en" sz="2300">
                <a:solidFill>
                  <a:srgbClr val="073763"/>
                </a:solidFill>
                <a:latin typeface="Didact Gothic"/>
                <a:ea typeface="Didact Gothic"/>
                <a:cs typeface="Didact Gothic"/>
                <a:sym typeface="Didact Gothic"/>
              </a:rPr>
              <a:t>Rigor </a:t>
            </a:r>
            <a:endParaRPr sz="2300">
              <a:solidFill>
                <a:srgbClr val="073763"/>
              </a:solidFill>
              <a:latin typeface="Didact Gothic"/>
              <a:ea typeface="Didact Gothic"/>
              <a:cs typeface="Didact Gothic"/>
              <a:sym typeface="Didact Gothic"/>
            </a:endParaRPr>
          </a:p>
          <a:p>
            <a:pPr indent="-374650" lvl="4" marL="2286000" rtl="0" algn="l">
              <a:lnSpc>
                <a:spcPct val="100000"/>
              </a:lnSpc>
              <a:spcBef>
                <a:spcPts val="0"/>
              </a:spcBef>
              <a:spcAft>
                <a:spcPts val="0"/>
              </a:spcAft>
              <a:buClr>
                <a:srgbClr val="073763"/>
              </a:buClr>
              <a:buSzPts val="2300"/>
              <a:buFont typeface="Didact Gothic"/>
              <a:buChar char="○"/>
            </a:pPr>
            <a:r>
              <a:rPr lang="en" sz="2300">
                <a:solidFill>
                  <a:srgbClr val="073763"/>
                </a:solidFill>
                <a:latin typeface="Didact Gothic"/>
                <a:ea typeface="Didact Gothic"/>
                <a:cs typeface="Didact Gothic"/>
                <a:sym typeface="Didact Gothic"/>
              </a:rPr>
              <a:t>Topic</a:t>
            </a:r>
            <a:endParaRPr sz="2200">
              <a:solidFill>
                <a:srgbClr val="073763"/>
              </a:solidFill>
              <a:latin typeface="Didact Gothic"/>
              <a:ea typeface="Didact Gothic"/>
              <a:cs typeface="Didact Gothic"/>
              <a:sym typeface="Didact Gothic"/>
            </a:endParaRPr>
          </a:p>
        </p:txBody>
      </p:sp>
      <p:sp>
        <p:nvSpPr>
          <p:cNvPr id="1706" name="Google Shape;1706;p50"/>
          <p:cNvSpPr txBox="1"/>
          <p:nvPr/>
        </p:nvSpPr>
        <p:spPr>
          <a:xfrm>
            <a:off x="492475" y="736614"/>
            <a:ext cx="89292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rgbClr val="073763"/>
                </a:solidFill>
                <a:latin typeface="Didact Gothic"/>
                <a:ea typeface="Didact Gothic"/>
                <a:cs typeface="Didact Gothic"/>
                <a:sym typeface="Didact Gothic"/>
              </a:rPr>
              <a:t>2. </a:t>
            </a:r>
            <a:r>
              <a:rPr b="1" lang="en" sz="2200">
                <a:solidFill>
                  <a:srgbClr val="073763"/>
                </a:solidFill>
                <a:latin typeface="Didact Gothic"/>
                <a:ea typeface="Didact Gothic"/>
                <a:cs typeface="Didact Gothic"/>
                <a:sym typeface="Didact Gothic"/>
              </a:rPr>
              <a:t>  Attach the Notebook</a:t>
            </a:r>
            <a:r>
              <a:rPr i="1" lang="en" sz="2200">
                <a:solidFill>
                  <a:srgbClr val="073763"/>
                </a:solidFill>
                <a:latin typeface="Didact Gothic"/>
                <a:ea typeface="Didact Gothic"/>
                <a:cs typeface="Didact Gothic"/>
                <a:sym typeface="Didact Gothic"/>
              </a:rPr>
              <a:t> </a:t>
            </a:r>
            <a:r>
              <a:rPr lang="en" sz="2200">
                <a:solidFill>
                  <a:srgbClr val="073763"/>
                </a:solidFill>
                <a:latin typeface="Didact Gothic"/>
                <a:ea typeface="Didact Gothic"/>
                <a:cs typeface="Didact Gothic"/>
                <a:sym typeface="Didact Gothic"/>
              </a:rPr>
              <a:t>(or files) to your prompt in your preferred AI tool</a:t>
            </a:r>
            <a:endParaRPr sz="1300"/>
          </a:p>
        </p:txBody>
      </p:sp>
      <p:sp>
        <p:nvSpPr>
          <p:cNvPr id="1707" name="Google Shape;1707;p50"/>
          <p:cNvSpPr txBox="1"/>
          <p:nvPr>
            <p:ph type="title"/>
          </p:nvPr>
        </p:nvSpPr>
        <p:spPr>
          <a:xfrm>
            <a:off x="-63850" y="0"/>
            <a:ext cx="92655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rmAutofit/>
          </a:bodyPr>
          <a:lstStyle/>
          <a:p>
            <a:pPr indent="0" lvl="0" marL="0" rtl="0" algn="ctr">
              <a:spcBef>
                <a:spcPts val="0"/>
              </a:spcBef>
              <a:spcAft>
                <a:spcPts val="0"/>
              </a:spcAft>
              <a:buNone/>
            </a:pPr>
            <a:r>
              <a:rPr lang="en"/>
              <a:t>How to App Smash Question Writing</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1" name="Shape 1711"/>
        <p:cNvGrpSpPr/>
        <p:nvPr/>
      </p:nvGrpSpPr>
      <p:grpSpPr>
        <a:xfrm>
          <a:off x="0" y="0"/>
          <a:ext cx="0" cy="0"/>
          <a:chOff x="0" y="0"/>
          <a:chExt cx="0" cy="0"/>
        </a:xfrm>
      </p:grpSpPr>
      <p:sp>
        <p:nvSpPr>
          <p:cNvPr id="1712" name="Google Shape;1712;p51"/>
          <p:cNvSpPr txBox="1"/>
          <p:nvPr/>
        </p:nvSpPr>
        <p:spPr>
          <a:xfrm>
            <a:off x="8700" y="766950"/>
            <a:ext cx="9126600" cy="3932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400">
                <a:solidFill>
                  <a:srgbClr val="073763"/>
                </a:solidFill>
                <a:latin typeface="Didact Gothic"/>
                <a:ea typeface="Didact Gothic"/>
                <a:cs typeface="Didact Gothic"/>
                <a:sym typeface="Didact Gothic"/>
              </a:rPr>
              <a:t>4. </a:t>
            </a:r>
            <a:r>
              <a:rPr b="1" lang="en" sz="2400">
                <a:solidFill>
                  <a:srgbClr val="073763"/>
                </a:solidFill>
                <a:latin typeface="Didact Gothic"/>
                <a:ea typeface="Didact Gothic"/>
                <a:cs typeface="Didact Gothic"/>
                <a:sym typeface="Didact Gothic"/>
              </a:rPr>
              <a:t>Revise and Fine Tune</a:t>
            </a:r>
            <a:r>
              <a:rPr lang="en" sz="2400">
                <a:solidFill>
                  <a:srgbClr val="073763"/>
                </a:solidFill>
                <a:latin typeface="Didact Gothic"/>
                <a:ea typeface="Didact Gothic"/>
                <a:cs typeface="Didact Gothic"/>
                <a:sym typeface="Didact Gothic"/>
              </a:rPr>
              <a:t> check the results for accuracy and quality </a:t>
            </a:r>
            <a:endParaRPr sz="2400">
              <a:solidFill>
                <a:srgbClr val="073763"/>
              </a:solidFill>
              <a:latin typeface="Didact Gothic"/>
              <a:ea typeface="Didact Gothic"/>
              <a:cs typeface="Didact Gothic"/>
              <a:sym typeface="Didact Gothic"/>
            </a:endParaRPr>
          </a:p>
          <a:p>
            <a:pPr indent="-381000" lvl="1" marL="1371600" rtl="0" algn="l">
              <a:lnSpc>
                <a:spcPct val="100000"/>
              </a:lnSpc>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Bias check</a:t>
            </a:r>
            <a:endParaRPr sz="2400">
              <a:solidFill>
                <a:srgbClr val="073763"/>
              </a:solidFill>
              <a:latin typeface="Didact Gothic"/>
              <a:ea typeface="Didact Gothic"/>
              <a:cs typeface="Didact Gothic"/>
              <a:sym typeface="Didact Gothic"/>
            </a:endParaRPr>
          </a:p>
          <a:p>
            <a:pPr indent="-381000" lvl="1" marL="1371600" rtl="0" algn="l">
              <a:lnSpc>
                <a:spcPct val="100000"/>
              </a:lnSpc>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Grade level readability score</a:t>
            </a:r>
            <a:endParaRPr sz="2400">
              <a:solidFill>
                <a:srgbClr val="073763"/>
              </a:solidFill>
              <a:latin typeface="Didact Gothic"/>
              <a:ea typeface="Didact Gothic"/>
              <a:cs typeface="Didact Gothic"/>
              <a:sym typeface="Didact Gothic"/>
            </a:endParaRPr>
          </a:p>
          <a:p>
            <a:pPr indent="0" lvl="0" marL="0" rtl="0" algn="l">
              <a:lnSpc>
                <a:spcPct val="100000"/>
              </a:lnSpc>
              <a:spcBef>
                <a:spcPts val="0"/>
              </a:spcBef>
              <a:spcAft>
                <a:spcPts val="0"/>
              </a:spcAft>
              <a:buNone/>
            </a:pPr>
            <a:r>
              <a:rPr lang="en" sz="2400">
                <a:solidFill>
                  <a:srgbClr val="073763"/>
                </a:solidFill>
                <a:latin typeface="Didact Gothic"/>
                <a:ea typeface="Didact Gothic"/>
                <a:cs typeface="Didact Gothic"/>
                <a:sym typeface="Didact Gothic"/>
              </a:rPr>
              <a:t>5.  Create alternate versions</a:t>
            </a:r>
            <a:endParaRPr sz="2400">
              <a:solidFill>
                <a:srgbClr val="073763"/>
              </a:solidFill>
              <a:latin typeface="Didact Gothic"/>
              <a:ea typeface="Didact Gothic"/>
              <a:cs typeface="Didact Gothic"/>
              <a:sym typeface="Didact Gothic"/>
            </a:endParaRPr>
          </a:p>
          <a:p>
            <a:pPr indent="-381000" lvl="0" marL="1371600" rtl="0" algn="l">
              <a:lnSpc>
                <a:spcPct val="100000"/>
              </a:lnSpc>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Questions for re-takes/make-up tests</a:t>
            </a:r>
            <a:endParaRPr sz="2400">
              <a:solidFill>
                <a:srgbClr val="073763"/>
              </a:solidFill>
              <a:latin typeface="Didact Gothic"/>
              <a:ea typeface="Didact Gothic"/>
              <a:cs typeface="Didact Gothic"/>
              <a:sym typeface="Didact Gothic"/>
            </a:endParaRPr>
          </a:p>
          <a:p>
            <a:pPr indent="-381000" lvl="0" marL="1371600" rtl="0" algn="l">
              <a:lnSpc>
                <a:spcPct val="100000"/>
              </a:lnSpc>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Accommodated Questions</a:t>
            </a:r>
            <a:endParaRPr sz="2400">
              <a:solidFill>
                <a:srgbClr val="073763"/>
              </a:solidFill>
              <a:latin typeface="Didact Gothic"/>
              <a:ea typeface="Didact Gothic"/>
              <a:cs typeface="Didact Gothic"/>
              <a:sym typeface="Didact Gothic"/>
            </a:endParaRPr>
          </a:p>
          <a:p>
            <a:pPr indent="-381000" lvl="1" marL="1828800" rtl="0" algn="l">
              <a:lnSpc>
                <a:spcPct val="100000"/>
              </a:lnSpc>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SPED</a:t>
            </a:r>
            <a:endParaRPr sz="2400">
              <a:solidFill>
                <a:srgbClr val="073763"/>
              </a:solidFill>
              <a:latin typeface="Didact Gothic"/>
              <a:ea typeface="Didact Gothic"/>
              <a:cs typeface="Didact Gothic"/>
              <a:sym typeface="Didact Gothic"/>
            </a:endParaRPr>
          </a:p>
          <a:p>
            <a:pPr indent="-381000" lvl="1" marL="1828800" rtl="0" algn="l">
              <a:lnSpc>
                <a:spcPct val="100000"/>
              </a:lnSpc>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EL students</a:t>
            </a:r>
            <a:endParaRPr sz="2400">
              <a:solidFill>
                <a:srgbClr val="073763"/>
              </a:solidFill>
              <a:latin typeface="Didact Gothic"/>
              <a:ea typeface="Didact Gothic"/>
              <a:cs typeface="Didact Gothic"/>
              <a:sym typeface="Didact Gothic"/>
            </a:endParaRPr>
          </a:p>
          <a:p>
            <a:pPr indent="0" lvl="0" marL="457200" rtl="0" algn="l">
              <a:lnSpc>
                <a:spcPct val="100000"/>
              </a:lnSpc>
              <a:spcBef>
                <a:spcPts val="0"/>
              </a:spcBef>
              <a:spcAft>
                <a:spcPts val="0"/>
              </a:spcAft>
              <a:buNone/>
            </a:pPr>
            <a:r>
              <a:rPr i="1" lang="en" sz="2400">
                <a:solidFill>
                  <a:srgbClr val="073763"/>
                </a:solidFill>
                <a:latin typeface="Didact Gothic"/>
                <a:ea typeface="Didact Gothic"/>
                <a:cs typeface="Didact Gothic"/>
                <a:sym typeface="Didact Gothic"/>
              </a:rPr>
              <a:t>Pro Tip:      attach list of accommodations to tailor the </a:t>
            </a:r>
            <a:br>
              <a:rPr i="1" lang="en" sz="2400">
                <a:solidFill>
                  <a:srgbClr val="073763"/>
                </a:solidFill>
                <a:latin typeface="Didact Gothic"/>
                <a:ea typeface="Didact Gothic"/>
                <a:cs typeface="Didact Gothic"/>
                <a:sym typeface="Didact Gothic"/>
              </a:rPr>
            </a:br>
            <a:r>
              <a:rPr i="1" lang="en" sz="2400">
                <a:solidFill>
                  <a:srgbClr val="073763"/>
                </a:solidFill>
                <a:latin typeface="Didact Gothic"/>
                <a:ea typeface="Didact Gothic"/>
                <a:cs typeface="Didact Gothic"/>
                <a:sym typeface="Didact Gothic"/>
              </a:rPr>
              <a:t>			assessment questions to your students!</a:t>
            </a:r>
            <a:endParaRPr sz="2300">
              <a:solidFill>
                <a:srgbClr val="073763"/>
              </a:solidFill>
              <a:latin typeface="Didact Gothic"/>
              <a:ea typeface="Didact Gothic"/>
              <a:cs typeface="Didact Gothic"/>
              <a:sym typeface="Didact Gothic"/>
            </a:endParaRPr>
          </a:p>
        </p:txBody>
      </p:sp>
      <p:sp>
        <p:nvSpPr>
          <p:cNvPr id="1713" name="Google Shape;1713;p51"/>
          <p:cNvSpPr txBox="1"/>
          <p:nvPr>
            <p:ph type="title"/>
          </p:nvPr>
        </p:nvSpPr>
        <p:spPr>
          <a:xfrm>
            <a:off x="-63850" y="0"/>
            <a:ext cx="92655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How to App Smash Assessment Writing</a:t>
            </a:r>
            <a:endParaRPr/>
          </a:p>
        </p:txBody>
      </p:sp>
      <p:grpSp>
        <p:nvGrpSpPr>
          <p:cNvPr id="1714" name="Google Shape;1714;p51"/>
          <p:cNvGrpSpPr/>
          <p:nvPr/>
        </p:nvGrpSpPr>
        <p:grpSpPr>
          <a:xfrm rot="862127">
            <a:off x="165839" y="3504276"/>
            <a:ext cx="1686164" cy="948478"/>
            <a:chOff x="82080" y="2662980"/>
            <a:chExt cx="1801299" cy="741025"/>
          </a:xfrm>
        </p:grpSpPr>
        <p:sp>
          <p:nvSpPr>
            <p:cNvPr id="1715" name="Google Shape;1715;p51"/>
            <p:cNvSpPr/>
            <p:nvPr/>
          </p:nvSpPr>
          <p:spPr>
            <a:xfrm rot="-668902">
              <a:off x="132397" y="2826036"/>
              <a:ext cx="1727157" cy="414874"/>
            </a:xfrm>
            <a:custGeom>
              <a:rect b="b" l="l" r="r" t="t"/>
              <a:pathLst>
                <a:path extrusionOk="0" h="16293" w="24287">
                  <a:moveTo>
                    <a:pt x="6641" y="0"/>
                  </a:moveTo>
                  <a:lnTo>
                    <a:pt x="6641" y="0"/>
                  </a:lnTo>
                  <a:cubicBezTo>
                    <a:pt x="4511" y="61"/>
                    <a:pt x="2397" y="357"/>
                    <a:pt x="389" y="963"/>
                  </a:cubicBezTo>
                  <a:cubicBezTo>
                    <a:pt x="1" y="1080"/>
                    <a:pt x="222" y="1615"/>
                    <a:pt x="625" y="2061"/>
                  </a:cubicBezTo>
                  <a:cubicBezTo>
                    <a:pt x="2058" y="1241"/>
                    <a:pt x="3663" y="671"/>
                    <a:pt x="5235" y="303"/>
                  </a:cubicBezTo>
                  <a:cubicBezTo>
                    <a:pt x="5699" y="196"/>
                    <a:pt x="6170" y="93"/>
                    <a:pt x="6641" y="0"/>
                  </a:cubicBezTo>
                  <a:close/>
                  <a:moveTo>
                    <a:pt x="11960" y="285"/>
                  </a:moveTo>
                  <a:cubicBezTo>
                    <a:pt x="10089" y="475"/>
                    <a:pt x="8231" y="860"/>
                    <a:pt x="6555" y="1288"/>
                  </a:cubicBezTo>
                  <a:cubicBezTo>
                    <a:pt x="5699" y="1505"/>
                    <a:pt x="4844" y="1791"/>
                    <a:pt x="4026" y="2147"/>
                  </a:cubicBezTo>
                  <a:cubicBezTo>
                    <a:pt x="5489" y="1883"/>
                    <a:pt x="6965" y="1780"/>
                    <a:pt x="8448" y="1780"/>
                  </a:cubicBezTo>
                  <a:cubicBezTo>
                    <a:pt x="9768" y="1780"/>
                    <a:pt x="11091" y="1862"/>
                    <a:pt x="12409" y="1994"/>
                  </a:cubicBezTo>
                  <a:cubicBezTo>
                    <a:pt x="15648" y="2311"/>
                    <a:pt x="20001" y="2953"/>
                    <a:pt x="21275" y="6480"/>
                  </a:cubicBezTo>
                  <a:cubicBezTo>
                    <a:pt x="22330" y="9411"/>
                    <a:pt x="20151" y="12288"/>
                    <a:pt x="17630" y="13565"/>
                  </a:cubicBezTo>
                  <a:cubicBezTo>
                    <a:pt x="16193" y="14292"/>
                    <a:pt x="14646" y="14556"/>
                    <a:pt x="13073" y="14556"/>
                  </a:cubicBezTo>
                  <a:cubicBezTo>
                    <a:pt x="10955" y="14556"/>
                    <a:pt x="8794" y="14078"/>
                    <a:pt x="6794" y="13614"/>
                  </a:cubicBezTo>
                  <a:cubicBezTo>
                    <a:pt x="6705" y="13593"/>
                    <a:pt x="6626" y="13586"/>
                    <a:pt x="6562" y="13586"/>
                  </a:cubicBezTo>
                  <a:cubicBezTo>
                    <a:pt x="5877" y="13586"/>
                    <a:pt x="6529" y="14666"/>
                    <a:pt x="7128" y="15105"/>
                  </a:cubicBezTo>
                  <a:cubicBezTo>
                    <a:pt x="8523" y="15280"/>
                    <a:pt x="9928" y="15362"/>
                    <a:pt x="11333" y="15362"/>
                  </a:cubicBezTo>
                  <a:cubicBezTo>
                    <a:pt x="12274" y="15362"/>
                    <a:pt x="13216" y="15326"/>
                    <a:pt x="14157" y="15255"/>
                  </a:cubicBezTo>
                  <a:cubicBezTo>
                    <a:pt x="14167" y="15251"/>
                    <a:pt x="14178" y="15251"/>
                    <a:pt x="14189" y="15251"/>
                  </a:cubicBezTo>
                  <a:cubicBezTo>
                    <a:pt x="14710" y="15251"/>
                    <a:pt x="16635" y="16068"/>
                    <a:pt x="15584" y="16150"/>
                  </a:cubicBezTo>
                  <a:cubicBezTo>
                    <a:pt x="14788" y="16211"/>
                    <a:pt x="13993" y="16246"/>
                    <a:pt x="13194" y="16257"/>
                  </a:cubicBezTo>
                  <a:cubicBezTo>
                    <a:pt x="13547" y="16278"/>
                    <a:pt x="13900" y="16292"/>
                    <a:pt x="14249" y="16292"/>
                  </a:cubicBezTo>
                  <a:cubicBezTo>
                    <a:pt x="16154" y="16292"/>
                    <a:pt x="18015" y="15933"/>
                    <a:pt x="19708" y="14913"/>
                  </a:cubicBezTo>
                  <a:cubicBezTo>
                    <a:pt x="22746" y="13079"/>
                    <a:pt x="24287" y="9603"/>
                    <a:pt x="22644" y="6291"/>
                  </a:cubicBezTo>
                  <a:cubicBezTo>
                    <a:pt x="20960" y="2899"/>
                    <a:pt x="17394" y="1205"/>
                    <a:pt x="13829" y="575"/>
                  </a:cubicBezTo>
                  <a:cubicBezTo>
                    <a:pt x="13216" y="464"/>
                    <a:pt x="12592" y="368"/>
                    <a:pt x="11960" y="285"/>
                  </a:cubicBezTo>
                  <a:close/>
                </a:path>
              </a:pathLst>
            </a:custGeom>
            <a:solidFill>
              <a:schemeClr val="accent6"/>
            </a:solidFill>
            <a:ln cap="flat" cmpd="sng" w="9525">
              <a:solidFill>
                <a:schemeClr val="accent4"/>
              </a:solidFill>
              <a:prstDash val="solid"/>
              <a:round/>
              <a:headEnd len="sm" w="sm" type="none"/>
              <a:tailEnd len="sm" w="sm" type="none"/>
            </a:ln>
          </p:spPr>
          <p:txBody>
            <a:bodyPr anchorCtr="0" anchor="ctr" bIns="66100" lIns="66100" spcFirstLastPara="1" rIns="66100" wrap="square" tIns="66100">
              <a:noAutofit/>
            </a:bodyPr>
            <a:lstStyle/>
            <a:p>
              <a:pPr indent="0" lvl="0" marL="0" rtl="0" algn="l">
                <a:spcBef>
                  <a:spcPts val="0"/>
                </a:spcBef>
                <a:spcAft>
                  <a:spcPts val="0"/>
                </a:spcAft>
                <a:buNone/>
              </a:pPr>
              <a:r>
                <a:t/>
              </a:r>
              <a:endParaRPr sz="912"/>
            </a:p>
          </p:txBody>
        </p:sp>
        <p:sp>
          <p:nvSpPr>
            <p:cNvPr id="1716" name="Google Shape;1716;p51"/>
            <p:cNvSpPr/>
            <p:nvPr/>
          </p:nvSpPr>
          <p:spPr>
            <a:xfrm rot="10241738">
              <a:off x="104261" y="2852252"/>
              <a:ext cx="1727124" cy="414862"/>
            </a:xfrm>
            <a:custGeom>
              <a:rect b="b" l="l" r="r" t="t"/>
              <a:pathLst>
                <a:path extrusionOk="0" h="16293" w="24287">
                  <a:moveTo>
                    <a:pt x="6641" y="0"/>
                  </a:moveTo>
                  <a:lnTo>
                    <a:pt x="6641" y="0"/>
                  </a:lnTo>
                  <a:cubicBezTo>
                    <a:pt x="4511" y="61"/>
                    <a:pt x="2397" y="357"/>
                    <a:pt x="389" y="963"/>
                  </a:cubicBezTo>
                  <a:cubicBezTo>
                    <a:pt x="1" y="1080"/>
                    <a:pt x="222" y="1615"/>
                    <a:pt x="625" y="2061"/>
                  </a:cubicBezTo>
                  <a:cubicBezTo>
                    <a:pt x="2058" y="1241"/>
                    <a:pt x="3663" y="671"/>
                    <a:pt x="5235" y="303"/>
                  </a:cubicBezTo>
                  <a:cubicBezTo>
                    <a:pt x="5699" y="196"/>
                    <a:pt x="6170" y="93"/>
                    <a:pt x="6641" y="0"/>
                  </a:cubicBezTo>
                  <a:close/>
                  <a:moveTo>
                    <a:pt x="11960" y="285"/>
                  </a:moveTo>
                  <a:cubicBezTo>
                    <a:pt x="10089" y="475"/>
                    <a:pt x="8231" y="860"/>
                    <a:pt x="6555" y="1288"/>
                  </a:cubicBezTo>
                  <a:cubicBezTo>
                    <a:pt x="5699" y="1505"/>
                    <a:pt x="4844" y="1791"/>
                    <a:pt x="4026" y="2147"/>
                  </a:cubicBezTo>
                  <a:cubicBezTo>
                    <a:pt x="5489" y="1883"/>
                    <a:pt x="6965" y="1780"/>
                    <a:pt x="8448" y="1780"/>
                  </a:cubicBezTo>
                  <a:cubicBezTo>
                    <a:pt x="9768" y="1780"/>
                    <a:pt x="11091" y="1862"/>
                    <a:pt x="12409" y="1994"/>
                  </a:cubicBezTo>
                  <a:cubicBezTo>
                    <a:pt x="15648" y="2311"/>
                    <a:pt x="20001" y="2953"/>
                    <a:pt x="21275" y="6480"/>
                  </a:cubicBezTo>
                  <a:cubicBezTo>
                    <a:pt x="22330" y="9411"/>
                    <a:pt x="20151" y="12288"/>
                    <a:pt x="17630" y="13565"/>
                  </a:cubicBezTo>
                  <a:cubicBezTo>
                    <a:pt x="16193" y="14292"/>
                    <a:pt x="14646" y="14556"/>
                    <a:pt x="13073" y="14556"/>
                  </a:cubicBezTo>
                  <a:cubicBezTo>
                    <a:pt x="10955" y="14556"/>
                    <a:pt x="8794" y="14078"/>
                    <a:pt x="6794" y="13614"/>
                  </a:cubicBezTo>
                  <a:cubicBezTo>
                    <a:pt x="6705" y="13593"/>
                    <a:pt x="6626" y="13586"/>
                    <a:pt x="6562" y="13586"/>
                  </a:cubicBezTo>
                  <a:cubicBezTo>
                    <a:pt x="5877" y="13586"/>
                    <a:pt x="6529" y="14666"/>
                    <a:pt x="7128" y="15105"/>
                  </a:cubicBezTo>
                  <a:cubicBezTo>
                    <a:pt x="8523" y="15280"/>
                    <a:pt x="9928" y="15362"/>
                    <a:pt x="11333" y="15362"/>
                  </a:cubicBezTo>
                  <a:cubicBezTo>
                    <a:pt x="12274" y="15362"/>
                    <a:pt x="13216" y="15326"/>
                    <a:pt x="14157" y="15255"/>
                  </a:cubicBezTo>
                  <a:cubicBezTo>
                    <a:pt x="14167" y="15251"/>
                    <a:pt x="14178" y="15251"/>
                    <a:pt x="14189" y="15251"/>
                  </a:cubicBezTo>
                  <a:cubicBezTo>
                    <a:pt x="14710" y="15251"/>
                    <a:pt x="16635" y="16068"/>
                    <a:pt x="15584" y="16150"/>
                  </a:cubicBezTo>
                  <a:cubicBezTo>
                    <a:pt x="14788" y="16211"/>
                    <a:pt x="13993" y="16246"/>
                    <a:pt x="13194" y="16257"/>
                  </a:cubicBezTo>
                  <a:cubicBezTo>
                    <a:pt x="13547" y="16278"/>
                    <a:pt x="13900" y="16292"/>
                    <a:pt x="14249" y="16292"/>
                  </a:cubicBezTo>
                  <a:cubicBezTo>
                    <a:pt x="16154" y="16292"/>
                    <a:pt x="18015" y="15933"/>
                    <a:pt x="19708" y="14913"/>
                  </a:cubicBezTo>
                  <a:cubicBezTo>
                    <a:pt x="22746" y="13079"/>
                    <a:pt x="24287" y="9603"/>
                    <a:pt x="22644" y="6291"/>
                  </a:cubicBezTo>
                  <a:cubicBezTo>
                    <a:pt x="20960" y="2899"/>
                    <a:pt x="17394" y="1205"/>
                    <a:pt x="13829" y="575"/>
                  </a:cubicBezTo>
                  <a:cubicBezTo>
                    <a:pt x="13216" y="464"/>
                    <a:pt x="12592" y="368"/>
                    <a:pt x="11960" y="285"/>
                  </a:cubicBezTo>
                  <a:close/>
                </a:path>
              </a:pathLst>
            </a:custGeom>
            <a:solidFill>
              <a:schemeClr val="accent6"/>
            </a:solidFill>
            <a:ln cap="flat" cmpd="sng" w="9525">
              <a:solidFill>
                <a:schemeClr val="accent4"/>
              </a:solidFill>
              <a:prstDash val="solid"/>
              <a:round/>
              <a:headEnd len="sm" w="sm" type="none"/>
              <a:tailEnd len="sm" w="sm" type="none"/>
            </a:ln>
          </p:spPr>
          <p:txBody>
            <a:bodyPr anchorCtr="0" anchor="ctr" bIns="66100" lIns="66100" spcFirstLastPara="1" rIns="66100" wrap="square" tIns="66100">
              <a:noAutofit/>
            </a:bodyPr>
            <a:lstStyle/>
            <a:p>
              <a:pPr indent="0" lvl="0" marL="0" rtl="0" algn="l">
                <a:spcBef>
                  <a:spcPts val="0"/>
                </a:spcBef>
                <a:spcAft>
                  <a:spcPts val="0"/>
                </a:spcAft>
                <a:buNone/>
              </a:pPr>
              <a:r>
                <a:t/>
              </a:r>
              <a:endParaRPr sz="1300"/>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0" name="Shape 1720"/>
        <p:cNvGrpSpPr/>
        <p:nvPr/>
      </p:nvGrpSpPr>
      <p:grpSpPr>
        <a:xfrm>
          <a:off x="0" y="0"/>
          <a:ext cx="0" cy="0"/>
          <a:chOff x="0" y="0"/>
          <a:chExt cx="0" cy="0"/>
        </a:xfrm>
      </p:grpSpPr>
      <p:sp>
        <p:nvSpPr>
          <p:cNvPr id="1721" name="Google Shape;1721;p52"/>
          <p:cNvSpPr txBox="1"/>
          <p:nvPr>
            <p:ph idx="1" type="body"/>
          </p:nvPr>
        </p:nvSpPr>
        <p:spPr>
          <a:xfrm>
            <a:off x="-58117" y="0"/>
            <a:ext cx="6834900" cy="669300"/>
          </a:xfrm>
          <a:prstGeom prst="rect">
            <a:avLst/>
          </a:prstGeom>
          <a:solidFill>
            <a:schemeClr val="lt1"/>
          </a:solidFill>
        </p:spPr>
        <p:txBody>
          <a:bodyPr anchorCtr="0" anchor="t" bIns="91425" lIns="91425" spcFirstLastPara="1" rIns="91425" wrap="square" tIns="91425">
            <a:noAutofit/>
          </a:bodyPr>
          <a:lstStyle/>
          <a:p>
            <a:pPr indent="0" lvl="0" marL="0" rtl="0" algn="l">
              <a:lnSpc>
                <a:spcPct val="100000"/>
              </a:lnSpc>
              <a:spcBef>
                <a:spcPts val="0"/>
              </a:spcBef>
              <a:spcAft>
                <a:spcPts val="1200"/>
              </a:spcAft>
              <a:buNone/>
            </a:pPr>
            <a:r>
              <a:rPr b="1" lang="en" sz="4000">
                <a:latin typeface="Archivo Black"/>
                <a:ea typeface="Archivo Black"/>
                <a:cs typeface="Archivo Black"/>
                <a:sym typeface="Archivo Black"/>
              </a:rPr>
              <a:t>LET’S TRY IT!</a:t>
            </a:r>
            <a:endParaRPr sz="4000">
              <a:latin typeface="Archivo Black"/>
              <a:ea typeface="Archivo Black"/>
              <a:cs typeface="Archivo Black"/>
              <a:sym typeface="Archivo Black"/>
            </a:endParaRPr>
          </a:p>
        </p:txBody>
      </p:sp>
      <p:sp>
        <p:nvSpPr>
          <p:cNvPr id="1722" name="Google Shape;1722;p52"/>
          <p:cNvSpPr txBox="1"/>
          <p:nvPr/>
        </p:nvSpPr>
        <p:spPr>
          <a:xfrm>
            <a:off x="-58125" y="816550"/>
            <a:ext cx="9069300" cy="3694200"/>
          </a:xfrm>
          <a:prstGeom prst="rect">
            <a:avLst/>
          </a:prstGeom>
          <a:solidFill>
            <a:srgbClr val="CDC2BE"/>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00">
                <a:solidFill>
                  <a:srgbClr val="073763"/>
                </a:solidFill>
                <a:latin typeface="Didact Gothic"/>
                <a:ea typeface="Didact Gothic"/>
                <a:cs typeface="Didact Gothic"/>
                <a:sym typeface="Didact Gothic"/>
              </a:rPr>
              <a:t>Prompt:</a:t>
            </a:r>
            <a:endParaRPr b="1"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Context:</a:t>
            </a:r>
            <a:r>
              <a:rPr lang="en" sz="1900">
                <a:solidFill>
                  <a:srgbClr val="073763"/>
                </a:solidFill>
                <a:latin typeface="Didact Gothic"/>
                <a:ea typeface="Didact Gothic"/>
                <a:cs typeface="Didact Gothic"/>
                <a:sym typeface="Didact Gothic"/>
              </a:rPr>
              <a:t> Generate a set of high quality assessment questions about [</a:t>
            </a:r>
            <a:r>
              <a:rPr lang="en" sz="1900">
                <a:solidFill>
                  <a:srgbClr val="666666"/>
                </a:solidFill>
                <a:latin typeface="Didact Gothic"/>
                <a:ea typeface="Didact Gothic"/>
                <a:cs typeface="Didact Gothic"/>
                <a:sym typeface="Didact Gothic"/>
              </a:rPr>
              <a:t>standard</a:t>
            </a:r>
            <a:r>
              <a:rPr lang="en" sz="1900">
                <a:solidFill>
                  <a:srgbClr val="073763"/>
                </a:solidFill>
                <a:latin typeface="Didact Gothic"/>
                <a:ea typeface="Didact Gothic"/>
                <a:cs typeface="Didact Gothic"/>
                <a:sym typeface="Didact Gothic"/>
              </a:rPr>
              <a:t>]</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Role: </a:t>
            </a:r>
            <a:r>
              <a:rPr lang="en" sz="1900">
                <a:solidFill>
                  <a:srgbClr val="073763"/>
                </a:solidFill>
                <a:latin typeface="Didact Gothic"/>
                <a:ea typeface="Didact Gothic"/>
                <a:cs typeface="Didact Gothic"/>
                <a:sym typeface="Didact Gothic"/>
              </a:rPr>
              <a:t>Act as an expert [</a:t>
            </a:r>
            <a:r>
              <a:rPr lang="en" sz="1900">
                <a:solidFill>
                  <a:srgbClr val="666666"/>
                </a:solidFill>
                <a:latin typeface="Didact Gothic"/>
                <a:ea typeface="Didact Gothic"/>
                <a:cs typeface="Didact Gothic"/>
                <a:sym typeface="Didact Gothic"/>
              </a:rPr>
              <a:t>Subject Area/Topic</a:t>
            </a:r>
            <a:r>
              <a:rPr lang="en" sz="1900">
                <a:solidFill>
                  <a:srgbClr val="073763"/>
                </a:solidFill>
                <a:latin typeface="Didact Gothic"/>
                <a:ea typeface="Didact Gothic"/>
                <a:cs typeface="Didact Gothic"/>
                <a:sym typeface="Didact Gothic"/>
              </a:rPr>
              <a:t>] assessment strategist and designer. </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Audience: </a:t>
            </a:r>
            <a:r>
              <a:rPr lang="en" sz="1900">
                <a:solidFill>
                  <a:srgbClr val="073763"/>
                </a:solidFill>
                <a:latin typeface="Didact Gothic"/>
                <a:ea typeface="Didact Gothic"/>
                <a:cs typeface="Didact Gothic"/>
                <a:sym typeface="Didact Gothic"/>
              </a:rPr>
              <a:t>The students are [</a:t>
            </a:r>
            <a:r>
              <a:rPr lang="en" sz="1900">
                <a:solidFill>
                  <a:srgbClr val="666666"/>
                </a:solidFill>
                <a:latin typeface="Didact Gothic"/>
                <a:ea typeface="Didact Gothic"/>
                <a:cs typeface="Didact Gothic"/>
                <a:sym typeface="Didact Gothic"/>
              </a:rPr>
              <a:t>Grade Level</a:t>
            </a:r>
            <a:r>
              <a:rPr lang="en" sz="1900">
                <a:solidFill>
                  <a:srgbClr val="073763"/>
                </a:solidFill>
                <a:latin typeface="Didact Gothic"/>
                <a:ea typeface="Didact Gothic"/>
                <a:cs typeface="Didact Gothic"/>
                <a:sym typeface="Didact Gothic"/>
              </a:rPr>
              <a:t>] who have just learned about [</a:t>
            </a:r>
            <a:r>
              <a:rPr lang="en" sz="1900">
                <a:solidFill>
                  <a:srgbClr val="666666"/>
                </a:solidFill>
                <a:latin typeface="Didact Gothic"/>
                <a:ea typeface="Didact Gothic"/>
                <a:cs typeface="Didact Gothic"/>
                <a:sym typeface="Didact Gothic"/>
              </a:rPr>
              <a:t>Topics</a:t>
            </a:r>
            <a:r>
              <a:rPr lang="en" sz="1900">
                <a:solidFill>
                  <a:srgbClr val="073763"/>
                </a:solidFill>
                <a:latin typeface="Didact Gothic"/>
                <a:ea typeface="Didact Gothic"/>
                <a:cs typeface="Didact Gothic"/>
                <a:sym typeface="Didact Gothic"/>
              </a:rPr>
              <a:t>].</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Format: </a:t>
            </a:r>
            <a:r>
              <a:rPr lang="en" sz="1900">
                <a:solidFill>
                  <a:srgbClr val="073763"/>
                </a:solidFill>
                <a:latin typeface="Didact Gothic"/>
                <a:ea typeface="Didact Gothic"/>
                <a:cs typeface="Didact Gothic"/>
                <a:sym typeface="Didact Gothic"/>
              </a:rPr>
              <a:t>Using the concepts extracted from the attached source material </a:t>
            </a:r>
            <a:br>
              <a:rPr lang="en" sz="1900">
                <a:solidFill>
                  <a:srgbClr val="073763"/>
                </a:solidFill>
                <a:latin typeface="Didact Gothic"/>
                <a:ea typeface="Didact Gothic"/>
                <a:cs typeface="Didact Gothic"/>
                <a:sym typeface="Didact Gothic"/>
              </a:rPr>
            </a:br>
            <a:r>
              <a:rPr lang="en" sz="1900">
                <a:solidFill>
                  <a:srgbClr val="073763"/>
                </a:solidFill>
                <a:latin typeface="Didact Gothic"/>
                <a:ea typeface="Didact Gothic"/>
                <a:cs typeface="Didact Gothic"/>
                <a:sym typeface="Didact Gothic"/>
              </a:rPr>
              <a:t> [</a:t>
            </a:r>
            <a:r>
              <a:rPr lang="en" sz="1900">
                <a:solidFill>
                  <a:srgbClr val="666666"/>
                </a:solidFill>
                <a:latin typeface="Didact Gothic"/>
                <a:ea typeface="Didact Gothic"/>
                <a:cs typeface="Didact Gothic"/>
                <a:sym typeface="Didact Gothic"/>
              </a:rPr>
              <a:t>Paste/Attach pdfs or NotebookLM</a:t>
            </a:r>
            <a:r>
              <a:rPr lang="en" sz="1900">
                <a:solidFill>
                  <a:srgbClr val="073763"/>
                </a:solidFill>
                <a:latin typeface="Didact Gothic"/>
                <a:ea typeface="Didact Gothic"/>
                <a:cs typeface="Didact Gothic"/>
                <a:sym typeface="Didact Gothic"/>
              </a:rPr>
              <a:t>], write four [</a:t>
            </a:r>
            <a:r>
              <a:rPr lang="en" sz="1900">
                <a:solidFill>
                  <a:srgbClr val="666666"/>
                </a:solidFill>
                <a:latin typeface="Didact Gothic"/>
                <a:ea typeface="Didact Gothic"/>
                <a:cs typeface="Didact Gothic"/>
                <a:sym typeface="Didact Gothic"/>
              </a:rPr>
              <a:t>DOK Level 2</a:t>
            </a:r>
            <a:r>
              <a:rPr lang="en" sz="1900">
                <a:solidFill>
                  <a:srgbClr val="073763"/>
                </a:solidFill>
                <a:latin typeface="Didact Gothic"/>
                <a:ea typeface="Didact Gothic"/>
                <a:cs typeface="Didact Gothic"/>
                <a:sym typeface="Didact Gothic"/>
              </a:rPr>
              <a:t>] multiple-choice questions aligned to [</a:t>
            </a:r>
            <a:r>
              <a:rPr lang="en" sz="1900">
                <a:solidFill>
                  <a:srgbClr val="666666"/>
                </a:solidFill>
                <a:latin typeface="Didact Gothic"/>
                <a:ea typeface="Didact Gothic"/>
                <a:cs typeface="Didact Gothic"/>
                <a:sym typeface="Didact Gothic"/>
              </a:rPr>
              <a:t>Standard</a:t>
            </a:r>
            <a:r>
              <a:rPr lang="en" sz="1900">
                <a:solidFill>
                  <a:srgbClr val="073763"/>
                </a:solidFill>
                <a:latin typeface="Didact Gothic"/>
                <a:ea typeface="Didact Gothic"/>
                <a:cs typeface="Didact Gothic"/>
                <a:sym typeface="Didact Gothic"/>
              </a:rPr>
              <a:t>] that meet [</a:t>
            </a:r>
            <a:r>
              <a:rPr lang="en" sz="1900">
                <a:solidFill>
                  <a:srgbClr val="666666"/>
                </a:solidFill>
                <a:latin typeface="Didact Gothic"/>
                <a:ea typeface="Didact Gothic"/>
                <a:cs typeface="Didact Gothic"/>
                <a:sym typeface="Didact Gothic"/>
              </a:rPr>
              <a:t>Bloom’s “Understanding” Level of Thinking</a:t>
            </a:r>
            <a:r>
              <a:rPr lang="en" sz="1900">
                <a:solidFill>
                  <a:srgbClr val="073763"/>
                </a:solidFill>
                <a:latin typeface="Didact Gothic"/>
                <a:ea typeface="Didact Gothic"/>
                <a:cs typeface="Didact Gothic"/>
                <a:sym typeface="Didact Gothic"/>
              </a:rPr>
              <a:t>]. For each question, provide four answer options where each distractor represents a specific common misconception. </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Tune:</a:t>
            </a:r>
            <a:r>
              <a:rPr lang="en" sz="1900">
                <a:solidFill>
                  <a:srgbClr val="073763"/>
                </a:solidFill>
                <a:latin typeface="Didact Gothic"/>
                <a:ea typeface="Didact Gothic"/>
                <a:cs typeface="Didact Gothic"/>
                <a:sym typeface="Didact Gothic"/>
              </a:rPr>
              <a:t> (Ask it to refine one or more questions.)  Make question 1 a DOK level [</a:t>
            </a:r>
            <a:r>
              <a:rPr lang="en" sz="1900">
                <a:solidFill>
                  <a:srgbClr val="666666"/>
                </a:solidFill>
                <a:latin typeface="Didact Gothic"/>
                <a:ea typeface="Didact Gothic"/>
                <a:cs typeface="Didact Gothic"/>
                <a:sym typeface="Didact Gothic"/>
              </a:rPr>
              <a:t>1</a:t>
            </a:r>
            <a:r>
              <a:rPr lang="en" sz="1900">
                <a:solidFill>
                  <a:srgbClr val="073763"/>
                </a:solidFill>
                <a:latin typeface="Didact Gothic"/>
                <a:ea typeface="Didact Gothic"/>
                <a:cs typeface="Didact Gothic"/>
                <a:sym typeface="Didact Gothic"/>
              </a:rPr>
              <a:t>]” or “Rewrite the quiz to focus more on [</a:t>
            </a:r>
            <a:r>
              <a:rPr lang="en" sz="1900">
                <a:solidFill>
                  <a:srgbClr val="666666"/>
                </a:solidFill>
                <a:latin typeface="Didact Gothic"/>
                <a:ea typeface="Didact Gothic"/>
                <a:cs typeface="Didact Gothic"/>
                <a:sym typeface="Didact Gothic"/>
              </a:rPr>
              <a:t>topic</a:t>
            </a:r>
            <a:r>
              <a:rPr lang="en" sz="1900">
                <a:solidFill>
                  <a:srgbClr val="073763"/>
                </a:solidFill>
                <a:latin typeface="Didact Gothic"/>
                <a:ea typeface="Didact Gothic"/>
                <a:cs typeface="Didact Gothic"/>
                <a:sym typeface="Didact Gothic"/>
              </a:rPr>
              <a:t>]. Or “Revise [certain phrase/wording to match a grade level readability score of [</a:t>
            </a:r>
            <a:r>
              <a:rPr lang="en" sz="1900">
                <a:solidFill>
                  <a:srgbClr val="666666"/>
                </a:solidFill>
                <a:latin typeface="Didact Gothic"/>
                <a:ea typeface="Didact Gothic"/>
                <a:cs typeface="Didact Gothic"/>
                <a:sym typeface="Didact Gothic"/>
              </a:rPr>
              <a:t>8.6</a:t>
            </a:r>
            <a:r>
              <a:rPr lang="en" sz="1900">
                <a:solidFill>
                  <a:srgbClr val="073763"/>
                </a:solidFill>
                <a:latin typeface="Didact Gothic"/>
                <a:ea typeface="Didact Gothic"/>
                <a:cs typeface="Didact Gothic"/>
                <a:sym typeface="Didact Gothic"/>
              </a:rPr>
              <a:t>]</a:t>
            </a:r>
            <a:r>
              <a:rPr lang="en">
                <a:solidFill>
                  <a:srgbClr val="073763"/>
                </a:solidFill>
                <a:latin typeface="Courier New"/>
                <a:ea typeface="Courier New"/>
                <a:cs typeface="Courier New"/>
                <a:sym typeface="Courier New"/>
              </a:rPr>
              <a:t>”</a:t>
            </a:r>
            <a:endParaRPr>
              <a:solidFill>
                <a:srgbClr val="073763"/>
              </a:solidFill>
              <a:latin typeface="Courier New"/>
              <a:ea typeface="Courier New"/>
              <a:cs typeface="Courier New"/>
              <a:sym typeface="Courier New"/>
            </a:endParaRPr>
          </a:p>
        </p:txBody>
      </p:sp>
      <p:pic>
        <p:nvPicPr>
          <p:cNvPr id="1723" name="Google Shape;1723;p52" title="AI Prompt 2 - Edited.png"/>
          <p:cNvPicPr preferRelativeResize="0"/>
          <p:nvPr/>
        </p:nvPicPr>
        <p:blipFill>
          <a:blip r:embed="rId3">
            <a:alphaModFix/>
          </a:blip>
          <a:stretch>
            <a:fillRect/>
          </a:stretch>
        </p:blipFill>
        <p:spPr>
          <a:xfrm>
            <a:off x="7890150" y="0"/>
            <a:ext cx="1253850" cy="1253850"/>
          </a:xfrm>
          <a:prstGeom prst="rect">
            <a:avLst/>
          </a:prstGeom>
          <a:noFill/>
          <a:ln>
            <a:noFill/>
          </a:ln>
        </p:spPr>
      </p:pic>
      <p:sp>
        <p:nvSpPr>
          <p:cNvPr id="1724" name="Google Shape;1724;p52"/>
          <p:cNvSpPr txBox="1"/>
          <p:nvPr/>
        </p:nvSpPr>
        <p:spPr>
          <a:xfrm>
            <a:off x="3896302" y="176700"/>
            <a:ext cx="3273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9F816D"/>
                </a:solidFill>
              </a:rPr>
              <a:t>CRAFT and App Smash </a:t>
            </a:r>
            <a:endParaRPr>
              <a:solidFill>
                <a:srgbClr val="9F816D"/>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8" name="Shape 1728"/>
        <p:cNvGrpSpPr/>
        <p:nvPr/>
      </p:nvGrpSpPr>
      <p:grpSpPr>
        <a:xfrm>
          <a:off x="0" y="0"/>
          <a:ext cx="0" cy="0"/>
          <a:chOff x="0" y="0"/>
          <a:chExt cx="0" cy="0"/>
        </a:xfrm>
      </p:grpSpPr>
      <p:sp>
        <p:nvSpPr>
          <p:cNvPr id="1729" name="Google Shape;1729;p53"/>
          <p:cNvSpPr txBox="1"/>
          <p:nvPr>
            <p:ph type="title"/>
          </p:nvPr>
        </p:nvSpPr>
        <p:spPr>
          <a:xfrm>
            <a:off x="-176700" y="-81320"/>
            <a:ext cx="4646400" cy="720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960"/>
              <a:t>NEXT LEVEL!</a:t>
            </a:r>
            <a:endParaRPr sz="3960"/>
          </a:p>
        </p:txBody>
      </p:sp>
      <p:sp>
        <p:nvSpPr>
          <p:cNvPr id="1730" name="Google Shape;1730;p53"/>
          <p:cNvSpPr txBox="1"/>
          <p:nvPr/>
        </p:nvSpPr>
        <p:spPr>
          <a:xfrm>
            <a:off x="204150" y="567575"/>
            <a:ext cx="4448400" cy="2524200"/>
          </a:xfrm>
          <a:prstGeom prst="rect">
            <a:avLst/>
          </a:prstGeom>
          <a:solidFill>
            <a:srgbClr val="CDC2BE">
              <a:alpha val="73580"/>
            </a:srgbClr>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br>
              <a:rPr lang="en" sz="1000">
                <a:solidFill>
                  <a:srgbClr val="073763"/>
                </a:solidFill>
                <a:latin typeface="Didact Gothic"/>
                <a:ea typeface="Didact Gothic"/>
                <a:cs typeface="Didact Gothic"/>
                <a:sym typeface="Didact Gothic"/>
              </a:rPr>
            </a:br>
            <a:r>
              <a:rPr b="1" lang="en" sz="2200" u="sng">
                <a:solidFill>
                  <a:srgbClr val="073763"/>
                </a:solidFill>
                <a:latin typeface="Archivo Black"/>
                <a:ea typeface="Archivo Black"/>
                <a:cs typeface="Archivo Black"/>
                <a:sym typeface="Archivo Black"/>
              </a:rPr>
              <a:t>COMBINE with a GEM!</a:t>
            </a:r>
            <a:endParaRPr sz="2000" u="sng">
              <a:solidFill>
                <a:srgbClr val="073763"/>
              </a:solidFill>
              <a:latin typeface="Didact Gothic"/>
              <a:ea typeface="Didact Gothic"/>
              <a:cs typeface="Didact Gothic"/>
              <a:sym typeface="Didact Gothic"/>
            </a:endParaRPr>
          </a:p>
          <a:p>
            <a:pPr indent="-355600" lvl="0" marL="4572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SAVE your prompt and resources in a custom Gem:</a:t>
            </a:r>
            <a:endParaRPr sz="2000">
              <a:solidFill>
                <a:srgbClr val="073763"/>
              </a:solidFill>
              <a:latin typeface="Didact Gothic"/>
              <a:ea typeface="Didact Gothic"/>
              <a:cs typeface="Didact Gothic"/>
              <a:sym typeface="Didact Gothic"/>
            </a:endParaRPr>
          </a:p>
          <a:p>
            <a:pPr indent="-355600" lvl="1" marL="9144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Gemini GEMs</a:t>
            </a:r>
            <a:endParaRPr sz="2000">
              <a:solidFill>
                <a:srgbClr val="073763"/>
              </a:solidFill>
              <a:latin typeface="Didact Gothic"/>
              <a:ea typeface="Didact Gothic"/>
              <a:cs typeface="Didact Gothic"/>
              <a:sym typeface="Didact Gothic"/>
            </a:endParaRPr>
          </a:p>
          <a:p>
            <a:pPr indent="-355600" lvl="2" marL="1371600" rtl="0" algn="l">
              <a:spcBef>
                <a:spcPts val="0"/>
              </a:spcBef>
              <a:spcAft>
                <a:spcPts val="0"/>
              </a:spcAft>
              <a:buClr>
                <a:srgbClr val="073763"/>
              </a:buClr>
              <a:buSzPts val="2000"/>
              <a:buFont typeface="Didact Gothic"/>
              <a:buChar char="■"/>
            </a:pPr>
            <a:r>
              <a:rPr lang="en" sz="2000" u="sng">
                <a:solidFill>
                  <a:schemeClr val="hlink"/>
                </a:solidFill>
                <a:latin typeface="Didact Gothic"/>
                <a:ea typeface="Didact Gothic"/>
                <a:cs typeface="Didact Gothic"/>
                <a:sym typeface="Didact Gothic"/>
                <a:hlinkClick r:id="rId3"/>
              </a:rPr>
              <a:t>EduGems!</a:t>
            </a:r>
            <a:endParaRPr sz="2000">
              <a:solidFill>
                <a:srgbClr val="073763"/>
              </a:solidFill>
              <a:latin typeface="Didact Gothic"/>
              <a:ea typeface="Didact Gothic"/>
              <a:cs typeface="Didact Gothic"/>
              <a:sym typeface="Didact Gothic"/>
            </a:endParaRPr>
          </a:p>
          <a:p>
            <a:pPr indent="0" lvl="0" marL="0" rtl="0" algn="l">
              <a:spcBef>
                <a:spcPts val="0"/>
              </a:spcBef>
              <a:spcAft>
                <a:spcPts val="0"/>
              </a:spcAft>
              <a:buNone/>
            </a:pPr>
            <a:r>
              <a:t/>
            </a:r>
            <a:endParaRPr sz="2000">
              <a:solidFill>
                <a:srgbClr val="073763"/>
              </a:solidFill>
              <a:latin typeface="Didact Gothic"/>
              <a:ea typeface="Didact Gothic"/>
              <a:cs typeface="Didact Gothic"/>
              <a:sym typeface="Didact Gothic"/>
            </a:endParaRPr>
          </a:p>
          <a:p>
            <a:pPr indent="0" lvl="0" marL="0" rtl="0" algn="l">
              <a:spcBef>
                <a:spcPts val="0"/>
              </a:spcBef>
              <a:spcAft>
                <a:spcPts val="0"/>
              </a:spcAft>
              <a:buNone/>
            </a:pPr>
            <a:r>
              <a:t/>
            </a:r>
            <a:endParaRPr sz="2000">
              <a:solidFill>
                <a:srgbClr val="073763"/>
              </a:solidFill>
              <a:latin typeface="Didact Gothic"/>
              <a:ea typeface="Didact Gothic"/>
              <a:cs typeface="Didact Gothic"/>
              <a:sym typeface="Didact Gothic"/>
            </a:endParaRPr>
          </a:p>
        </p:txBody>
      </p:sp>
      <p:pic>
        <p:nvPicPr>
          <p:cNvPr id="1731" name="Google Shape;1731;p53"/>
          <p:cNvPicPr preferRelativeResize="0"/>
          <p:nvPr/>
        </p:nvPicPr>
        <p:blipFill>
          <a:blip r:embed="rId4">
            <a:alphaModFix/>
          </a:blip>
          <a:stretch>
            <a:fillRect/>
          </a:stretch>
        </p:blipFill>
        <p:spPr>
          <a:xfrm>
            <a:off x="5330975" y="639275"/>
            <a:ext cx="2390775" cy="676275"/>
          </a:xfrm>
          <a:prstGeom prst="rect">
            <a:avLst/>
          </a:prstGeom>
          <a:noFill/>
          <a:ln>
            <a:noFill/>
          </a:ln>
          <a:effectLst>
            <a:outerShdw blurRad="57150" rotWithShape="0" algn="bl" dir="5400000" dist="19050">
              <a:srgbClr val="000000">
                <a:alpha val="50000"/>
              </a:srgbClr>
            </a:outerShdw>
          </a:effectLst>
        </p:spPr>
      </p:pic>
      <p:pic>
        <p:nvPicPr>
          <p:cNvPr id="1732" name="Google Shape;1732;p53"/>
          <p:cNvPicPr preferRelativeResize="0"/>
          <p:nvPr/>
        </p:nvPicPr>
        <p:blipFill>
          <a:blip r:embed="rId5">
            <a:alphaModFix/>
          </a:blip>
          <a:stretch>
            <a:fillRect/>
          </a:stretch>
        </p:blipFill>
        <p:spPr>
          <a:xfrm>
            <a:off x="6754275" y="2713975"/>
            <a:ext cx="2149924" cy="1931925"/>
          </a:xfrm>
          <a:prstGeom prst="rect">
            <a:avLst/>
          </a:prstGeom>
          <a:noFill/>
          <a:ln>
            <a:noFill/>
          </a:ln>
          <a:effectLst>
            <a:outerShdw blurRad="57150" rotWithShape="0" algn="bl" dir="5400000" dist="19050">
              <a:srgbClr val="000000">
                <a:alpha val="50000"/>
              </a:srgbClr>
            </a:outerShdw>
          </a:effectLst>
        </p:spPr>
      </p:pic>
      <p:pic>
        <p:nvPicPr>
          <p:cNvPr id="1733" name="Google Shape;1733;p53"/>
          <p:cNvPicPr preferRelativeResize="0"/>
          <p:nvPr/>
        </p:nvPicPr>
        <p:blipFill>
          <a:blip r:embed="rId6">
            <a:alphaModFix/>
          </a:blip>
          <a:stretch>
            <a:fillRect/>
          </a:stretch>
        </p:blipFill>
        <p:spPr>
          <a:xfrm>
            <a:off x="2233849" y="3374300"/>
            <a:ext cx="2633526" cy="1038275"/>
          </a:xfrm>
          <a:prstGeom prst="rect">
            <a:avLst/>
          </a:prstGeom>
          <a:noFill/>
          <a:ln>
            <a:noFill/>
          </a:ln>
          <a:effectLst>
            <a:outerShdw blurRad="57150" rotWithShape="0" algn="bl" dir="5400000" dist="19050">
              <a:srgbClr val="000000">
                <a:alpha val="50000"/>
              </a:srgbClr>
            </a:outerShdw>
          </a:effectLst>
        </p:spPr>
      </p:pic>
      <p:pic>
        <p:nvPicPr>
          <p:cNvPr id="1734" name="Google Shape;1734;p53"/>
          <p:cNvPicPr preferRelativeResize="0"/>
          <p:nvPr/>
        </p:nvPicPr>
        <p:blipFill>
          <a:blip r:embed="rId7">
            <a:alphaModFix/>
          </a:blip>
          <a:stretch>
            <a:fillRect/>
          </a:stretch>
        </p:blipFill>
        <p:spPr>
          <a:xfrm>
            <a:off x="3674697" y="1814664"/>
            <a:ext cx="3116676" cy="842088"/>
          </a:xfrm>
          <a:prstGeom prst="rect">
            <a:avLst/>
          </a:prstGeom>
          <a:noFill/>
          <a:ln>
            <a:noFill/>
          </a:ln>
          <a:effectLst>
            <a:outerShdw blurRad="57150" rotWithShape="0" algn="bl" dir="5400000" dist="19050">
              <a:srgbClr val="000000">
                <a:alpha val="50000"/>
              </a:srgbClr>
            </a:outerShdw>
          </a:effectLst>
        </p:spPr>
      </p:pic>
      <p:pic>
        <p:nvPicPr>
          <p:cNvPr id="1735" name="Google Shape;1735;p53"/>
          <p:cNvPicPr preferRelativeResize="0"/>
          <p:nvPr/>
        </p:nvPicPr>
        <p:blipFill>
          <a:blip r:embed="rId8">
            <a:alphaModFix/>
          </a:blip>
          <a:stretch>
            <a:fillRect/>
          </a:stretch>
        </p:blipFill>
        <p:spPr>
          <a:xfrm>
            <a:off x="4865213" y="2898050"/>
            <a:ext cx="1676400" cy="476250"/>
          </a:xfrm>
          <a:prstGeom prst="rect">
            <a:avLst/>
          </a:prstGeom>
          <a:noFill/>
          <a:ln>
            <a:noFill/>
          </a:ln>
          <a:effectLst>
            <a:outerShdw blurRad="57150" rotWithShape="0" algn="bl" dir="5400000" dist="19050">
              <a:srgbClr val="000000">
                <a:alpha val="50000"/>
              </a:srgbClr>
            </a:outerShdw>
          </a:effectLst>
        </p:spPr>
      </p:pic>
      <p:pic>
        <p:nvPicPr>
          <p:cNvPr id="1736" name="Google Shape;1736;p53"/>
          <p:cNvPicPr preferRelativeResize="0"/>
          <p:nvPr/>
        </p:nvPicPr>
        <p:blipFill>
          <a:blip r:embed="rId9">
            <a:alphaModFix/>
          </a:blip>
          <a:stretch>
            <a:fillRect/>
          </a:stretch>
        </p:blipFill>
        <p:spPr>
          <a:xfrm>
            <a:off x="7350800" y="1662650"/>
            <a:ext cx="1428750" cy="5619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0" name="Shape 1740"/>
        <p:cNvGrpSpPr/>
        <p:nvPr/>
      </p:nvGrpSpPr>
      <p:grpSpPr>
        <a:xfrm>
          <a:off x="0" y="0"/>
          <a:ext cx="0" cy="0"/>
          <a:chOff x="0" y="0"/>
          <a:chExt cx="0" cy="0"/>
        </a:xfrm>
      </p:grpSpPr>
      <p:sp>
        <p:nvSpPr>
          <p:cNvPr id="1741" name="Google Shape;1741;p54"/>
          <p:cNvSpPr txBox="1"/>
          <p:nvPr/>
        </p:nvSpPr>
        <p:spPr>
          <a:xfrm>
            <a:off x="-64600" y="743875"/>
            <a:ext cx="9084000" cy="4571400"/>
          </a:xfrm>
          <a:prstGeom prst="rect">
            <a:avLst/>
          </a:prstGeom>
          <a:solidFill>
            <a:srgbClr val="CDC2BE"/>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00">
                <a:solidFill>
                  <a:srgbClr val="073763"/>
                </a:solidFill>
                <a:latin typeface="Didact Gothic"/>
                <a:ea typeface="Didact Gothic"/>
                <a:cs typeface="Didact Gothic"/>
                <a:sym typeface="Didact Gothic"/>
              </a:rPr>
              <a:t>Prompt:</a:t>
            </a:r>
            <a:endParaRPr b="1"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Context:</a:t>
            </a:r>
            <a:r>
              <a:rPr lang="en" sz="1900">
                <a:solidFill>
                  <a:srgbClr val="073763"/>
                </a:solidFill>
                <a:latin typeface="Didact Gothic"/>
                <a:ea typeface="Didact Gothic"/>
                <a:cs typeface="Didact Gothic"/>
                <a:sym typeface="Didact Gothic"/>
              </a:rPr>
              <a:t> Generate a set of high quality assessment questions about [</a:t>
            </a:r>
            <a:r>
              <a:rPr lang="en" sz="1900">
                <a:solidFill>
                  <a:srgbClr val="666666"/>
                </a:solidFill>
                <a:latin typeface="Didact Gothic"/>
                <a:ea typeface="Didact Gothic"/>
                <a:cs typeface="Didact Gothic"/>
                <a:sym typeface="Didact Gothic"/>
              </a:rPr>
              <a:t>DCI, SEP, CCC</a:t>
            </a:r>
            <a:r>
              <a:rPr lang="en" sz="1900">
                <a:solidFill>
                  <a:srgbClr val="073763"/>
                </a:solidFill>
                <a:latin typeface="Didact Gothic"/>
                <a:ea typeface="Didact Gothic"/>
                <a:cs typeface="Didact Gothic"/>
                <a:sym typeface="Didact Gothic"/>
              </a:rPr>
              <a:t>] according to the [</a:t>
            </a:r>
            <a:r>
              <a:rPr lang="en" sz="1900">
                <a:solidFill>
                  <a:srgbClr val="666666"/>
                </a:solidFill>
                <a:latin typeface="Didact Gothic"/>
                <a:ea typeface="Didact Gothic"/>
                <a:cs typeface="Didact Gothic"/>
                <a:sym typeface="Didact Gothic"/>
              </a:rPr>
              <a:t>attached assessment blueprint</a:t>
            </a:r>
            <a:r>
              <a:rPr lang="en" sz="1900">
                <a:solidFill>
                  <a:srgbClr val="073763"/>
                </a:solidFill>
                <a:latin typeface="Didact Gothic"/>
                <a:ea typeface="Didact Gothic"/>
                <a:cs typeface="Didact Gothic"/>
                <a:sym typeface="Didact Gothic"/>
              </a:rPr>
              <a:t>].  The focus of these questions will be [</a:t>
            </a:r>
            <a:r>
              <a:rPr lang="en" sz="1900">
                <a:solidFill>
                  <a:srgbClr val="666666"/>
                </a:solidFill>
                <a:latin typeface="Didact Gothic"/>
                <a:ea typeface="Didact Gothic"/>
                <a:cs typeface="Didact Gothic"/>
                <a:sym typeface="Didact Gothic"/>
              </a:rPr>
              <a:t>the section in rows 7-9</a:t>
            </a:r>
            <a:r>
              <a:rPr lang="en" sz="1900">
                <a:solidFill>
                  <a:srgbClr val="073763"/>
                </a:solidFill>
                <a:latin typeface="Didact Gothic"/>
                <a:ea typeface="Didact Gothic"/>
                <a:cs typeface="Didact Gothic"/>
                <a:sym typeface="Didact Gothic"/>
              </a:rPr>
              <a:t>].</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Role: </a:t>
            </a:r>
            <a:r>
              <a:rPr lang="en" sz="1900">
                <a:solidFill>
                  <a:srgbClr val="073763"/>
                </a:solidFill>
                <a:latin typeface="Didact Gothic"/>
                <a:ea typeface="Didact Gothic"/>
                <a:cs typeface="Didact Gothic"/>
                <a:sym typeface="Didact Gothic"/>
              </a:rPr>
              <a:t>Act as an expert [</a:t>
            </a:r>
            <a:r>
              <a:rPr lang="en" sz="1900">
                <a:solidFill>
                  <a:srgbClr val="666666"/>
                </a:solidFill>
                <a:latin typeface="Didact Gothic"/>
                <a:ea typeface="Didact Gothic"/>
                <a:cs typeface="Didact Gothic"/>
                <a:sym typeface="Didact Gothic"/>
              </a:rPr>
              <a:t>Subject Area/Topic</a:t>
            </a:r>
            <a:r>
              <a:rPr lang="en" sz="1900">
                <a:solidFill>
                  <a:srgbClr val="073763"/>
                </a:solidFill>
                <a:latin typeface="Didact Gothic"/>
                <a:ea typeface="Didact Gothic"/>
                <a:cs typeface="Didact Gothic"/>
                <a:sym typeface="Didact Gothic"/>
              </a:rPr>
              <a:t>] assessment strategist and designer. </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Audience: </a:t>
            </a:r>
            <a:r>
              <a:rPr lang="en" sz="1900">
                <a:solidFill>
                  <a:srgbClr val="073763"/>
                </a:solidFill>
                <a:latin typeface="Didact Gothic"/>
                <a:ea typeface="Didact Gothic"/>
                <a:cs typeface="Didact Gothic"/>
                <a:sym typeface="Didact Gothic"/>
              </a:rPr>
              <a:t>The students are [</a:t>
            </a:r>
            <a:r>
              <a:rPr lang="en" sz="1900">
                <a:solidFill>
                  <a:srgbClr val="666666"/>
                </a:solidFill>
                <a:latin typeface="Didact Gothic"/>
                <a:ea typeface="Didact Gothic"/>
                <a:cs typeface="Didact Gothic"/>
                <a:sym typeface="Didact Gothic"/>
              </a:rPr>
              <a:t>Grade Level</a:t>
            </a:r>
            <a:r>
              <a:rPr lang="en" sz="1900">
                <a:solidFill>
                  <a:srgbClr val="073763"/>
                </a:solidFill>
                <a:latin typeface="Didact Gothic"/>
                <a:ea typeface="Didact Gothic"/>
                <a:cs typeface="Didact Gothic"/>
                <a:sym typeface="Didact Gothic"/>
              </a:rPr>
              <a:t>] who have just learned about [</a:t>
            </a:r>
            <a:r>
              <a:rPr lang="en" sz="1900">
                <a:solidFill>
                  <a:srgbClr val="666666"/>
                </a:solidFill>
                <a:latin typeface="Didact Gothic"/>
                <a:ea typeface="Didact Gothic"/>
                <a:cs typeface="Didact Gothic"/>
                <a:sym typeface="Didact Gothic"/>
              </a:rPr>
              <a:t>Topics</a:t>
            </a:r>
            <a:r>
              <a:rPr lang="en" sz="1900">
                <a:solidFill>
                  <a:srgbClr val="073763"/>
                </a:solidFill>
                <a:latin typeface="Didact Gothic"/>
                <a:ea typeface="Didact Gothic"/>
                <a:cs typeface="Didact Gothic"/>
                <a:sym typeface="Didact Gothic"/>
              </a:rPr>
              <a:t>].</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Format: </a:t>
            </a:r>
            <a:r>
              <a:rPr lang="en" sz="1900">
                <a:solidFill>
                  <a:srgbClr val="073763"/>
                </a:solidFill>
                <a:latin typeface="Didact Gothic"/>
                <a:ea typeface="Didact Gothic"/>
                <a:cs typeface="Didact Gothic"/>
                <a:sym typeface="Didact Gothic"/>
              </a:rPr>
              <a:t>Using the concepts extracted from the attached source material [</a:t>
            </a:r>
            <a:r>
              <a:rPr lang="en" sz="1900">
                <a:solidFill>
                  <a:srgbClr val="666666"/>
                </a:solidFill>
                <a:latin typeface="Didact Gothic"/>
                <a:ea typeface="Didact Gothic"/>
                <a:cs typeface="Didact Gothic"/>
                <a:sym typeface="Didact Gothic"/>
              </a:rPr>
              <a:t>Paste/Attach pdfs or NotebookLM</a:t>
            </a:r>
            <a:r>
              <a:rPr lang="en" sz="1900">
                <a:solidFill>
                  <a:srgbClr val="073763"/>
                </a:solidFill>
                <a:latin typeface="Didact Gothic"/>
                <a:ea typeface="Didact Gothic"/>
                <a:cs typeface="Didact Gothic"/>
                <a:sym typeface="Didact Gothic"/>
              </a:rPr>
              <a:t>], create [</a:t>
            </a:r>
            <a:r>
              <a:rPr lang="en" sz="1900">
                <a:solidFill>
                  <a:srgbClr val="666666"/>
                </a:solidFill>
                <a:latin typeface="Didact Gothic"/>
                <a:ea typeface="Didact Gothic"/>
                <a:cs typeface="Didact Gothic"/>
                <a:sym typeface="Didact Gothic"/>
              </a:rPr>
              <a:t>3 multiple-choice questions with plausible distractors that target common misconceptions, 2 fill in the blank, and 1 short-answer question with a 3-point scoring rubric</a:t>
            </a:r>
            <a:r>
              <a:rPr lang="en" sz="1900">
                <a:solidFill>
                  <a:srgbClr val="073763"/>
                </a:solidFill>
                <a:latin typeface="Didact Gothic"/>
                <a:ea typeface="Didact Gothic"/>
                <a:cs typeface="Didact Gothic"/>
                <a:sym typeface="Didact Gothic"/>
              </a:rPr>
              <a:t>]. Provide a detailed answer key. F</a:t>
            </a:r>
            <a:r>
              <a:rPr lang="en" sz="1900">
                <a:solidFill>
                  <a:srgbClr val="073763"/>
                </a:solidFill>
                <a:latin typeface="Didact Gothic"/>
                <a:ea typeface="Didact Gothic"/>
                <a:cs typeface="Didact Gothic"/>
                <a:sym typeface="Didact Gothic"/>
              </a:rPr>
              <a:t>ormat the output with an Answer Key and a 'Distractor Analysis Table' detailing what each wrong answer indicates about students’ understanding. </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Clr>
                <a:srgbClr val="073763"/>
              </a:buClr>
              <a:buSzPts val="1900"/>
              <a:buFont typeface="Didact Gothic"/>
              <a:buChar char="●"/>
            </a:pPr>
            <a:r>
              <a:rPr b="1" lang="en" sz="1900">
                <a:solidFill>
                  <a:srgbClr val="073763"/>
                </a:solidFill>
                <a:latin typeface="Didact Gothic"/>
                <a:ea typeface="Didact Gothic"/>
                <a:cs typeface="Didact Gothic"/>
                <a:sym typeface="Didact Gothic"/>
              </a:rPr>
              <a:t>Tune:</a:t>
            </a:r>
            <a:r>
              <a:rPr lang="en" sz="1900">
                <a:solidFill>
                  <a:srgbClr val="073763"/>
                </a:solidFill>
                <a:latin typeface="Didact Gothic"/>
                <a:ea typeface="Didact Gothic"/>
                <a:cs typeface="Didact Gothic"/>
                <a:sym typeface="Didact Gothic"/>
              </a:rPr>
              <a:t> Refine the three multiple choice questions so that they match Bloom’s [</a:t>
            </a:r>
            <a:r>
              <a:rPr lang="en" sz="1900">
                <a:solidFill>
                  <a:srgbClr val="666666"/>
                </a:solidFill>
                <a:latin typeface="Didact Gothic"/>
                <a:ea typeface="Didact Gothic"/>
                <a:cs typeface="Didact Gothic"/>
                <a:sym typeface="Didact Gothic"/>
              </a:rPr>
              <a:t>Remember</a:t>
            </a:r>
            <a:r>
              <a:rPr lang="en" sz="1900">
                <a:solidFill>
                  <a:srgbClr val="073763"/>
                </a:solidFill>
                <a:latin typeface="Didact Gothic"/>
                <a:ea typeface="Didact Gothic"/>
                <a:cs typeface="Didact Gothic"/>
                <a:sym typeface="Didact Gothic"/>
              </a:rPr>
              <a:t>] Thinking Level and a [</a:t>
            </a:r>
            <a:r>
              <a:rPr lang="en" sz="1900">
                <a:solidFill>
                  <a:srgbClr val="666666"/>
                </a:solidFill>
                <a:latin typeface="Didact Gothic"/>
                <a:ea typeface="Didact Gothic"/>
                <a:cs typeface="Didact Gothic"/>
                <a:sym typeface="Didact Gothic"/>
              </a:rPr>
              <a:t>Level 1: recall</a:t>
            </a:r>
            <a:r>
              <a:rPr lang="en" sz="1900">
                <a:solidFill>
                  <a:srgbClr val="073763"/>
                </a:solidFill>
                <a:latin typeface="Didact Gothic"/>
                <a:ea typeface="Didact Gothic"/>
                <a:cs typeface="Didact Gothic"/>
                <a:sym typeface="Didact Gothic"/>
              </a:rPr>
              <a:t>] Depth of Knowledge level. Provide a rationale that explains why or how these questions match these rigor levels.</a:t>
            </a:r>
            <a:endParaRPr>
              <a:solidFill>
                <a:srgbClr val="073763"/>
              </a:solidFill>
              <a:latin typeface="Courier New"/>
              <a:ea typeface="Courier New"/>
              <a:cs typeface="Courier New"/>
              <a:sym typeface="Courier New"/>
            </a:endParaRPr>
          </a:p>
        </p:txBody>
      </p:sp>
      <p:pic>
        <p:nvPicPr>
          <p:cNvPr id="1742" name="Google Shape;1742;p54" title="AI Prompt 2 - Edited.png"/>
          <p:cNvPicPr preferRelativeResize="0"/>
          <p:nvPr/>
        </p:nvPicPr>
        <p:blipFill>
          <a:blip r:embed="rId3">
            <a:alphaModFix/>
          </a:blip>
          <a:stretch>
            <a:fillRect/>
          </a:stretch>
        </p:blipFill>
        <p:spPr>
          <a:xfrm>
            <a:off x="7890150" y="0"/>
            <a:ext cx="1253850" cy="1253850"/>
          </a:xfrm>
          <a:prstGeom prst="rect">
            <a:avLst/>
          </a:prstGeom>
          <a:noFill/>
          <a:ln>
            <a:noFill/>
          </a:ln>
        </p:spPr>
      </p:pic>
      <p:sp>
        <p:nvSpPr>
          <p:cNvPr id="1743" name="Google Shape;1743;p54"/>
          <p:cNvSpPr txBox="1"/>
          <p:nvPr>
            <p:ph idx="1" type="body"/>
          </p:nvPr>
        </p:nvSpPr>
        <p:spPr>
          <a:xfrm>
            <a:off x="-58117" y="0"/>
            <a:ext cx="6834900" cy="669300"/>
          </a:xfrm>
          <a:prstGeom prst="rect">
            <a:avLst/>
          </a:prstGeom>
          <a:solidFill>
            <a:schemeClr val="lt1"/>
          </a:solidFill>
        </p:spPr>
        <p:txBody>
          <a:bodyPr anchorCtr="0" anchor="t" bIns="91425" lIns="91425" spcFirstLastPara="1" rIns="91425" wrap="square" tIns="91425">
            <a:noAutofit/>
          </a:bodyPr>
          <a:lstStyle/>
          <a:p>
            <a:pPr indent="0" lvl="0" marL="0" rtl="0" algn="l">
              <a:lnSpc>
                <a:spcPct val="100000"/>
              </a:lnSpc>
              <a:spcBef>
                <a:spcPts val="0"/>
              </a:spcBef>
              <a:spcAft>
                <a:spcPts val="1200"/>
              </a:spcAft>
              <a:buNone/>
            </a:pPr>
            <a:r>
              <a:rPr b="1" lang="en" sz="4000">
                <a:latin typeface="Archivo Black"/>
                <a:ea typeface="Archivo Black"/>
                <a:cs typeface="Archivo Black"/>
                <a:sym typeface="Archivo Black"/>
              </a:rPr>
              <a:t>LET’S TRY IT!</a:t>
            </a:r>
            <a:endParaRPr sz="4000">
              <a:latin typeface="Archivo Black"/>
              <a:ea typeface="Archivo Black"/>
              <a:cs typeface="Archivo Black"/>
              <a:sym typeface="Archivo Black"/>
            </a:endParaRPr>
          </a:p>
        </p:txBody>
      </p:sp>
      <p:sp>
        <p:nvSpPr>
          <p:cNvPr id="1744" name="Google Shape;1744;p54"/>
          <p:cNvSpPr txBox="1"/>
          <p:nvPr/>
        </p:nvSpPr>
        <p:spPr>
          <a:xfrm>
            <a:off x="3896302" y="176700"/>
            <a:ext cx="3273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9F816D"/>
                </a:solidFill>
              </a:rPr>
              <a:t>CRAFT and App Smash </a:t>
            </a:r>
            <a:endParaRPr>
              <a:solidFill>
                <a:srgbClr val="9F816D"/>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8" name="Shape 1748"/>
        <p:cNvGrpSpPr/>
        <p:nvPr/>
      </p:nvGrpSpPr>
      <p:grpSpPr>
        <a:xfrm>
          <a:off x="0" y="0"/>
          <a:ext cx="0" cy="0"/>
          <a:chOff x="0" y="0"/>
          <a:chExt cx="0" cy="0"/>
        </a:xfrm>
      </p:grpSpPr>
      <p:sp>
        <p:nvSpPr>
          <p:cNvPr id="1749" name="Google Shape;1749;p55"/>
          <p:cNvSpPr txBox="1"/>
          <p:nvPr>
            <p:ph type="title"/>
          </p:nvPr>
        </p:nvSpPr>
        <p:spPr>
          <a:xfrm>
            <a:off x="798628" y="754319"/>
            <a:ext cx="8119200" cy="2730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4020"/>
              <a:t>Writing Effective Questions: </a:t>
            </a:r>
            <a:endParaRPr sz="4020"/>
          </a:p>
          <a:p>
            <a:pPr indent="0" lvl="0" marL="0" rtl="0" algn="l">
              <a:spcBef>
                <a:spcPts val="0"/>
              </a:spcBef>
              <a:spcAft>
                <a:spcPts val="0"/>
              </a:spcAft>
              <a:buSzPts val="990"/>
              <a:buNone/>
            </a:pPr>
            <a:r>
              <a:rPr lang="en" sz="5820"/>
              <a:t>Selected Response </a:t>
            </a:r>
            <a:endParaRPr sz="5820"/>
          </a:p>
        </p:txBody>
      </p:sp>
      <p:sp>
        <p:nvSpPr>
          <p:cNvPr id="1750" name="Google Shape;1750;p55"/>
          <p:cNvSpPr txBox="1"/>
          <p:nvPr/>
        </p:nvSpPr>
        <p:spPr>
          <a:xfrm>
            <a:off x="798625" y="2743325"/>
            <a:ext cx="8268600" cy="80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dk1"/>
                </a:solidFill>
                <a:latin typeface="Didact Gothic"/>
                <a:ea typeface="Didact Gothic"/>
                <a:cs typeface="Didact Gothic"/>
                <a:sym typeface="Didact Gothic"/>
              </a:rPr>
              <a:t>Multiple choice, true-false, matching, fill-in-the-blank</a:t>
            </a:r>
            <a:endParaRPr b="1" sz="2400">
              <a:solidFill>
                <a:schemeClr val="dk1"/>
              </a:solidFill>
              <a:latin typeface="Didact Gothic"/>
              <a:ea typeface="Didact Gothic"/>
              <a:cs typeface="Didact Gothic"/>
              <a:sym typeface="Didact Gothic"/>
            </a:endParaRPr>
          </a:p>
          <a:p>
            <a:pPr indent="0" lvl="0" marL="0" rtl="0" algn="ctr">
              <a:spcBef>
                <a:spcPts val="0"/>
              </a:spcBef>
              <a:spcAft>
                <a:spcPts val="0"/>
              </a:spcAft>
              <a:buNone/>
            </a:pPr>
            <a:r>
              <a:t/>
            </a:r>
            <a:endParaRPr b="1" sz="2400">
              <a:solidFill>
                <a:schemeClr val="dk1"/>
              </a:solidFill>
              <a:latin typeface="Didact Gothic"/>
              <a:ea typeface="Didact Gothic"/>
              <a:cs typeface="Didact Gothic"/>
              <a:sym typeface="Didact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4" name="Shape 1484"/>
        <p:cNvGrpSpPr/>
        <p:nvPr/>
      </p:nvGrpSpPr>
      <p:grpSpPr>
        <a:xfrm>
          <a:off x="0" y="0"/>
          <a:ext cx="0" cy="0"/>
          <a:chOff x="0" y="0"/>
          <a:chExt cx="0" cy="0"/>
        </a:xfrm>
      </p:grpSpPr>
      <p:grpSp>
        <p:nvGrpSpPr>
          <p:cNvPr id="1485" name="Google Shape;1485;p29"/>
          <p:cNvGrpSpPr/>
          <p:nvPr/>
        </p:nvGrpSpPr>
        <p:grpSpPr>
          <a:xfrm rot="364564">
            <a:off x="5103184" y="2467105"/>
            <a:ext cx="3917174" cy="507978"/>
            <a:chOff x="4345425" y="2175475"/>
            <a:chExt cx="800750" cy="176025"/>
          </a:xfrm>
        </p:grpSpPr>
        <p:sp>
          <p:nvSpPr>
            <p:cNvPr id="1486" name="Google Shape;1486;p29"/>
            <p:cNvSpPr/>
            <p:nvPr/>
          </p:nvSpPr>
          <p:spPr>
            <a:xfrm>
              <a:off x="4351850" y="2175475"/>
              <a:ext cx="763000" cy="156275"/>
            </a:xfrm>
            <a:custGeom>
              <a:rect b="b" l="l" r="r" t="t"/>
              <a:pathLst>
                <a:path extrusionOk="0" h="6251" w="3052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29"/>
            <p:cNvSpPr/>
            <p:nvPr/>
          </p:nvSpPr>
          <p:spPr>
            <a:xfrm>
              <a:off x="4345425" y="2195925"/>
              <a:ext cx="800750" cy="155575"/>
            </a:xfrm>
            <a:custGeom>
              <a:rect b="b" l="l" r="r" t="t"/>
              <a:pathLst>
                <a:path extrusionOk="0" h="6223" w="3203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8" name="Google Shape;1488;p29"/>
          <p:cNvGrpSpPr/>
          <p:nvPr/>
        </p:nvGrpSpPr>
        <p:grpSpPr>
          <a:xfrm rot="474658">
            <a:off x="5253755" y="707386"/>
            <a:ext cx="1557467" cy="585348"/>
            <a:chOff x="4345425" y="2175475"/>
            <a:chExt cx="800750" cy="176025"/>
          </a:xfrm>
        </p:grpSpPr>
        <p:sp>
          <p:nvSpPr>
            <p:cNvPr id="1489" name="Google Shape;1489;p29"/>
            <p:cNvSpPr/>
            <p:nvPr/>
          </p:nvSpPr>
          <p:spPr>
            <a:xfrm>
              <a:off x="4351850" y="2175475"/>
              <a:ext cx="763000" cy="156275"/>
            </a:xfrm>
            <a:custGeom>
              <a:rect b="b" l="l" r="r" t="t"/>
              <a:pathLst>
                <a:path extrusionOk="0" h="6251" w="3052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29"/>
            <p:cNvSpPr/>
            <p:nvPr/>
          </p:nvSpPr>
          <p:spPr>
            <a:xfrm>
              <a:off x="4345425" y="2195925"/>
              <a:ext cx="800750" cy="155575"/>
            </a:xfrm>
            <a:custGeom>
              <a:rect b="b" l="l" r="r" t="t"/>
              <a:pathLst>
                <a:path extrusionOk="0" h="6223" w="3203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91" name="Google Shape;1491;p29"/>
          <p:cNvGrpSpPr/>
          <p:nvPr/>
        </p:nvGrpSpPr>
        <p:grpSpPr>
          <a:xfrm rot="473576">
            <a:off x="88933" y="2446919"/>
            <a:ext cx="3548267" cy="650304"/>
            <a:chOff x="4345425" y="2175475"/>
            <a:chExt cx="800750" cy="176025"/>
          </a:xfrm>
        </p:grpSpPr>
        <p:sp>
          <p:nvSpPr>
            <p:cNvPr id="1492" name="Google Shape;1492;p29"/>
            <p:cNvSpPr/>
            <p:nvPr/>
          </p:nvSpPr>
          <p:spPr>
            <a:xfrm>
              <a:off x="4351850" y="2175475"/>
              <a:ext cx="763000" cy="156275"/>
            </a:xfrm>
            <a:custGeom>
              <a:rect b="b" l="l" r="r" t="t"/>
              <a:pathLst>
                <a:path extrusionOk="0" h="6251" w="3052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anchorCtr="0" anchor="ctr" bIns="150575" lIns="150575" spcFirstLastPara="1" rIns="150575" wrap="square" tIns="150575">
              <a:noAutofit/>
            </a:bodyPr>
            <a:lstStyle/>
            <a:p>
              <a:pPr indent="0" lvl="0" marL="0" rtl="0" algn="l">
                <a:spcBef>
                  <a:spcPts val="0"/>
                </a:spcBef>
                <a:spcAft>
                  <a:spcPts val="0"/>
                </a:spcAft>
                <a:buNone/>
              </a:pPr>
              <a:r>
                <a:t/>
              </a:r>
              <a:endParaRPr/>
            </a:p>
          </p:txBody>
        </p:sp>
        <p:sp>
          <p:nvSpPr>
            <p:cNvPr id="1493" name="Google Shape;1493;p29"/>
            <p:cNvSpPr/>
            <p:nvPr/>
          </p:nvSpPr>
          <p:spPr>
            <a:xfrm>
              <a:off x="4345425" y="2195925"/>
              <a:ext cx="800750" cy="155575"/>
            </a:xfrm>
            <a:custGeom>
              <a:rect b="b" l="l" r="r" t="t"/>
              <a:pathLst>
                <a:path extrusionOk="0" h="6223" w="3203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anchorCtr="0" anchor="ctr" bIns="150575" lIns="150575" spcFirstLastPara="1" rIns="150575" wrap="square" tIns="150575">
              <a:noAutofit/>
            </a:bodyPr>
            <a:lstStyle/>
            <a:p>
              <a:pPr indent="0" lvl="0" marL="0" rtl="0" algn="l">
                <a:spcBef>
                  <a:spcPts val="0"/>
                </a:spcBef>
                <a:spcAft>
                  <a:spcPts val="0"/>
                </a:spcAft>
                <a:buNone/>
              </a:pPr>
              <a:r>
                <a:t/>
              </a:r>
              <a:endParaRPr/>
            </a:p>
          </p:txBody>
        </p:sp>
      </p:grpSp>
      <p:sp>
        <p:nvSpPr>
          <p:cNvPr id="1494" name="Google Shape;1494;p29"/>
          <p:cNvSpPr txBox="1"/>
          <p:nvPr>
            <p:ph idx="7" type="subTitle"/>
          </p:nvPr>
        </p:nvSpPr>
        <p:spPr>
          <a:xfrm>
            <a:off x="4937913" y="2461504"/>
            <a:ext cx="4247700" cy="489000"/>
          </a:xfrm>
          <a:prstGeom prst="rect">
            <a:avLst/>
          </a:prstGeom>
          <a:effectLst>
            <a:outerShdw blurRad="57150" rotWithShape="0" algn="bl" dir="5400000" dist="19050">
              <a:srgbClr val="000000">
                <a:alpha val="50000"/>
              </a:srgbClr>
            </a:outerShdw>
          </a:effectLst>
        </p:spPr>
        <p:txBody>
          <a:bodyPr anchorCtr="0" anchor="t" bIns="0" lIns="0" spcFirstLastPara="1" rIns="0" wrap="square" tIns="0">
            <a:noAutofit/>
          </a:bodyPr>
          <a:lstStyle/>
          <a:p>
            <a:pPr indent="0" lvl="0" marL="0" rtl="0" algn="ctr">
              <a:spcBef>
                <a:spcPts val="0"/>
              </a:spcBef>
              <a:spcAft>
                <a:spcPts val="0"/>
              </a:spcAft>
              <a:buNone/>
            </a:pPr>
            <a:r>
              <a:rPr lang="en" sz="2800">
                <a:solidFill>
                  <a:schemeClr val="lt2"/>
                </a:solidFill>
              </a:rPr>
              <a:t>Writing Effective Questions</a:t>
            </a:r>
            <a:endParaRPr sz="2800">
              <a:solidFill>
                <a:schemeClr val="lt2"/>
              </a:solidFill>
            </a:endParaRPr>
          </a:p>
        </p:txBody>
      </p:sp>
      <p:sp>
        <p:nvSpPr>
          <p:cNvPr id="1495" name="Google Shape;1495;p29"/>
          <p:cNvSpPr txBox="1"/>
          <p:nvPr>
            <p:ph idx="8" type="subTitle"/>
          </p:nvPr>
        </p:nvSpPr>
        <p:spPr>
          <a:xfrm>
            <a:off x="5064611" y="755569"/>
            <a:ext cx="1987800" cy="489000"/>
          </a:xfrm>
          <a:prstGeom prst="rect">
            <a:avLst/>
          </a:prstGeom>
          <a:effectLst>
            <a:outerShdw blurRad="57150" rotWithShape="0" algn="bl" dir="5400000" dist="19050">
              <a:srgbClr val="000000">
                <a:alpha val="50000"/>
              </a:srgbClr>
            </a:outerShdw>
          </a:effectLst>
        </p:spPr>
        <p:txBody>
          <a:bodyPr anchorCtr="0" anchor="t" bIns="0" lIns="0" spcFirstLastPara="1" rIns="0" wrap="square" tIns="0">
            <a:noAutofit/>
          </a:bodyPr>
          <a:lstStyle/>
          <a:p>
            <a:pPr indent="0" lvl="0" marL="0" rtl="0" algn="ctr">
              <a:spcBef>
                <a:spcPts val="0"/>
              </a:spcBef>
              <a:spcAft>
                <a:spcPts val="0"/>
              </a:spcAft>
              <a:buNone/>
            </a:pPr>
            <a:r>
              <a:rPr lang="en" sz="2800">
                <a:solidFill>
                  <a:schemeClr val="lt2"/>
                </a:solidFill>
              </a:rPr>
              <a:t>Using AI</a:t>
            </a:r>
            <a:endParaRPr sz="2800">
              <a:solidFill>
                <a:schemeClr val="lt2"/>
              </a:solidFill>
            </a:endParaRPr>
          </a:p>
        </p:txBody>
      </p:sp>
      <p:grpSp>
        <p:nvGrpSpPr>
          <p:cNvPr id="1496" name="Google Shape;1496;p29"/>
          <p:cNvGrpSpPr/>
          <p:nvPr/>
        </p:nvGrpSpPr>
        <p:grpSpPr>
          <a:xfrm>
            <a:off x="2636429" y="478579"/>
            <a:ext cx="3871146" cy="230170"/>
            <a:chOff x="4345425" y="2175475"/>
            <a:chExt cx="800750" cy="176025"/>
          </a:xfrm>
        </p:grpSpPr>
        <p:sp>
          <p:nvSpPr>
            <p:cNvPr id="1497" name="Google Shape;1497;p29"/>
            <p:cNvSpPr/>
            <p:nvPr/>
          </p:nvSpPr>
          <p:spPr>
            <a:xfrm>
              <a:off x="4351850" y="2175475"/>
              <a:ext cx="763000" cy="156275"/>
            </a:xfrm>
            <a:custGeom>
              <a:rect b="b" l="l" r="r" t="t"/>
              <a:pathLst>
                <a:path extrusionOk="0" h="6251" w="3052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4BAAC3">
                <a:alpha val="34810"/>
              </a:srgbClr>
            </a:solidFill>
            <a:ln>
              <a:noFill/>
            </a:ln>
          </p:spPr>
          <p:txBody>
            <a:bodyPr anchorCtr="0" anchor="ctr" bIns="119550" lIns="119550" spcFirstLastPara="1" rIns="119550" wrap="square" tIns="119550">
              <a:noAutofit/>
            </a:bodyPr>
            <a:lstStyle/>
            <a:p>
              <a:pPr indent="0" lvl="0" marL="0" rtl="0" algn="l">
                <a:spcBef>
                  <a:spcPts val="0"/>
                </a:spcBef>
                <a:spcAft>
                  <a:spcPts val="0"/>
                </a:spcAft>
                <a:buNone/>
              </a:pPr>
              <a:r>
                <a:t/>
              </a:r>
              <a:endParaRPr/>
            </a:p>
          </p:txBody>
        </p:sp>
        <p:sp>
          <p:nvSpPr>
            <p:cNvPr id="1498" name="Google Shape;1498;p29"/>
            <p:cNvSpPr/>
            <p:nvPr/>
          </p:nvSpPr>
          <p:spPr>
            <a:xfrm>
              <a:off x="4345425" y="2195925"/>
              <a:ext cx="800750" cy="155575"/>
            </a:xfrm>
            <a:custGeom>
              <a:rect b="b" l="l" r="r" t="t"/>
              <a:pathLst>
                <a:path extrusionOk="0" h="6223" w="3203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4BAAC3">
                <a:alpha val="34810"/>
              </a:srgbClr>
            </a:solidFill>
            <a:ln>
              <a:noFill/>
            </a:ln>
          </p:spPr>
          <p:txBody>
            <a:bodyPr anchorCtr="0" anchor="ctr" bIns="119550" lIns="119550" spcFirstLastPara="1" rIns="119550" wrap="square" tIns="119550">
              <a:noAutofit/>
            </a:bodyPr>
            <a:lstStyle/>
            <a:p>
              <a:pPr indent="0" lvl="0" marL="0" rtl="0" algn="l">
                <a:spcBef>
                  <a:spcPts val="0"/>
                </a:spcBef>
                <a:spcAft>
                  <a:spcPts val="0"/>
                </a:spcAft>
                <a:buNone/>
              </a:pPr>
              <a:r>
                <a:t/>
              </a:r>
              <a:endParaRPr/>
            </a:p>
          </p:txBody>
        </p:sp>
      </p:grpSp>
      <p:sp>
        <p:nvSpPr>
          <p:cNvPr id="1499" name="Google Shape;1499;p29"/>
          <p:cNvSpPr txBox="1"/>
          <p:nvPr>
            <p:ph type="title"/>
          </p:nvPr>
        </p:nvSpPr>
        <p:spPr>
          <a:xfrm>
            <a:off x="2643150" y="762"/>
            <a:ext cx="3857700" cy="67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Today’s Objectives</a:t>
            </a:r>
            <a:endParaRPr/>
          </a:p>
        </p:txBody>
      </p:sp>
      <p:grpSp>
        <p:nvGrpSpPr>
          <p:cNvPr id="1500" name="Google Shape;1500;p29"/>
          <p:cNvGrpSpPr/>
          <p:nvPr/>
        </p:nvGrpSpPr>
        <p:grpSpPr>
          <a:xfrm>
            <a:off x="159490" y="1786373"/>
            <a:ext cx="1745583" cy="230173"/>
            <a:chOff x="1394800" y="3522000"/>
            <a:chExt cx="1048650" cy="138275"/>
          </a:xfrm>
        </p:grpSpPr>
        <p:sp>
          <p:nvSpPr>
            <p:cNvPr id="1501" name="Google Shape;1501;p29"/>
            <p:cNvSpPr/>
            <p:nvPr/>
          </p:nvSpPr>
          <p:spPr>
            <a:xfrm>
              <a:off x="1394800" y="3522000"/>
              <a:ext cx="1048650" cy="125000"/>
            </a:xfrm>
            <a:custGeom>
              <a:rect b="b" l="l" r="r" t="t"/>
              <a:pathLst>
                <a:path extrusionOk="0" h="5000" w="41946">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29"/>
            <p:cNvSpPr/>
            <p:nvPr/>
          </p:nvSpPr>
          <p:spPr>
            <a:xfrm>
              <a:off x="1432150" y="3542325"/>
              <a:ext cx="167450" cy="57425"/>
            </a:xfrm>
            <a:custGeom>
              <a:rect b="b" l="l" r="r" t="t"/>
              <a:pathLst>
                <a:path extrusionOk="0" h="2297" w="6698">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29"/>
            <p:cNvSpPr/>
            <p:nvPr/>
          </p:nvSpPr>
          <p:spPr>
            <a:xfrm>
              <a:off x="1432250" y="3528600"/>
              <a:ext cx="291000" cy="110575"/>
            </a:xfrm>
            <a:custGeom>
              <a:rect b="b" l="l" r="r" t="t"/>
              <a:pathLst>
                <a:path extrusionOk="0" h="4423" w="1164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4" name="Google Shape;1504;p29"/>
            <p:cNvSpPr/>
            <p:nvPr/>
          </p:nvSpPr>
          <p:spPr>
            <a:xfrm>
              <a:off x="1851500" y="3562750"/>
              <a:ext cx="82400" cy="53425"/>
            </a:xfrm>
            <a:custGeom>
              <a:rect b="b" l="l" r="r" t="t"/>
              <a:pathLst>
                <a:path extrusionOk="0" h="2137" w="3296">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5" name="Google Shape;1505;p29"/>
            <p:cNvSpPr/>
            <p:nvPr/>
          </p:nvSpPr>
          <p:spPr>
            <a:xfrm>
              <a:off x="1732300" y="3533675"/>
              <a:ext cx="237600" cy="92300"/>
            </a:xfrm>
            <a:custGeom>
              <a:rect b="b" l="l" r="r" t="t"/>
              <a:pathLst>
                <a:path extrusionOk="0" h="3692" w="9504">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29"/>
            <p:cNvSpPr/>
            <p:nvPr/>
          </p:nvSpPr>
          <p:spPr>
            <a:xfrm>
              <a:off x="2029975" y="3568625"/>
              <a:ext cx="152875" cy="91650"/>
            </a:xfrm>
            <a:custGeom>
              <a:rect b="b" l="l" r="r" t="t"/>
              <a:pathLst>
                <a:path extrusionOk="0" h="3666" w="6115">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29"/>
            <p:cNvSpPr/>
            <p:nvPr/>
          </p:nvSpPr>
          <p:spPr>
            <a:xfrm>
              <a:off x="2014350" y="3538575"/>
              <a:ext cx="166275" cy="108425"/>
            </a:xfrm>
            <a:custGeom>
              <a:rect b="b" l="l" r="r" t="t"/>
              <a:pathLst>
                <a:path extrusionOk="0" h="4337" w="6651">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29"/>
            <p:cNvSpPr/>
            <p:nvPr/>
          </p:nvSpPr>
          <p:spPr>
            <a:xfrm>
              <a:off x="2199600" y="3542125"/>
              <a:ext cx="59475" cy="48000"/>
            </a:xfrm>
            <a:custGeom>
              <a:rect b="b" l="l" r="r" t="t"/>
              <a:pathLst>
                <a:path extrusionOk="0" h="1920" w="2379">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29"/>
            <p:cNvSpPr/>
            <p:nvPr/>
          </p:nvSpPr>
          <p:spPr>
            <a:xfrm>
              <a:off x="2187225" y="3540100"/>
              <a:ext cx="94850" cy="50400"/>
            </a:xfrm>
            <a:custGeom>
              <a:rect b="b" l="l" r="r" t="t"/>
              <a:pathLst>
                <a:path extrusionOk="0" h="2016" w="3794">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0" name="Google Shape;1510;p29"/>
          <p:cNvSpPr txBox="1"/>
          <p:nvPr>
            <p:ph idx="5" type="subTitle"/>
          </p:nvPr>
        </p:nvSpPr>
        <p:spPr>
          <a:xfrm>
            <a:off x="0" y="2438663"/>
            <a:ext cx="3713100" cy="340800"/>
          </a:xfrm>
          <a:prstGeom prst="rect">
            <a:avLst/>
          </a:prstGeom>
          <a:effectLst>
            <a:outerShdw blurRad="57150" rotWithShape="0" algn="bl" dir="5400000" dist="19050">
              <a:srgbClr val="000000">
                <a:alpha val="50000"/>
              </a:srgbClr>
            </a:outerShdw>
          </a:effectLst>
        </p:spPr>
        <p:txBody>
          <a:bodyPr anchorCtr="0" anchor="t" bIns="0" lIns="0" spcFirstLastPara="1" rIns="0" wrap="square" tIns="0">
            <a:noAutofit/>
          </a:bodyPr>
          <a:lstStyle/>
          <a:p>
            <a:pPr indent="0" lvl="0" marL="0" rtl="0" algn="ctr">
              <a:spcBef>
                <a:spcPts val="0"/>
              </a:spcBef>
              <a:spcAft>
                <a:spcPts val="0"/>
              </a:spcAft>
              <a:buNone/>
            </a:pPr>
            <a:r>
              <a:rPr lang="en" sz="2800">
                <a:solidFill>
                  <a:schemeClr val="lt2"/>
                </a:solidFill>
              </a:rPr>
              <a:t>Accuracy in Assessment</a:t>
            </a:r>
            <a:endParaRPr sz="2800">
              <a:solidFill>
                <a:schemeClr val="lt2"/>
              </a:solidFill>
            </a:endParaRPr>
          </a:p>
        </p:txBody>
      </p:sp>
      <p:sp>
        <p:nvSpPr>
          <p:cNvPr id="1511" name="Google Shape;1511;p29"/>
          <p:cNvSpPr txBox="1"/>
          <p:nvPr>
            <p:ph idx="4294967295" type="body"/>
          </p:nvPr>
        </p:nvSpPr>
        <p:spPr>
          <a:xfrm>
            <a:off x="38775" y="2758572"/>
            <a:ext cx="3950700" cy="6726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1200"/>
              </a:spcAft>
              <a:buNone/>
            </a:pPr>
            <a:r>
              <a:rPr lang="en" sz="2000"/>
              <a:t>What are the characteristics of a </a:t>
            </a:r>
            <a:r>
              <a:rPr lang="en" sz="2000"/>
              <a:t>valid &amp; reliable assessments?</a:t>
            </a:r>
            <a:endParaRPr sz="2000"/>
          </a:p>
        </p:txBody>
      </p:sp>
      <p:sp>
        <p:nvSpPr>
          <p:cNvPr id="1512" name="Google Shape;1512;p29"/>
          <p:cNvSpPr txBox="1"/>
          <p:nvPr>
            <p:ph idx="4294967295" type="body"/>
          </p:nvPr>
        </p:nvSpPr>
        <p:spPr>
          <a:xfrm>
            <a:off x="5331188" y="2765809"/>
            <a:ext cx="4247700" cy="672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000"/>
              <a:t>Leveraging AI to write high quality</a:t>
            </a:r>
            <a:r>
              <a:rPr lang="en" sz="2000"/>
              <a:t>…</a:t>
            </a:r>
            <a:endParaRPr sz="1400"/>
          </a:p>
          <a:p>
            <a:pPr indent="0" lvl="0" marL="457200" rtl="0" algn="l">
              <a:lnSpc>
                <a:spcPct val="100000"/>
              </a:lnSpc>
              <a:spcBef>
                <a:spcPts val="1200"/>
              </a:spcBef>
              <a:spcAft>
                <a:spcPts val="1200"/>
              </a:spcAft>
              <a:buNone/>
            </a:pPr>
            <a:r>
              <a:t/>
            </a:r>
            <a:endParaRPr/>
          </a:p>
        </p:txBody>
      </p:sp>
      <p:sp>
        <p:nvSpPr>
          <p:cNvPr id="1513" name="Google Shape;1513;p29"/>
          <p:cNvSpPr txBox="1"/>
          <p:nvPr>
            <p:ph idx="4294967295" type="body"/>
          </p:nvPr>
        </p:nvSpPr>
        <p:spPr>
          <a:xfrm>
            <a:off x="5064611" y="1038088"/>
            <a:ext cx="3950700" cy="1817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000"/>
              <a:t>How can I save time by using AI to write better test &amp; quiz questions?</a:t>
            </a:r>
            <a:endParaRPr sz="2000"/>
          </a:p>
        </p:txBody>
      </p:sp>
      <p:sp>
        <p:nvSpPr>
          <p:cNvPr id="1514" name="Google Shape;1514;p29"/>
          <p:cNvSpPr txBox="1"/>
          <p:nvPr/>
        </p:nvSpPr>
        <p:spPr>
          <a:xfrm>
            <a:off x="5331188" y="3050659"/>
            <a:ext cx="4464300" cy="10620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073763"/>
              </a:buClr>
              <a:buSzPts val="1900"/>
              <a:buFont typeface="Didact Gothic"/>
              <a:buChar char="●"/>
            </a:pPr>
            <a:r>
              <a:rPr lang="en" sz="1900">
                <a:solidFill>
                  <a:srgbClr val="073763"/>
                </a:solidFill>
                <a:latin typeface="Didact Gothic"/>
                <a:ea typeface="Didact Gothic"/>
                <a:cs typeface="Didact Gothic"/>
                <a:sym typeface="Didact Gothic"/>
              </a:rPr>
              <a:t>Selected response questions</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Clr>
                <a:srgbClr val="073763"/>
              </a:buClr>
              <a:buSzPts val="1900"/>
              <a:buFont typeface="Didact Gothic"/>
              <a:buChar char="●"/>
            </a:pPr>
            <a:r>
              <a:rPr lang="en" sz="1900">
                <a:solidFill>
                  <a:srgbClr val="073763"/>
                </a:solidFill>
                <a:latin typeface="Didact Gothic"/>
                <a:ea typeface="Didact Gothic"/>
                <a:cs typeface="Didact Gothic"/>
                <a:sym typeface="Didact Gothic"/>
              </a:rPr>
              <a:t>Constructed response questions</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Clr>
                <a:srgbClr val="073763"/>
              </a:buClr>
              <a:buSzPts val="1900"/>
              <a:buFont typeface="Didact Gothic"/>
              <a:buChar char="●"/>
            </a:pPr>
            <a:r>
              <a:rPr lang="en" sz="1900">
                <a:solidFill>
                  <a:srgbClr val="073763"/>
                </a:solidFill>
                <a:latin typeface="Didact Gothic"/>
                <a:ea typeface="Didact Gothic"/>
                <a:cs typeface="Didact Gothic"/>
                <a:sym typeface="Didact Gothic"/>
              </a:rPr>
              <a:t>Performance assessments</a:t>
            </a:r>
            <a:endParaRPr/>
          </a:p>
        </p:txBody>
      </p:sp>
      <p:grpSp>
        <p:nvGrpSpPr>
          <p:cNvPr id="1515" name="Google Shape;1515;p29"/>
          <p:cNvGrpSpPr/>
          <p:nvPr/>
        </p:nvGrpSpPr>
        <p:grpSpPr>
          <a:xfrm rot="144478">
            <a:off x="492257" y="718397"/>
            <a:ext cx="3400104" cy="585350"/>
            <a:chOff x="4345425" y="2175475"/>
            <a:chExt cx="800750" cy="176025"/>
          </a:xfrm>
        </p:grpSpPr>
        <p:sp>
          <p:nvSpPr>
            <p:cNvPr id="1516" name="Google Shape;1516;p29"/>
            <p:cNvSpPr/>
            <p:nvPr/>
          </p:nvSpPr>
          <p:spPr>
            <a:xfrm>
              <a:off x="4351850" y="2175475"/>
              <a:ext cx="763000" cy="156275"/>
            </a:xfrm>
            <a:custGeom>
              <a:rect b="b" l="l" r="r" t="t"/>
              <a:pathLst>
                <a:path extrusionOk="0" h="6251" w="3052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7" name="Google Shape;1517;p29"/>
            <p:cNvSpPr/>
            <p:nvPr/>
          </p:nvSpPr>
          <p:spPr>
            <a:xfrm>
              <a:off x="4345425" y="2195925"/>
              <a:ext cx="800750" cy="155575"/>
            </a:xfrm>
            <a:custGeom>
              <a:rect b="b" l="l" r="r" t="t"/>
              <a:pathLst>
                <a:path extrusionOk="0" h="6223" w="3203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8" name="Google Shape;1518;p29"/>
          <p:cNvSpPr txBox="1"/>
          <p:nvPr>
            <p:ph idx="8" type="subTitle"/>
          </p:nvPr>
        </p:nvSpPr>
        <p:spPr>
          <a:xfrm>
            <a:off x="102050" y="766575"/>
            <a:ext cx="4065600" cy="489000"/>
          </a:xfrm>
          <a:prstGeom prst="rect">
            <a:avLst/>
          </a:prstGeom>
          <a:effectLst>
            <a:outerShdw blurRad="57150" rotWithShape="0" algn="bl" dir="5400000" dist="19050">
              <a:srgbClr val="000000">
                <a:alpha val="50000"/>
              </a:srgbClr>
            </a:outerShdw>
          </a:effectLst>
        </p:spPr>
        <p:txBody>
          <a:bodyPr anchorCtr="0" anchor="t" bIns="0" lIns="0" spcFirstLastPara="1" rIns="0" wrap="square" tIns="0">
            <a:noAutofit/>
          </a:bodyPr>
          <a:lstStyle/>
          <a:p>
            <a:pPr indent="0" lvl="0" marL="0" rtl="0" algn="ctr">
              <a:spcBef>
                <a:spcPts val="0"/>
              </a:spcBef>
              <a:spcAft>
                <a:spcPts val="0"/>
              </a:spcAft>
              <a:buNone/>
            </a:pPr>
            <a:r>
              <a:rPr lang="en" sz="2800">
                <a:solidFill>
                  <a:schemeClr val="lt2"/>
                </a:solidFill>
              </a:rPr>
              <a:t>Do Now: Quiz Questions</a:t>
            </a:r>
            <a:endParaRPr sz="2800">
              <a:solidFill>
                <a:schemeClr val="lt2"/>
              </a:solidFill>
            </a:endParaRPr>
          </a:p>
        </p:txBody>
      </p:sp>
      <p:sp>
        <p:nvSpPr>
          <p:cNvPr id="1519" name="Google Shape;1519;p29"/>
          <p:cNvSpPr txBox="1"/>
          <p:nvPr>
            <p:ph idx="4294967295" type="body"/>
          </p:nvPr>
        </p:nvSpPr>
        <p:spPr>
          <a:xfrm>
            <a:off x="167750" y="1047935"/>
            <a:ext cx="3950700" cy="11235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1200"/>
              </a:spcAft>
              <a:buNone/>
            </a:pPr>
            <a:r>
              <a:rPr lang="en" sz="2000"/>
              <a:t>Quick quiz of typical test questions</a:t>
            </a:r>
            <a:br>
              <a:rPr lang="en" sz="2000"/>
            </a:br>
            <a:r>
              <a:rPr lang="en" sz="2000"/>
              <a:t>Review and Discuss</a:t>
            </a:r>
            <a:endParaRPr sz="2000"/>
          </a:p>
        </p:txBody>
      </p:sp>
      <p:sp>
        <p:nvSpPr>
          <p:cNvPr id="1520" name="Google Shape;1520;p29">
            <a:hlinkClick r:id="rId3"/>
          </p:cNvPr>
          <p:cNvSpPr txBox="1"/>
          <p:nvPr/>
        </p:nvSpPr>
        <p:spPr>
          <a:xfrm>
            <a:off x="3438745" y="3625747"/>
            <a:ext cx="2158800" cy="288000"/>
          </a:xfrm>
          <a:prstGeom prst="rect">
            <a:avLst/>
          </a:prstGeom>
          <a:noFill/>
          <a:ln>
            <a:noFill/>
          </a:ln>
        </p:spPr>
        <p:txBody>
          <a:bodyPr anchorCtr="0" anchor="t" bIns="65775" lIns="65775" spcFirstLastPara="1" rIns="65775" wrap="square" tIns="65775">
            <a:spAutoFit/>
          </a:bodyPr>
          <a:lstStyle/>
          <a:p>
            <a:pPr indent="0" lvl="0" marL="0" rtl="0" algn="ctr">
              <a:spcBef>
                <a:spcPts val="0"/>
              </a:spcBef>
              <a:spcAft>
                <a:spcPts val="0"/>
              </a:spcAft>
              <a:buNone/>
            </a:pPr>
            <a:r>
              <a:rPr b="1" lang="en" sz="1007">
                <a:solidFill>
                  <a:srgbClr val="0000FF"/>
                </a:solidFill>
              </a:rPr>
              <a:t>https://bit.ly/Renew26AIWrite</a:t>
            </a:r>
            <a:endParaRPr b="1" sz="1007">
              <a:solidFill>
                <a:srgbClr val="0000FF"/>
              </a:solidFill>
            </a:endParaRPr>
          </a:p>
        </p:txBody>
      </p:sp>
      <p:pic>
        <p:nvPicPr>
          <p:cNvPr id="1521" name="Google Shape;1521;p29" title="Qq842iTlCnNLtUz_Untitled 2026-08-03.png"/>
          <p:cNvPicPr preferRelativeResize="0"/>
          <p:nvPr/>
        </p:nvPicPr>
        <p:blipFill>
          <a:blip r:embed="rId4">
            <a:alphaModFix/>
          </a:blip>
          <a:stretch>
            <a:fillRect/>
          </a:stretch>
        </p:blipFill>
        <p:spPr>
          <a:xfrm>
            <a:off x="3843171" y="3840167"/>
            <a:ext cx="1349925" cy="1349925"/>
          </a:xfrm>
          <a:prstGeom prst="rect">
            <a:avLst/>
          </a:prstGeom>
          <a:noFill/>
          <a:ln>
            <a:noFill/>
          </a:ln>
          <a:effectLst>
            <a:outerShdw blurRad="41123" rotWithShape="0" algn="bl" dir="5400000" dist="13708">
              <a:srgbClr val="000000">
                <a:alpha val="50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4" name="Shape 1754"/>
        <p:cNvGrpSpPr/>
        <p:nvPr/>
      </p:nvGrpSpPr>
      <p:grpSpPr>
        <a:xfrm>
          <a:off x="0" y="0"/>
          <a:ext cx="0" cy="0"/>
          <a:chOff x="0" y="0"/>
          <a:chExt cx="0" cy="0"/>
        </a:xfrm>
      </p:grpSpPr>
      <p:sp>
        <p:nvSpPr>
          <p:cNvPr id="1755" name="Google Shape;1755;p56"/>
          <p:cNvSpPr txBox="1"/>
          <p:nvPr>
            <p:ph type="title"/>
          </p:nvPr>
        </p:nvSpPr>
        <p:spPr>
          <a:xfrm>
            <a:off x="0" y="160800"/>
            <a:ext cx="77025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a:t>Selected-Response </a:t>
            </a:r>
            <a:r>
              <a:rPr lang="en"/>
              <a:t>Questions</a:t>
            </a:r>
            <a:endParaRPr/>
          </a:p>
        </p:txBody>
      </p:sp>
      <p:sp>
        <p:nvSpPr>
          <p:cNvPr id="1756" name="Google Shape;1756;p56"/>
          <p:cNvSpPr txBox="1"/>
          <p:nvPr>
            <p:ph idx="1" type="body"/>
          </p:nvPr>
        </p:nvSpPr>
        <p:spPr>
          <a:xfrm>
            <a:off x="-66398" y="901800"/>
            <a:ext cx="4572000" cy="3339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000"/>
              <a:t>Benefits:</a:t>
            </a:r>
            <a:endParaRPr b="1" sz="2000"/>
          </a:p>
          <a:p>
            <a:pPr indent="-349250" lvl="0" marL="457200" rtl="0" algn="l">
              <a:lnSpc>
                <a:spcPct val="100000"/>
              </a:lnSpc>
              <a:spcBef>
                <a:spcPts val="1200"/>
              </a:spcBef>
              <a:spcAft>
                <a:spcPts val="0"/>
              </a:spcAft>
              <a:buSzPts val="1900"/>
              <a:buChar char="●"/>
            </a:pPr>
            <a:r>
              <a:rPr lang="en"/>
              <a:t>Quick to grade and easy to analyze.</a:t>
            </a:r>
            <a:endParaRPr/>
          </a:p>
          <a:p>
            <a:pPr indent="-349250" lvl="0" marL="457200" rtl="0" algn="l">
              <a:lnSpc>
                <a:spcPct val="100000"/>
              </a:lnSpc>
              <a:spcBef>
                <a:spcPts val="0"/>
              </a:spcBef>
              <a:spcAft>
                <a:spcPts val="0"/>
              </a:spcAft>
              <a:buSzPts val="1900"/>
              <a:buChar char="●"/>
            </a:pPr>
            <a:r>
              <a:rPr lang="en"/>
              <a:t>Covers lots of content efficiently.</a:t>
            </a:r>
            <a:endParaRPr/>
          </a:p>
          <a:p>
            <a:pPr indent="-349250" lvl="0" marL="457200" rtl="0" algn="l">
              <a:lnSpc>
                <a:spcPct val="100000"/>
              </a:lnSpc>
              <a:spcBef>
                <a:spcPts val="0"/>
              </a:spcBef>
              <a:spcAft>
                <a:spcPts val="0"/>
              </a:spcAft>
              <a:buSzPts val="1900"/>
              <a:buChar char="●"/>
            </a:pPr>
            <a:r>
              <a:rPr lang="en"/>
              <a:t>Assesses recall and some deeper understanding.</a:t>
            </a:r>
            <a:endParaRPr/>
          </a:p>
          <a:p>
            <a:pPr indent="-349250" lvl="0" marL="457200" rtl="0" algn="l">
              <a:lnSpc>
                <a:spcPct val="100000"/>
              </a:lnSpc>
              <a:spcBef>
                <a:spcPts val="0"/>
              </a:spcBef>
              <a:spcAft>
                <a:spcPts val="0"/>
              </a:spcAft>
              <a:buSzPts val="1900"/>
              <a:buChar char="●"/>
            </a:pPr>
            <a:r>
              <a:rPr lang="en"/>
              <a:t>Reveals common misconceptions.</a:t>
            </a:r>
            <a:endParaRPr/>
          </a:p>
          <a:p>
            <a:pPr indent="-349250" lvl="0" marL="457200" rtl="0" algn="l">
              <a:lnSpc>
                <a:spcPct val="100000"/>
              </a:lnSpc>
              <a:spcBef>
                <a:spcPts val="0"/>
              </a:spcBef>
              <a:spcAft>
                <a:spcPts val="0"/>
              </a:spcAft>
              <a:buSzPts val="1900"/>
              <a:buChar char="●"/>
            </a:pPr>
            <a:r>
              <a:rPr lang="en"/>
              <a:t>Provides objective, consistent scoring.</a:t>
            </a:r>
            <a:endParaRPr/>
          </a:p>
          <a:p>
            <a:pPr indent="-349250" lvl="0" marL="457200" rtl="0" algn="l">
              <a:lnSpc>
                <a:spcPct val="100000"/>
              </a:lnSpc>
              <a:spcBef>
                <a:spcPts val="0"/>
              </a:spcBef>
              <a:spcAft>
                <a:spcPts val="0"/>
              </a:spcAft>
              <a:buSzPts val="1900"/>
              <a:buChar char="●"/>
            </a:pPr>
            <a:r>
              <a:rPr lang="en"/>
              <a:t>Familiar format for standardized tests.</a:t>
            </a:r>
            <a:endParaRPr/>
          </a:p>
          <a:p>
            <a:pPr indent="-349250" lvl="0" marL="457200" rtl="0" algn="l">
              <a:lnSpc>
                <a:spcPct val="100000"/>
              </a:lnSpc>
              <a:spcBef>
                <a:spcPts val="0"/>
              </a:spcBef>
              <a:spcAft>
                <a:spcPts val="0"/>
              </a:spcAft>
              <a:buSzPts val="1900"/>
              <a:buChar char="●"/>
            </a:pPr>
            <a:r>
              <a:rPr lang="en"/>
              <a:t>Useful for quick formative checks.</a:t>
            </a:r>
            <a:endParaRPr/>
          </a:p>
        </p:txBody>
      </p:sp>
      <p:sp>
        <p:nvSpPr>
          <p:cNvPr id="1757" name="Google Shape;1757;p56"/>
          <p:cNvSpPr txBox="1"/>
          <p:nvPr>
            <p:ph idx="1" type="body"/>
          </p:nvPr>
        </p:nvSpPr>
        <p:spPr>
          <a:xfrm>
            <a:off x="4408707" y="941225"/>
            <a:ext cx="4860900" cy="3803100"/>
          </a:xfrm>
          <a:prstGeom prst="rect">
            <a:avLst/>
          </a:prstGeom>
          <a:solidFill>
            <a:srgbClr val="CDC2BE">
              <a:alpha val="73580"/>
            </a:srgbClr>
          </a:solidFill>
        </p:spPr>
        <p:txBody>
          <a:bodyPr anchorCtr="0" anchor="t" bIns="91425" lIns="91425" spcFirstLastPara="1" rIns="91425" wrap="square" tIns="91425">
            <a:noAutofit/>
          </a:bodyPr>
          <a:lstStyle/>
          <a:p>
            <a:pPr indent="0" lvl="0" marL="0" rtl="0" algn="l">
              <a:spcBef>
                <a:spcPts val="0"/>
              </a:spcBef>
              <a:spcAft>
                <a:spcPts val="0"/>
              </a:spcAft>
              <a:buNone/>
            </a:pPr>
            <a:r>
              <a:rPr b="1" lang="en" sz="2000"/>
              <a:t>Pitfalls:</a:t>
            </a:r>
            <a:endParaRPr b="1" sz="2000"/>
          </a:p>
          <a:p>
            <a:pPr indent="-349250" lvl="0" marL="457200" rtl="0" algn="l">
              <a:spcBef>
                <a:spcPts val="1200"/>
              </a:spcBef>
              <a:spcAft>
                <a:spcPts val="0"/>
              </a:spcAft>
              <a:buSzPts val="1900"/>
              <a:buChar char="●"/>
            </a:pPr>
            <a:r>
              <a:rPr lang="en"/>
              <a:t>Often test surface recall; harder to test complex reasoning</a:t>
            </a:r>
            <a:endParaRPr/>
          </a:p>
          <a:p>
            <a:pPr indent="-349250" lvl="0" marL="457200" rtl="0" algn="l">
              <a:spcBef>
                <a:spcPts val="0"/>
              </a:spcBef>
              <a:spcAft>
                <a:spcPts val="0"/>
              </a:spcAft>
              <a:buSzPts val="1900"/>
              <a:buChar char="●"/>
            </a:pPr>
            <a:r>
              <a:rPr lang="en"/>
              <a:t>Encourages memorization over thinking.</a:t>
            </a:r>
            <a:endParaRPr/>
          </a:p>
          <a:p>
            <a:pPr indent="-349250" lvl="0" marL="457200" rtl="0" algn="l">
              <a:spcBef>
                <a:spcPts val="0"/>
              </a:spcBef>
              <a:spcAft>
                <a:spcPts val="0"/>
              </a:spcAft>
              <a:buSzPts val="1900"/>
              <a:buChar char="●"/>
            </a:pPr>
            <a:r>
              <a:rPr lang="en"/>
              <a:t>Guessing can distort results.</a:t>
            </a:r>
            <a:endParaRPr/>
          </a:p>
          <a:p>
            <a:pPr indent="-349250" lvl="0" marL="457200" rtl="0" algn="l">
              <a:spcBef>
                <a:spcPts val="0"/>
              </a:spcBef>
              <a:spcAft>
                <a:spcPts val="0"/>
              </a:spcAft>
              <a:buSzPts val="1900"/>
              <a:buChar char="●"/>
            </a:pPr>
            <a:r>
              <a:rPr lang="en"/>
              <a:t>Wording may unintentionally bias results.</a:t>
            </a:r>
            <a:endParaRPr/>
          </a:p>
          <a:p>
            <a:pPr indent="-349250" lvl="0" marL="457200" rtl="0" algn="l">
              <a:spcBef>
                <a:spcPts val="0"/>
              </a:spcBef>
              <a:spcAft>
                <a:spcPts val="0"/>
              </a:spcAft>
              <a:buSzPts val="1900"/>
              <a:buChar char="●"/>
            </a:pPr>
            <a:r>
              <a:rPr lang="en"/>
              <a:t>Overuse limits critical thinking.</a:t>
            </a:r>
            <a:endParaRPr/>
          </a:p>
          <a:p>
            <a:pPr indent="-349250" lvl="0" marL="457200" rtl="0" algn="l">
              <a:spcBef>
                <a:spcPts val="0"/>
              </a:spcBef>
              <a:spcAft>
                <a:spcPts val="0"/>
              </a:spcAft>
              <a:buSzPts val="1900"/>
              <a:buChar char="●"/>
            </a:pPr>
            <a:r>
              <a:rPr lang="en"/>
              <a:t>Strong distractors take time to write.</a:t>
            </a:r>
            <a:endParaRPr/>
          </a:p>
        </p:txBody>
      </p:sp>
      <p:pic>
        <p:nvPicPr>
          <p:cNvPr id="1758" name="Google Shape;1758;p56" title="Untitled design (3).png"/>
          <p:cNvPicPr preferRelativeResize="0"/>
          <p:nvPr/>
        </p:nvPicPr>
        <p:blipFill>
          <a:blip r:embed="rId3">
            <a:alphaModFix/>
          </a:blip>
          <a:stretch>
            <a:fillRect/>
          </a:stretch>
        </p:blipFill>
        <p:spPr>
          <a:xfrm>
            <a:off x="7516475" y="209950"/>
            <a:ext cx="1206326" cy="118695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2" name="Shape 1762"/>
        <p:cNvGrpSpPr/>
        <p:nvPr/>
      </p:nvGrpSpPr>
      <p:grpSpPr>
        <a:xfrm>
          <a:off x="0" y="0"/>
          <a:ext cx="0" cy="0"/>
          <a:chOff x="0" y="0"/>
          <a:chExt cx="0" cy="0"/>
        </a:xfrm>
      </p:grpSpPr>
      <p:sp>
        <p:nvSpPr>
          <p:cNvPr id="1763" name="Google Shape;1763;p57"/>
          <p:cNvSpPr txBox="1"/>
          <p:nvPr>
            <p:ph type="title"/>
          </p:nvPr>
        </p:nvSpPr>
        <p:spPr>
          <a:xfrm>
            <a:off x="673101" y="297127"/>
            <a:ext cx="7553700" cy="8478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a:t>Increasing Cognitive Level</a:t>
            </a:r>
            <a:endParaRPr/>
          </a:p>
        </p:txBody>
      </p:sp>
      <p:sp>
        <p:nvSpPr>
          <p:cNvPr id="1764" name="Google Shape;1764;p57"/>
          <p:cNvSpPr txBox="1"/>
          <p:nvPr>
            <p:ph idx="1" type="body"/>
          </p:nvPr>
        </p:nvSpPr>
        <p:spPr>
          <a:xfrm>
            <a:off x="620350" y="970575"/>
            <a:ext cx="8303100" cy="3407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2200">
                <a:solidFill>
                  <a:schemeClr val="accent1"/>
                </a:solidFill>
              </a:rPr>
              <a:t>Selected-response questions </a:t>
            </a:r>
            <a:r>
              <a:rPr b="1" lang="en" sz="2200" u="sng">
                <a:solidFill>
                  <a:schemeClr val="accent1"/>
                </a:solidFill>
              </a:rPr>
              <a:t>can</a:t>
            </a:r>
            <a:r>
              <a:rPr b="1" lang="en" sz="2200">
                <a:solidFill>
                  <a:schemeClr val="accent1"/>
                </a:solidFill>
              </a:rPr>
              <a:t> assess </a:t>
            </a:r>
            <a:br>
              <a:rPr b="1" lang="en" sz="2200">
                <a:solidFill>
                  <a:schemeClr val="accent1"/>
                </a:solidFill>
              </a:rPr>
            </a:br>
            <a:r>
              <a:rPr b="1" lang="en" sz="2200">
                <a:solidFill>
                  <a:schemeClr val="accent1"/>
                </a:solidFill>
              </a:rPr>
              <a:t>higher-level learning</a:t>
            </a:r>
            <a:r>
              <a:rPr b="1" lang="en" sz="2200">
                <a:solidFill>
                  <a:schemeClr val="accent1"/>
                </a:solidFill>
              </a:rPr>
              <a:t> by…</a:t>
            </a:r>
            <a:endParaRPr b="1" sz="2200">
              <a:solidFill>
                <a:schemeClr val="accent1"/>
              </a:solidFill>
            </a:endParaRPr>
          </a:p>
          <a:p>
            <a:pPr indent="-368300" lvl="0" marL="457200" rtl="0" algn="l">
              <a:lnSpc>
                <a:spcPct val="150000"/>
              </a:lnSpc>
              <a:spcBef>
                <a:spcPts val="1200"/>
              </a:spcBef>
              <a:spcAft>
                <a:spcPts val="0"/>
              </a:spcAft>
              <a:buSzPts val="2200"/>
              <a:buChar char="●"/>
            </a:pPr>
            <a:r>
              <a:rPr b="1" lang="en" sz="2200"/>
              <a:t>Present a text</a:t>
            </a:r>
            <a:r>
              <a:rPr lang="en" sz="2200"/>
              <a:t>, asking questions based on its meaning, theme, </a:t>
            </a:r>
            <a:br>
              <a:rPr lang="en" sz="2200"/>
            </a:br>
            <a:r>
              <a:rPr lang="en" sz="2200"/>
              <a:t>word choice, grammar, etc.</a:t>
            </a:r>
            <a:endParaRPr sz="2200"/>
          </a:p>
          <a:p>
            <a:pPr indent="-368300" lvl="0" marL="457200" rtl="0" algn="l">
              <a:lnSpc>
                <a:spcPct val="150000"/>
              </a:lnSpc>
              <a:spcBef>
                <a:spcPts val="0"/>
              </a:spcBef>
              <a:spcAft>
                <a:spcPts val="0"/>
              </a:spcAft>
              <a:buSzPts val="2200"/>
              <a:buChar char="●"/>
            </a:pPr>
            <a:r>
              <a:rPr b="1" lang="en" sz="2200"/>
              <a:t>Use data, graphs, or visuals</a:t>
            </a:r>
            <a:r>
              <a:rPr lang="en" sz="2200"/>
              <a:t> for analysis</a:t>
            </a:r>
            <a:endParaRPr sz="2200"/>
          </a:p>
          <a:p>
            <a:pPr indent="-368300" lvl="0" marL="457200" rtl="0" algn="l">
              <a:lnSpc>
                <a:spcPct val="150000"/>
              </a:lnSpc>
              <a:spcBef>
                <a:spcPts val="0"/>
              </a:spcBef>
              <a:spcAft>
                <a:spcPts val="0"/>
              </a:spcAft>
              <a:buSzPts val="2200"/>
              <a:buChar char="●"/>
            </a:pPr>
            <a:r>
              <a:rPr lang="en" sz="2200"/>
              <a:t>Require </a:t>
            </a:r>
            <a:r>
              <a:rPr b="1" lang="en" sz="2200"/>
              <a:t>explanation / justification of choices</a:t>
            </a:r>
            <a:endParaRPr b="1" sz="2200"/>
          </a:p>
          <a:p>
            <a:pPr indent="-368300" lvl="0" marL="457200" rtl="0" algn="l">
              <a:lnSpc>
                <a:spcPct val="150000"/>
              </a:lnSpc>
              <a:spcBef>
                <a:spcPts val="0"/>
              </a:spcBef>
              <a:spcAft>
                <a:spcPts val="0"/>
              </a:spcAft>
              <a:buSzPts val="2200"/>
              <a:buChar char="●"/>
            </a:pPr>
            <a:r>
              <a:rPr lang="en" sz="2200"/>
              <a:t>Use </a:t>
            </a:r>
            <a:r>
              <a:rPr b="1" lang="en" sz="2200"/>
              <a:t>“choose the </a:t>
            </a:r>
            <a:r>
              <a:rPr b="1" lang="en" sz="2200" u="sng"/>
              <a:t>best</a:t>
            </a:r>
            <a:r>
              <a:rPr b="1" lang="en" sz="2200"/>
              <a:t> answer” </a:t>
            </a:r>
            <a:r>
              <a:rPr lang="en" sz="2200"/>
              <a:t>questions</a:t>
            </a:r>
            <a:endParaRPr sz="2200"/>
          </a:p>
          <a:p>
            <a:pPr indent="0" lvl="0" marL="0" rtl="0" algn="l">
              <a:spcBef>
                <a:spcPts val="1200"/>
              </a:spcBef>
              <a:spcAft>
                <a:spcPts val="0"/>
              </a:spcAft>
              <a:buNone/>
            </a:pPr>
            <a:r>
              <a:t/>
            </a:r>
            <a:endParaRPr sz="200"/>
          </a:p>
          <a:p>
            <a:pPr indent="0" lvl="0" marL="0" rtl="0" algn="l">
              <a:spcBef>
                <a:spcPts val="1200"/>
              </a:spcBef>
              <a:spcAft>
                <a:spcPts val="1200"/>
              </a:spcAft>
              <a:buNone/>
            </a:pPr>
            <a:r>
              <a:t/>
            </a:r>
            <a:endParaRPr/>
          </a:p>
        </p:txBody>
      </p:sp>
      <p:sp>
        <p:nvSpPr>
          <p:cNvPr id="1765" name="Google Shape;1765;p57"/>
          <p:cNvSpPr txBox="1"/>
          <p:nvPr/>
        </p:nvSpPr>
        <p:spPr>
          <a:xfrm rot="-851275">
            <a:off x="7198189" y="3068875"/>
            <a:ext cx="1566689" cy="813540"/>
          </a:xfrm>
          <a:prstGeom prst="rect">
            <a:avLst/>
          </a:prstGeom>
          <a:noFill/>
          <a:ln cap="flat" cmpd="sng" w="2857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900">
                <a:solidFill>
                  <a:srgbClr val="073763"/>
                </a:solidFill>
                <a:latin typeface="Didact Gothic"/>
                <a:ea typeface="Didact Gothic"/>
                <a:cs typeface="Didact Gothic"/>
                <a:sym typeface="Didact Gothic"/>
              </a:rPr>
              <a:t>See </a:t>
            </a:r>
            <a:r>
              <a:rPr lang="en" sz="1900" u="sng">
                <a:solidFill>
                  <a:schemeClr val="hlink"/>
                </a:solidFill>
                <a:latin typeface="Didact Gothic"/>
                <a:ea typeface="Didact Gothic"/>
                <a:cs typeface="Didact Gothic"/>
                <a:sym typeface="Didact Gothic"/>
                <a:hlinkClick r:id="rId3"/>
              </a:rPr>
              <a:t>here </a:t>
            </a:r>
            <a:r>
              <a:rPr lang="en" sz="1900">
                <a:solidFill>
                  <a:srgbClr val="073763"/>
                </a:solidFill>
                <a:latin typeface="Didact Gothic"/>
                <a:ea typeface="Didact Gothic"/>
                <a:cs typeface="Didact Gothic"/>
                <a:sym typeface="Didact Gothic"/>
              </a:rPr>
              <a:t>for examples</a:t>
            </a:r>
            <a:endParaRPr sz="1900">
              <a:solidFill>
                <a:srgbClr val="073763"/>
              </a:solidFill>
              <a:latin typeface="Didact Gothic"/>
              <a:ea typeface="Didact Gothic"/>
              <a:cs typeface="Didact Gothic"/>
              <a:sym typeface="Didact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9" name="Shape 1769"/>
        <p:cNvGrpSpPr/>
        <p:nvPr/>
      </p:nvGrpSpPr>
      <p:grpSpPr>
        <a:xfrm>
          <a:off x="0" y="0"/>
          <a:ext cx="0" cy="0"/>
          <a:chOff x="0" y="0"/>
          <a:chExt cx="0" cy="0"/>
        </a:xfrm>
      </p:grpSpPr>
      <p:sp>
        <p:nvSpPr>
          <p:cNvPr id="1770" name="Google Shape;1770;p58"/>
          <p:cNvSpPr txBox="1"/>
          <p:nvPr>
            <p:ph type="title"/>
          </p:nvPr>
        </p:nvSpPr>
        <p:spPr>
          <a:xfrm>
            <a:off x="38451" y="41825"/>
            <a:ext cx="91056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r">
              <a:spcBef>
                <a:spcPts val="0"/>
              </a:spcBef>
              <a:spcAft>
                <a:spcPts val="0"/>
              </a:spcAft>
              <a:buNone/>
            </a:pPr>
            <a:r>
              <a:rPr lang="en" sz="3050"/>
              <a:t>Selected Response </a:t>
            </a:r>
            <a:br>
              <a:rPr lang="en" sz="3050"/>
            </a:br>
            <a:r>
              <a:rPr lang="en" sz="3050"/>
              <a:t>Question </a:t>
            </a:r>
            <a:r>
              <a:rPr lang="en" sz="3050"/>
              <a:t>Writing Advice</a:t>
            </a:r>
            <a:endParaRPr sz="3050"/>
          </a:p>
        </p:txBody>
      </p:sp>
      <p:sp>
        <p:nvSpPr>
          <p:cNvPr id="1771" name="Google Shape;1771;p58"/>
          <p:cNvSpPr txBox="1"/>
          <p:nvPr>
            <p:ph idx="1" type="body"/>
          </p:nvPr>
        </p:nvSpPr>
        <p:spPr>
          <a:xfrm>
            <a:off x="4538423" y="1377375"/>
            <a:ext cx="4158300" cy="2885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2000"/>
              <a:t>STEM (the question)</a:t>
            </a:r>
            <a:endParaRPr b="1" sz="2000"/>
          </a:p>
          <a:p>
            <a:pPr indent="-349250" lvl="0" marL="457200" rtl="0" algn="l">
              <a:spcBef>
                <a:spcPts val="1200"/>
              </a:spcBef>
              <a:spcAft>
                <a:spcPts val="0"/>
              </a:spcAft>
              <a:buSzPts val="1900"/>
              <a:buChar char="●"/>
            </a:pPr>
            <a:r>
              <a:rPr lang="en" sz="1900"/>
              <a:t>Keep stems short and clear</a:t>
            </a:r>
            <a:endParaRPr sz="1900"/>
          </a:p>
          <a:p>
            <a:pPr indent="-349250" lvl="0" marL="457200" rtl="0" algn="l">
              <a:spcBef>
                <a:spcPts val="0"/>
              </a:spcBef>
              <a:spcAft>
                <a:spcPts val="0"/>
              </a:spcAft>
              <a:buSzPts val="1900"/>
              <a:buChar char="●"/>
            </a:pPr>
            <a:r>
              <a:rPr lang="en" sz="1900"/>
              <a:t>Ask a full question</a:t>
            </a:r>
            <a:endParaRPr sz="1900"/>
          </a:p>
          <a:p>
            <a:pPr indent="-349250" lvl="0" marL="457200" rtl="0" algn="l">
              <a:spcBef>
                <a:spcPts val="0"/>
              </a:spcBef>
              <a:spcAft>
                <a:spcPts val="0"/>
              </a:spcAft>
              <a:buSzPts val="1900"/>
              <a:buChar char="●"/>
            </a:pPr>
            <a:r>
              <a:rPr lang="en" sz="1900"/>
              <a:t>State questions </a:t>
            </a:r>
            <a:r>
              <a:rPr i="1" lang="en" sz="1900"/>
              <a:t>positively</a:t>
            </a:r>
            <a:br>
              <a:rPr i="1" lang="en" sz="1900"/>
            </a:br>
            <a:r>
              <a:rPr i="1" lang="en" sz="1900"/>
              <a:t> </a:t>
            </a:r>
            <a:r>
              <a:rPr lang="en" sz="1600"/>
              <a:t>(avoid “which of these is NOT…”)</a:t>
            </a:r>
            <a:endParaRPr sz="1600"/>
          </a:p>
        </p:txBody>
      </p:sp>
      <p:sp>
        <p:nvSpPr>
          <p:cNvPr id="1772" name="Google Shape;1772;p58"/>
          <p:cNvSpPr txBox="1"/>
          <p:nvPr/>
        </p:nvSpPr>
        <p:spPr>
          <a:xfrm>
            <a:off x="966300" y="4007150"/>
            <a:ext cx="5177400" cy="662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t>**</a:t>
            </a:r>
            <a:r>
              <a:rPr lang="en" sz="2200" u="sng">
                <a:solidFill>
                  <a:schemeClr val="hlink"/>
                </a:solidFill>
                <a:latin typeface="Didact Gothic"/>
                <a:ea typeface="Didact Gothic"/>
                <a:cs typeface="Didact Gothic"/>
                <a:sym typeface="Didact Gothic"/>
                <a:hlinkClick r:id="rId3"/>
              </a:rPr>
              <a:t>Detailed</a:t>
            </a:r>
            <a:r>
              <a:rPr lang="en" sz="2200" u="sng">
                <a:solidFill>
                  <a:schemeClr val="hlink"/>
                </a:solidFill>
                <a:latin typeface="Didact Gothic"/>
                <a:ea typeface="Didact Gothic"/>
                <a:cs typeface="Didact Gothic"/>
                <a:sym typeface="Didact Gothic"/>
                <a:hlinkClick r:id="rId4"/>
              </a:rPr>
              <a:t> guidance with examples</a:t>
            </a:r>
            <a:r>
              <a:rPr lang="en" sz="2200">
                <a:solidFill>
                  <a:schemeClr val="dk1"/>
                </a:solidFill>
                <a:latin typeface="Didact Gothic"/>
                <a:ea typeface="Didact Gothic"/>
                <a:cs typeface="Didact Gothic"/>
                <a:sym typeface="Didact Gothic"/>
              </a:rPr>
              <a:t>**</a:t>
            </a:r>
            <a:endParaRPr sz="2200">
              <a:solidFill>
                <a:schemeClr val="dk1"/>
              </a:solidFill>
              <a:latin typeface="Didact Gothic"/>
              <a:ea typeface="Didact Gothic"/>
              <a:cs typeface="Didact Gothic"/>
              <a:sym typeface="Didact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1"/>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17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6" name="Shape 1776"/>
        <p:cNvGrpSpPr/>
        <p:nvPr/>
      </p:nvGrpSpPr>
      <p:grpSpPr>
        <a:xfrm>
          <a:off x="0" y="0"/>
          <a:ext cx="0" cy="0"/>
          <a:chOff x="0" y="0"/>
          <a:chExt cx="0" cy="0"/>
        </a:xfrm>
      </p:grpSpPr>
      <p:sp>
        <p:nvSpPr>
          <p:cNvPr id="1777" name="Google Shape;1777;p59"/>
          <p:cNvSpPr txBox="1"/>
          <p:nvPr>
            <p:ph idx="2" type="body"/>
          </p:nvPr>
        </p:nvSpPr>
        <p:spPr>
          <a:xfrm>
            <a:off x="3163156" y="1212150"/>
            <a:ext cx="6671700" cy="26151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lang="en" sz="1900"/>
              <a:t>DISTRACTORS (answer choices)</a:t>
            </a:r>
            <a:endParaRPr b="1" sz="1900"/>
          </a:p>
          <a:p>
            <a:pPr indent="-349250" lvl="0" marL="457200" rtl="0" algn="l">
              <a:spcBef>
                <a:spcPts val="1200"/>
              </a:spcBef>
              <a:spcAft>
                <a:spcPts val="0"/>
              </a:spcAft>
              <a:buSzPts val="1900"/>
              <a:buChar char="●"/>
            </a:pPr>
            <a:r>
              <a:rPr lang="en" sz="1900"/>
              <a:t>Give 3-5 choices</a:t>
            </a:r>
            <a:endParaRPr sz="1900"/>
          </a:p>
          <a:p>
            <a:pPr indent="-349250" lvl="0" marL="457200" rtl="0" algn="l">
              <a:spcBef>
                <a:spcPts val="0"/>
              </a:spcBef>
              <a:spcAft>
                <a:spcPts val="0"/>
              </a:spcAft>
              <a:buSzPts val="1900"/>
              <a:buChar char="●"/>
            </a:pPr>
            <a:r>
              <a:rPr lang="en" sz="1900"/>
              <a:t>Ensure only one correct answer</a:t>
            </a:r>
            <a:endParaRPr sz="1900"/>
          </a:p>
          <a:p>
            <a:pPr indent="-349250" lvl="0" marL="457200" rtl="0" algn="l">
              <a:spcBef>
                <a:spcPts val="0"/>
              </a:spcBef>
              <a:spcAft>
                <a:spcPts val="0"/>
              </a:spcAft>
              <a:buSzPts val="1900"/>
              <a:buChar char="●"/>
            </a:pPr>
            <a:r>
              <a:rPr lang="en" sz="1900"/>
              <a:t>Include only plausible choices </a:t>
            </a:r>
            <a:r>
              <a:rPr lang="en" sz="1800"/>
              <a:t>(no “gimmes”)</a:t>
            </a:r>
            <a:endParaRPr sz="1800"/>
          </a:p>
          <a:p>
            <a:pPr indent="-349250" lvl="0" marL="457200" rtl="0" algn="l">
              <a:spcBef>
                <a:spcPts val="0"/>
              </a:spcBef>
              <a:spcAft>
                <a:spcPts val="0"/>
              </a:spcAft>
              <a:buSzPts val="1900"/>
              <a:buChar char="●"/>
            </a:pPr>
            <a:r>
              <a:rPr lang="en" sz="1900"/>
              <a:t>Keep each very short (even just 1 word)</a:t>
            </a:r>
            <a:endParaRPr sz="1900"/>
          </a:p>
          <a:p>
            <a:pPr indent="-349250" lvl="0" marL="457200" rtl="0" algn="l">
              <a:spcBef>
                <a:spcPts val="0"/>
              </a:spcBef>
              <a:spcAft>
                <a:spcPts val="0"/>
              </a:spcAft>
              <a:buSzPts val="1900"/>
              <a:buChar char="●"/>
            </a:pPr>
            <a:r>
              <a:rPr lang="en" sz="1900"/>
              <a:t>Keep each choice consistent in style, length, &amp; syntax</a:t>
            </a:r>
            <a:endParaRPr sz="1900"/>
          </a:p>
          <a:p>
            <a:pPr indent="-349250" lvl="0" marL="457200" rtl="0" algn="l">
              <a:spcBef>
                <a:spcPts val="0"/>
              </a:spcBef>
              <a:spcAft>
                <a:spcPts val="0"/>
              </a:spcAft>
              <a:buSzPts val="1900"/>
              <a:buChar char="●"/>
            </a:pPr>
            <a:r>
              <a:rPr lang="en" sz="1900"/>
              <a:t>Limit “all/none of the above”</a:t>
            </a:r>
            <a:endParaRPr sz="1900"/>
          </a:p>
          <a:p>
            <a:pPr indent="0" lvl="0" marL="457200" rtl="0" algn="l">
              <a:spcBef>
                <a:spcPts val="1200"/>
              </a:spcBef>
              <a:spcAft>
                <a:spcPts val="1200"/>
              </a:spcAft>
              <a:buNone/>
            </a:pPr>
            <a:r>
              <a:t/>
            </a:r>
            <a:endParaRPr sz="1900"/>
          </a:p>
        </p:txBody>
      </p:sp>
      <p:sp>
        <p:nvSpPr>
          <p:cNvPr id="1778" name="Google Shape;1778;p59"/>
          <p:cNvSpPr txBox="1"/>
          <p:nvPr/>
        </p:nvSpPr>
        <p:spPr>
          <a:xfrm>
            <a:off x="620925" y="4056650"/>
            <a:ext cx="5177400" cy="662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t>**</a:t>
            </a:r>
            <a:r>
              <a:rPr lang="en" sz="2200" u="sng">
                <a:solidFill>
                  <a:schemeClr val="hlink"/>
                </a:solidFill>
                <a:latin typeface="Didact Gothic"/>
                <a:ea typeface="Didact Gothic"/>
                <a:cs typeface="Didact Gothic"/>
                <a:sym typeface="Didact Gothic"/>
                <a:hlinkClick r:id="rId3"/>
              </a:rPr>
              <a:t>Detailed guidance with examples</a:t>
            </a:r>
            <a:r>
              <a:rPr lang="en" sz="2200">
                <a:solidFill>
                  <a:schemeClr val="dk1"/>
                </a:solidFill>
                <a:latin typeface="Didact Gothic"/>
                <a:ea typeface="Didact Gothic"/>
                <a:cs typeface="Didact Gothic"/>
                <a:sym typeface="Didact Gothic"/>
              </a:rPr>
              <a:t>**</a:t>
            </a:r>
            <a:endParaRPr sz="2200">
              <a:solidFill>
                <a:schemeClr val="dk1"/>
              </a:solidFill>
              <a:latin typeface="Didact Gothic"/>
              <a:ea typeface="Didact Gothic"/>
              <a:cs typeface="Didact Gothic"/>
              <a:sym typeface="Didact Gothic"/>
            </a:endParaRPr>
          </a:p>
        </p:txBody>
      </p:sp>
      <p:sp>
        <p:nvSpPr>
          <p:cNvPr id="1779" name="Google Shape;1779;p59"/>
          <p:cNvSpPr txBox="1"/>
          <p:nvPr>
            <p:ph type="title"/>
          </p:nvPr>
        </p:nvSpPr>
        <p:spPr>
          <a:xfrm>
            <a:off x="38451" y="41825"/>
            <a:ext cx="91056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r">
              <a:spcBef>
                <a:spcPts val="0"/>
              </a:spcBef>
              <a:spcAft>
                <a:spcPts val="0"/>
              </a:spcAft>
              <a:buNone/>
            </a:pPr>
            <a:r>
              <a:rPr lang="en" sz="3050"/>
              <a:t>Selected Response </a:t>
            </a:r>
            <a:br>
              <a:rPr lang="en" sz="3050"/>
            </a:br>
            <a:r>
              <a:rPr lang="en" sz="3050"/>
              <a:t>Question Writing Advice</a:t>
            </a:r>
            <a:endParaRPr sz="305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7"/>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17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83" name="Shape 1783"/>
        <p:cNvGrpSpPr/>
        <p:nvPr/>
      </p:nvGrpSpPr>
      <p:grpSpPr>
        <a:xfrm>
          <a:off x="0" y="0"/>
          <a:ext cx="0" cy="0"/>
          <a:chOff x="0" y="0"/>
          <a:chExt cx="0" cy="0"/>
        </a:xfrm>
      </p:grpSpPr>
      <p:sp>
        <p:nvSpPr>
          <p:cNvPr id="1784" name="Google Shape;1784;p60"/>
          <p:cNvSpPr txBox="1"/>
          <p:nvPr>
            <p:ph type="title"/>
          </p:nvPr>
        </p:nvSpPr>
        <p:spPr>
          <a:xfrm>
            <a:off x="106100" y="41450"/>
            <a:ext cx="5901300" cy="1695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Planning </a:t>
            </a:r>
            <a:r>
              <a:rPr i="1" lang="en"/>
              <a:t>Data-Rich</a:t>
            </a:r>
            <a:r>
              <a:rPr lang="en"/>
              <a:t> </a:t>
            </a:r>
            <a:br>
              <a:rPr lang="en"/>
            </a:br>
            <a:r>
              <a:rPr lang="en"/>
              <a:t>Multiple Choice Questions</a:t>
            </a:r>
            <a:endParaRPr/>
          </a:p>
        </p:txBody>
      </p:sp>
      <p:sp>
        <p:nvSpPr>
          <p:cNvPr id="1785" name="Google Shape;1785;p60"/>
          <p:cNvSpPr txBox="1"/>
          <p:nvPr>
            <p:ph idx="1" type="body"/>
          </p:nvPr>
        </p:nvSpPr>
        <p:spPr>
          <a:xfrm>
            <a:off x="315825" y="1178875"/>
            <a:ext cx="4466100" cy="335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76"/>
              <a:t>Create a template to help write each multiple choice question so the results are more useful than just “right or wrong”</a:t>
            </a:r>
            <a:endParaRPr sz="2276"/>
          </a:p>
          <a:p>
            <a:pPr indent="0" lvl="0" marL="0" rtl="0" algn="l">
              <a:lnSpc>
                <a:spcPct val="100000"/>
              </a:lnSpc>
              <a:spcBef>
                <a:spcPts val="1200"/>
              </a:spcBef>
              <a:spcAft>
                <a:spcPts val="0"/>
              </a:spcAft>
              <a:buNone/>
            </a:pPr>
            <a:r>
              <a:rPr lang="en"/>
              <a:t>Include, for analysis:</a:t>
            </a:r>
            <a:endParaRPr/>
          </a:p>
          <a:p>
            <a:pPr indent="-349250" lvl="0" marL="457200" rtl="0" algn="l">
              <a:spcBef>
                <a:spcPts val="1200"/>
              </a:spcBef>
              <a:spcAft>
                <a:spcPts val="0"/>
              </a:spcAft>
              <a:buSzPts val="1900"/>
              <a:buChar char="●"/>
            </a:pPr>
            <a:r>
              <a:rPr lang="en"/>
              <a:t>Your </a:t>
            </a:r>
            <a:r>
              <a:rPr lang="en"/>
              <a:t>students’ </a:t>
            </a:r>
            <a:r>
              <a:rPr lang="en"/>
              <a:t>actual </a:t>
            </a:r>
            <a:r>
              <a:rPr lang="en"/>
              <a:t>misconceptions</a:t>
            </a:r>
            <a:r>
              <a:rPr lang="en"/>
              <a:t> as distractors</a:t>
            </a:r>
            <a:endParaRPr sz="195"/>
          </a:p>
          <a:p>
            <a:pPr indent="-349250" lvl="0" marL="457200" rtl="0" algn="l">
              <a:spcBef>
                <a:spcPts val="0"/>
              </a:spcBef>
              <a:spcAft>
                <a:spcPts val="0"/>
              </a:spcAft>
              <a:buSzPts val="1900"/>
              <a:buChar char="●"/>
            </a:pPr>
            <a:r>
              <a:rPr lang="en" u="sng">
                <a:solidFill>
                  <a:schemeClr val="hlink"/>
                </a:solidFill>
                <a:hlinkClick r:id="rId3"/>
              </a:rPr>
              <a:t>“Levels” of incorrect answers</a:t>
            </a:r>
            <a:endParaRPr/>
          </a:p>
        </p:txBody>
      </p:sp>
      <p:pic>
        <p:nvPicPr>
          <p:cNvPr id="1786" name="Google Shape;1786;p60"/>
          <p:cNvPicPr preferRelativeResize="0"/>
          <p:nvPr/>
        </p:nvPicPr>
        <p:blipFill>
          <a:blip r:embed="rId4">
            <a:alphaModFix/>
          </a:blip>
          <a:stretch>
            <a:fillRect/>
          </a:stretch>
        </p:blipFill>
        <p:spPr>
          <a:xfrm>
            <a:off x="5151575" y="1178875"/>
            <a:ext cx="3296525" cy="3228575"/>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0" name="Shape 1790"/>
        <p:cNvGrpSpPr/>
        <p:nvPr/>
      </p:nvGrpSpPr>
      <p:grpSpPr>
        <a:xfrm>
          <a:off x="0" y="0"/>
          <a:ext cx="0" cy="0"/>
          <a:chOff x="0" y="0"/>
          <a:chExt cx="0" cy="0"/>
        </a:xfrm>
      </p:grpSpPr>
      <p:sp>
        <p:nvSpPr>
          <p:cNvPr id="1791" name="Google Shape;1791;p61"/>
          <p:cNvSpPr txBox="1"/>
          <p:nvPr>
            <p:ph idx="1" type="body"/>
          </p:nvPr>
        </p:nvSpPr>
        <p:spPr>
          <a:xfrm>
            <a:off x="385050" y="1089500"/>
            <a:ext cx="7817700" cy="2088000"/>
          </a:xfrm>
          <a:prstGeom prst="rect">
            <a:avLst/>
          </a:prstGeom>
          <a:solidFill>
            <a:schemeClr val="lt1"/>
          </a:solidFill>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SzPts val="2000"/>
              <a:buChar char="●"/>
            </a:pPr>
            <a:r>
              <a:rPr lang="en" sz="2000"/>
              <a:t>Ask at least 2-3 T-F about </a:t>
            </a:r>
            <a:r>
              <a:rPr i="1" lang="en" sz="2000"/>
              <a:t>each </a:t>
            </a:r>
            <a:r>
              <a:rPr lang="en" sz="2000"/>
              <a:t>learning objective</a:t>
            </a:r>
            <a:endParaRPr sz="2000"/>
          </a:p>
          <a:p>
            <a:pPr indent="-355600" lvl="0" marL="457200" rtl="0" algn="l">
              <a:lnSpc>
                <a:spcPct val="100000"/>
              </a:lnSpc>
              <a:spcBef>
                <a:spcPts val="0"/>
              </a:spcBef>
              <a:spcAft>
                <a:spcPts val="0"/>
              </a:spcAft>
              <a:buSzPts val="2000"/>
              <a:buChar char="●"/>
            </a:pPr>
            <a:r>
              <a:rPr lang="en" sz="2000"/>
              <a:t>Include common misconceptions as the False options</a:t>
            </a:r>
            <a:endParaRPr sz="2000"/>
          </a:p>
          <a:p>
            <a:pPr indent="-355600" lvl="0" marL="457200" rtl="0" algn="l">
              <a:lnSpc>
                <a:spcPct val="100000"/>
              </a:lnSpc>
              <a:spcBef>
                <a:spcPts val="0"/>
              </a:spcBef>
              <a:spcAft>
                <a:spcPts val="0"/>
              </a:spcAft>
              <a:buSzPts val="2000"/>
              <a:buChar char="●"/>
            </a:pPr>
            <a:r>
              <a:rPr lang="en" sz="2000"/>
              <a:t>Avoid “tricky” qualifying words </a:t>
            </a:r>
            <a:r>
              <a:rPr lang="en" sz="1500"/>
              <a:t>(frequently, generally, usually, all…)</a:t>
            </a:r>
            <a:endParaRPr sz="1500"/>
          </a:p>
          <a:p>
            <a:pPr indent="-355600" lvl="0" marL="457200" rtl="0" algn="l">
              <a:lnSpc>
                <a:spcPct val="100000"/>
              </a:lnSpc>
              <a:spcBef>
                <a:spcPts val="0"/>
              </a:spcBef>
              <a:spcAft>
                <a:spcPts val="0"/>
              </a:spcAft>
              <a:buSzPts val="2000"/>
              <a:buChar char="●"/>
            </a:pPr>
            <a:r>
              <a:rPr lang="en" sz="2000"/>
              <a:t>Avoid negative statements </a:t>
            </a:r>
            <a:r>
              <a:rPr lang="en" sz="1500"/>
              <a:t>(“Michigan was not founded in 1837”)</a:t>
            </a:r>
            <a:endParaRPr sz="2100"/>
          </a:p>
        </p:txBody>
      </p:sp>
      <p:sp>
        <p:nvSpPr>
          <p:cNvPr id="1792" name="Google Shape;1792;p61"/>
          <p:cNvSpPr txBox="1"/>
          <p:nvPr>
            <p:ph type="title"/>
          </p:nvPr>
        </p:nvSpPr>
        <p:spPr>
          <a:xfrm>
            <a:off x="153800" y="436025"/>
            <a:ext cx="7420200" cy="744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a:t>True-False Question Writing</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6" name="Shape 1796"/>
        <p:cNvGrpSpPr/>
        <p:nvPr/>
      </p:nvGrpSpPr>
      <p:grpSpPr>
        <a:xfrm>
          <a:off x="0" y="0"/>
          <a:ext cx="0" cy="0"/>
          <a:chOff x="0" y="0"/>
          <a:chExt cx="0" cy="0"/>
        </a:xfrm>
      </p:grpSpPr>
      <p:sp>
        <p:nvSpPr>
          <p:cNvPr id="1797" name="Google Shape;1797;p62"/>
          <p:cNvSpPr txBox="1"/>
          <p:nvPr>
            <p:ph idx="1" type="body"/>
          </p:nvPr>
        </p:nvSpPr>
        <p:spPr>
          <a:xfrm>
            <a:off x="441575" y="1170250"/>
            <a:ext cx="7817700" cy="3093000"/>
          </a:xfrm>
          <a:prstGeom prst="rect">
            <a:avLst/>
          </a:prstGeom>
          <a:solidFill>
            <a:schemeClr val="lt1"/>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2100"/>
              <a:t>Matching</a:t>
            </a:r>
            <a:endParaRPr sz="2100"/>
          </a:p>
          <a:p>
            <a:pPr indent="-361950" lvl="0" marL="457200" rtl="0" algn="l">
              <a:lnSpc>
                <a:spcPct val="100000"/>
              </a:lnSpc>
              <a:spcBef>
                <a:spcPts val="1200"/>
              </a:spcBef>
              <a:spcAft>
                <a:spcPts val="0"/>
              </a:spcAft>
              <a:buSzPts val="2100"/>
              <a:buChar char="●"/>
            </a:pPr>
            <a:r>
              <a:rPr lang="en" sz="2100"/>
              <a:t>State directions clearly </a:t>
            </a:r>
            <a:r>
              <a:rPr lang="en" sz="1500"/>
              <a:t>(especially if using choices more than once)</a:t>
            </a:r>
            <a:endParaRPr sz="1500"/>
          </a:p>
          <a:p>
            <a:pPr indent="-361950" lvl="0" marL="457200" rtl="0" algn="l">
              <a:lnSpc>
                <a:spcPct val="100000"/>
              </a:lnSpc>
              <a:spcBef>
                <a:spcPts val="0"/>
              </a:spcBef>
              <a:spcAft>
                <a:spcPts val="0"/>
              </a:spcAft>
              <a:buSzPts val="2100"/>
              <a:buChar char="●"/>
            </a:pPr>
            <a:r>
              <a:rPr lang="en" sz="2100"/>
              <a:t>Keep the list of choices short and simple</a:t>
            </a:r>
            <a:br>
              <a:rPr lang="en" sz="2100"/>
            </a:br>
            <a:endParaRPr sz="2100"/>
          </a:p>
          <a:p>
            <a:pPr indent="0" lvl="0" marL="0" rtl="0" algn="l">
              <a:lnSpc>
                <a:spcPct val="100000"/>
              </a:lnSpc>
              <a:spcBef>
                <a:spcPts val="1200"/>
              </a:spcBef>
              <a:spcAft>
                <a:spcPts val="0"/>
              </a:spcAft>
              <a:buNone/>
            </a:pPr>
            <a:r>
              <a:rPr b="1" lang="en" sz="2100"/>
              <a:t>Fill-in-the-Blank:</a:t>
            </a:r>
            <a:endParaRPr b="1" sz="2100"/>
          </a:p>
          <a:p>
            <a:pPr indent="-361950" lvl="0" marL="457200" rtl="0" algn="l">
              <a:lnSpc>
                <a:spcPct val="100000"/>
              </a:lnSpc>
              <a:spcBef>
                <a:spcPts val="1200"/>
              </a:spcBef>
              <a:spcAft>
                <a:spcPts val="0"/>
              </a:spcAft>
              <a:buSzPts val="2100"/>
              <a:buChar char="●"/>
            </a:pPr>
            <a:r>
              <a:rPr lang="en" sz="2100"/>
              <a:t>Omit only significant words</a:t>
            </a:r>
            <a:endParaRPr sz="2100"/>
          </a:p>
          <a:p>
            <a:pPr indent="-361950" lvl="0" marL="457200" rtl="0" algn="l">
              <a:lnSpc>
                <a:spcPct val="100000"/>
              </a:lnSpc>
              <a:spcBef>
                <a:spcPts val="0"/>
              </a:spcBef>
              <a:spcAft>
                <a:spcPts val="0"/>
              </a:spcAft>
              <a:buSzPts val="2100"/>
              <a:buChar char="●"/>
            </a:pPr>
            <a:r>
              <a:rPr lang="en" sz="2100"/>
              <a:t>Avoid turning into “word puzzles” </a:t>
            </a:r>
            <a:endParaRPr sz="2100"/>
          </a:p>
          <a:p>
            <a:pPr indent="-361950" lvl="1" marL="914400" rtl="0" algn="l">
              <a:lnSpc>
                <a:spcPct val="100000"/>
              </a:lnSpc>
              <a:spcBef>
                <a:spcPts val="0"/>
              </a:spcBef>
              <a:spcAft>
                <a:spcPts val="0"/>
              </a:spcAft>
              <a:buSzPts val="2100"/>
              <a:buChar char="○"/>
            </a:pPr>
            <a:r>
              <a:rPr lang="en" sz="2100"/>
              <a:t>Do not omit too many words</a:t>
            </a:r>
            <a:endParaRPr sz="2100"/>
          </a:p>
          <a:p>
            <a:pPr indent="-361950" lvl="0" marL="457200" rtl="0" algn="l">
              <a:lnSpc>
                <a:spcPct val="100000"/>
              </a:lnSpc>
              <a:spcBef>
                <a:spcPts val="0"/>
              </a:spcBef>
              <a:spcAft>
                <a:spcPts val="0"/>
              </a:spcAft>
              <a:buSzPts val="2100"/>
              <a:buChar char="●"/>
            </a:pPr>
            <a:r>
              <a:rPr lang="en" sz="2100"/>
              <a:t>Ensure only one correct response is possible</a:t>
            </a:r>
            <a:endParaRPr sz="2100"/>
          </a:p>
        </p:txBody>
      </p:sp>
      <p:sp>
        <p:nvSpPr>
          <p:cNvPr id="1798" name="Google Shape;1798;p62"/>
          <p:cNvSpPr txBox="1"/>
          <p:nvPr>
            <p:ph type="title"/>
          </p:nvPr>
        </p:nvSpPr>
        <p:spPr>
          <a:xfrm>
            <a:off x="0" y="0"/>
            <a:ext cx="7662900" cy="744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a:t>Matching &amp; Fill-in-the-Blank Question Writing</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2" name="Shape 1802"/>
        <p:cNvGrpSpPr/>
        <p:nvPr/>
      </p:nvGrpSpPr>
      <p:grpSpPr>
        <a:xfrm>
          <a:off x="0" y="0"/>
          <a:ext cx="0" cy="0"/>
          <a:chOff x="0" y="0"/>
          <a:chExt cx="0" cy="0"/>
        </a:xfrm>
      </p:grpSpPr>
      <p:sp>
        <p:nvSpPr>
          <p:cNvPr id="1803" name="Google Shape;1803;p63"/>
          <p:cNvSpPr txBox="1"/>
          <p:nvPr>
            <p:ph idx="1" type="body"/>
          </p:nvPr>
        </p:nvSpPr>
        <p:spPr>
          <a:xfrm>
            <a:off x="87225" y="0"/>
            <a:ext cx="6834900" cy="669300"/>
          </a:xfrm>
          <a:prstGeom prst="rect">
            <a:avLst/>
          </a:prstGeom>
          <a:solidFill>
            <a:schemeClr val="lt1"/>
          </a:solidFill>
        </p:spPr>
        <p:txBody>
          <a:bodyPr anchorCtr="0" anchor="t" bIns="91425" lIns="91425" spcFirstLastPara="1" rIns="91425" wrap="square" tIns="91425">
            <a:noAutofit/>
          </a:bodyPr>
          <a:lstStyle/>
          <a:p>
            <a:pPr indent="0" lvl="0" marL="0" rtl="0" algn="l">
              <a:lnSpc>
                <a:spcPct val="100000"/>
              </a:lnSpc>
              <a:spcBef>
                <a:spcPts val="0"/>
              </a:spcBef>
              <a:spcAft>
                <a:spcPts val="1200"/>
              </a:spcAft>
              <a:buNone/>
            </a:pPr>
            <a:r>
              <a:rPr b="1" lang="en" sz="4000">
                <a:latin typeface="Archivo Black"/>
                <a:ea typeface="Archivo Black"/>
                <a:cs typeface="Archivo Black"/>
                <a:sym typeface="Archivo Black"/>
              </a:rPr>
              <a:t>LET’S TRY IT!</a:t>
            </a:r>
            <a:endParaRPr sz="4000">
              <a:latin typeface="Archivo Black"/>
              <a:ea typeface="Archivo Black"/>
              <a:cs typeface="Archivo Black"/>
              <a:sym typeface="Archivo Black"/>
            </a:endParaRPr>
          </a:p>
        </p:txBody>
      </p:sp>
      <p:sp>
        <p:nvSpPr>
          <p:cNvPr id="1804" name="Google Shape;1804;p63"/>
          <p:cNvSpPr txBox="1"/>
          <p:nvPr/>
        </p:nvSpPr>
        <p:spPr>
          <a:xfrm>
            <a:off x="7366325" y="3538825"/>
            <a:ext cx="1693500" cy="1697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n" sz="2300" u="sng">
                <a:solidFill>
                  <a:srgbClr val="0073A9"/>
                </a:solidFill>
                <a:latin typeface="Shadows Into Light Two"/>
                <a:ea typeface="Shadows Into Light Two"/>
                <a:cs typeface="Shadows Into Light Two"/>
                <a:sym typeface="Shadows Into Light Two"/>
              </a:rPr>
              <a:t>PRO TIP:</a:t>
            </a:r>
            <a:r>
              <a:rPr b="1" lang="en" sz="2300">
                <a:solidFill>
                  <a:srgbClr val="0073A9"/>
                </a:solidFill>
                <a:latin typeface="Shadows Into Light Two"/>
                <a:ea typeface="Shadows Into Light Two"/>
                <a:cs typeface="Shadows Into Light Two"/>
                <a:sym typeface="Shadows Into Light Two"/>
              </a:rPr>
              <a:t> COPY AS MARKDOWN</a:t>
            </a:r>
            <a:endParaRPr b="1" sz="2300">
              <a:solidFill>
                <a:srgbClr val="0073A9"/>
              </a:solidFill>
              <a:latin typeface="Shadows Into Light Two"/>
              <a:ea typeface="Shadows Into Light Two"/>
              <a:cs typeface="Shadows Into Light Two"/>
              <a:sym typeface="Shadows Into Light Two"/>
            </a:endParaRPr>
          </a:p>
        </p:txBody>
      </p:sp>
      <p:sp>
        <p:nvSpPr>
          <p:cNvPr id="1805" name="Google Shape;1805;p63"/>
          <p:cNvSpPr/>
          <p:nvPr/>
        </p:nvSpPr>
        <p:spPr>
          <a:xfrm>
            <a:off x="8638450" y="4617175"/>
            <a:ext cx="404400" cy="396300"/>
          </a:xfrm>
          <a:prstGeom prst="ellipse">
            <a:avLst/>
          </a:prstGeom>
          <a:solidFill>
            <a:srgbClr val="8E7CC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06" name="Google Shape;1806;p63"/>
          <p:cNvSpPr txBox="1"/>
          <p:nvPr/>
        </p:nvSpPr>
        <p:spPr>
          <a:xfrm>
            <a:off x="177800" y="894050"/>
            <a:ext cx="8754900" cy="3401700"/>
          </a:xfrm>
          <a:prstGeom prst="rect">
            <a:avLst/>
          </a:prstGeom>
          <a:solidFill>
            <a:srgbClr val="CDC2BE"/>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00">
                <a:solidFill>
                  <a:srgbClr val="073763"/>
                </a:solidFill>
                <a:latin typeface="Didact Gothic"/>
                <a:ea typeface="Didact Gothic"/>
                <a:cs typeface="Didact Gothic"/>
                <a:sym typeface="Didact Gothic"/>
              </a:rPr>
              <a:t>Prompt:</a:t>
            </a:r>
            <a:endParaRPr b="1"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Context:</a:t>
            </a:r>
            <a:r>
              <a:rPr lang="en" sz="1900">
                <a:solidFill>
                  <a:srgbClr val="073763"/>
                </a:solidFill>
                <a:latin typeface="Didact Gothic"/>
                <a:ea typeface="Didact Gothic"/>
                <a:cs typeface="Didact Gothic"/>
                <a:sym typeface="Didact Gothic"/>
              </a:rPr>
              <a:t> I am creating a formative assessment on [</a:t>
            </a:r>
            <a:r>
              <a:rPr lang="en" sz="1900">
                <a:solidFill>
                  <a:srgbClr val="666666"/>
                </a:solidFill>
                <a:latin typeface="Didact Gothic"/>
                <a:ea typeface="Didact Gothic"/>
                <a:cs typeface="Didact Gothic"/>
                <a:sym typeface="Didact Gothic"/>
              </a:rPr>
              <a:t>DCI, SEP, CCC</a:t>
            </a:r>
            <a:r>
              <a:rPr lang="en" sz="1900">
                <a:solidFill>
                  <a:srgbClr val="073763"/>
                </a:solidFill>
                <a:latin typeface="Didact Gothic"/>
                <a:ea typeface="Didact Gothic"/>
                <a:cs typeface="Didact Gothic"/>
                <a:sym typeface="Didact Gothic"/>
              </a:rPr>
              <a:t>]</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Role: </a:t>
            </a:r>
            <a:r>
              <a:rPr lang="en" sz="1900">
                <a:solidFill>
                  <a:srgbClr val="073763"/>
                </a:solidFill>
                <a:latin typeface="Didact Gothic"/>
                <a:ea typeface="Didact Gothic"/>
                <a:cs typeface="Didact Gothic"/>
                <a:sym typeface="Didact Gothic"/>
              </a:rPr>
              <a:t>Act as an expert [</a:t>
            </a:r>
            <a:r>
              <a:rPr lang="en" sz="1900">
                <a:solidFill>
                  <a:srgbClr val="666666"/>
                </a:solidFill>
                <a:latin typeface="Didact Gothic"/>
                <a:ea typeface="Didact Gothic"/>
                <a:cs typeface="Didact Gothic"/>
                <a:sym typeface="Didact Gothic"/>
              </a:rPr>
              <a:t>Subject/Topic</a:t>
            </a:r>
            <a:r>
              <a:rPr lang="en" sz="1900">
                <a:solidFill>
                  <a:srgbClr val="073763"/>
                </a:solidFill>
                <a:latin typeface="Didact Gothic"/>
                <a:ea typeface="Didact Gothic"/>
                <a:cs typeface="Didact Gothic"/>
                <a:sym typeface="Didact Gothic"/>
              </a:rPr>
              <a:t>] assessment designer.</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Audience: </a:t>
            </a:r>
            <a:r>
              <a:rPr lang="en" sz="1900">
                <a:solidFill>
                  <a:srgbClr val="073763"/>
                </a:solidFill>
                <a:latin typeface="Didact Gothic"/>
                <a:ea typeface="Didact Gothic"/>
                <a:cs typeface="Didact Gothic"/>
                <a:sym typeface="Didact Gothic"/>
              </a:rPr>
              <a:t>The students are [</a:t>
            </a:r>
            <a:r>
              <a:rPr lang="en" sz="1900">
                <a:solidFill>
                  <a:srgbClr val="666666"/>
                </a:solidFill>
                <a:latin typeface="Didact Gothic"/>
                <a:ea typeface="Didact Gothic"/>
                <a:cs typeface="Didact Gothic"/>
                <a:sym typeface="Didact Gothic"/>
              </a:rPr>
              <a:t>Grade Level</a:t>
            </a:r>
            <a:r>
              <a:rPr lang="en" sz="1900">
                <a:solidFill>
                  <a:srgbClr val="073763"/>
                </a:solidFill>
                <a:latin typeface="Didact Gothic"/>
                <a:ea typeface="Didact Gothic"/>
                <a:cs typeface="Didact Gothic"/>
                <a:sym typeface="Didact Gothic"/>
              </a:rPr>
              <a:t>] who have just learned this concept.</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SzPts val="1900"/>
              <a:buFont typeface="Didact Gothic"/>
              <a:buChar char="●"/>
            </a:pPr>
            <a:r>
              <a:rPr b="1" lang="en" sz="1900">
                <a:solidFill>
                  <a:srgbClr val="073763"/>
                </a:solidFill>
                <a:latin typeface="Didact Gothic"/>
                <a:ea typeface="Didact Gothic"/>
                <a:cs typeface="Didact Gothic"/>
                <a:sym typeface="Didact Gothic"/>
              </a:rPr>
              <a:t>Format: </a:t>
            </a:r>
            <a:r>
              <a:rPr lang="en" sz="1900">
                <a:solidFill>
                  <a:srgbClr val="073763"/>
                </a:solidFill>
                <a:latin typeface="Didact Gothic"/>
                <a:ea typeface="Didact Gothic"/>
                <a:cs typeface="Didact Gothic"/>
                <a:sym typeface="Didact Gothic"/>
              </a:rPr>
              <a:t>Create [</a:t>
            </a:r>
            <a:r>
              <a:rPr lang="en" sz="1900">
                <a:solidFill>
                  <a:srgbClr val="666666"/>
                </a:solidFill>
                <a:latin typeface="Didact Gothic"/>
                <a:ea typeface="Didact Gothic"/>
                <a:cs typeface="Didact Gothic"/>
                <a:sym typeface="Didact Gothic"/>
              </a:rPr>
              <a:t>5 multiple-choice questions with plausible distractors that target common misconceptions, 2 fill in the blank, and 1 short-answer question with a 3-point scoring rubric</a:t>
            </a:r>
            <a:r>
              <a:rPr lang="en" sz="1900">
                <a:solidFill>
                  <a:srgbClr val="073763"/>
                </a:solidFill>
                <a:latin typeface="Didact Gothic"/>
                <a:ea typeface="Didact Gothic"/>
                <a:cs typeface="Didact Gothic"/>
                <a:sym typeface="Didact Gothic"/>
              </a:rPr>
              <a:t>]. Also, provide a detailed answer key.</a:t>
            </a:r>
            <a:endParaRPr sz="1900">
              <a:solidFill>
                <a:srgbClr val="073763"/>
              </a:solidFill>
              <a:latin typeface="Didact Gothic"/>
              <a:ea typeface="Didact Gothic"/>
              <a:cs typeface="Didact Gothic"/>
              <a:sym typeface="Didact Gothic"/>
            </a:endParaRPr>
          </a:p>
          <a:p>
            <a:pPr indent="0" lvl="0" marL="457200" rtl="0" algn="l">
              <a:spcBef>
                <a:spcPts val="0"/>
              </a:spcBef>
              <a:spcAft>
                <a:spcPts val="0"/>
              </a:spcAft>
              <a:buNone/>
            </a:pPr>
            <a:r>
              <a:t/>
            </a:r>
            <a:endParaRPr sz="1900">
              <a:solidFill>
                <a:srgbClr val="073763"/>
              </a:solidFill>
              <a:latin typeface="Didact Gothic"/>
              <a:ea typeface="Didact Gothic"/>
              <a:cs typeface="Didact Gothic"/>
              <a:sym typeface="Didact Gothic"/>
            </a:endParaRPr>
          </a:p>
          <a:p>
            <a:pPr indent="-349250" lvl="0" marL="457200" rtl="0" algn="l">
              <a:spcBef>
                <a:spcPts val="0"/>
              </a:spcBef>
              <a:spcAft>
                <a:spcPts val="0"/>
              </a:spcAft>
              <a:buClr>
                <a:srgbClr val="073763"/>
              </a:buClr>
              <a:buSzPts val="1900"/>
              <a:buFont typeface="Didact Gothic"/>
              <a:buChar char="●"/>
            </a:pPr>
            <a:r>
              <a:rPr lang="en" sz="1900">
                <a:solidFill>
                  <a:srgbClr val="073763"/>
                </a:solidFill>
                <a:latin typeface="Didact Gothic"/>
                <a:ea typeface="Didact Gothic"/>
                <a:cs typeface="Didact Gothic"/>
                <a:sym typeface="Didact Gothic"/>
              </a:rPr>
              <a:t>After AI gives you your results, it’s time to </a:t>
            </a:r>
            <a:r>
              <a:rPr b="1" lang="en" sz="1900">
                <a:solidFill>
                  <a:srgbClr val="073763"/>
                </a:solidFill>
                <a:latin typeface="Didact Gothic"/>
                <a:ea typeface="Didact Gothic"/>
                <a:cs typeface="Didact Gothic"/>
                <a:sym typeface="Didact Gothic"/>
              </a:rPr>
              <a:t>Tune:</a:t>
            </a:r>
            <a:r>
              <a:rPr lang="en" sz="1900">
                <a:solidFill>
                  <a:srgbClr val="073763"/>
                </a:solidFill>
                <a:latin typeface="Didact Gothic"/>
                <a:ea typeface="Didact Gothic"/>
                <a:cs typeface="Didact Gothic"/>
                <a:sym typeface="Didact Gothic"/>
              </a:rPr>
              <a:t> Ask it to refine </a:t>
            </a:r>
            <a:br>
              <a:rPr lang="en" sz="1900">
                <a:solidFill>
                  <a:srgbClr val="073763"/>
                </a:solidFill>
                <a:latin typeface="Didact Gothic"/>
                <a:ea typeface="Didact Gothic"/>
                <a:cs typeface="Didact Gothic"/>
                <a:sym typeface="Didact Gothic"/>
              </a:rPr>
            </a:br>
            <a:r>
              <a:rPr lang="en" sz="1900">
                <a:solidFill>
                  <a:srgbClr val="073763"/>
                </a:solidFill>
                <a:latin typeface="Didact Gothic"/>
                <a:ea typeface="Didact Gothic"/>
                <a:cs typeface="Didact Gothic"/>
                <a:sym typeface="Didact Gothic"/>
              </a:rPr>
              <a:t>one or more questions. Example: “Make question 2 more </a:t>
            </a:r>
            <a:br>
              <a:rPr lang="en" sz="1900">
                <a:solidFill>
                  <a:srgbClr val="073763"/>
                </a:solidFill>
                <a:latin typeface="Didact Gothic"/>
                <a:ea typeface="Didact Gothic"/>
                <a:cs typeface="Didact Gothic"/>
                <a:sym typeface="Didact Gothic"/>
              </a:rPr>
            </a:br>
            <a:r>
              <a:rPr lang="en" sz="1900">
                <a:solidFill>
                  <a:srgbClr val="073763"/>
                </a:solidFill>
                <a:latin typeface="Didact Gothic"/>
                <a:ea typeface="Didact Gothic"/>
                <a:cs typeface="Didact Gothic"/>
                <a:sym typeface="Didact Gothic"/>
              </a:rPr>
              <a:t>rigorous” or “Rewrite the quiz to focus more on [topic].</a:t>
            </a:r>
            <a:r>
              <a:rPr lang="en">
                <a:solidFill>
                  <a:srgbClr val="073763"/>
                </a:solidFill>
                <a:latin typeface="Courier New"/>
                <a:ea typeface="Courier New"/>
                <a:cs typeface="Courier New"/>
                <a:sym typeface="Courier New"/>
              </a:rPr>
              <a:t>”</a:t>
            </a:r>
            <a:endParaRPr>
              <a:solidFill>
                <a:srgbClr val="073763"/>
              </a:solidFill>
              <a:latin typeface="Courier New"/>
              <a:ea typeface="Courier New"/>
              <a:cs typeface="Courier New"/>
              <a:sym typeface="Courier New"/>
            </a:endParaRPr>
          </a:p>
        </p:txBody>
      </p:sp>
      <p:grpSp>
        <p:nvGrpSpPr>
          <p:cNvPr id="1807" name="Google Shape;1807;p63"/>
          <p:cNvGrpSpPr/>
          <p:nvPr/>
        </p:nvGrpSpPr>
        <p:grpSpPr>
          <a:xfrm rot="392749">
            <a:off x="6917918" y="3261944"/>
            <a:ext cx="2276465" cy="2390938"/>
            <a:chOff x="6867578" y="3081132"/>
            <a:chExt cx="2276422" cy="2390892"/>
          </a:xfrm>
        </p:grpSpPr>
        <p:sp>
          <p:nvSpPr>
            <p:cNvPr id="1808" name="Google Shape;1808;p63"/>
            <p:cNvSpPr/>
            <p:nvPr/>
          </p:nvSpPr>
          <p:spPr>
            <a:xfrm>
              <a:off x="7244700" y="3176877"/>
              <a:ext cx="1899300" cy="2059800"/>
            </a:xfrm>
            <a:prstGeom prst="rect">
              <a:avLst/>
            </a:prstGeom>
            <a:solidFill>
              <a:srgbClr val="F2F2F2"/>
            </a:solidFill>
            <a:ln>
              <a:noFill/>
            </a:ln>
            <a:effectLst>
              <a:outerShdw blurRad="65057" rotWithShape="0" algn="bl" dir="18900000" dist="24396">
                <a:srgbClr val="000000">
                  <a:alpha val="14510"/>
                </a:srgbClr>
              </a:outerShdw>
            </a:effectLst>
          </p:spPr>
          <p:txBody>
            <a:bodyPr anchorCtr="0" anchor="ctr" bIns="29275" lIns="58550" spcFirstLastPara="1" rIns="58550" wrap="square" tIns="29275">
              <a:noAutofit/>
            </a:bodyPr>
            <a:lstStyle/>
            <a:p>
              <a:pPr indent="0" lvl="0" marL="0" marR="0" rtl="0" algn="ctr">
                <a:lnSpc>
                  <a:spcPct val="100000"/>
                </a:lnSpc>
                <a:spcBef>
                  <a:spcPts val="0"/>
                </a:spcBef>
                <a:spcAft>
                  <a:spcPts val="0"/>
                </a:spcAft>
                <a:buClr>
                  <a:srgbClr val="000000"/>
                </a:buClr>
                <a:buSzPts val="1153"/>
                <a:buFont typeface="Arial"/>
                <a:buNone/>
              </a:pPr>
              <a:r>
                <a:t/>
              </a:r>
              <a:endParaRPr b="0" i="0" sz="1153" u="none" cap="none" strike="noStrike">
                <a:solidFill>
                  <a:srgbClr val="FFFFFF"/>
                </a:solidFill>
                <a:latin typeface="Calibri"/>
                <a:ea typeface="Calibri"/>
                <a:cs typeface="Calibri"/>
                <a:sym typeface="Calibri"/>
              </a:endParaRPr>
            </a:p>
          </p:txBody>
        </p:sp>
        <p:grpSp>
          <p:nvGrpSpPr>
            <p:cNvPr id="1809" name="Google Shape;1809;p63"/>
            <p:cNvGrpSpPr/>
            <p:nvPr/>
          </p:nvGrpSpPr>
          <p:grpSpPr>
            <a:xfrm>
              <a:off x="7766411" y="3081132"/>
              <a:ext cx="986892" cy="272794"/>
              <a:chOff x="1612314" y="1125749"/>
              <a:chExt cx="1429864" cy="395239"/>
            </a:xfrm>
          </p:grpSpPr>
          <p:sp>
            <p:nvSpPr>
              <p:cNvPr id="1810" name="Google Shape;1810;p63"/>
              <p:cNvSpPr/>
              <p:nvPr/>
            </p:nvSpPr>
            <p:spPr>
              <a:xfrm>
                <a:off x="1612314" y="1125749"/>
                <a:ext cx="1429864" cy="395239"/>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rgbClr val="938077"/>
              </a:solidFill>
              <a:ln>
                <a:noFill/>
              </a:ln>
              <a:effectLst>
                <a:outerShdw blurRad="27446" rotWithShape="0" algn="bl" dist="12198">
                  <a:srgbClr val="000000">
                    <a:alpha val="20780"/>
                  </a:srgbClr>
                </a:outerShdw>
              </a:effectLst>
            </p:spPr>
            <p:txBody>
              <a:bodyPr anchorCtr="0" anchor="ctr" bIns="29275" lIns="58550" spcFirstLastPara="1" rIns="58550" wrap="square" tIns="29275">
                <a:noAutofit/>
              </a:bodyPr>
              <a:lstStyle/>
              <a:p>
                <a:pPr indent="0" lvl="0" marL="0" marR="0" rtl="0" algn="l">
                  <a:lnSpc>
                    <a:spcPct val="100000"/>
                  </a:lnSpc>
                  <a:spcBef>
                    <a:spcPts val="0"/>
                  </a:spcBef>
                  <a:spcAft>
                    <a:spcPts val="0"/>
                  </a:spcAft>
                  <a:buClr>
                    <a:srgbClr val="000000"/>
                  </a:buClr>
                  <a:buSzPts val="1153"/>
                  <a:buFont typeface="Arial"/>
                  <a:buNone/>
                </a:pPr>
                <a:r>
                  <a:t/>
                </a:r>
                <a:endParaRPr b="0" i="0" sz="1153" u="none" cap="none" strike="noStrike">
                  <a:solidFill>
                    <a:srgbClr val="000000"/>
                  </a:solidFill>
                  <a:latin typeface="Calibri"/>
                  <a:ea typeface="Calibri"/>
                  <a:cs typeface="Calibri"/>
                  <a:sym typeface="Calibri"/>
                </a:endParaRPr>
              </a:p>
            </p:txBody>
          </p:sp>
          <p:sp>
            <p:nvSpPr>
              <p:cNvPr id="1811" name="Google Shape;1811;p63"/>
              <p:cNvSpPr/>
              <p:nvPr/>
            </p:nvSpPr>
            <p:spPr>
              <a:xfrm rot="-5400000">
                <a:off x="2129642" y="614930"/>
                <a:ext cx="395202" cy="1416890"/>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a:effectLst>
                <a:outerShdw blurRad="57150" rotWithShape="0" algn="bl" dir="5400000" dist="19050">
                  <a:srgbClr val="000000">
                    <a:alpha val="50000"/>
                  </a:srgbClr>
                </a:outerShdw>
              </a:effectLst>
            </p:spPr>
            <p:txBody>
              <a:bodyPr anchorCtr="0" anchor="ctr" bIns="29275" lIns="58550" spcFirstLastPara="1" rIns="58550" wrap="square" tIns="29275">
                <a:noAutofit/>
              </a:bodyPr>
              <a:lstStyle/>
              <a:p>
                <a:pPr indent="0" lvl="0" marL="0" marR="0" rtl="0" algn="ctr">
                  <a:lnSpc>
                    <a:spcPct val="100000"/>
                  </a:lnSpc>
                  <a:spcBef>
                    <a:spcPts val="0"/>
                  </a:spcBef>
                  <a:spcAft>
                    <a:spcPts val="0"/>
                  </a:spcAft>
                  <a:buClr>
                    <a:srgbClr val="000000"/>
                  </a:buClr>
                  <a:buSzPts val="1153"/>
                  <a:buFont typeface="Arial"/>
                  <a:buNone/>
                </a:pPr>
                <a:r>
                  <a:t/>
                </a:r>
                <a:endParaRPr b="0" i="0" sz="1153" u="none" cap="none" strike="noStrike">
                  <a:solidFill>
                    <a:srgbClr val="FFFFFF"/>
                  </a:solidFill>
                  <a:latin typeface="Calibri"/>
                  <a:ea typeface="Calibri"/>
                  <a:cs typeface="Calibri"/>
                  <a:sym typeface="Calibri"/>
                </a:endParaRPr>
              </a:p>
            </p:txBody>
          </p:sp>
        </p:grpSp>
        <p:sp>
          <p:nvSpPr>
            <p:cNvPr id="1812" name="Google Shape;1812;p63"/>
            <p:cNvSpPr/>
            <p:nvPr/>
          </p:nvSpPr>
          <p:spPr>
            <a:xfrm rot="-8939908">
              <a:off x="6867900" y="4850333"/>
              <a:ext cx="1204378" cy="33545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3">
                <a:alphaModFix/>
              </a:blip>
              <a:stretch>
                <a:fillRect b="-40129" l="-11050" r="-8310" t="-54039"/>
              </a:stretch>
            </a:blipFill>
            <a:ln>
              <a:noFill/>
            </a:ln>
            <a:effectLst>
              <a:outerShdw blurRad="57150" rotWithShape="0" algn="bl" dir="5400000" dist="19050">
                <a:srgbClr val="000000">
                  <a:alpha val="50000"/>
                </a:srgbClr>
              </a:outerShdw>
            </a:effectLst>
          </p:spPr>
          <p:txBody>
            <a:bodyPr anchorCtr="0" anchor="ctr" bIns="29275" lIns="58550" spcFirstLastPara="1" rIns="58550" wrap="square" tIns="29275">
              <a:noAutofit/>
            </a:bodyPr>
            <a:lstStyle/>
            <a:p>
              <a:pPr indent="0" lvl="0" marL="0" marR="0" rtl="0" algn="l">
                <a:lnSpc>
                  <a:spcPct val="100000"/>
                </a:lnSpc>
                <a:spcBef>
                  <a:spcPts val="0"/>
                </a:spcBef>
                <a:spcAft>
                  <a:spcPts val="0"/>
                </a:spcAft>
                <a:buClr>
                  <a:srgbClr val="000000"/>
                </a:buClr>
                <a:buSzPts val="1153"/>
                <a:buFont typeface="Calibri"/>
                <a:buNone/>
              </a:pPr>
              <a:r>
                <a:t/>
              </a:r>
              <a:endParaRPr b="0" i="0" sz="1153" u="none" cap="none" strike="noStrike">
                <a:solidFill>
                  <a:srgbClr val="000000"/>
                </a:solidFill>
                <a:latin typeface="Calibri"/>
                <a:ea typeface="Calibri"/>
                <a:cs typeface="Calibri"/>
                <a:sym typeface="Calibri"/>
              </a:endParaRPr>
            </a:p>
          </p:txBody>
        </p:sp>
        <p:sp>
          <p:nvSpPr>
            <p:cNvPr id="1813" name="Google Shape;1813;p63"/>
            <p:cNvSpPr txBox="1"/>
            <p:nvPr/>
          </p:nvSpPr>
          <p:spPr>
            <a:xfrm>
              <a:off x="7366325" y="3538825"/>
              <a:ext cx="1693500" cy="1697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n" sz="2300" u="sng">
                  <a:solidFill>
                    <a:srgbClr val="0073A9"/>
                  </a:solidFill>
                  <a:latin typeface="Shadows Into Light Two"/>
                  <a:ea typeface="Shadows Into Light Two"/>
                  <a:cs typeface="Shadows Into Light Two"/>
                  <a:sym typeface="Shadows Into Light Two"/>
                </a:rPr>
                <a:t>PRO TIP:</a:t>
              </a:r>
              <a:r>
                <a:rPr b="1" lang="en" sz="2300">
                  <a:solidFill>
                    <a:srgbClr val="0073A9"/>
                  </a:solidFill>
                  <a:latin typeface="Shadows Into Light Two"/>
                  <a:ea typeface="Shadows Into Light Two"/>
                  <a:cs typeface="Shadows Into Light Two"/>
                  <a:sym typeface="Shadows Into Light Two"/>
                </a:rPr>
                <a:t> COPY AS MARKDOWN</a:t>
              </a:r>
              <a:endParaRPr b="1" sz="2300">
                <a:solidFill>
                  <a:srgbClr val="0073A9"/>
                </a:solidFill>
                <a:latin typeface="Shadows Into Light Two"/>
                <a:ea typeface="Shadows Into Light Two"/>
                <a:cs typeface="Shadows Into Light Two"/>
                <a:sym typeface="Shadows Into Light Two"/>
              </a:endParaRPr>
            </a:p>
          </p:txBody>
        </p:sp>
      </p:grpSp>
      <p:pic>
        <p:nvPicPr>
          <p:cNvPr id="1814" name="Google Shape;1814;p63" title="AI Prompt 2 - Edited.png"/>
          <p:cNvPicPr preferRelativeResize="0"/>
          <p:nvPr/>
        </p:nvPicPr>
        <p:blipFill>
          <a:blip r:embed="rId4">
            <a:alphaModFix/>
          </a:blip>
          <a:stretch>
            <a:fillRect/>
          </a:stretch>
        </p:blipFill>
        <p:spPr>
          <a:xfrm>
            <a:off x="7890150" y="0"/>
            <a:ext cx="1253850" cy="1253850"/>
          </a:xfrm>
          <a:prstGeom prst="rect">
            <a:avLst/>
          </a:prstGeom>
          <a:noFill/>
          <a:ln>
            <a:noFill/>
          </a:ln>
        </p:spPr>
      </p:pic>
      <p:sp>
        <p:nvSpPr>
          <p:cNvPr id="1815" name="Google Shape;1815;p63"/>
          <p:cNvSpPr txBox="1"/>
          <p:nvPr/>
        </p:nvSpPr>
        <p:spPr>
          <a:xfrm>
            <a:off x="125493" y="500061"/>
            <a:ext cx="8460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9F816D"/>
                </a:solidFill>
              </a:rPr>
              <a:t>Use the CRAFT method to create a short assessment</a:t>
            </a:r>
            <a:endParaRPr>
              <a:solidFill>
                <a:srgbClr val="9F816D"/>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9" name="Shape 1819"/>
        <p:cNvGrpSpPr/>
        <p:nvPr/>
      </p:nvGrpSpPr>
      <p:grpSpPr>
        <a:xfrm>
          <a:off x="0" y="0"/>
          <a:ext cx="0" cy="0"/>
          <a:chOff x="0" y="0"/>
          <a:chExt cx="0" cy="0"/>
        </a:xfrm>
      </p:grpSpPr>
      <p:sp>
        <p:nvSpPr>
          <p:cNvPr id="1820" name="Google Shape;1820;p64"/>
          <p:cNvSpPr txBox="1"/>
          <p:nvPr>
            <p:ph type="title"/>
          </p:nvPr>
        </p:nvSpPr>
        <p:spPr>
          <a:xfrm>
            <a:off x="812050" y="1224547"/>
            <a:ext cx="8119200" cy="13890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4020"/>
              <a:t>Writing Effective Questions: </a:t>
            </a:r>
            <a:r>
              <a:rPr lang="en" sz="5000"/>
              <a:t>Constructed Response</a:t>
            </a:r>
            <a:endParaRPr sz="5000"/>
          </a:p>
        </p:txBody>
      </p:sp>
      <p:sp>
        <p:nvSpPr>
          <p:cNvPr id="1821" name="Google Shape;1821;p64"/>
          <p:cNvSpPr txBox="1"/>
          <p:nvPr/>
        </p:nvSpPr>
        <p:spPr>
          <a:xfrm>
            <a:off x="778675" y="2461575"/>
            <a:ext cx="6458100" cy="13890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Short answer</a:t>
            </a:r>
            <a:endParaRPr sz="2400">
              <a:solidFill>
                <a:srgbClr val="073763"/>
              </a:solidFill>
              <a:latin typeface="Didact Gothic"/>
              <a:ea typeface="Didact Gothic"/>
              <a:cs typeface="Didact Gothic"/>
              <a:sym typeface="Didact Gothic"/>
            </a:endParaRPr>
          </a:p>
          <a:p>
            <a:pPr indent="-381000" lvl="0" marL="457200" rtl="0" algn="l">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Essay</a:t>
            </a:r>
            <a:endParaRPr sz="2400">
              <a:solidFill>
                <a:srgbClr val="073763"/>
              </a:solidFill>
              <a:latin typeface="Didact Gothic"/>
              <a:ea typeface="Didact Gothic"/>
              <a:cs typeface="Didact Gothic"/>
              <a:sym typeface="Didact Gothic"/>
            </a:endParaRPr>
          </a:p>
          <a:p>
            <a:pPr indent="-381000" lvl="0" marL="457200" rtl="0" algn="l">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Modeling</a:t>
            </a:r>
            <a:endParaRPr sz="2400">
              <a:solidFill>
                <a:srgbClr val="073763"/>
              </a:solidFill>
              <a:latin typeface="Didact Gothic"/>
              <a:ea typeface="Didact Gothic"/>
              <a:cs typeface="Didact Gothic"/>
              <a:sym typeface="Didact Gothic"/>
            </a:endParaRPr>
          </a:p>
          <a:p>
            <a:pPr indent="-381000" lvl="0" marL="457200" rtl="0" algn="l">
              <a:spcBef>
                <a:spcPts val="0"/>
              </a:spcBef>
              <a:spcAft>
                <a:spcPts val="0"/>
              </a:spcAft>
              <a:buClr>
                <a:srgbClr val="073763"/>
              </a:buClr>
              <a:buSzPts val="2400"/>
              <a:buFont typeface="Didact Gothic"/>
              <a:buChar char="●"/>
            </a:pPr>
            <a:r>
              <a:rPr lang="en" sz="2400">
                <a:solidFill>
                  <a:srgbClr val="073763"/>
                </a:solidFill>
                <a:latin typeface="Didact Gothic"/>
                <a:ea typeface="Didact Gothic"/>
                <a:cs typeface="Didact Gothic"/>
                <a:sym typeface="Didact Gothic"/>
              </a:rPr>
              <a:t>Drawing</a:t>
            </a:r>
            <a:endParaRPr sz="2400">
              <a:solidFill>
                <a:srgbClr val="073763"/>
              </a:solidFill>
              <a:latin typeface="Didact Gothic"/>
              <a:ea typeface="Didact Gothic"/>
              <a:cs typeface="Didact Gothic"/>
              <a:sym typeface="Didact Gothic"/>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5" name="Shape 1825"/>
        <p:cNvGrpSpPr/>
        <p:nvPr/>
      </p:nvGrpSpPr>
      <p:grpSpPr>
        <a:xfrm>
          <a:off x="0" y="0"/>
          <a:ext cx="0" cy="0"/>
          <a:chOff x="0" y="0"/>
          <a:chExt cx="0" cy="0"/>
        </a:xfrm>
      </p:grpSpPr>
      <p:sp>
        <p:nvSpPr>
          <p:cNvPr id="1826" name="Google Shape;1826;p65"/>
          <p:cNvSpPr txBox="1"/>
          <p:nvPr>
            <p:ph idx="4294967295" type="title"/>
          </p:nvPr>
        </p:nvSpPr>
        <p:spPr>
          <a:xfrm>
            <a:off x="1113737" y="708"/>
            <a:ext cx="8520600" cy="720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a:t>Short Answer &amp; Essay</a:t>
            </a:r>
            <a:endParaRPr/>
          </a:p>
        </p:txBody>
      </p:sp>
      <p:sp>
        <p:nvSpPr>
          <p:cNvPr id="1827" name="Google Shape;1827;p65"/>
          <p:cNvSpPr txBox="1"/>
          <p:nvPr>
            <p:ph idx="4294967295" type="body"/>
          </p:nvPr>
        </p:nvSpPr>
        <p:spPr>
          <a:xfrm>
            <a:off x="138325" y="524300"/>
            <a:ext cx="4734000" cy="43683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2300"/>
              <a:t>Benefits:</a:t>
            </a:r>
            <a:endParaRPr b="1" sz="2300"/>
          </a:p>
          <a:p>
            <a:pPr indent="-342900" lvl="0" marL="457200" rtl="0" algn="l">
              <a:lnSpc>
                <a:spcPct val="150000"/>
              </a:lnSpc>
              <a:spcBef>
                <a:spcPts val="1200"/>
              </a:spcBef>
              <a:spcAft>
                <a:spcPts val="0"/>
              </a:spcAft>
              <a:buSzPts val="1800"/>
              <a:buChar char="●"/>
            </a:pPr>
            <a:r>
              <a:rPr lang="en" sz="1800"/>
              <a:t>Can assess complex skills</a:t>
            </a:r>
            <a:endParaRPr sz="1800"/>
          </a:p>
          <a:p>
            <a:pPr indent="-342900" lvl="0" marL="457200" rtl="0" algn="l">
              <a:lnSpc>
                <a:spcPct val="150000"/>
              </a:lnSpc>
              <a:spcBef>
                <a:spcPts val="0"/>
              </a:spcBef>
              <a:spcAft>
                <a:spcPts val="0"/>
              </a:spcAft>
              <a:buSzPts val="1800"/>
              <a:buChar char="●"/>
            </a:pPr>
            <a:r>
              <a:rPr lang="en" sz="1800"/>
              <a:t>Demonstrate student knowledge in-depth (+no guessing)</a:t>
            </a:r>
            <a:endParaRPr sz="1800"/>
          </a:p>
          <a:p>
            <a:pPr indent="-342900" lvl="0" marL="457200" rtl="0" algn="l">
              <a:lnSpc>
                <a:spcPct val="150000"/>
              </a:lnSpc>
              <a:spcBef>
                <a:spcPts val="0"/>
              </a:spcBef>
              <a:spcAft>
                <a:spcPts val="0"/>
              </a:spcAft>
              <a:buSzPts val="1800"/>
              <a:buChar char="●"/>
            </a:pPr>
            <a:r>
              <a:rPr lang="en" sz="1800"/>
              <a:t>Allows for partial credit</a:t>
            </a:r>
            <a:endParaRPr sz="1800"/>
          </a:p>
          <a:p>
            <a:pPr indent="-342900" lvl="0" marL="457200" rtl="0" algn="l">
              <a:lnSpc>
                <a:spcPct val="150000"/>
              </a:lnSpc>
              <a:spcBef>
                <a:spcPts val="0"/>
              </a:spcBef>
              <a:spcAft>
                <a:spcPts val="0"/>
              </a:spcAft>
              <a:buSzPts val="1800"/>
              <a:buChar char="●"/>
            </a:pPr>
            <a:r>
              <a:rPr lang="en" sz="1800"/>
              <a:t>Reveal misconceptions &amp; errors in thinking </a:t>
            </a:r>
            <a:endParaRPr sz="1800"/>
          </a:p>
          <a:p>
            <a:pPr indent="-342900" lvl="0" marL="457200" rtl="0" algn="l">
              <a:lnSpc>
                <a:spcPct val="150000"/>
              </a:lnSpc>
              <a:spcBef>
                <a:spcPts val="0"/>
              </a:spcBef>
              <a:spcAft>
                <a:spcPts val="0"/>
              </a:spcAft>
              <a:buSzPts val="1800"/>
              <a:buChar char="●"/>
            </a:pPr>
            <a:r>
              <a:rPr lang="en" sz="1800"/>
              <a:t>Students tend to study for understanding</a:t>
            </a:r>
            <a:endParaRPr sz="1800"/>
          </a:p>
          <a:p>
            <a:pPr indent="-330200" lvl="1" marL="914400" rtl="0" algn="l">
              <a:lnSpc>
                <a:spcPct val="150000"/>
              </a:lnSpc>
              <a:spcBef>
                <a:spcPts val="0"/>
              </a:spcBef>
              <a:spcAft>
                <a:spcPts val="0"/>
              </a:spcAft>
              <a:buSzPts val="1600"/>
              <a:buChar char="○"/>
            </a:pPr>
            <a:r>
              <a:rPr i="1" lang="en" sz="1600"/>
              <a:t>When students know essays are on a test, they tend to memorize less and instead study more broad concepts/connections</a:t>
            </a:r>
            <a:endParaRPr i="1" sz="1600"/>
          </a:p>
        </p:txBody>
      </p:sp>
      <p:sp>
        <p:nvSpPr>
          <p:cNvPr id="1828" name="Google Shape;1828;p65"/>
          <p:cNvSpPr txBox="1"/>
          <p:nvPr>
            <p:ph idx="4294967295" type="body"/>
          </p:nvPr>
        </p:nvSpPr>
        <p:spPr>
          <a:xfrm>
            <a:off x="4818025" y="621900"/>
            <a:ext cx="3998100" cy="4326300"/>
          </a:xfrm>
          <a:prstGeom prst="rect">
            <a:avLst/>
          </a:prstGeom>
          <a:noFill/>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2100"/>
              <a:t>Challenges:</a:t>
            </a:r>
            <a:endParaRPr b="1" sz="2100"/>
          </a:p>
          <a:p>
            <a:pPr indent="-342900" lvl="0" marL="457200" rtl="0" algn="l">
              <a:lnSpc>
                <a:spcPct val="150000"/>
              </a:lnSpc>
              <a:spcBef>
                <a:spcPts val="1200"/>
              </a:spcBef>
              <a:spcAft>
                <a:spcPts val="0"/>
              </a:spcAft>
              <a:buSzPts val="1800"/>
              <a:buChar char="●"/>
            </a:pPr>
            <a:r>
              <a:rPr lang="en" sz="1800"/>
              <a:t>A</a:t>
            </a:r>
            <a:r>
              <a:rPr lang="en" sz="1800"/>
              <a:t>dvantage for students with good writing / handwriting skills</a:t>
            </a:r>
            <a:endParaRPr sz="1800"/>
          </a:p>
          <a:p>
            <a:pPr indent="-342900" lvl="0" marL="457200" rtl="0" algn="l">
              <a:lnSpc>
                <a:spcPct val="150000"/>
              </a:lnSpc>
              <a:spcBef>
                <a:spcPts val="0"/>
              </a:spcBef>
              <a:spcAft>
                <a:spcPts val="0"/>
              </a:spcAft>
              <a:buSzPts val="1800"/>
              <a:buChar char="●"/>
            </a:pPr>
            <a:r>
              <a:rPr lang="en" sz="1800"/>
              <a:t>Scoring is </a:t>
            </a:r>
            <a:endParaRPr sz="1800"/>
          </a:p>
          <a:p>
            <a:pPr indent="-342900" lvl="1" marL="914400" rtl="0" algn="l">
              <a:lnSpc>
                <a:spcPct val="150000"/>
              </a:lnSpc>
              <a:spcBef>
                <a:spcPts val="0"/>
              </a:spcBef>
              <a:spcAft>
                <a:spcPts val="0"/>
              </a:spcAft>
              <a:buSzPts val="1800"/>
              <a:buChar char="○"/>
            </a:pPr>
            <a:r>
              <a:rPr lang="en"/>
              <a:t>T</a:t>
            </a:r>
            <a:r>
              <a:rPr lang="en" sz="1800"/>
              <a:t>ime-consuming</a:t>
            </a:r>
            <a:endParaRPr sz="1800"/>
          </a:p>
          <a:p>
            <a:pPr indent="-342900" lvl="1" marL="914400" rtl="0" algn="l">
              <a:lnSpc>
                <a:spcPct val="150000"/>
              </a:lnSpc>
              <a:spcBef>
                <a:spcPts val="0"/>
              </a:spcBef>
              <a:spcAft>
                <a:spcPts val="0"/>
              </a:spcAft>
              <a:buSzPts val="1800"/>
              <a:buChar char="○"/>
            </a:pPr>
            <a:r>
              <a:rPr lang="en" sz="1800"/>
              <a:t>Potential</a:t>
            </a:r>
            <a:r>
              <a:rPr lang="en"/>
              <a:t>ly </a:t>
            </a:r>
            <a:r>
              <a:rPr lang="en" sz="1800"/>
              <a:t>subjective </a:t>
            </a:r>
            <a:endParaRPr sz="1800"/>
          </a:p>
          <a:p>
            <a:pPr indent="-342900" lvl="0" marL="457200" rtl="0" algn="l">
              <a:lnSpc>
                <a:spcPct val="150000"/>
              </a:lnSpc>
              <a:spcBef>
                <a:spcPts val="0"/>
              </a:spcBef>
              <a:spcAft>
                <a:spcPts val="0"/>
              </a:spcAft>
              <a:buSzPts val="1800"/>
              <a:buChar char="●"/>
            </a:pPr>
            <a:r>
              <a:rPr lang="en" sz="1800"/>
              <a:t>Statistical reliability may be compromised</a:t>
            </a:r>
            <a:endParaRPr sz="1800"/>
          </a:p>
          <a:p>
            <a:pPr indent="-342900" lvl="1" marL="914400" rtl="0" algn="l">
              <a:lnSpc>
                <a:spcPct val="150000"/>
              </a:lnSpc>
              <a:spcBef>
                <a:spcPts val="0"/>
              </a:spcBef>
              <a:spcAft>
                <a:spcPts val="0"/>
              </a:spcAft>
              <a:buSzPts val="1800"/>
              <a:buChar char="○"/>
            </a:pPr>
            <a:r>
              <a:rPr lang="en"/>
              <a:t>F</a:t>
            </a:r>
            <a:r>
              <a:rPr lang="en" sz="1800"/>
              <a:t>ewer questions are asked, </a:t>
            </a:r>
            <a:r>
              <a:rPr lang="en"/>
              <a:t>reducing</a:t>
            </a:r>
            <a:r>
              <a:rPr lang="en" sz="1800"/>
              <a:t> reliability</a:t>
            </a:r>
            <a:endParaRPr sz="1800"/>
          </a:p>
        </p:txBody>
      </p:sp>
      <p:pic>
        <p:nvPicPr>
          <p:cNvPr id="1829" name="Google Shape;1829;p65" title="Untitled design (3).png"/>
          <p:cNvPicPr preferRelativeResize="0"/>
          <p:nvPr/>
        </p:nvPicPr>
        <p:blipFill>
          <a:blip r:embed="rId3">
            <a:alphaModFix/>
          </a:blip>
          <a:stretch>
            <a:fillRect/>
          </a:stretch>
        </p:blipFill>
        <p:spPr>
          <a:xfrm>
            <a:off x="7524550" y="104975"/>
            <a:ext cx="1206326" cy="11869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5" name="Shape 1525"/>
        <p:cNvGrpSpPr/>
        <p:nvPr/>
      </p:nvGrpSpPr>
      <p:grpSpPr>
        <a:xfrm>
          <a:off x="0" y="0"/>
          <a:ext cx="0" cy="0"/>
          <a:chOff x="0" y="0"/>
          <a:chExt cx="0" cy="0"/>
        </a:xfrm>
      </p:grpSpPr>
      <p:sp>
        <p:nvSpPr>
          <p:cNvPr id="1526" name="Google Shape;1526;p30"/>
          <p:cNvSpPr txBox="1"/>
          <p:nvPr>
            <p:ph type="title"/>
          </p:nvPr>
        </p:nvSpPr>
        <p:spPr>
          <a:xfrm>
            <a:off x="-105751" y="309583"/>
            <a:ext cx="8158500" cy="765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n"/>
              <a:t>Using AI to write tests is easy…</a:t>
            </a:r>
            <a:endParaRPr/>
          </a:p>
        </p:txBody>
      </p:sp>
      <p:sp>
        <p:nvSpPr>
          <p:cNvPr id="1527" name="Google Shape;1527;p30"/>
          <p:cNvSpPr txBox="1"/>
          <p:nvPr/>
        </p:nvSpPr>
        <p:spPr>
          <a:xfrm>
            <a:off x="695475" y="1217550"/>
            <a:ext cx="6854100" cy="289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073763"/>
                </a:solidFill>
                <a:latin typeface="Didact Gothic"/>
                <a:ea typeface="Didact Gothic"/>
                <a:cs typeface="Didact Gothic"/>
                <a:sym typeface="Didact Gothic"/>
              </a:rPr>
              <a:t>BUT..</a:t>
            </a:r>
            <a:r>
              <a:rPr lang="en" sz="2000">
                <a:solidFill>
                  <a:srgbClr val="073763"/>
                </a:solidFill>
                <a:latin typeface="Didact Gothic"/>
                <a:ea typeface="Didact Gothic"/>
                <a:cs typeface="Didact Gothic"/>
                <a:sym typeface="Didact Gothic"/>
              </a:rPr>
              <a:t>.</a:t>
            </a:r>
            <a:r>
              <a:rPr lang="en" sz="2000">
                <a:solidFill>
                  <a:srgbClr val="073763"/>
                </a:solidFill>
                <a:latin typeface="Didact Gothic"/>
                <a:ea typeface="Didact Gothic"/>
                <a:cs typeface="Didact Gothic"/>
                <a:sym typeface="Didact Gothic"/>
              </a:rPr>
              <a:t>that doesn’t mean that the assessment is statistically </a:t>
            </a:r>
            <a:endParaRPr sz="2000">
              <a:solidFill>
                <a:srgbClr val="073763"/>
              </a:solidFill>
              <a:latin typeface="Didact Gothic"/>
              <a:ea typeface="Didact Gothic"/>
              <a:cs typeface="Didact Gothic"/>
              <a:sym typeface="Didact Gothic"/>
            </a:endParaRPr>
          </a:p>
          <a:p>
            <a:pPr indent="-355600" lvl="0" marL="4572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valid</a:t>
            </a:r>
            <a:endParaRPr sz="2000">
              <a:solidFill>
                <a:srgbClr val="073763"/>
              </a:solidFill>
              <a:latin typeface="Didact Gothic"/>
              <a:ea typeface="Didact Gothic"/>
              <a:cs typeface="Didact Gothic"/>
              <a:sym typeface="Didact Gothic"/>
            </a:endParaRPr>
          </a:p>
          <a:p>
            <a:pPr indent="-355600" lvl="0" marL="4572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reliable</a:t>
            </a:r>
            <a:endParaRPr sz="2000">
              <a:solidFill>
                <a:srgbClr val="073763"/>
              </a:solidFill>
              <a:latin typeface="Didact Gothic"/>
              <a:ea typeface="Didact Gothic"/>
              <a:cs typeface="Didact Gothic"/>
              <a:sym typeface="Didact Gothic"/>
            </a:endParaRPr>
          </a:p>
          <a:p>
            <a:pPr indent="-355600" lvl="0" marL="4572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u</a:t>
            </a:r>
            <a:r>
              <a:rPr lang="en" sz="2000">
                <a:solidFill>
                  <a:srgbClr val="073763"/>
                </a:solidFill>
                <a:latin typeface="Didact Gothic"/>
                <a:ea typeface="Didact Gothic"/>
                <a:cs typeface="Didact Gothic"/>
                <a:sym typeface="Didact Gothic"/>
              </a:rPr>
              <a:t>nbiased</a:t>
            </a:r>
            <a:endParaRPr sz="2000">
              <a:solidFill>
                <a:srgbClr val="073763"/>
              </a:solidFill>
              <a:latin typeface="Didact Gothic"/>
              <a:ea typeface="Didact Gothic"/>
              <a:cs typeface="Didact Gothic"/>
              <a:sym typeface="Didact Gothic"/>
            </a:endParaRPr>
          </a:p>
          <a:p>
            <a:pPr indent="0" lvl="0" marL="457200" rtl="0" algn="l">
              <a:spcBef>
                <a:spcPts val="0"/>
              </a:spcBef>
              <a:spcAft>
                <a:spcPts val="0"/>
              </a:spcAft>
              <a:buNone/>
            </a:pPr>
            <a:r>
              <a:t/>
            </a:r>
            <a:endParaRPr sz="2000">
              <a:solidFill>
                <a:srgbClr val="073763"/>
              </a:solidFill>
              <a:latin typeface="Didact Gothic"/>
              <a:ea typeface="Didact Gothic"/>
              <a:cs typeface="Didact Gothic"/>
              <a:sym typeface="Didact Gothic"/>
            </a:endParaRPr>
          </a:p>
          <a:p>
            <a:pPr indent="0" lvl="0" marL="0" rtl="0" algn="l">
              <a:spcBef>
                <a:spcPts val="0"/>
              </a:spcBef>
              <a:spcAft>
                <a:spcPts val="0"/>
              </a:spcAft>
              <a:buNone/>
            </a:pPr>
            <a:r>
              <a:rPr lang="en" sz="2000">
                <a:solidFill>
                  <a:srgbClr val="073763"/>
                </a:solidFill>
                <a:latin typeface="Didact Gothic"/>
                <a:ea typeface="Didact Gothic"/>
                <a:cs typeface="Didact Gothic"/>
                <a:sym typeface="Didact Gothic"/>
              </a:rPr>
              <a:t>Nor does it mean the </a:t>
            </a:r>
            <a:r>
              <a:rPr lang="en" sz="2000">
                <a:solidFill>
                  <a:srgbClr val="073763"/>
                </a:solidFill>
                <a:latin typeface="Didact Gothic"/>
                <a:ea typeface="Didact Gothic"/>
                <a:cs typeface="Didact Gothic"/>
                <a:sym typeface="Didact Gothic"/>
              </a:rPr>
              <a:t>questions</a:t>
            </a:r>
            <a:r>
              <a:rPr lang="en" sz="2000">
                <a:solidFill>
                  <a:srgbClr val="073763"/>
                </a:solidFill>
                <a:latin typeface="Didact Gothic"/>
                <a:ea typeface="Didact Gothic"/>
                <a:cs typeface="Didact Gothic"/>
                <a:sym typeface="Didact Gothic"/>
              </a:rPr>
              <a:t> are </a:t>
            </a:r>
            <a:endParaRPr sz="2000">
              <a:solidFill>
                <a:srgbClr val="073763"/>
              </a:solidFill>
              <a:latin typeface="Didact Gothic"/>
              <a:ea typeface="Didact Gothic"/>
              <a:cs typeface="Didact Gothic"/>
              <a:sym typeface="Didact Gothic"/>
            </a:endParaRPr>
          </a:p>
          <a:p>
            <a:pPr indent="-355600" lvl="0" marL="4572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of high quality </a:t>
            </a:r>
            <a:endParaRPr sz="2000">
              <a:solidFill>
                <a:srgbClr val="073763"/>
              </a:solidFill>
              <a:latin typeface="Didact Gothic"/>
              <a:ea typeface="Didact Gothic"/>
              <a:cs typeface="Didact Gothic"/>
              <a:sym typeface="Didact Gothic"/>
            </a:endParaRPr>
          </a:p>
          <a:p>
            <a:pPr indent="-355600" lvl="0" marL="4572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aligned with curriculum targets/standards</a:t>
            </a:r>
            <a:endParaRPr sz="2000">
              <a:solidFill>
                <a:srgbClr val="073763"/>
              </a:solidFill>
              <a:latin typeface="Didact Gothic"/>
              <a:ea typeface="Didact Gothic"/>
              <a:cs typeface="Didact Gothic"/>
              <a:sym typeface="Didact Gothic"/>
            </a:endParaRPr>
          </a:p>
          <a:p>
            <a:pPr indent="-355600" lvl="0" marL="457200" rtl="0" algn="l">
              <a:spcBef>
                <a:spcPts val="0"/>
              </a:spcBef>
              <a:spcAft>
                <a:spcPts val="0"/>
              </a:spcAft>
              <a:buClr>
                <a:srgbClr val="073763"/>
              </a:buClr>
              <a:buSzPts val="2000"/>
              <a:buFont typeface="Didact Gothic"/>
              <a:buChar char="●"/>
            </a:pPr>
            <a:r>
              <a:rPr lang="en" sz="2000">
                <a:solidFill>
                  <a:srgbClr val="073763"/>
                </a:solidFill>
                <a:latin typeface="Didact Gothic"/>
                <a:ea typeface="Didact Gothic"/>
                <a:cs typeface="Didact Gothic"/>
                <a:sym typeface="Didact Gothic"/>
              </a:rPr>
              <a:t>measuring student learning</a:t>
            </a:r>
            <a:endParaRPr sz="2000">
              <a:solidFill>
                <a:srgbClr val="073763"/>
              </a:solidFill>
              <a:latin typeface="Didact Gothic"/>
              <a:ea typeface="Didact Gothic"/>
              <a:cs typeface="Didact Gothic"/>
              <a:sym typeface="Didact Gothic"/>
            </a:endParaRPr>
          </a:p>
          <a:p>
            <a:pPr indent="0" lvl="0" marL="457200" rtl="0" algn="l">
              <a:spcBef>
                <a:spcPts val="0"/>
              </a:spcBef>
              <a:spcAft>
                <a:spcPts val="0"/>
              </a:spcAft>
              <a:buNone/>
            </a:pPr>
            <a:r>
              <a:t/>
            </a:r>
            <a:endParaRPr sz="2000">
              <a:solidFill>
                <a:srgbClr val="073763"/>
              </a:solidFill>
              <a:latin typeface="Didact Gothic"/>
              <a:ea typeface="Didact Gothic"/>
              <a:cs typeface="Didact Gothic"/>
              <a:sym typeface="Didact Gothic"/>
            </a:endParaRPr>
          </a:p>
        </p:txBody>
      </p:sp>
      <p:sp>
        <p:nvSpPr>
          <p:cNvPr id="1528" name="Google Shape;1528;p30">
            <a:hlinkClick r:id="rId3"/>
          </p:cNvPr>
          <p:cNvSpPr txBox="1"/>
          <p:nvPr/>
        </p:nvSpPr>
        <p:spPr>
          <a:xfrm>
            <a:off x="6567575" y="2571747"/>
            <a:ext cx="2229300" cy="297300"/>
          </a:xfrm>
          <a:prstGeom prst="rect">
            <a:avLst/>
          </a:prstGeom>
          <a:noFill/>
          <a:ln>
            <a:noFill/>
          </a:ln>
        </p:spPr>
        <p:txBody>
          <a:bodyPr anchorCtr="0" anchor="t" bIns="67950" lIns="67950" spcFirstLastPara="1" rIns="67950" wrap="square" tIns="67950">
            <a:spAutoFit/>
          </a:bodyPr>
          <a:lstStyle/>
          <a:p>
            <a:pPr indent="0" lvl="0" marL="0" rtl="0" algn="ctr">
              <a:spcBef>
                <a:spcPts val="0"/>
              </a:spcBef>
              <a:spcAft>
                <a:spcPts val="0"/>
              </a:spcAft>
              <a:buNone/>
            </a:pPr>
            <a:r>
              <a:rPr b="1" lang="en" sz="1040">
                <a:solidFill>
                  <a:srgbClr val="0000FF"/>
                </a:solidFill>
              </a:rPr>
              <a:t>https://bit.ly/Renew26AIWrite</a:t>
            </a:r>
            <a:endParaRPr b="1" sz="1040">
              <a:solidFill>
                <a:srgbClr val="0000FF"/>
              </a:solidFill>
            </a:endParaRPr>
          </a:p>
        </p:txBody>
      </p:sp>
      <p:pic>
        <p:nvPicPr>
          <p:cNvPr id="1529" name="Google Shape;1529;p30" title="Qq842iTlCnNLtUz_Untitled 2026-08-03.png"/>
          <p:cNvPicPr preferRelativeResize="0"/>
          <p:nvPr/>
        </p:nvPicPr>
        <p:blipFill>
          <a:blip r:embed="rId4">
            <a:alphaModFix/>
          </a:blip>
          <a:stretch>
            <a:fillRect/>
          </a:stretch>
        </p:blipFill>
        <p:spPr>
          <a:xfrm>
            <a:off x="7173222" y="3054528"/>
            <a:ext cx="1394140" cy="1394140"/>
          </a:xfrm>
          <a:prstGeom prst="rect">
            <a:avLst/>
          </a:prstGeom>
          <a:noFill/>
          <a:ln>
            <a:noFill/>
          </a:ln>
          <a:effectLst>
            <a:outerShdw blurRad="42470" rotWithShape="0" algn="bl" dir="5400000" dist="14157">
              <a:srgbClr val="000000">
                <a:alpha val="50000"/>
              </a:srgbClr>
            </a:outerShdw>
          </a:effectLst>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3" name="Shape 1833"/>
        <p:cNvGrpSpPr/>
        <p:nvPr/>
      </p:nvGrpSpPr>
      <p:grpSpPr>
        <a:xfrm>
          <a:off x="0" y="0"/>
          <a:ext cx="0" cy="0"/>
          <a:chOff x="0" y="0"/>
          <a:chExt cx="0" cy="0"/>
        </a:xfrm>
      </p:grpSpPr>
      <p:sp>
        <p:nvSpPr>
          <p:cNvPr id="1834" name="Google Shape;1834;p66"/>
          <p:cNvSpPr txBox="1"/>
          <p:nvPr>
            <p:ph type="title"/>
          </p:nvPr>
        </p:nvSpPr>
        <p:spPr>
          <a:xfrm>
            <a:off x="311700" y="297113"/>
            <a:ext cx="8520600" cy="720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Writing Short Answer </a:t>
            </a:r>
            <a:br>
              <a:rPr lang="en"/>
            </a:br>
            <a:r>
              <a:rPr lang="en"/>
              <a:t>&amp; Essay Questions</a:t>
            </a:r>
            <a:endParaRPr/>
          </a:p>
        </p:txBody>
      </p:sp>
      <p:sp>
        <p:nvSpPr>
          <p:cNvPr id="1835" name="Google Shape;1835;p66"/>
          <p:cNvSpPr txBox="1"/>
          <p:nvPr>
            <p:ph idx="4294967295" type="body"/>
          </p:nvPr>
        </p:nvSpPr>
        <p:spPr>
          <a:xfrm>
            <a:off x="582825" y="1472875"/>
            <a:ext cx="8300700" cy="3257700"/>
          </a:xfrm>
          <a:prstGeom prst="rect">
            <a:avLst/>
          </a:prstGeom>
          <a:solidFill>
            <a:schemeClr val="lt1"/>
          </a:solidFill>
        </p:spPr>
        <p:txBody>
          <a:bodyPr anchorCtr="0" anchor="t" bIns="91425" lIns="91425" spcFirstLastPara="1" rIns="91425" wrap="square" tIns="91425">
            <a:noAutofit/>
          </a:bodyPr>
          <a:lstStyle/>
          <a:p>
            <a:pPr indent="-355600" lvl="0" marL="457200" rtl="0" algn="l">
              <a:lnSpc>
                <a:spcPct val="150000"/>
              </a:lnSpc>
              <a:spcBef>
                <a:spcPts val="0"/>
              </a:spcBef>
              <a:spcAft>
                <a:spcPts val="0"/>
              </a:spcAft>
              <a:buSzPts val="2000"/>
              <a:buChar char="●"/>
            </a:pPr>
            <a:r>
              <a:rPr lang="en" sz="2000"/>
              <a:t>Match the task to the depth of knowledge assessed </a:t>
            </a:r>
            <a:r>
              <a:rPr lang="en" sz="1600"/>
              <a:t>(</a:t>
            </a:r>
            <a:r>
              <a:rPr lang="en" sz="1600" u="sng">
                <a:solidFill>
                  <a:schemeClr val="hlink"/>
                </a:solidFill>
                <a:hlinkClick r:id="rId3"/>
              </a:rPr>
              <a:t>chart here</a:t>
            </a:r>
            <a:r>
              <a:rPr lang="en" sz="1600"/>
              <a:t>)</a:t>
            </a:r>
            <a:endParaRPr sz="1600"/>
          </a:p>
          <a:p>
            <a:pPr indent="-355600" lvl="0" marL="457200" rtl="0" algn="l">
              <a:lnSpc>
                <a:spcPct val="150000"/>
              </a:lnSpc>
              <a:spcBef>
                <a:spcPts val="0"/>
              </a:spcBef>
              <a:spcAft>
                <a:spcPts val="0"/>
              </a:spcAft>
              <a:buSzPts val="2000"/>
              <a:buChar char="●"/>
            </a:pPr>
            <a:r>
              <a:rPr lang="en" sz="2000"/>
              <a:t>Provide up-front context, reference material, and clear instructions </a:t>
            </a:r>
            <a:endParaRPr sz="2000"/>
          </a:p>
          <a:p>
            <a:pPr indent="-355600" lvl="0" marL="457200" rtl="0" algn="l">
              <a:lnSpc>
                <a:spcPct val="150000"/>
              </a:lnSpc>
              <a:spcBef>
                <a:spcPts val="0"/>
              </a:spcBef>
              <a:spcAft>
                <a:spcPts val="0"/>
              </a:spcAft>
              <a:buSzPts val="2000"/>
              <a:buChar char="●"/>
            </a:pPr>
            <a:r>
              <a:rPr lang="en" sz="2000"/>
              <a:t>Use specific verbs </a:t>
            </a:r>
            <a:r>
              <a:rPr lang="en" sz="1600"/>
              <a:t>(e.g., compare, define, summarize…&amp; </a:t>
            </a:r>
            <a:r>
              <a:rPr b="1" lang="en" sz="1600"/>
              <a:t>avoid “discuss”</a:t>
            </a:r>
            <a:r>
              <a:rPr lang="en" sz="1600"/>
              <a:t>)</a:t>
            </a:r>
            <a:endParaRPr sz="2000"/>
          </a:p>
          <a:p>
            <a:pPr indent="-355600" lvl="0" marL="457200" rtl="0" algn="l">
              <a:lnSpc>
                <a:spcPct val="150000"/>
              </a:lnSpc>
              <a:spcBef>
                <a:spcPts val="0"/>
              </a:spcBef>
              <a:spcAft>
                <a:spcPts val="0"/>
              </a:spcAft>
              <a:buSzPts val="2000"/>
              <a:buChar char="●"/>
            </a:pPr>
            <a:r>
              <a:rPr lang="en" sz="2000"/>
              <a:t>Avoid opinion questions </a:t>
            </a:r>
            <a:r>
              <a:rPr lang="en" sz="1600"/>
              <a:t>(unless assessing specific thinking/discernment)</a:t>
            </a:r>
            <a:endParaRPr sz="1600"/>
          </a:p>
          <a:p>
            <a:pPr indent="-330200" lvl="0" marL="457200" rtl="0" algn="l">
              <a:lnSpc>
                <a:spcPct val="150000"/>
              </a:lnSpc>
              <a:spcBef>
                <a:spcPts val="0"/>
              </a:spcBef>
              <a:spcAft>
                <a:spcPts val="0"/>
              </a:spcAft>
              <a:buSzPts val="1600"/>
              <a:buChar char="●"/>
            </a:pPr>
            <a:r>
              <a:rPr b="1" lang="en" sz="2000"/>
              <a:t>Avoid giving options!</a:t>
            </a:r>
            <a:r>
              <a:rPr lang="en" sz="2000"/>
              <a:t> Students answering different questions destroys validity</a:t>
            </a:r>
            <a:endParaRPr sz="2000"/>
          </a:p>
          <a:p>
            <a:pPr indent="-355600" lvl="0" marL="457200" rtl="0" algn="l">
              <a:lnSpc>
                <a:spcPct val="150000"/>
              </a:lnSpc>
              <a:spcBef>
                <a:spcPts val="0"/>
              </a:spcBef>
              <a:spcAft>
                <a:spcPts val="0"/>
              </a:spcAft>
              <a:buSzPts val="2000"/>
              <a:buChar char="●"/>
            </a:pPr>
            <a:r>
              <a:rPr lang="en" sz="2000"/>
              <a:t>Help students prepare in advance for all essay tests</a:t>
            </a:r>
            <a:r>
              <a:rPr lang="en" sz="1600"/>
              <a:t> (</a:t>
            </a:r>
            <a:r>
              <a:rPr lang="en" sz="1600" u="sng">
                <a:solidFill>
                  <a:schemeClr val="hlink"/>
                </a:solidFill>
                <a:hlinkClick r:id="rId4"/>
              </a:rPr>
              <a:t>example</a:t>
            </a:r>
            <a:r>
              <a:rPr lang="en" sz="1600"/>
              <a:t>)</a:t>
            </a:r>
            <a:endParaRPr sz="16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9" name="Shape 1839"/>
        <p:cNvGrpSpPr/>
        <p:nvPr/>
      </p:nvGrpSpPr>
      <p:grpSpPr>
        <a:xfrm>
          <a:off x="0" y="0"/>
          <a:ext cx="0" cy="0"/>
          <a:chOff x="0" y="0"/>
          <a:chExt cx="0" cy="0"/>
        </a:xfrm>
      </p:grpSpPr>
      <p:sp>
        <p:nvSpPr>
          <p:cNvPr id="1840" name="Google Shape;1840;p67"/>
          <p:cNvSpPr txBox="1"/>
          <p:nvPr>
            <p:ph idx="1" type="body"/>
          </p:nvPr>
        </p:nvSpPr>
        <p:spPr>
          <a:xfrm>
            <a:off x="519425" y="111075"/>
            <a:ext cx="8239200" cy="2460600"/>
          </a:xfrm>
          <a:prstGeom prst="rect">
            <a:avLst/>
          </a:prstGeom>
          <a:solidFill>
            <a:schemeClr val="lt1"/>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2600" u="sng"/>
              <a:t>Teach</a:t>
            </a:r>
            <a:r>
              <a:rPr b="1" lang="en" sz="2600"/>
              <a:t> AI to </a:t>
            </a:r>
            <a:r>
              <a:rPr b="1" lang="en" sz="2600"/>
              <a:t>Write Valid &amp; Reliable Questions of ALL Types</a:t>
            </a:r>
            <a:endParaRPr b="1" sz="2600"/>
          </a:p>
          <a:p>
            <a:pPr indent="0" lvl="0" marL="0" rtl="0" algn="l">
              <a:lnSpc>
                <a:spcPct val="150000"/>
              </a:lnSpc>
              <a:spcBef>
                <a:spcPts val="1200"/>
              </a:spcBef>
              <a:spcAft>
                <a:spcPts val="0"/>
              </a:spcAft>
              <a:buNone/>
            </a:pPr>
            <a:r>
              <a:rPr lang="en" sz="2000"/>
              <a:t>Up</a:t>
            </a:r>
            <a:r>
              <a:rPr lang="en" sz="2000"/>
              <a:t>load </a:t>
            </a:r>
            <a:r>
              <a:rPr lang="en" sz="2000" u="sng">
                <a:solidFill>
                  <a:schemeClr val="hlink"/>
                </a:solidFill>
                <a:hlinkClick r:id="rId3"/>
              </a:rPr>
              <a:t>“question </a:t>
            </a:r>
            <a:r>
              <a:rPr lang="en" sz="2000" u="sng">
                <a:solidFill>
                  <a:schemeClr val="hlink"/>
                </a:solidFill>
                <a:hlinkClick r:id="rId4"/>
              </a:rPr>
              <a:t>parameters</a:t>
            </a:r>
            <a:r>
              <a:rPr lang="en" sz="2000" u="sng">
                <a:solidFill>
                  <a:schemeClr val="hlink"/>
                </a:solidFill>
                <a:hlinkClick r:id="rId5"/>
              </a:rPr>
              <a:t> guide”</a:t>
            </a:r>
            <a:r>
              <a:rPr lang="en" sz="2000"/>
              <a:t> into AI, which includes best practices for valid, reliable questions of all types. This ensures AI knows </a:t>
            </a:r>
            <a:r>
              <a:rPr i="1" lang="en" sz="2000"/>
              <a:t>exactly</a:t>
            </a:r>
            <a:r>
              <a:rPr lang="en" sz="2000"/>
              <a:t> what you expect, and that it follows best practices.</a:t>
            </a:r>
            <a:endParaRPr sz="2000"/>
          </a:p>
          <a:p>
            <a:pPr indent="0" lvl="0" marL="0" rtl="0" algn="l">
              <a:lnSpc>
                <a:spcPct val="100000"/>
              </a:lnSpc>
              <a:spcBef>
                <a:spcPts val="1200"/>
              </a:spcBef>
              <a:spcAft>
                <a:spcPts val="0"/>
              </a:spcAft>
              <a:buNone/>
            </a:pPr>
            <a:r>
              <a:rPr lang="en" sz="2000"/>
              <a:t>Then upload your </a:t>
            </a:r>
            <a:r>
              <a:rPr lang="en" sz="2000"/>
              <a:t>testing</a:t>
            </a:r>
            <a:r>
              <a:rPr lang="en" sz="2000"/>
              <a:t> materials (blueprint, notes, handouts, etc.)</a:t>
            </a:r>
            <a:endParaRPr sz="2100"/>
          </a:p>
          <a:p>
            <a:pPr indent="0" lvl="0" marL="0" rtl="0" algn="l">
              <a:lnSpc>
                <a:spcPct val="100000"/>
              </a:lnSpc>
              <a:spcBef>
                <a:spcPts val="1200"/>
              </a:spcBef>
              <a:spcAft>
                <a:spcPts val="0"/>
              </a:spcAft>
              <a:buNone/>
            </a:pPr>
            <a:r>
              <a:t/>
            </a:r>
            <a:endParaRPr sz="2100"/>
          </a:p>
          <a:p>
            <a:pPr indent="0" lvl="0" marL="0" rtl="0" algn="l">
              <a:lnSpc>
                <a:spcPct val="100000"/>
              </a:lnSpc>
              <a:spcBef>
                <a:spcPts val="1200"/>
              </a:spcBef>
              <a:spcAft>
                <a:spcPts val="0"/>
              </a:spcAft>
              <a:buNone/>
            </a:pPr>
            <a:r>
              <a:t/>
            </a:r>
            <a:endParaRPr sz="2100"/>
          </a:p>
          <a:p>
            <a:pPr indent="0" lvl="0" marL="0" rtl="0" algn="l">
              <a:lnSpc>
                <a:spcPct val="100000"/>
              </a:lnSpc>
              <a:spcBef>
                <a:spcPts val="1200"/>
              </a:spcBef>
              <a:spcAft>
                <a:spcPts val="1200"/>
              </a:spcAft>
              <a:buNone/>
            </a:pPr>
            <a:r>
              <a:t/>
            </a:r>
            <a:endParaRPr sz="2100"/>
          </a:p>
        </p:txBody>
      </p:sp>
      <p:pic>
        <p:nvPicPr>
          <p:cNvPr id="1841" name="Google Shape;1841;p67"/>
          <p:cNvPicPr preferRelativeResize="0"/>
          <p:nvPr/>
        </p:nvPicPr>
        <p:blipFill>
          <a:blip r:embed="rId6">
            <a:alphaModFix/>
          </a:blip>
          <a:stretch>
            <a:fillRect/>
          </a:stretch>
        </p:blipFill>
        <p:spPr>
          <a:xfrm>
            <a:off x="2773725" y="2633850"/>
            <a:ext cx="6213350" cy="2387600"/>
          </a:xfrm>
          <a:prstGeom prst="rect">
            <a:avLst/>
          </a:prstGeom>
          <a:noFill/>
          <a:ln cap="flat" cmpd="sng" w="9525">
            <a:solidFill>
              <a:schemeClr val="dk2"/>
            </a:solidFill>
            <a:prstDash val="solid"/>
            <a:round/>
            <a:headEnd len="sm" w="sm" type="none"/>
            <a:tailEnd len="sm" w="sm" type="none"/>
          </a:ln>
        </p:spPr>
      </p:pic>
      <p:grpSp>
        <p:nvGrpSpPr>
          <p:cNvPr id="1842" name="Google Shape;1842;p67"/>
          <p:cNvGrpSpPr/>
          <p:nvPr/>
        </p:nvGrpSpPr>
        <p:grpSpPr>
          <a:xfrm>
            <a:off x="1659018" y="2528038"/>
            <a:ext cx="1193135" cy="914769"/>
            <a:chOff x="4572000" y="701313"/>
            <a:chExt cx="4210075" cy="3228975"/>
          </a:xfrm>
        </p:grpSpPr>
        <p:sp>
          <p:nvSpPr>
            <p:cNvPr id="1843" name="Google Shape;1843;p67"/>
            <p:cNvSpPr/>
            <p:nvPr/>
          </p:nvSpPr>
          <p:spPr>
            <a:xfrm>
              <a:off x="4695175" y="701375"/>
              <a:ext cx="4086900" cy="3228900"/>
            </a:xfrm>
            <a:prstGeom prst="ellipse">
              <a:avLst/>
            </a:prstGeom>
            <a:solidFill>
              <a:srgbClr val="EEEEEE"/>
            </a:solidFill>
            <a:ln>
              <a:noFill/>
            </a:ln>
            <a:effectLst>
              <a:outerShdw blurRad="47619" rotWithShape="0" algn="bl" dir="5400000" dist="15873">
                <a:srgbClr val="000000">
                  <a:alpha val="50000"/>
                </a:srgbClr>
              </a:outerShdw>
            </a:effectLst>
          </p:spPr>
          <p:txBody>
            <a:bodyPr anchorCtr="0" anchor="ctr" bIns="25925" lIns="25925" spcFirstLastPara="1" rIns="25925" wrap="square" tIns="25925">
              <a:noAutofit/>
            </a:bodyPr>
            <a:lstStyle/>
            <a:p>
              <a:pPr indent="0" lvl="0" marL="0" rtl="0" algn="ctr">
                <a:spcBef>
                  <a:spcPts val="0"/>
                </a:spcBef>
                <a:spcAft>
                  <a:spcPts val="0"/>
                </a:spcAft>
                <a:buNone/>
              </a:pPr>
              <a:r>
                <a:t/>
              </a:r>
              <a:endParaRPr sz="397">
                <a:latin typeface="Shadows Into Light Two"/>
                <a:ea typeface="Shadows Into Light Two"/>
                <a:cs typeface="Shadows Into Light Two"/>
                <a:sym typeface="Shadows Into Light Two"/>
              </a:endParaRPr>
            </a:p>
          </p:txBody>
        </p:sp>
        <p:pic>
          <p:nvPicPr>
            <p:cNvPr id="1844" name="Google Shape;1844;p67" title="AI LOGO - Edited.png"/>
            <p:cNvPicPr preferRelativeResize="0"/>
            <p:nvPr/>
          </p:nvPicPr>
          <p:blipFill>
            <a:blip r:embed="rId7">
              <a:alphaModFix/>
            </a:blip>
            <a:stretch>
              <a:fillRect/>
            </a:stretch>
          </p:blipFill>
          <p:spPr>
            <a:xfrm>
              <a:off x="4572000" y="701313"/>
              <a:ext cx="4210050" cy="3228975"/>
            </a:xfrm>
            <a:prstGeom prst="rect">
              <a:avLst/>
            </a:prstGeom>
            <a:noFill/>
            <a:ln>
              <a:noFill/>
            </a:ln>
            <a:effectLst>
              <a:outerShdw blurRad="47619" rotWithShape="0" algn="bl" dir="5400000" dist="15873">
                <a:srgbClr val="000000">
                  <a:alpha val="50000"/>
                </a:srgbClr>
              </a:outerShdw>
            </a:effectLst>
          </p:spPr>
        </p:pic>
      </p:grpSp>
      <p:sp>
        <p:nvSpPr>
          <p:cNvPr id="1845" name="Google Shape;1845;p67">
            <a:hlinkClick r:id="rId8"/>
          </p:cNvPr>
          <p:cNvSpPr/>
          <p:nvPr/>
        </p:nvSpPr>
        <p:spPr>
          <a:xfrm>
            <a:off x="1762458" y="2581325"/>
            <a:ext cx="1056000" cy="8082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9" name="Shape 1849"/>
        <p:cNvGrpSpPr/>
        <p:nvPr/>
      </p:nvGrpSpPr>
      <p:grpSpPr>
        <a:xfrm>
          <a:off x="0" y="0"/>
          <a:ext cx="0" cy="0"/>
          <a:chOff x="0" y="0"/>
          <a:chExt cx="0" cy="0"/>
        </a:xfrm>
      </p:grpSpPr>
      <p:sp>
        <p:nvSpPr>
          <p:cNvPr id="1850" name="Google Shape;1850;p68"/>
          <p:cNvSpPr txBox="1"/>
          <p:nvPr>
            <p:ph idx="1" type="body"/>
          </p:nvPr>
        </p:nvSpPr>
        <p:spPr>
          <a:xfrm>
            <a:off x="406825" y="198250"/>
            <a:ext cx="6416400" cy="824700"/>
          </a:xfrm>
          <a:prstGeom prst="rect">
            <a:avLst/>
          </a:prstGeom>
          <a:solidFill>
            <a:schemeClr val="lt1"/>
          </a:solidFill>
        </p:spPr>
        <p:txBody>
          <a:bodyPr anchorCtr="0" anchor="t" bIns="91425" lIns="91425" spcFirstLastPara="1" rIns="91425" wrap="square" tIns="91425">
            <a:noAutofit/>
          </a:bodyPr>
          <a:lstStyle/>
          <a:p>
            <a:pPr indent="0" lvl="0" marL="0" rtl="0" algn="l">
              <a:lnSpc>
                <a:spcPct val="100000"/>
              </a:lnSpc>
              <a:spcBef>
                <a:spcPts val="0"/>
              </a:spcBef>
              <a:spcAft>
                <a:spcPts val="1200"/>
              </a:spcAft>
              <a:buNone/>
            </a:pPr>
            <a:r>
              <a:rPr b="1" lang="en" sz="3500">
                <a:latin typeface="Archivo Black"/>
                <a:ea typeface="Archivo Black"/>
                <a:cs typeface="Archivo Black"/>
                <a:sym typeface="Archivo Black"/>
              </a:rPr>
              <a:t>LET’S TRY IT!</a:t>
            </a:r>
            <a:endParaRPr sz="1800"/>
          </a:p>
        </p:txBody>
      </p:sp>
      <p:sp>
        <p:nvSpPr>
          <p:cNvPr id="1851" name="Google Shape;1851;p68"/>
          <p:cNvSpPr txBox="1"/>
          <p:nvPr/>
        </p:nvSpPr>
        <p:spPr>
          <a:xfrm>
            <a:off x="528875" y="1022950"/>
            <a:ext cx="7654200" cy="3224700"/>
          </a:xfrm>
          <a:prstGeom prst="rect">
            <a:avLst/>
          </a:prstGeom>
          <a:solidFill>
            <a:srgbClr val="CDC2BE"/>
          </a:solid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b="1" lang="en" sz="2200">
                <a:solidFill>
                  <a:srgbClr val="9F816D"/>
                </a:solidFill>
                <a:latin typeface="Didact Gothic"/>
                <a:ea typeface="Didact Gothic"/>
                <a:cs typeface="Didact Gothic"/>
                <a:sym typeface="Didact Gothic"/>
              </a:rPr>
              <a:t>Use a guide to help AI write valid, reliable questions</a:t>
            </a:r>
            <a:endParaRPr b="1" sz="2200">
              <a:solidFill>
                <a:srgbClr val="9F816D"/>
              </a:solidFill>
              <a:latin typeface="Didact Gothic"/>
              <a:ea typeface="Didact Gothic"/>
              <a:cs typeface="Didact Gothic"/>
              <a:sym typeface="Didact Gothic"/>
            </a:endParaRPr>
          </a:p>
          <a:p>
            <a:pPr indent="0" lvl="0" marL="457200" rtl="0" algn="l">
              <a:spcBef>
                <a:spcPts val="0"/>
              </a:spcBef>
              <a:spcAft>
                <a:spcPts val="0"/>
              </a:spcAft>
              <a:buNone/>
            </a:pPr>
            <a:r>
              <a:t/>
            </a:r>
            <a:endParaRPr sz="2200">
              <a:solidFill>
                <a:srgbClr val="9F816D"/>
              </a:solidFill>
              <a:latin typeface="Didact Gothic"/>
              <a:ea typeface="Didact Gothic"/>
              <a:cs typeface="Didact Gothic"/>
              <a:sym typeface="Didact Gothic"/>
            </a:endParaRPr>
          </a:p>
          <a:p>
            <a:pPr indent="-368300" lvl="0" marL="457200" rtl="0" algn="l">
              <a:lnSpc>
                <a:spcPct val="115000"/>
              </a:lnSpc>
              <a:spcBef>
                <a:spcPts val="600"/>
              </a:spcBef>
              <a:spcAft>
                <a:spcPts val="0"/>
              </a:spcAft>
              <a:buSzPts val="2200"/>
              <a:buFont typeface="Didact Gothic"/>
              <a:buAutoNum type="arabicPeriod"/>
            </a:pPr>
            <a:r>
              <a:rPr lang="en" sz="2200">
                <a:solidFill>
                  <a:srgbClr val="073763"/>
                </a:solidFill>
                <a:latin typeface="Didact Gothic"/>
                <a:ea typeface="Didact Gothic"/>
                <a:cs typeface="Didact Gothic"/>
                <a:sym typeface="Didact Gothic"/>
              </a:rPr>
              <a:t>Upload the</a:t>
            </a:r>
            <a:r>
              <a:rPr lang="en" sz="2200">
                <a:solidFill>
                  <a:schemeClr val="dk1"/>
                </a:solidFill>
                <a:latin typeface="Didact Gothic"/>
                <a:ea typeface="Didact Gothic"/>
                <a:cs typeface="Didact Gothic"/>
                <a:sym typeface="Didact Gothic"/>
              </a:rPr>
              <a:t> </a:t>
            </a:r>
            <a:r>
              <a:rPr b="1" lang="en" sz="2200" u="sng">
                <a:solidFill>
                  <a:schemeClr val="hlink"/>
                </a:solidFill>
                <a:latin typeface="Didact Gothic"/>
                <a:ea typeface="Didact Gothic"/>
                <a:cs typeface="Didact Gothic"/>
                <a:sym typeface="Didact Gothic"/>
                <a:hlinkClick r:id="rId3"/>
              </a:rPr>
              <a:t>question parameter guide</a:t>
            </a:r>
            <a:r>
              <a:rPr lang="en" sz="2200">
                <a:solidFill>
                  <a:schemeClr val="dk1"/>
                </a:solidFill>
                <a:latin typeface="Didact Gothic"/>
                <a:ea typeface="Didact Gothic"/>
                <a:cs typeface="Didact Gothic"/>
                <a:sym typeface="Didact Gothic"/>
              </a:rPr>
              <a:t> </a:t>
            </a:r>
            <a:r>
              <a:rPr lang="en" sz="2200">
                <a:solidFill>
                  <a:srgbClr val="073763"/>
                </a:solidFill>
                <a:latin typeface="Didact Gothic"/>
                <a:ea typeface="Didact Gothic"/>
                <a:cs typeface="Didact Gothic"/>
                <a:sym typeface="Didact Gothic"/>
              </a:rPr>
              <a:t>into AI as an attachment</a:t>
            </a:r>
            <a:endParaRPr sz="2200">
              <a:solidFill>
                <a:srgbClr val="073763"/>
              </a:solidFill>
              <a:latin typeface="Didact Gothic"/>
              <a:ea typeface="Didact Gothic"/>
              <a:cs typeface="Didact Gothic"/>
              <a:sym typeface="Didact Gothic"/>
            </a:endParaRPr>
          </a:p>
          <a:p>
            <a:pPr indent="-368300" lvl="0" marL="457200" rtl="0" algn="l">
              <a:lnSpc>
                <a:spcPct val="115000"/>
              </a:lnSpc>
              <a:spcBef>
                <a:spcPts val="0"/>
              </a:spcBef>
              <a:spcAft>
                <a:spcPts val="0"/>
              </a:spcAft>
              <a:buClr>
                <a:srgbClr val="073763"/>
              </a:buClr>
              <a:buSzPts val="2200"/>
              <a:buFont typeface="Didact Gothic"/>
              <a:buAutoNum type="arabicPeriod"/>
            </a:pPr>
            <a:r>
              <a:rPr lang="en" sz="2200">
                <a:solidFill>
                  <a:srgbClr val="073763"/>
                </a:solidFill>
                <a:latin typeface="Didact Gothic"/>
                <a:ea typeface="Didact Gothic"/>
                <a:cs typeface="Didact Gothic"/>
                <a:sym typeface="Didact Gothic"/>
              </a:rPr>
              <a:t>Upload </a:t>
            </a:r>
            <a:r>
              <a:rPr lang="en" sz="2200">
                <a:solidFill>
                  <a:srgbClr val="073763"/>
                </a:solidFill>
                <a:latin typeface="Didact Gothic"/>
                <a:ea typeface="Didact Gothic"/>
                <a:cs typeface="Didact Gothic"/>
                <a:sym typeface="Didact Gothic"/>
              </a:rPr>
              <a:t>your</a:t>
            </a:r>
            <a:r>
              <a:rPr lang="en" sz="2200">
                <a:solidFill>
                  <a:srgbClr val="073763"/>
                </a:solidFill>
                <a:latin typeface="Didact Gothic"/>
                <a:ea typeface="Didact Gothic"/>
                <a:cs typeface="Didact Gothic"/>
                <a:sym typeface="Didact Gothic"/>
              </a:rPr>
              <a:t> teaching material(s)</a:t>
            </a:r>
            <a:endParaRPr sz="2200">
              <a:solidFill>
                <a:srgbClr val="073763"/>
              </a:solidFill>
              <a:latin typeface="Didact Gothic"/>
              <a:ea typeface="Didact Gothic"/>
              <a:cs typeface="Didact Gothic"/>
              <a:sym typeface="Didact Gothic"/>
            </a:endParaRPr>
          </a:p>
          <a:p>
            <a:pPr indent="-368300" lvl="0" marL="457200" rtl="0" algn="l">
              <a:lnSpc>
                <a:spcPct val="115000"/>
              </a:lnSpc>
              <a:spcBef>
                <a:spcPts val="0"/>
              </a:spcBef>
              <a:spcAft>
                <a:spcPts val="0"/>
              </a:spcAft>
              <a:buSzPts val="2200"/>
              <a:buFont typeface="Didact Gothic"/>
              <a:buAutoNum type="arabicPeriod"/>
            </a:pPr>
            <a:r>
              <a:rPr lang="en" sz="2200">
                <a:solidFill>
                  <a:srgbClr val="073763"/>
                </a:solidFill>
                <a:latin typeface="Didact Gothic"/>
                <a:ea typeface="Didact Gothic"/>
                <a:cs typeface="Didact Gothic"/>
                <a:sym typeface="Didact Gothic"/>
              </a:rPr>
              <a:t>Paste the</a:t>
            </a:r>
            <a:r>
              <a:rPr lang="en" sz="2200">
                <a:solidFill>
                  <a:schemeClr val="dk1"/>
                </a:solidFill>
                <a:latin typeface="Didact Gothic"/>
                <a:ea typeface="Didact Gothic"/>
                <a:cs typeface="Didact Gothic"/>
                <a:sym typeface="Didact Gothic"/>
              </a:rPr>
              <a:t> </a:t>
            </a:r>
            <a:r>
              <a:rPr b="1" lang="en" sz="2200" u="sng">
                <a:solidFill>
                  <a:schemeClr val="hlink"/>
                </a:solidFill>
                <a:latin typeface="Didact Gothic"/>
                <a:ea typeface="Didact Gothic"/>
                <a:cs typeface="Didact Gothic"/>
                <a:sym typeface="Didact Gothic"/>
                <a:hlinkClick r:id="rId4"/>
              </a:rPr>
              <a:t>test-writing</a:t>
            </a:r>
            <a:r>
              <a:rPr b="1" lang="en" sz="2200" u="sng">
                <a:solidFill>
                  <a:schemeClr val="hlink"/>
                </a:solidFill>
                <a:latin typeface="Didact Gothic"/>
                <a:ea typeface="Didact Gothic"/>
                <a:cs typeface="Didact Gothic"/>
                <a:sym typeface="Didact Gothic"/>
                <a:hlinkClick r:id="rId5"/>
              </a:rPr>
              <a:t> prompt</a:t>
            </a:r>
            <a:r>
              <a:rPr lang="en" sz="2200">
                <a:solidFill>
                  <a:schemeClr val="dk1"/>
                </a:solidFill>
                <a:latin typeface="Didact Gothic"/>
                <a:ea typeface="Didact Gothic"/>
                <a:cs typeface="Didact Gothic"/>
                <a:sym typeface="Didact Gothic"/>
              </a:rPr>
              <a:t> </a:t>
            </a:r>
            <a:r>
              <a:rPr lang="en" sz="2200">
                <a:solidFill>
                  <a:srgbClr val="073763"/>
                </a:solidFill>
                <a:latin typeface="Didact Gothic"/>
                <a:ea typeface="Didact Gothic"/>
                <a:cs typeface="Didact Gothic"/>
                <a:sym typeface="Didact Gothic"/>
              </a:rPr>
              <a:t>into the AI, adjusting it to fit your needs</a:t>
            </a:r>
            <a:endParaRPr sz="2200">
              <a:solidFill>
                <a:srgbClr val="073763"/>
              </a:solidFill>
              <a:latin typeface="Didact Gothic"/>
              <a:ea typeface="Didact Gothic"/>
              <a:cs typeface="Didact Gothic"/>
              <a:sym typeface="Didact Gothic"/>
            </a:endParaRPr>
          </a:p>
          <a:p>
            <a:pPr indent="-368300" lvl="0" marL="457200" rtl="0" algn="l">
              <a:lnSpc>
                <a:spcPct val="115000"/>
              </a:lnSpc>
              <a:spcBef>
                <a:spcPts val="0"/>
              </a:spcBef>
              <a:spcAft>
                <a:spcPts val="0"/>
              </a:spcAft>
              <a:buClr>
                <a:srgbClr val="073763"/>
              </a:buClr>
              <a:buSzPts val="2200"/>
              <a:buFont typeface="Didact Gothic"/>
              <a:buAutoNum type="arabicPeriod"/>
            </a:pPr>
            <a:r>
              <a:rPr lang="en" sz="2200">
                <a:solidFill>
                  <a:srgbClr val="073763"/>
                </a:solidFill>
                <a:latin typeface="Didact Gothic"/>
                <a:ea typeface="Didact Gothic"/>
                <a:cs typeface="Didact Gothic"/>
                <a:sym typeface="Didact Gothic"/>
              </a:rPr>
              <a:t>As a follow-up, ask it to rework as you see fit</a:t>
            </a:r>
            <a:endParaRPr sz="2200">
              <a:solidFill>
                <a:srgbClr val="073763"/>
              </a:solidFill>
              <a:latin typeface="Didact Gothic"/>
              <a:ea typeface="Didact Gothic"/>
              <a:cs typeface="Didact Gothic"/>
              <a:sym typeface="Didact Gothic"/>
            </a:endParaRPr>
          </a:p>
        </p:txBody>
      </p:sp>
      <p:pic>
        <p:nvPicPr>
          <p:cNvPr id="1852" name="Google Shape;1852;p68" title="AI Prompt 2 - Edited.png"/>
          <p:cNvPicPr preferRelativeResize="0"/>
          <p:nvPr/>
        </p:nvPicPr>
        <p:blipFill>
          <a:blip r:embed="rId6">
            <a:alphaModFix/>
          </a:blip>
          <a:stretch>
            <a:fillRect/>
          </a:stretch>
        </p:blipFill>
        <p:spPr>
          <a:xfrm>
            <a:off x="7789825" y="0"/>
            <a:ext cx="1354176" cy="135417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56" name="Shape 1856"/>
        <p:cNvGrpSpPr/>
        <p:nvPr/>
      </p:nvGrpSpPr>
      <p:grpSpPr>
        <a:xfrm>
          <a:off x="0" y="0"/>
          <a:ext cx="0" cy="0"/>
          <a:chOff x="0" y="0"/>
          <a:chExt cx="0" cy="0"/>
        </a:xfrm>
      </p:grpSpPr>
      <p:sp>
        <p:nvSpPr>
          <p:cNvPr id="1857" name="Google Shape;1857;p69"/>
          <p:cNvSpPr txBox="1"/>
          <p:nvPr>
            <p:ph type="title"/>
          </p:nvPr>
        </p:nvSpPr>
        <p:spPr>
          <a:xfrm>
            <a:off x="668375" y="936578"/>
            <a:ext cx="8262900" cy="2730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4020"/>
              <a:t>Assessing in the age of AI: </a:t>
            </a:r>
            <a:r>
              <a:rPr lang="en"/>
              <a:t>Performance Assessments</a:t>
            </a:r>
            <a:endParaRPr/>
          </a:p>
        </p:txBody>
      </p:sp>
      <p:sp>
        <p:nvSpPr>
          <p:cNvPr id="1858" name="Google Shape;1858;p69"/>
          <p:cNvSpPr txBox="1"/>
          <p:nvPr/>
        </p:nvSpPr>
        <p:spPr>
          <a:xfrm>
            <a:off x="668375" y="3241800"/>
            <a:ext cx="6458100" cy="6342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073763"/>
              </a:buClr>
              <a:buSzPts val="2400"/>
              <a:buFont typeface="Didact Gothic"/>
              <a:buChar char="●"/>
            </a:pPr>
            <a:r>
              <a:rPr b="1" lang="en" sz="2400">
                <a:solidFill>
                  <a:srgbClr val="073763"/>
                </a:solidFill>
                <a:latin typeface="Didact Gothic"/>
                <a:ea typeface="Didact Gothic"/>
                <a:cs typeface="Didact Gothic"/>
                <a:sym typeface="Didact Gothic"/>
              </a:rPr>
              <a:t>Performance</a:t>
            </a:r>
            <a:endParaRPr b="1" sz="2400">
              <a:solidFill>
                <a:srgbClr val="073763"/>
              </a:solidFill>
              <a:latin typeface="Didact Gothic"/>
              <a:ea typeface="Didact Gothic"/>
              <a:cs typeface="Didact Gothic"/>
              <a:sym typeface="Didact Gothic"/>
            </a:endParaRPr>
          </a:p>
          <a:p>
            <a:pPr indent="-381000" lvl="0" marL="457200" rtl="0" algn="l">
              <a:spcBef>
                <a:spcPts val="0"/>
              </a:spcBef>
              <a:spcAft>
                <a:spcPts val="0"/>
              </a:spcAft>
              <a:buClr>
                <a:srgbClr val="073763"/>
              </a:buClr>
              <a:buSzPts val="2400"/>
              <a:buFont typeface="Didact Gothic"/>
              <a:buChar char="●"/>
            </a:pPr>
            <a:r>
              <a:rPr b="1" lang="en" sz="2400">
                <a:solidFill>
                  <a:srgbClr val="073763"/>
                </a:solidFill>
                <a:latin typeface="Didact Gothic"/>
                <a:ea typeface="Didact Gothic"/>
                <a:cs typeface="Didact Gothic"/>
                <a:sym typeface="Didact Gothic"/>
              </a:rPr>
              <a:t>Observation</a:t>
            </a:r>
            <a:endParaRPr b="1" sz="2400">
              <a:solidFill>
                <a:srgbClr val="073763"/>
              </a:solidFill>
              <a:latin typeface="Didact Gothic"/>
              <a:ea typeface="Didact Gothic"/>
              <a:cs typeface="Didact Gothic"/>
              <a:sym typeface="Didact Gothic"/>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62" name="Shape 1862"/>
        <p:cNvGrpSpPr/>
        <p:nvPr/>
      </p:nvGrpSpPr>
      <p:grpSpPr>
        <a:xfrm>
          <a:off x="0" y="0"/>
          <a:ext cx="0" cy="0"/>
          <a:chOff x="0" y="0"/>
          <a:chExt cx="0" cy="0"/>
        </a:xfrm>
      </p:grpSpPr>
      <p:sp>
        <p:nvSpPr>
          <p:cNvPr id="1863" name="Google Shape;1863;p70"/>
          <p:cNvSpPr txBox="1"/>
          <p:nvPr>
            <p:ph type="title"/>
          </p:nvPr>
        </p:nvSpPr>
        <p:spPr>
          <a:xfrm>
            <a:off x="1030275" y="297113"/>
            <a:ext cx="70836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a:t>Performance Assessments</a:t>
            </a:r>
            <a:endParaRPr/>
          </a:p>
        </p:txBody>
      </p:sp>
      <p:sp>
        <p:nvSpPr>
          <p:cNvPr id="1864" name="Google Shape;1864;p70"/>
          <p:cNvSpPr txBox="1"/>
          <p:nvPr>
            <p:ph idx="1" type="body"/>
          </p:nvPr>
        </p:nvSpPr>
        <p:spPr>
          <a:xfrm>
            <a:off x="1030275" y="1038125"/>
            <a:ext cx="7083600" cy="33399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b="1" lang="en"/>
              <a:t>Definition</a:t>
            </a:r>
            <a:r>
              <a:rPr lang="en"/>
              <a:t>: Assessment tasks requiring students to demonstrate learning/skills in authentic, “real world” contexts</a:t>
            </a:r>
            <a:endParaRPr/>
          </a:p>
          <a:p>
            <a:pPr indent="-342900" lvl="1" marL="914400" rtl="0" algn="l">
              <a:spcBef>
                <a:spcPts val="0"/>
              </a:spcBef>
              <a:spcAft>
                <a:spcPts val="0"/>
              </a:spcAft>
              <a:buSzPts val="1800"/>
              <a:buChar char="○"/>
            </a:pPr>
            <a:r>
              <a:rPr lang="en"/>
              <a:t>Projects, presentations, problem-solving tasks </a:t>
            </a:r>
            <a:r>
              <a:rPr lang="en" sz="1500"/>
              <a:t>(</a:t>
            </a:r>
            <a:r>
              <a:rPr lang="en" sz="1500" u="sng">
                <a:solidFill>
                  <a:schemeClr val="hlink"/>
                </a:solidFill>
                <a:hlinkClick r:id="rId3"/>
              </a:rPr>
              <a:t>sample</a:t>
            </a:r>
            <a:r>
              <a:rPr lang="en" sz="1500"/>
              <a:t>)</a:t>
            </a:r>
            <a:endParaRPr sz="1500"/>
          </a:p>
          <a:p>
            <a:pPr indent="0" lvl="0" marL="0" rtl="0" algn="l">
              <a:spcBef>
                <a:spcPts val="1200"/>
              </a:spcBef>
              <a:spcAft>
                <a:spcPts val="0"/>
              </a:spcAft>
              <a:buNone/>
            </a:pPr>
            <a:r>
              <a:rPr b="1" lang="en"/>
              <a:t>Benefits:</a:t>
            </a:r>
            <a:endParaRPr b="1"/>
          </a:p>
          <a:p>
            <a:pPr indent="-349250" lvl="0" marL="457200" rtl="0" algn="l">
              <a:spcBef>
                <a:spcPts val="1200"/>
              </a:spcBef>
              <a:spcAft>
                <a:spcPts val="0"/>
              </a:spcAft>
              <a:buSzPts val="1900"/>
              <a:buChar char="●"/>
            </a:pPr>
            <a:r>
              <a:rPr lang="en"/>
              <a:t>Active student engagement and increased motivation</a:t>
            </a:r>
            <a:endParaRPr/>
          </a:p>
          <a:p>
            <a:pPr indent="-349250" lvl="0" marL="457200" rtl="0" algn="l">
              <a:spcBef>
                <a:spcPts val="0"/>
              </a:spcBef>
              <a:spcAft>
                <a:spcPts val="0"/>
              </a:spcAft>
              <a:buSzPts val="1900"/>
              <a:buChar char="●"/>
            </a:pPr>
            <a:r>
              <a:rPr lang="en"/>
              <a:t>Assesses complex knowledge/skills application</a:t>
            </a:r>
            <a:endParaRPr/>
          </a:p>
          <a:p>
            <a:pPr indent="-349250" lvl="0" marL="457200" rtl="0" algn="l">
              <a:spcBef>
                <a:spcPts val="0"/>
              </a:spcBef>
              <a:spcAft>
                <a:spcPts val="0"/>
              </a:spcAft>
              <a:buSzPts val="1900"/>
              <a:buChar char="●"/>
            </a:pPr>
            <a:r>
              <a:rPr lang="en"/>
              <a:t>Measures beyond traditional tests</a:t>
            </a:r>
            <a:endParaRPr/>
          </a:p>
          <a:p>
            <a:pPr indent="-349250" lvl="0" marL="457200" rtl="0" algn="l">
              <a:spcBef>
                <a:spcPts val="0"/>
              </a:spcBef>
              <a:spcAft>
                <a:spcPts val="0"/>
              </a:spcAft>
              <a:buSzPts val="1900"/>
              <a:buChar char="●"/>
            </a:pPr>
            <a:r>
              <a:rPr lang="en"/>
              <a:t>Integrates well with other assessment types</a:t>
            </a:r>
            <a:endParaRPr/>
          </a:p>
          <a:p>
            <a:pPr indent="-349250" lvl="0" marL="457200" rtl="0" algn="l">
              <a:spcBef>
                <a:spcPts val="0"/>
              </a:spcBef>
              <a:spcAft>
                <a:spcPts val="0"/>
              </a:spcAft>
              <a:buSzPts val="1900"/>
              <a:buChar char="●"/>
            </a:pPr>
            <a:r>
              <a:rPr lang="en"/>
              <a:t>Difficult to plagiarize / cheat</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68" name="Shape 1868"/>
        <p:cNvGrpSpPr/>
        <p:nvPr/>
      </p:nvGrpSpPr>
      <p:grpSpPr>
        <a:xfrm>
          <a:off x="0" y="0"/>
          <a:ext cx="0" cy="0"/>
          <a:chOff x="0" y="0"/>
          <a:chExt cx="0" cy="0"/>
        </a:xfrm>
      </p:grpSpPr>
      <p:sp>
        <p:nvSpPr>
          <p:cNvPr id="1869" name="Google Shape;1869;p71"/>
          <p:cNvSpPr txBox="1"/>
          <p:nvPr>
            <p:ph type="title"/>
          </p:nvPr>
        </p:nvSpPr>
        <p:spPr>
          <a:xfrm>
            <a:off x="1030275" y="297113"/>
            <a:ext cx="70836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a:t>Performance Assessments</a:t>
            </a:r>
            <a:endParaRPr/>
          </a:p>
        </p:txBody>
      </p:sp>
      <p:sp>
        <p:nvSpPr>
          <p:cNvPr id="1870" name="Google Shape;1870;p71"/>
          <p:cNvSpPr txBox="1"/>
          <p:nvPr>
            <p:ph idx="1" type="body"/>
          </p:nvPr>
        </p:nvSpPr>
        <p:spPr>
          <a:xfrm>
            <a:off x="705800" y="950275"/>
            <a:ext cx="8084400" cy="385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Challenges:</a:t>
            </a:r>
            <a:endParaRPr b="1"/>
          </a:p>
          <a:p>
            <a:pPr indent="-349250" lvl="0" marL="457200" rtl="0" algn="l">
              <a:spcBef>
                <a:spcPts val="1200"/>
              </a:spcBef>
              <a:spcAft>
                <a:spcPts val="0"/>
              </a:spcAft>
              <a:buSzPts val="1900"/>
              <a:buChar char="●"/>
            </a:pPr>
            <a:r>
              <a:rPr lang="en"/>
              <a:t>Time-consuming to create, administer, and score</a:t>
            </a:r>
            <a:endParaRPr/>
          </a:p>
          <a:p>
            <a:pPr indent="-349250" lvl="0" marL="457200" rtl="0" algn="l">
              <a:spcBef>
                <a:spcPts val="0"/>
              </a:spcBef>
              <a:spcAft>
                <a:spcPts val="0"/>
              </a:spcAft>
              <a:buSzPts val="1900"/>
              <a:buChar char="●"/>
            </a:pPr>
            <a:r>
              <a:rPr lang="en"/>
              <a:t>Potential for low reliability and scoring subjectivity &amp; inconsistency</a:t>
            </a:r>
            <a:endParaRPr/>
          </a:p>
          <a:p>
            <a:pPr indent="-349250" lvl="0" marL="457200" rtl="0" algn="l">
              <a:spcBef>
                <a:spcPts val="0"/>
              </a:spcBef>
              <a:spcAft>
                <a:spcPts val="0"/>
              </a:spcAft>
              <a:buSzPts val="1900"/>
              <a:buChar char="●"/>
            </a:pPr>
            <a:r>
              <a:rPr lang="en"/>
              <a:t>May disadvantage certain students if not carefully designed</a:t>
            </a:r>
            <a:endParaRPr/>
          </a:p>
          <a:p>
            <a:pPr indent="0" lvl="0" marL="0" rtl="0" algn="l">
              <a:spcBef>
                <a:spcPts val="1200"/>
              </a:spcBef>
              <a:spcAft>
                <a:spcPts val="0"/>
              </a:spcAft>
              <a:buNone/>
            </a:pPr>
            <a:r>
              <a:rPr b="1" lang="en"/>
              <a:t>Best practices:</a:t>
            </a:r>
            <a:endParaRPr b="1"/>
          </a:p>
          <a:p>
            <a:pPr indent="-349250" lvl="0" marL="457200" rtl="0" algn="l">
              <a:spcBef>
                <a:spcPts val="1200"/>
              </a:spcBef>
              <a:spcAft>
                <a:spcPts val="0"/>
              </a:spcAft>
              <a:buSzPts val="1900"/>
              <a:buChar char="●"/>
            </a:pPr>
            <a:r>
              <a:rPr lang="en"/>
              <a:t>Find</a:t>
            </a:r>
            <a:r>
              <a:rPr lang="en"/>
              <a:t> a "big idea" from the standards, then craft task </a:t>
            </a:r>
            <a:r>
              <a:rPr lang="en" sz="1500"/>
              <a:t>(</a:t>
            </a:r>
            <a:r>
              <a:rPr lang="en" sz="1500" u="sng">
                <a:solidFill>
                  <a:schemeClr val="hlink"/>
                </a:solidFill>
                <a:hlinkClick r:id="rId3"/>
              </a:rPr>
              <a:t>sample process</a:t>
            </a:r>
            <a:r>
              <a:rPr lang="en" sz="1500"/>
              <a:t>)</a:t>
            </a:r>
            <a:endParaRPr sz="1500"/>
          </a:p>
          <a:p>
            <a:pPr indent="-349250" lvl="0" marL="457200" rtl="0" algn="l">
              <a:spcBef>
                <a:spcPts val="0"/>
              </a:spcBef>
              <a:spcAft>
                <a:spcPts val="0"/>
              </a:spcAft>
              <a:buSzPts val="1900"/>
              <a:buChar char="●"/>
            </a:pPr>
            <a:r>
              <a:rPr lang="en"/>
              <a:t>Provide clear expectations and scoring rubrics</a:t>
            </a:r>
            <a:endParaRPr/>
          </a:p>
          <a:p>
            <a:pPr indent="-349250" lvl="0" marL="457200" rtl="0" algn="l">
              <a:spcBef>
                <a:spcPts val="0"/>
              </a:spcBef>
              <a:spcAft>
                <a:spcPts val="0"/>
              </a:spcAft>
              <a:buSzPts val="1900"/>
              <a:buChar char="●"/>
            </a:pPr>
            <a:r>
              <a:rPr lang="en"/>
              <a:t>Include revision and self-assessment components</a:t>
            </a:r>
            <a:endParaRPr/>
          </a:p>
          <a:p>
            <a:pPr indent="-349250" lvl="0" marL="457200" rtl="0" algn="l">
              <a:spcBef>
                <a:spcPts val="0"/>
              </a:spcBef>
              <a:spcAft>
                <a:spcPts val="0"/>
              </a:spcAft>
              <a:buSzPts val="1900"/>
              <a:buChar char="●"/>
            </a:pPr>
            <a:r>
              <a:rPr lang="en"/>
              <a:t>Grade group work or affective skills </a:t>
            </a:r>
            <a:r>
              <a:rPr b="1" lang="en"/>
              <a:t>separate </a:t>
            </a:r>
            <a:r>
              <a:rPr lang="en"/>
              <a:t>from academic </a:t>
            </a:r>
            <a:r>
              <a:rPr lang="en" sz="1500"/>
              <a:t>(</a:t>
            </a:r>
            <a:r>
              <a:rPr lang="en" sz="1500" u="sng">
                <a:solidFill>
                  <a:schemeClr val="hlink"/>
                </a:solidFill>
                <a:hlinkClick r:id="rId4"/>
              </a:rPr>
              <a:t>example</a:t>
            </a:r>
            <a:r>
              <a:rPr lang="en" sz="1500"/>
              <a:t>)</a:t>
            </a:r>
            <a:endParaRPr sz="15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74" name="Shape 1874"/>
        <p:cNvGrpSpPr/>
        <p:nvPr/>
      </p:nvGrpSpPr>
      <p:grpSpPr>
        <a:xfrm>
          <a:off x="0" y="0"/>
          <a:ext cx="0" cy="0"/>
          <a:chOff x="0" y="0"/>
          <a:chExt cx="0" cy="0"/>
        </a:xfrm>
      </p:grpSpPr>
      <p:sp>
        <p:nvSpPr>
          <p:cNvPr id="1875" name="Google Shape;1875;p72"/>
          <p:cNvSpPr txBox="1"/>
          <p:nvPr>
            <p:ph type="title"/>
          </p:nvPr>
        </p:nvSpPr>
        <p:spPr>
          <a:xfrm>
            <a:off x="1030275" y="297113"/>
            <a:ext cx="7083600" cy="741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a:t>Observational Assessments</a:t>
            </a:r>
            <a:endParaRPr/>
          </a:p>
        </p:txBody>
      </p:sp>
      <p:sp>
        <p:nvSpPr>
          <p:cNvPr id="1876" name="Google Shape;1876;p72"/>
          <p:cNvSpPr txBox="1"/>
          <p:nvPr>
            <p:ph idx="1" type="body"/>
          </p:nvPr>
        </p:nvSpPr>
        <p:spPr>
          <a:xfrm>
            <a:off x="602000" y="1111725"/>
            <a:ext cx="7865400" cy="3266400"/>
          </a:xfrm>
          <a:prstGeom prst="rect">
            <a:avLst/>
          </a:prstGeom>
        </p:spPr>
        <p:txBody>
          <a:bodyPr anchorCtr="0" anchor="t" bIns="91425" lIns="91425" spcFirstLastPara="1" rIns="91425" wrap="square" tIns="91425">
            <a:noAutofit/>
          </a:bodyPr>
          <a:lstStyle/>
          <a:p>
            <a:pPr indent="0" lvl="0" marL="0" rtl="0" algn="l">
              <a:lnSpc>
                <a:spcPct val="200000"/>
              </a:lnSpc>
              <a:spcBef>
                <a:spcPts val="0"/>
              </a:spcBef>
              <a:spcAft>
                <a:spcPts val="0"/>
              </a:spcAft>
              <a:buNone/>
            </a:pPr>
            <a:r>
              <a:rPr i="1" lang="en" sz="2000"/>
              <a:t>Examples</a:t>
            </a:r>
            <a:r>
              <a:rPr lang="en" sz="2000"/>
              <a:t>: </a:t>
            </a:r>
            <a:r>
              <a:rPr lang="en" sz="2000"/>
              <a:t>Anecdotal records, checklists, student interview, rating scales </a:t>
            </a:r>
            <a:endParaRPr sz="2000"/>
          </a:p>
          <a:p>
            <a:pPr indent="-349250" lvl="0" marL="457200" rtl="0" algn="l">
              <a:lnSpc>
                <a:spcPct val="200000"/>
              </a:lnSpc>
              <a:spcBef>
                <a:spcPts val="1200"/>
              </a:spcBef>
              <a:spcAft>
                <a:spcPts val="0"/>
              </a:spcAft>
              <a:buSzPts val="1900"/>
              <a:buChar char="●"/>
            </a:pPr>
            <a:r>
              <a:rPr b="1" lang="en"/>
              <a:t>Definition</a:t>
            </a:r>
            <a:r>
              <a:rPr lang="en"/>
              <a:t>: Systematic, intentional observation of student skills</a:t>
            </a:r>
            <a:endParaRPr/>
          </a:p>
          <a:p>
            <a:pPr indent="-349250" lvl="0" marL="457200" rtl="0" algn="l">
              <a:lnSpc>
                <a:spcPct val="200000"/>
              </a:lnSpc>
              <a:spcBef>
                <a:spcPts val="0"/>
              </a:spcBef>
              <a:spcAft>
                <a:spcPts val="0"/>
              </a:spcAft>
              <a:buSzPts val="1900"/>
              <a:buChar char="●"/>
            </a:pPr>
            <a:r>
              <a:rPr b="1" lang="en"/>
              <a:t>Benefits:</a:t>
            </a:r>
            <a:r>
              <a:rPr lang="en"/>
              <a:t> Captures real-time performance, suits young learners</a:t>
            </a:r>
            <a:endParaRPr/>
          </a:p>
          <a:p>
            <a:pPr indent="-349250" lvl="0" marL="457200" rtl="0" algn="l">
              <a:lnSpc>
                <a:spcPct val="200000"/>
              </a:lnSpc>
              <a:spcBef>
                <a:spcPts val="0"/>
              </a:spcBef>
              <a:spcAft>
                <a:spcPts val="0"/>
              </a:spcAft>
              <a:buSzPts val="1900"/>
              <a:buChar char="●"/>
            </a:pPr>
            <a:r>
              <a:rPr b="1" lang="en"/>
              <a:t>Challenges: </a:t>
            </a:r>
            <a:r>
              <a:rPr lang="en"/>
              <a:t>Potential observer bias; can be time-intensive</a:t>
            </a:r>
            <a:endParaRPr/>
          </a:p>
          <a:p>
            <a:pPr indent="-349250" lvl="0" marL="457200" rtl="0" algn="l">
              <a:lnSpc>
                <a:spcPct val="200000"/>
              </a:lnSpc>
              <a:spcBef>
                <a:spcPts val="0"/>
              </a:spcBef>
              <a:spcAft>
                <a:spcPts val="0"/>
              </a:spcAft>
              <a:buSzPts val="1900"/>
              <a:buChar char="●"/>
            </a:pPr>
            <a:r>
              <a:rPr b="1" lang="en"/>
              <a:t>Best practices:</a:t>
            </a:r>
            <a:r>
              <a:rPr lang="en"/>
              <a:t> Focus on learning target(s), use structured formats, use multiple observations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80" name="Shape 1880"/>
        <p:cNvGrpSpPr/>
        <p:nvPr/>
      </p:nvGrpSpPr>
      <p:grpSpPr>
        <a:xfrm>
          <a:off x="0" y="0"/>
          <a:ext cx="0" cy="0"/>
          <a:chOff x="0" y="0"/>
          <a:chExt cx="0" cy="0"/>
        </a:xfrm>
      </p:grpSpPr>
      <p:sp>
        <p:nvSpPr>
          <p:cNvPr id="1881" name="Google Shape;1881;p73"/>
          <p:cNvSpPr txBox="1"/>
          <p:nvPr>
            <p:ph idx="1" type="body"/>
          </p:nvPr>
        </p:nvSpPr>
        <p:spPr>
          <a:xfrm>
            <a:off x="576050" y="111075"/>
            <a:ext cx="8182500" cy="2350200"/>
          </a:xfrm>
          <a:prstGeom prst="rect">
            <a:avLst/>
          </a:prstGeom>
          <a:solidFill>
            <a:schemeClr val="lt1"/>
          </a:solidFill>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2600">
                <a:solidFill>
                  <a:srgbClr val="FFFFFF"/>
                </a:solidFill>
                <a:latin typeface="Archivo Black"/>
                <a:ea typeface="Archivo Black"/>
                <a:cs typeface="Archivo Black"/>
                <a:sym typeface="Archivo Black"/>
              </a:rPr>
              <a:t>AI can help you “level” your questions to ensure rigor &amp; to help analyze results!</a:t>
            </a:r>
            <a:endParaRPr b="1" sz="2600">
              <a:solidFill>
                <a:srgbClr val="FFFFFF"/>
              </a:solidFill>
              <a:latin typeface="Archivo Black"/>
              <a:ea typeface="Archivo Black"/>
              <a:cs typeface="Archivo Black"/>
              <a:sym typeface="Archivo Black"/>
            </a:endParaRPr>
          </a:p>
          <a:p>
            <a:pPr indent="-361950" lvl="0" marL="457200" rtl="0" algn="l">
              <a:lnSpc>
                <a:spcPct val="150000"/>
              </a:lnSpc>
              <a:spcBef>
                <a:spcPts val="1200"/>
              </a:spcBef>
              <a:spcAft>
                <a:spcPts val="0"/>
              </a:spcAft>
              <a:buSzPts val="2100"/>
              <a:buAutoNum type="arabicPeriod"/>
            </a:pPr>
            <a:r>
              <a:rPr lang="en" sz="2000"/>
              <a:t>Upload your desired levels into AI (Bloom’s Taxonomy or DOK levels)</a:t>
            </a:r>
            <a:endParaRPr sz="2000"/>
          </a:p>
          <a:p>
            <a:pPr indent="-355600" lvl="0" marL="457200" rtl="0" algn="l">
              <a:lnSpc>
                <a:spcPct val="150000"/>
              </a:lnSpc>
              <a:spcBef>
                <a:spcPts val="0"/>
              </a:spcBef>
              <a:spcAft>
                <a:spcPts val="0"/>
              </a:spcAft>
              <a:buSzPts val="2000"/>
              <a:buAutoNum type="arabicPeriod"/>
            </a:pPr>
            <a:r>
              <a:rPr lang="en" sz="2000"/>
              <a:t>Upload your assessment questions and answer key.</a:t>
            </a:r>
            <a:endParaRPr sz="2000"/>
          </a:p>
          <a:p>
            <a:pPr indent="-361950" lvl="0" marL="457200" rtl="0" algn="l">
              <a:lnSpc>
                <a:spcPct val="150000"/>
              </a:lnSpc>
              <a:spcBef>
                <a:spcPts val="0"/>
              </a:spcBef>
              <a:spcAft>
                <a:spcPts val="0"/>
              </a:spcAft>
              <a:buSzPts val="2100"/>
              <a:buAutoNum type="arabicPeriod"/>
            </a:pPr>
            <a:r>
              <a:rPr lang="en" sz="2100"/>
              <a:t>Tailor the </a:t>
            </a:r>
            <a:r>
              <a:rPr lang="en" sz="2100" u="sng">
                <a:solidFill>
                  <a:schemeClr val="hlink"/>
                </a:solidFill>
                <a:hlinkClick r:id="rId3"/>
              </a:rPr>
              <a:t>Prompt</a:t>
            </a:r>
            <a:r>
              <a:rPr lang="en" sz="2100"/>
              <a:t> to analyze your questions as desired.</a:t>
            </a:r>
            <a:endParaRPr sz="2100"/>
          </a:p>
        </p:txBody>
      </p:sp>
      <p:pic>
        <p:nvPicPr>
          <p:cNvPr id="1882" name="Google Shape;1882;p73"/>
          <p:cNvPicPr preferRelativeResize="0"/>
          <p:nvPr/>
        </p:nvPicPr>
        <p:blipFill>
          <a:blip r:embed="rId4">
            <a:alphaModFix/>
          </a:blip>
          <a:stretch>
            <a:fillRect/>
          </a:stretch>
        </p:blipFill>
        <p:spPr>
          <a:xfrm>
            <a:off x="3423988" y="2460357"/>
            <a:ext cx="5698526" cy="2572725"/>
          </a:xfrm>
          <a:prstGeom prst="rect">
            <a:avLst/>
          </a:prstGeom>
          <a:noFill/>
          <a:ln>
            <a:noFill/>
          </a:ln>
          <a:effectLst>
            <a:outerShdw blurRad="57150" rotWithShape="0" algn="bl" dir="5400000" dist="19050">
              <a:srgbClr val="000000">
                <a:alpha val="50000"/>
              </a:srgbClr>
            </a:outerShdw>
          </a:effectLst>
        </p:spPr>
      </p:pic>
      <p:grpSp>
        <p:nvGrpSpPr>
          <p:cNvPr id="1883" name="Google Shape;1883;p73"/>
          <p:cNvGrpSpPr/>
          <p:nvPr/>
        </p:nvGrpSpPr>
        <p:grpSpPr>
          <a:xfrm>
            <a:off x="2300587" y="2460345"/>
            <a:ext cx="1193135" cy="914769"/>
            <a:chOff x="4572000" y="701313"/>
            <a:chExt cx="4210075" cy="3228975"/>
          </a:xfrm>
        </p:grpSpPr>
        <p:sp>
          <p:nvSpPr>
            <p:cNvPr id="1884" name="Google Shape;1884;p73"/>
            <p:cNvSpPr/>
            <p:nvPr/>
          </p:nvSpPr>
          <p:spPr>
            <a:xfrm>
              <a:off x="4695175" y="701375"/>
              <a:ext cx="4086900" cy="3228900"/>
            </a:xfrm>
            <a:prstGeom prst="ellipse">
              <a:avLst/>
            </a:prstGeom>
            <a:solidFill>
              <a:srgbClr val="EEEEEE"/>
            </a:solidFill>
            <a:ln>
              <a:noFill/>
            </a:ln>
            <a:effectLst>
              <a:outerShdw blurRad="47619" rotWithShape="0" algn="bl" dir="5400000" dist="15873">
                <a:srgbClr val="000000">
                  <a:alpha val="50000"/>
                </a:srgbClr>
              </a:outerShdw>
            </a:effectLst>
          </p:spPr>
          <p:txBody>
            <a:bodyPr anchorCtr="0" anchor="ctr" bIns="25925" lIns="25925" spcFirstLastPara="1" rIns="25925" wrap="square" tIns="25925">
              <a:noAutofit/>
            </a:bodyPr>
            <a:lstStyle/>
            <a:p>
              <a:pPr indent="0" lvl="0" marL="0" rtl="0" algn="ctr">
                <a:spcBef>
                  <a:spcPts val="0"/>
                </a:spcBef>
                <a:spcAft>
                  <a:spcPts val="0"/>
                </a:spcAft>
                <a:buNone/>
              </a:pPr>
              <a:r>
                <a:t/>
              </a:r>
              <a:endParaRPr sz="397">
                <a:latin typeface="Shadows Into Light Two"/>
                <a:ea typeface="Shadows Into Light Two"/>
                <a:cs typeface="Shadows Into Light Two"/>
                <a:sym typeface="Shadows Into Light Two"/>
              </a:endParaRPr>
            </a:p>
          </p:txBody>
        </p:sp>
        <p:pic>
          <p:nvPicPr>
            <p:cNvPr id="1885" name="Google Shape;1885;p73" title="AI LOGO - Edited.png"/>
            <p:cNvPicPr preferRelativeResize="0"/>
            <p:nvPr/>
          </p:nvPicPr>
          <p:blipFill>
            <a:blip r:embed="rId5">
              <a:alphaModFix/>
            </a:blip>
            <a:stretch>
              <a:fillRect/>
            </a:stretch>
          </p:blipFill>
          <p:spPr>
            <a:xfrm>
              <a:off x="4572000" y="701313"/>
              <a:ext cx="4210050" cy="3228975"/>
            </a:xfrm>
            <a:prstGeom prst="rect">
              <a:avLst/>
            </a:prstGeom>
            <a:noFill/>
            <a:ln>
              <a:noFill/>
            </a:ln>
            <a:effectLst>
              <a:outerShdw blurRad="47619" rotWithShape="0" algn="bl" dir="5400000" dist="15873">
                <a:srgbClr val="000000">
                  <a:alpha val="50000"/>
                </a:srgbClr>
              </a:outerShdw>
            </a:effectLst>
          </p:spPr>
        </p:pic>
      </p:grpSp>
      <p:sp>
        <p:nvSpPr>
          <p:cNvPr id="1886" name="Google Shape;1886;p73">
            <a:hlinkClick r:id="rId6"/>
          </p:cNvPr>
          <p:cNvSpPr/>
          <p:nvPr/>
        </p:nvSpPr>
        <p:spPr>
          <a:xfrm>
            <a:off x="2369156" y="2500353"/>
            <a:ext cx="1056000" cy="8082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90" name="Shape 1890"/>
        <p:cNvGrpSpPr/>
        <p:nvPr/>
      </p:nvGrpSpPr>
      <p:grpSpPr>
        <a:xfrm>
          <a:off x="0" y="0"/>
          <a:ext cx="0" cy="0"/>
          <a:chOff x="0" y="0"/>
          <a:chExt cx="0" cy="0"/>
        </a:xfrm>
      </p:grpSpPr>
      <p:sp>
        <p:nvSpPr>
          <p:cNvPr id="1891" name="Google Shape;1891;p74"/>
          <p:cNvSpPr txBox="1"/>
          <p:nvPr>
            <p:ph type="title"/>
          </p:nvPr>
        </p:nvSpPr>
        <p:spPr>
          <a:xfrm>
            <a:off x="413838" y="124963"/>
            <a:ext cx="8316300" cy="7410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AI: Your Feedback &amp; Grading Partner</a:t>
            </a:r>
            <a:endParaRPr/>
          </a:p>
        </p:txBody>
      </p:sp>
      <p:sp>
        <p:nvSpPr>
          <p:cNvPr id="1892" name="Google Shape;1892;p74"/>
          <p:cNvSpPr txBox="1"/>
          <p:nvPr>
            <p:ph idx="2" type="body"/>
          </p:nvPr>
        </p:nvSpPr>
        <p:spPr>
          <a:xfrm>
            <a:off x="284775" y="865975"/>
            <a:ext cx="8682600" cy="4277400"/>
          </a:xfrm>
          <a:prstGeom prst="rect">
            <a:avLst/>
          </a:prstGeom>
          <a:solidFill>
            <a:schemeClr val="lt1"/>
          </a:solidFill>
        </p:spPr>
        <p:txBody>
          <a:bodyPr anchorCtr="0" anchor="t" bIns="91425" lIns="91425" spcFirstLastPara="1" rIns="91425" wrap="square" tIns="91425">
            <a:noAutofit/>
          </a:bodyPr>
          <a:lstStyle/>
          <a:p>
            <a:pPr indent="0" lvl="0" marL="0" rtl="0" algn="l">
              <a:spcBef>
                <a:spcPts val="1200"/>
              </a:spcBef>
              <a:spcAft>
                <a:spcPts val="0"/>
              </a:spcAft>
              <a:buNone/>
            </a:pPr>
            <a:r>
              <a:rPr b="1" lang="en" sz="2000">
                <a:solidFill>
                  <a:srgbClr val="000000"/>
                </a:solidFill>
                <a:latin typeface="Arial"/>
                <a:ea typeface="Arial"/>
                <a:cs typeface="Arial"/>
                <a:sym typeface="Arial"/>
              </a:rPr>
              <a:t>Example: Summarize and Analyze Your Observation Notes</a:t>
            </a:r>
            <a:endParaRPr b="1" sz="2000">
              <a:solidFill>
                <a:srgbClr val="000000"/>
              </a:solidFill>
              <a:latin typeface="Arial"/>
              <a:ea typeface="Arial"/>
              <a:cs typeface="Arial"/>
              <a:sym typeface="Arial"/>
            </a:endParaRPr>
          </a:p>
          <a:p>
            <a:pPr indent="-342900" lvl="0" marL="457200" rtl="0" algn="l">
              <a:spcBef>
                <a:spcPts val="1200"/>
              </a:spcBef>
              <a:spcAft>
                <a:spcPts val="0"/>
              </a:spcAft>
              <a:buClr>
                <a:srgbClr val="000000"/>
              </a:buClr>
              <a:buSzPts val="1800"/>
              <a:buFont typeface="Arial"/>
              <a:buChar char="●"/>
            </a:pPr>
            <a:r>
              <a:rPr b="1" lang="en" sz="1800">
                <a:solidFill>
                  <a:srgbClr val="000000"/>
                </a:solidFill>
                <a:latin typeface="Arial"/>
                <a:ea typeface="Arial"/>
                <a:cs typeface="Arial"/>
                <a:sym typeface="Arial"/>
              </a:rPr>
              <a:t>Goal: </a:t>
            </a:r>
            <a:r>
              <a:rPr lang="en" sz="1800">
                <a:solidFill>
                  <a:srgbClr val="000000"/>
                </a:solidFill>
                <a:latin typeface="Arial"/>
                <a:ea typeface="Arial"/>
                <a:cs typeface="Arial"/>
                <a:sym typeface="Arial"/>
              </a:rPr>
              <a:t>Make sense of observation notes taken during group work or a class debate.</a:t>
            </a:r>
            <a:endParaRPr sz="1800">
              <a:solidFill>
                <a:srgbClr val="000000"/>
              </a:solidFill>
              <a:latin typeface="Arial"/>
              <a:ea typeface="Arial"/>
              <a:cs typeface="Arial"/>
              <a:sym typeface="Arial"/>
            </a:endParaRPr>
          </a:p>
          <a:p>
            <a:pPr indent="0" lvl="0" marL="0" rtl="0" algn="l">
              <a:spcBef>
                <a:spcPts val="1200"/>
              </a:spcBef>
              <a:spcAft>
                <a:spcPts val="0"/>
              </a:spcAft>
              <a:buNone/>
            </a:pPr>
            <a:r>
              <a:t/>
            </a:r>
            <a:endParaRPr b="1" sz="400">
              <a:solidFill>
                <a:srgbClr val="000000"/>
              </a:solidFill>
              <a:latin typeface="Arial"/>
              <a:ea typeface="Arial"/>
              <a:cs typeface="Arial"/>
              <a:sym typeface="Arial"/>
            </a:endParaRPr>
          </a:p>
          <a:p>
            <a:pPr indent="-342900" lvl="0" marL="457200" rtl="0" algn="l">
              <a:spcBef>
                <a:spcPts val="1200"/>
              </a:spcBef>
              <a:spcAft>
                <a:spcPts val="0"/>
              </a:spcAft>
              <a:buClr>
                <a:srgbClr val="000000"/>
              </a:buClr>
              <a:buSzPts val="1800"/>
              <a:buFont typeface="Arial"/>
              <a:buChar char="●"/>
            </a:pPr>
            <a:r>
              <a:rPr b="1" lang="en" sz="1800">
                <a:solidFill>
                  <a:srgbClr val="000000"/>
                </a:solidFill>
                <a:latin typeface="Arial"/>
                <a:ea typeface="Arial"/>
                <a:cs typeface="Arial"/>
                <a:sym typeface="Arial"/>
              </a:rPr>
              <a:t>How: </a:t>
            </a:r>
            <a:r>
              <a:rPr lang="en" sz="1800">
                <a:solidFill>
                  <a:srgbClr val="000000"/>
                </a:solidFill>
                <a:latin typeface="Arial"/>
                <a:ea typeface="Arial"/>
                <a:cs typeface="Arial"/>
                <a:sym typeface="Arial"/>
              </a:rPr>
              <a:t>Paste your raw, messy notes into AI ("Group B: off-task for 5 min; Ellie only spoke once; Mike dominated; Jamal off topic"). Ask AI to expand your notes and compare to your rubric</a:t>
            </a:r>
            <a:endParaRPr sz="1800">
              <a:solidFill>
                <a:srgbClr val="000000"/>
              </a:solidFill>
              <a:latin typeface="Arial"/>
              <a:ea typeface="Arial"/>
              <a:cs typeface="Arial"/>
              <a:sym typeface="Arial"/>
            </a:endParaRPr>
          </a:p>
          <a:p>
            <a:pPr indent="0" lvl="0" marL="0" rtl="0" algn="l">
              <a:spcBef>
                <a:spcPts val="1200"/>
              </a:spcBef>
              <a:spcAft>
                <a:spcPts val="0"/>
              </a:spcAft>
              <a:buNone/>
            </a:pPr>
            <a:r>
              <a:rPr b="1" lang="en" sz="1800">
                <a:solidFill>
                  <a:srgbClr val="000000"/>
                </a:solidFill>
                <a:latin typeface="Arial"/>
                <a:ea typeface="Arial"/>
                <a:cs typeface="Arial"/>
                <a:sym typeface="Arial"/>
              </a:rPr>
              <a:t>The Result:</a:t>
            </a:r>
            <a:r>
              <a:rPr lang="en" sz="1800">
                <a:solidFill>
                  <a:srgbClr val="000000"/>
                </a:solidFill>
                <a:latin typeface="Arial"/>
                <a:ea typeface="Arial"/>
                <a:cs typeface="Arial"/>
                <a:sym typeface="Arial"/>
              </a:rPr>
              <a:t> </a:t>
            </a:r>
            <a:endParaRPr sz="1800">
              <a:solidFill>
                <a:srgbClr val="000000"/>
              </a:solidFill>
              <a:latin typeface="Arial"/>
              <a:ea typeface="Arial"/>
              <a:cs typeface="Arial"/>
              <a:sym typeface="Arial"/>
            </a:endParaRPr>
          </a:p>
          <a:p>
            <a:pPr indent="-330200" lvl="0" marL="457200" rtl="0" algn="l">
              <a:spcBef>
                <a:spcPts val="1200"/>
              </a:spcBef>
              <a:spcAft>
                <a:spcPts val="0"/>
              </a:spcAft>
              <a:buClr>
                <a:srgbClr val="000000"/>
              </a:buClr>
              <a:buSzPts val="1600"/>
              <a:buFont typeface="Arial"/>
              <a:buChar char="●"/>
            </a:pPr>
            <a:r>
              <a:rPr lang="en" sz="1800">
                <a:solidFill>
                  <a:srgbClr val="000000"/>
                </a:solidFill>
                <a:latin typeface="Arial"/>
                <a:ea typeface="Arial"/>
                <a:cs typeface="Arial"/>
                <a:sym typeface="Arial"/>
              </a:rPr>
              <a:t>AI organizes and analyzes your raw data, clearly identifying trends in participation, off-task behavior, or areas for intervention</a:t>
            </a:r>
            <a:endParaRPr>
              <a:solidFill>
                <a:srgbClr val="000000"/>
              </a:solidFill>
              <a:latin typeface="Arial"/>
              <a:ea typeface="Arial"/>
              <a:cs typeface="Arial"/>
              <a:sym typeface="Arial"/>
            </a:endParaRPr>
          </a:p>
          <a:p>
            <a:pPr indent="-336550" lvl="0" marL="457200" rtl="0" algn="l">
              <a:lnSpc>
                <a:spcPct val="105000"/>
              </a:lnSpc>
              <a:spcBef>
                <a:spcPts val="0"/>
              </a:spcBef>
              <a:spcAft>
                <a:spcPts val="0"/>
              </a:spcAft>
              <a:buClr>
                <a:srgbClr val="000000"/>
              </a:buClr>
              <a:buSzPts val="1700"/>
              <a:buFont typeface="Arial"/>
              <a:buChar char="●"/>
            </a:pPr>
            <a:r>
              <a:rPr lang="en" sz="1800">
                <a:solidFill>
                  <a:srgbClr val="000000"/>
                </a:solidFill>
                <a:latin typeface="Arial"/>
                <a:ea typeface="Arial"/>
                <a:cs typeface="Arial"/>
                <a:sym typeface="Arial"/>
              </a:rPr>
              <a:t>AI helps write personalized paragraphs of feedback for each student (or group)</a:t>
            </a:r>
            <a:endParaRPr>
              <a:solidFill>
                <a:srgbClr val="000000"/>
              </a:solidFill>
              <a:latin typeface="Arial"/>
              <a:ea typeface="Arial"/>
              <a:cs typeface="Arial"/>
              <a:sym typeface="Arial"/>
            </a:endParaRPr>
          </a:p>
          <a:p>
            <a:pPr indent="0" lvl="0" marL="0" rtl="0" algn="l">
              <a:spcBef>
                <a:spcPts val="1200"/>
              </a:spcBef>
              <a:spcAft>
                <a:spcPts val="1200"/>
              </a:spcAft>
              <a:buNone/>
            </a:pPr>
            <a:r>
              <a:t/>
            </a:r>
            <a:endParaRPr sz="15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96" name="Shape 1896"/>
        <p:cNvGrpSpPr/>
        <p:nvPr/>
      </p:nvGrpSpPr>
      <p:grpSpPr>
        <a:xfrm>
          <a:off x="0" y="0"/>
          <a:ext cx="0" cy="0"/>
          <a:chOff x="0" y="0"/>
          <a:chExt cx="0" cy="0"/>
        </a:xfrm>
      </p:grpSpPr>
      <p:pic>
        <p:nvPicPr>
          <p:cNvPr id="1897" name="Google Shape;1897;p75"/>
          <p:cNvPicPr preferRelativeResize="0"/>
          <p:nvPr/>
        </p:nvPicPr>
        <p:blipFill>
          <a:blip r:embed="rId3">
            <a:alphaModFix/>
          </a:blip>
          <a:stretch>
            <a:fillRect/>
          </a:stretch>
        </p:blipFill>
        <p:spPr>
          <a:xfrm>
            <a:off x="0" y="799700"/>
            <a:ext cx="6482500" cy="3544100"/>
          </a:xfrm>
          <a:prstGeom prst="rect">
            <a:avLst/>
          </a:prstGeom>
          <a:noFill/>
          <a:ln>
            <a:noFill/>
          </a:ln>
          <a:effectLst>
            <a:outerShdw blurRad="57150" rotWithShape="0" algn="bl" dir="5400000" dist="19050">
              <a:srgbClr val="000000">
                <a:alpha val="50000"/>
              </a:srgbClr>
            </a:outerShdw>
          </a:effectLst>
        </p:spPr>
      </p:pic>
      <p:pic>
        <p:nvPicPr>
          <p:cNvPr id="1898" name="Google Shape;1898;p75"/>
          <p:cNvPicPr preferRelativeResize="0"/>
          <p:nvPr/>
        </p:nvPicPr>
        <p:blipFill>
          <a:blip r:embed="rId4">
            <a:alphaModFix/>
          </a:blip>
          <a:stretch>
            <a:fillRect/>
          </a:stretch>
        </p:blipFill>
        <p:spPr>
          <a:xfrm>
            <a:off x="3230347" y="1040325"/>
            <a:ext cx="5634679" cy="4774374"/>
          </a:xfrm>
          <a:prstGeom prst="rect">
            <a:avLst/>
          </a:prstGeom>
          <a:noFill/>
          <a:ln cap="flat" cmpd="sng" w="19050">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
        <p:nvSpPr>
          <p:cNvPr id="1899" name="Google Shape;1899;p75"/>
          <p:cNvSpPr txBox="1"/>
          <p:nvPr>
            <p:ph idx="4294967295" type="title"/>
          </p:nvPr>
        </p:nvSpPr>
        <p:spPr>
          <a:xfrm>
            <a:off x="413838" y="124963"/>
            <a:ext cx="8316300" cy="74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AI: Your Feedback &amp; Grading Partner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3" name="Shape 1533"/>
        <p:cNvGrpSpPr/>
        <p:nvPr/>
      </p:nvGrpSpPr>
      <p:grpSpPr>
        <a:xfrm>
          <a:off x="0" y="0"/>
          <a:ext cx="0" cy="0"/>
          <a:chOff x="0" y="0"/>
          <a:chExt cx="0" cy="0"/>
        </a:xfrm>
      </p:grpSpPr>
      <p:sp>
        <p:nvSpPr>
          <p:cNvPr id="1534" name="Google Shape;1534;p31"/>
          <p:cNvSpPr txBox="1"/>
          <p:nvPr/>
        </p:nvSpPr>
        <p:spPr>
          <a:xfrm>
            <a:off x="445200" y="2515250"/>
            <a:ext cx="6403200" cy="173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073763"/>
                </a:solidFill>
                <a:latin typeface="Didact Gothic"/>
                <a:ea typeface="Didact Gothic"/>
                <a:cs typeface="Didact Gothic"/>
                <a:sym typeface="Didact Gothic"/>
              </a:rPr>
              <a:t>Photosynthesis is an example of an:</a:t>
            </a:r>
            <a:endParaRPr b="1"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Plant</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Autotrophic biological process</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Solar panel</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Organism </a:t>
            </a:r>
            <a:endParaRPr sz="2100">
              <a:solidFill>
                <a:srgbClr val="073763"/>
              </a:solidFill>
              <a:latin typeface="Didact Gothic"/>
              <a:ea typeface="Didact Gothic"/>
              <a:cs typeface="Didact Gothic"/>
              <a:sym typeface="Didact Gothic"/>
            </a:endParaRPr>
          </a:p>
        </p:txBody>
      </p:sp>
      <p:sp>
        <p:nvSpPr>
          <p:cNvPr id="1535" name="Google Shape;1535;p31"/>
          <p:cNvSpPr/>
          <p:nvPr/>
        </p:nvSpPr>
        <p:spPr>
          <a:xfrm>
            <a:off x="4140275" y="2668563"/>
            <a:ext cx="395700" cy="242400"/>
          </a:xfrm>
          <a:prstGeom prst="rect">
            <a:avLst/>
          </a:prstGeom>
          <a:solidFill>
            <a:srgbClr val="FFD400">
              <a:alpha val="1726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6" name="Google Shape;1536;p31"/>
          <p:cNvSpPr txBox="1"/>
          <p:nvPr>
            <p:ph type="title"/>
          </p:nvPr>
        </p:nvSpPr>
        <p:spPr>
          <a:xfrm>
            <a:off x="321325" y="4112400"/>
            <a:ext cx="6811800" cy="67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grammatical giveaway</a:t>
            </a:r>
            <a:endParaRPr/>
          </a:p>
        </p:txBody>
      </p:sp>
      <p:sp>
        <p:nvSpPr>
          <p:cNvPr id="1537" name="Google Shape;1537;p31"/>
          <p:cNvSpPr txBox="1"/>
          <p:nvPr/>
        </p:nvSpPr>
        <p:spPr>
          <a:xfrm>
            <a:off x="525625" y="198450"/>
            <a:ext cx="6403200" cy="173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073763"/>
                </a:solidFill>
                <a:latin typeface="Didact Gothic"/>
                <a:ea typeface="Didact Gothic"/>
                <a:cs typeface="Didact Gothic"/>
                <a:sym typeface="Didact Gothic"/>
              </a:rPr>
              <a:t>The “Red Planet”</a:t>
            </a:r>
            <a:endParaRPr b="1"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Venus</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Mars</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Jupiter</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Saturn</a:t>
            </a:r>
            <a:r>
              <a:rPr lang="en" sz="2100">
                <a:solidFill>
                  <a:srgbClr val="073763"/>
                </a:solidFill>
                <a:latin typeface="Didact Gothic"/>
                <a:ea typeface="Didact Gothic"/>
                <a:cs typeface="Didact Gothic"/>
                <a:sym typeface="Didact Gothic"/>
              </a:rPr>
              <a:t> </a:t>
            </a:r>
            <a:endParaRPr sz="2100">
              <a:solidFill>
                <a:srgbClr val="073763"/>
              </a:solidFill>
              <a:latin typeface="Didact Gothic"/>
              <a:ea typeface="Didact Gothic"/>
              <a:cs typeface="Didact Gothic"/>
              <a:sym typeface="Didact Gothic"/>
            </a:endParaRPr>
          </a:p>
        </p:txBody>
      </p:sp>
      <p:sp>
        <p:nvSpPr>
          <p:cNvPr id="1538" name="Google Shape;1538;p31"/>
          <p:cNvSpPr txBox="1"/>
          <p:nvPr>
            <p:ph type="title"/>
          </p:nvPr>
        </p:nvSpPr>
        <p:spPr>
          <a:xfrm>
            <a:off x="401750" y="1795600"/>
            <a:ext cx="8603400" cy="67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Incomplete Sentence</a:t>
            </a:r>
            <a:endParaRPr/>
          </a:p>
        </p:txBody>
      </p:sp>
      <p:sp>
        <p:nvSpPr>
          <p:cNvPr id="1539" name="Google Shape;1539;p31"/>
          <p:cNvSpPr/>
          <p:nvPr/>
        </p:nvSpPr>
        <p:spPr>
          <a:xfrm>
            <a:off x="525625" y="302250"/>
            <a:ext cx="1985700" cy="318300"/>
          </a:xfrm>
          <a:prstGeom prst="rect">
            <a:avLst/>
          </a:prstGeom>
          <a:solidFill>
            <a:srgbClr val="FFD400">
              <a:alpha val="1726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40" name="Google Shape;1540;p31">
            <a:hlinkClick r:id="rId3"/>
          </p:cNvPr>
          <p:cNvSpPr txBox="1"/>
          <p:nvPr/>
        </p:nvSpPr>
        <p:spPr>
          <a:xfrm>
            <a:off x="5865975" y="-690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0000FF"/>
                </a:solidFill>
              </a:rPr>
              <a:t>https://bit.ly/Renew26AIWrite</a:t>
            </a:r>
            <a:endParaRPr b="1">
              <a:solidFill>
                <a:srgbClr val="0000FF"/>
              </a:solidFill>
            </a:endParaRPr>
          </a:p>
        </p:txBody>
      </p:sp>
      <p:pic>
        <p:nvPicPr>
          <p:cNvPr id="1541" name="Google Shape;1541;p31" title="Qq842iTlCnNLtUz_Untitled 2026-08-03.png"/>
          <p:cNvPicPr preferRelativeResize="0"/>
          <p:nvPr/>
        </p:nvPicPr>
        <p:blipFill>
          <a:blip r:embed="rId4">
            <a:alphaModFix/>
          </a:blip>
          <a:stretch>
            <a:fillRect/>
          </a:stretch>
        </p:blipFill>
        <p:spPr>
          <a:xfrm>
            <a:off x="6680975" y="580663"/>
            <a:ext cx="1876050" cy="1876050"/>
          </a:xfrm>
          <a:prstGeom prst="rect">
            <a:avLst/>
          </a:prstGeom>
          <a:noFill/>
          <a:ln>
            <a:noFill/>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3" name="Shape 1903"/>
        <p:cNvGrpSpPr/>
        <p:nvPr/>
      </p:nvGrpSpPr>
      <p:grpSpPr>
        <a:xfrm>
          <a:off x="0" y="0"/>
          <a:ext cx="0" cy="0"/>
          <a:chOff x="0" y="0"/>
          <a:chExt cx="0" cy="0"/>
        </a:xfrm>
      </p:grpSpPr>
      <p:sp>
        <p:nvSpPr>
          <p:cNvPr id="1904" name="Google Shape;1904;p76"/>
          <p:cNvSpPr txBox="1"/>
          <p:nvPr/>
        </p:nvSpPr>
        <p:spPr>
          <a:xfrm>
            <a:off x="311700" y="87175"/>
            <a:ext cx="8520600" cy="73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000">
                <a:solidFill>
                  <a:srgbClr val="0073A9"/>
                </a:solidFill>
                <a:latin typeface="Shadows Into Light Two"/>
                <a:ea typeface="Shadows Into Light Two"/>
                <a:cs typeface="Shadows Into Light Two"/>
                <a:sym typeface="Shadows Into Light Two"/>
              </a:rPr>
              <a:t>Remember the “80-20 Rule”</a:t>
            </a:r>
            <a:endParaRPr b="1" sz="4000">
              <a:solidFill>
                <a:srgbClr val="0073A9"/>
              </a:solidFill>
              <a:latin typeface="Shadows Into Light Two"/>
              <a:ea typeface="Shadows Into Light Two"/>
              <a:cs typeface="Shadows Into Light Two"/>
              <a:sym typeface="Shadows Into Light Two"/>
            </a:endParaRPr>
          </a:p>
        </p:txBody>
      </p:sp>
      <p:sp>
        <p:nvSpPr>
          <p:cNvPr id="1905" name="Google Shape;1905;p76"/>
          <p:cNvSpPr txBox="1"/>
          <p:nvPr/>
        </p:nvSpPr>
        <p:spPr>
          <a:xfrm>
            <a:off x="452025" y="822775"/>
            <a:ext cx="4869000" cy="2975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rgbClr val="073763"/>
                </a:solidFill>
              </a:rPr>
              <a:t>AI does </a:t>
            </a:r>
            <a:r>
              <a:rPr b="1" lang="en" sz="1800">
                <a:solidFill>
                  <a:srgbClr val="073763"/>
                </a:solidFill>
              </a:rPr>
              <a:t>80% of the heavy lifting</a:t>
            </a:r>
            <a:r>
              <a:rPr lang="en" sz="1800">
                <a:solidFill>
                  <a:srgbClr val="073763"/>
                </a:solidFill>
              </a:rPr>
              <a:t>—it drafts questions, aligns them, created an answer key, and generates a rubric.</a:t>
            </a:r>
            <a:br>
              <a:rPr lang="en" sz="1800">
                <a:solidFill>
                  <a:srgbClr val="073763"/>
                </a:solidFill>
              </a:rPr>
            </a:br>
            <a:r>
              <a:rPr lang="en" sz="1800">
                <a:solidFill>
                  <a:srgbClr val="073763"/>
                </a:solidFill>
              </a:rPr>
              <a:t> But</a:t>
            </a:r>
            <a:r>
              <a:rPr b="1" lang="en" sz="1800">
                <a:solidFill>
                  <a:srgbClr val="073763"/>
                </a:solidFill>
              </a:rPr>
              <a:t> YOU are the expert!</a:t>
            </a:r>
            <a:endParaRPr b="1" sz="1800">
              <a:solidFill>
                <a:srgbClr val="073763"/>
              </a:solidFill>
            </a:endParaRPr>
          </a:p>
          <a:p>
            <a:pPr indent="0" lvl="0" marL="0" rtl="0" algn="l">
              <a:lnSpc>
                <a:spcPct val="115000"/>
              </a:lnSpc>
              <a:spcBef>
                <a:spcPts val="1200"/>
              </a:spcBef>
              <a:spcAft>
                <a:spcPts val="0"/>
              </a:spcAft>
              <a:buNone/>
            </a:pPr>
            <a:r>
              <a:rPr lang="en" sz="1800">
                <a:solidFill>
                  <a:srgbClr val="073763"/>
                </a:solidFill>
              </a:rPr>
              <a:t>Your job is that final </a:t>
            </a:r>
            <a:r>
              <a:rPr b="1" lang="en" sz="1800">
                <a:solidFill>
                  <a:srgbClr val="073763"/>
                </a:solidFill>
              </a:rPr>
              <a:t>20%</a:t>
            </a:r>
            <a:r>
              <a:rPr lang="en" sz="1800">
                <a:solidFill>
                  <a:srgbClr val="073763"/>
                </a:solidFill>
              </a:rPr>
              <a:t>—reviewing every question for your context, checking vocabulary, ensuring the questions truly match your instruction, and refining the rubric.</a:t>
            </a:r>
            <a:r>
              <a:rPr lang="en" sz="1700">
                <a:solidFill>
                  <a:srgbClr val="073763"/>
                </a:solidFill>
              </a:rPr>
              <a:t> </a:t>
            </a:r>
            <a:endParaRPr sz="1700">
              <a:solidFill>
                <a:srgbClr val="073763"/>
              </a:solidFill>
            </a:endParaRPr>
          </a:p>
          <a:p>
            <a:pPr indent="0" lvl="0" marL="0" rtl="0" algn="l">
              <a:lnSpc>
                <a:spcPct val="115000"/>
              </a:lnSpc>
              <a:spcBef>
                <a:spcPts val="1200"/>
              </a:spcBef>
              <a:spcAft>
                <a:spcPts val="1200"/>
              </a:spcAft>
              <a:buNone/>
            </a:pPr>
            <a:r>
              <a:t/>
            </a:r>
            <a:endParaRPr b="1" sz="2500">
              <a:solidFill>
                <a:srgbClr val="073763"/>
              </a:solidFill>
              <a:latin typeface="Shadows Into Light Two"/>
              <a:ea typeface="Shadows Into Light Two"/>
              <a:cs typeface="Shadows Into Light Two"/>
              <a:sym typeface="Shadows Into Light Two"/>
            </a:endParaRPr>
          </a:p>
        </p:txBody>
      </p:sp>
      <p:pic>
        <p:nvPicPr>
          <p:cNvPr id="1906" name="Google Shape;1906;p76" title="80 20 rule.png"/>
          <p:cNvPicPr preferRelativeResize="0"/>
          <p:nvPr/>
        </p:nvPicPr>
        <p:blipFill>
          <a:blip r:embed="rId3">
            <a:alphaModFix/>
          </a:blip>
          <a:stretch>
            <a:fillRect/>
          </a:stretch>
        </p:blipFill>
        <p:spPr>
          <a:xfrm>
            <a:off x="5190900" y="1364571"/>
            <a:ext cx="3953099" cy="2843079"/>
          </a:xfrm>
          <a:prstGeom prst="rect">
            <a:avLst/>
          </a:prstGeom>
          <a:noFill/>
          <a:ln cap="flat" cmpd="sng" w="9525">
            <a:solidFill>
              <a:srgbClr val="073763"/>
            </a:solidFill>
            <a:prstDash val="solid"/>
            <a:round/>
            <a:headEnd len="sm" w="sm" type="none"/>
            <a:tailEnd len="sm" w="sm" type="none"/>
          </a:ln>
          <a:effectLst>
            <a:outerShdw blurRad="57150" rotWithShape="0" algn="bl" dir="5400000" dist="19050">
              <a:srgbClr val="000000">
                <a:alpha val="50000"/>
              </a:srgbClr>
            </a:outerShdw>
          </a:effectLst>
        </p:spPr>
      </p:pic>
      <p:sp>
        <p:nvSpPr>
          <p:cNvPr id="1907" name="Google Shape;1907;p76"/>
          <p:cNvSpPr txBox="1"/>
          <p:nvPr/>
        </p:nvSpPr>
        <p:spPr>
          <a:xfrm>
            <a:off x="1337837" y="4207650"/>
            <a:ext cx="7579500" cy="69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300">
                <a:solidFill>
                  <a:srgbClr val="0073A9"/>
                </a:solidFill>
                <a:latin typeface="Shadows Into Light Two"/>
                <a:ea typeface="Shadows Into Light Two"/>
                <a:cs typeface="Shadows Into Light Two"/>
                <a:sym typeface="Shadows Into Light Two"/>
              </a:rPr>
              <a:t>“The AI drafts; the teacher edits and owns.”</a:t>
            </a:r>
            <a:endParaRPr b="1" sz="3300">
              <a:solidFill>
                <a:srgbClr val="0073A9"/>
              </a:solidFill>
              <a:latin typeface="Shadows Into Light Two"/>
              <a:ea typeface="Shadows Into Light Two"/>
              <a:cs typeface="Shadows Into Light Two"/>
              <a:sym typeface="Shadows Into Light Two"/>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1" name="Shape 1911"/>
        <p:cNvGrpSpPr/>
        <p:nvPr/>
      </p:nvGrpSpPr>
      <p:grpSpPr>
        <a:xfrm>
          <a:off x="0" y="0"/>
          <a:ext cx="0" cy="0"/>
          <a:chOff x="0" y="0"/>
          <a:chExt cx="0" cy="0"/>
        </a:xfrm>
      </p:grpSpPr>
      <p:sp>
        <p:nvSpPr>
          <p:cNvPr id="1912" name="Google Shape;1912;p77"/>
          <p:cNvSpPr txBox="1"/>
          <p:nvPr>
            <p:ph type="title"/>
          </p:nvPr>
        </p:nvSpPr>
        <p:spPr>
          <a:xfrm>
            <a:off x="416325" y="450127"/>
            <a:ext cx="5672400" cy="10917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Thank you!</a:t>
            </a:r>
            <a:endParaRPr/>
          </a:p>
        </p:txBody>
      </p:sp>
      <p:sp>
        <p:nvSpPr>
          <p:cNvPr id="1913" name="Google Shape;1913;p77"/>
          <p:cNvSpPr txBox="1"/>
          <p:nvPr>
            <p:ph idx="4294967295" type="body"/>
          </p:nvPr>
        </p:nvSpPr>
        <p:spPr>
          <a:xfrm>
            <a:off x="248650" y="2683659"/>
            <a:ext cx="4868100" cy="183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t>Kim Nichols</a:t>
            </a:r>
            <a:endParaRPr b="1" sz="2400"/>
          </a:p>
          <a:p>
            <a:pPr indent="0" lvl="0" marL="0" rtl="0" algn="l">
              <a:spcBef>
                <a:spcPts val="400"/>
              </a:spcBef>
              <a:spcAft>
                <a:spcPts val="0"/>
              </a:spcAft>
              <a:buNone/>
            </a:pPr>
            <a:r>
              <a:rPr lang="en" sz="2400"/>
              <a:t>Student Services Consultant</a:t>
            </a:r>
            <a:endParaRPr sz="2400"/>
          </a:p>
          <a:p>
            <a:pPr indent="0" lvl="0" marL="0" rtl="0" algn="l">
              <a:spcBef>
                <a:spcPts val="400"/>
              </a:spcBef>
              <a:spcAft>
                <a:spcPts val="0"/>
              </a:spcAft>
              <a:buNone/>
            </a:pPr>
            <a:r>
              <a:rPr lang="en" sz="2400"/>
              <a:t>Calhoun ISD</a:t>
            </a:r>
            <a:endParaRPr sz="2400"/>
          </a:p>
          <a:p>
            <a:pPr indent="0" lvl="0" marL="0" rtl="0" algn="l">
              <a:spcBef>
                <a:spcPts val="400"/>
              </a:spcBef>
              <a:spcAft>
                <a:spcPts val="0"/>
              </a:spcAft>
              <a:buNone/>
            </a:pPr>
            <a:r>
              <a:rPr lang="en" sz="2400" u="sng">
                <a:hlinkClick r:id="rId3"/>
              </a:rPr>
              <a:t>nicholsk@calhounisd.org</a:t>
            </a:r>
            <a:endParaRPr sz="2400"/>
          </a:p>
          <a:p>
            <a:pPr indent="0" lvl="0" marL="0" rtl="0" algn="l">
              <a:spcBef>
                <a:spcPts val="400"/>
              </a:spcBef>
              <a:spcAft>
                <a:spcPts val="400"/>
              </a:spcAft>
              <a:buNone/>
            </a:pPr>
            <a:r>
              <a:rPr lang="en" sz="2400"/>
              <a:t>269-789-2449 (office)</a:t>
            </a:r>
            <a:endParaRPr b="1"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5" name="Shape 1545"/>
        <p:cNvGrpSpPr/>
        <p:nvPr/>
      </p:nvGrpSpPr>
      <p:grpSpPr>
        <a:xfrm>
          <a:off x="0" y="0"/>
          <a:ext cx="0" cy="0"/>
          <a:chOff x="0" y="0"/>
          <a:chExt cx="0" cy="0"/>
        </a:xfrm>
      </p:grpSpPr>
      <p:sp>
        <p:nvSpPr>
          <p:cNvPr id="1546" name="Google Shape;1546;p32"/>
          <p:cNvSpPr txBox="1"/>
          <p:nvPr/>
        </p:nvSpPr>
        <p:spPr>
          <a:xfrm>
            <a:off x="686350" y="670225"/>
            <a:ext cx="6928200" cy="301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073763"/>
                </a:solidFill>
                <a:latin typeface="Didact Gothic"/>
                <a:ea typeface="Didact Gothic"/>
                <a:cs typeface="Didact Gothic"/>
                <a:sym typeface="Didact Gothic"/>
              </a:rPr>
              <a:t>What is the primary function of mitochondria in the cell?</a:t>
            </a:r>
            <a:endParaRPr b="1"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Energy </a:t>
            </a:r>
            <a:r>
              <a:rPr lang="en" sz="2100">
                <a:solidFill>
                  <a:srgbClr val="073763"/>
                </a:solidFill>
                <a:latin typeface="Didact Gothic"/>
                <a:ea typeface="Didact Gothic"/>
                <a:cs typeface="Didact Gothic"/>
                <a:sym typeface="Didact Gothic"/>
              </a:rPr>
              <a:t>production</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Protein synthesis</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Time travel</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Cell phone</a:t>
            </a:r>
            <a:endParaRPr sz="2100">
              <a:solidFill>
                <a:srgbClr val="073763"/>
              </a:solidFill>
              <a:latin typeface="Didact Gothic"/>
              <a:ea typeface="Didact Gothic"/>
              <a:cs typeface="Didact Gothic"/>
              <a:sym typeface="Didact Gothic"/>
            </a:endParaRPr>
          </a:p>
        </p:txBody>
      </p:sp>
      <p:sp>
        <p:nvSpPr>
          <p:cNvPr id="1547" name="Google Shape;1547;p32"/>
          <p:cNvSpPr/>
          <p:nvPr/>
        </p:nvSpPr>
        <p:spPr>
          <a:xfrm>
            <a:off x="1203625" y="1755800"/>
            <a:ext cx="1401900" cy="609300"/>
          </a:xfrm>
          <a:prstGeom prst="rect">
            <a:avLst/>
          </a:prstGeom>
          <a:solidFill>
            <a:srgbClr val="FFD400">
              <a:alpha val="1726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48" name="Google Shape;1548;p32"/>
          <p:cNvSpPr txBox="1"/>
          <p:nvPr>
            <p:ph type="title"/>
          </p:nvPr>
        </p:nvSpPr>
        <p:spPr>
          <a:xfrm>
            <a:off x="627400" y="2571750"/>
            <a:ext cx="6811800" cy="67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Silly Distractors </a:t>
            </a:r>
            <a:endParaRPr/>
          </a:p>
        </p:txBody>
      </p:sp>
      <p:sp>
        <p:nvSpPr>
          <p:cNvPr id="1549" name="Google Shape;1549;p32">
            <a:hlinkClick r:id="rId3"/>
          </p:cNvPr>
          <p:cNvSpPr txBox="1"/>
          <p:nvPr/>
        </p:nvSpPr>
        <p:spPr>
          <a:xfrm>
            <a:off x="5865975" y="-690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0000FF"/>
                </a:solidFill>
              </a:rPr>
              <a:t>https://bit.ly/Renew26AIWrite</a:t>
            </a:r>
            <a:endParaRPr b="1">
              <a:solidFill>
                <a:srgbClr val="0000FF"/>
              </a:solidFill>
            </a:endParaRPr>
          </a:p>
        </p:txBody>
      </p:sp>
      <p:pic>
        <p:nvPicPr>
          <p:cNvPr id="1550" name="Google Shape;1550;p32" title="Qq842iTlCnNLtUz_Untitled 2026-08-03.png"/>
          <p:cNvPicPr preferRelativeResize="0"/>
          <p:nvPr/>
        </p:nvPicPr>
        <p:blipFill>
          <a:blip r:embed="rId4">
            <a:alphaModFix/>
          </a:blip>
          <a:stretch>
            <a:fillRect/>
          </a:stretch>
        </p:blipFill>
        <p:spPr>
          <a:xfrm>
            <a:off x="6680975" y="580663"/>
            <a:ext cx="1876050" cy="1876050"/>
          </a:xfrm>
          <a:prstGeom prst="rect">
            <a:avLst/>
          </a:prstGeom>
          <a:noFill/>
          <a:ln>
            <a:noFill/>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4" name="Shape 1554"/>
        <p:cNvGrpSpPr/>
        <p:nvPr/>
      </p:nvGrpSpPr>
      <p:grpSpPr>
        <a:xfrm>
          <a:off x="0" y="0"/>
          <a:ext cx="0" cy="0"/>
          <a:chOff x="0" y="0"/>
          <a:chExt cx="0" cy="0"/>
        </a:xfrm>
      </p:grpSpPr>
      <p:sp>
        <p:nvSpPr>
          <p:cNvPr id="1555" name="Google Shape;1555;p33"/>
          <p:cNvSpPr txBox="1"/>
          <p:nvPr/>
        </p:nvSpPr>
        <p:spPr>
          <a:xfrm>
            <a:off x="613550" y="31975"/>
            <a:ext cx="6403200" cy="81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073763"/>
                </a:solidFill>
                <a:latin typeface="Didact Gothic"/>
                <a:ea typeface="Didact Gothic"/>
                <a:cs typeface="Didact Gothic"/>
                <a:sym typeface="Didact Gothic"/>
              </a:rPr>
              <a:t>Which of the following are properties of liquid water?</a:t>
            </a:r>
            <a:endParaRPr b="1"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It freezes at 0 degrees Celsius.</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It expands when frozen.</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It has a pH of 7.</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All of the above.</a:t>
            </a:r>
            <a:endParaRPr b="1" sz="2100">
              <a:solidFill>
                <a:srgbClr val="073763"/>
              </a:solidFill>
              <a:latin typeface="Didact Gothic"/>
              <a:ea typeface="Didact Gothic"/>
              <a:cs typeface="Didact Gothic"/>
              <a:sym typeface="Didact Gothic"/>
            </a:endParaRPr>
          </a:p>
        </p:txBody>
      </p:sp>
      <p:sp>
        <p:nvSpPr>
          <p:cNvPr id="1556" name="Google Shape;1556;p33"/>
          <p:cNvSpPr txBox="1"/>
          <p:nvPr>
            <p:ph type="title"/>
          </p:nvPr>
        </p:nvSpPr>
        <p:spPr>
          <a:xfrm>
            <a:off x="430275" y="4095275"/>
            <a:ext cx="7728000" cy="816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“All/None of the Above” logic</a:t>
            </a:r>
            <a:endParaRPr/>
          </a:p>
        </p:txBody>
      </p:sp>
      <p:sp>
        <p:nvSpPr>
          <p:cNvPr id="1557" name="Google Shape;1557;p33"/>
          <p:cNvSpPr txBox="1"/>
          <p:nvPr/>
        </p:nvSpPr>
        <p:spPr>
          <a:xfrm>
            <a:off x="838875" y="2280275"/>
            <a:ext cx="6403200" cy="167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073763"/>
                </a:solidFill>
                <a:latin typeface="Didact Gothic"/>
                <a:ea typeface="Didact Gothic"/>
                <a:cs typeface="Didact Gothic"/>
                <a:sym typeface="Didact Gothic"/>
              </a:rPr>
              <a:t>Which of the following are prime numbers?</a:t>
            </a:r>
            <a:endParaRPr b="1"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1</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4</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8</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None</a:t>
            </a:r>
            <a:r>
              <a:rPr lang="en" sz="2100">
                <a:solidFill>
                  <a:srgbClr val="073763"/>
                </a:solidFill>
                <a:latin typeface="Didact Gothic"/>
                <a:ea typeface="Didact Gothic"/>
                <a:cs typeface="Didact Gothic"/>
                <a:sym typeface="Didact Gothic"/>
              </a:rPr>
              <a:t> of the above.</a:t>
            </a:r>
            <a:endParaRPr sz="2100">
              <a:solidFill>
                <a:srgbClr val="073763"/>
              </a:solidFill>
              <a:latin typeface="Didact Gothic"/>
              <a:ea typeface="Didact Gothic"/>
              <a:cs typeface="Didact Gothic"/>
              <a:sym typeface="Didact Gothic"/>
            </a:endParaRPr>
          </a:p>
          <a:p>
            <a:pPr indent="0" lvl="0" marL="457200" rtl="0" algn="l">
              <a:spcBef>
                <a:spcPts val="0"/>
              </a:spcBef>
              <a:spcAft>
                <a:spcPts val="0"/>
              </a:spcAft>
              <a:buNone/>
            </a:pPr>
            <a:r>
              <a:t/>
            </a:r>
            <a:endParaRPr sz="2100">
              <a:solidFill>
                <a:srgbClr val="073763"/>
              </a:solidFill>
              <a:latin typeface="Didact Gothic"/>
              <a:ea typeface="Didact Gothic"/>
              <a:cs typeface="Didact Gothic"/>
              <a:sym typeface="Didact Gothic"/>
            </a:endParaRPr>
          </a:p>
        </p:txBody>
      </p:sp>
      <p:sp>
        <p:nvSpPr>
          <p:cNvPr id="1558" name="Google Shape;1558;p33"/>
          <p:cNvSpPr/>
          <p:nvPr/>
        </p:nvSpPr>
        <p:spPr>
          <a:xfrm>
            <a:off x="1328275" y="3627700"/>
            <a:ext cx="2147100" cy="374400"/>
          </a:xfrm>
          <a:prstGeom prst="rect">
            <a:avLst/>
          </a:prstGeom>
          <a:solidFill>
            <a:srgbClr val="FFD400">
              <a:alpha val="1726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59" name="Google Shape;1559;p33"/>
          <p:cNvSpPr/>
          <p:nvPr/>
        </p:nvSpPr>
        <p:spPr>
          <a:xfrm>
            <a:off x="1138825" y="1377225"/>
            <a:ext cx="1878000" cy="374400"/>
          </a:xfrm>
          <a:prstGeom prst="rect">
            <a:avLst/>
          </a:prstGeom>
          <a:solidFill>
            <a:srgbClr val="FFD400">
              <a:alpha val="1726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3" name="Shape 1563"/>
        <p:cNvGrpSpPr/>
        <p:nvPr/>
      </p:nvGrpSpPr>
      <p:grpSpPr>
        <a:xfrm>
          <a:off x="0" y="0"/>
          <a:ext cx="0" cy="0"/>
          <a:chOff x="0" y="0"/>
          <a:chExt cx="0" cy="0"/>
        </a:xfrm>
      </p:grpSpPr>
      <p:sp>
        <p:nvSpPr>
          <p:cNvPr id="1564" name="Google Shape;1564;p34"/>
          <p:cNvSpPr txBox="1"/>
          <p:nvPr/>
        </p:nvSpPr>
        <p:spPr>
          <a:xfrm>
            <a:off x="613550" y="31975"/>
            <a:ext cx="7254300" cy="81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073763"/>
                </a:solidFill>
                <a:latin typeface="Didact Gothic"/>
                <a:ea typeface="Didact Gothic"/>
                <a:cs typeface="Didact Gothic"/>
                <a:sym typeface="Didact Gothic"/>
              </a:rPr>
              <a:t>Which of the following is NOT a non-</a:t>
            </a:r>
            <a:r>
              <a:rPr b="1" lang="en" sz="2100">
                <a:solidFill>
                  <a:srgbClr val="073763"/>
                </a:solidFill>
                <a:latin typeface="Didact Gothic"/>
                <a:ea typeface="Didact Gothic"/>
                <a:cs typeface="Didact Gothic"/>
                <a:sym typeface="Didact Gothic"/>
              </a:rPr>
              <a:t>renewable</a:t>
            </a:r>
            <a:br>
              <a:rPr b="1" lang="en" sz="2100">
                <a:solidFill>
                  <a:srgbClr val="073763"/>
                </a:solidFill>
                <a:latin typeface="Didact Gothic"/>
                <a:ea typeface="Didact Gothic"/>
                <a:cs typeface="Didact Gothic"/>
                <a:sym typeface="Didact Gothic"/>
              </a:rPr>
            </a:br>
            <a:r>
              <a:rPr b="1" lang="en" sz="2100">
                <a:solidFill>
                  <a:srgbClr val="073763"/>
                </a:solidFill>
                <a:latin typeface="Didact Gothic"/>
                <a:ea typeface="Didact Gothic"/>
                <a:cs typeface="Didact Gothic"/>
                <a:sym typeface="Didact Gothic"/>
              </a:rPr>
              <a:t>energy source?</a:t>
            </a:r>
            <a:endParaRPr b="1"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b="1" lang="en" sz="2100">
                <a:solidFill>
                  <a:srgbClr val="073763"/>
                </a:solidFill>
                <a:latin typeface="Didact Gothic"/>
                <a:ea typeface="Didact Gothic"/>
                <a:cs typeface="Didact Gothic"/>
                <a:sym typeface="Didact Gothic"/>
              </a:rPr>
              <a:t>Solar</a:t>
            </a:r>
            <a:endParaRPr b="1"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b="1" lang="en" sz="2100">
                <a:solidFill>
                  <a:srgbClr val="073763"/>
                </a:solidFill>
                <a:latin typeface="Didact Gothic"/>
                <a:ea typeface="Didact Gothic"/>
                <a:cs typeface="Didact Gothic"/>
                <a:sym typeface="Didact Gothic"/>
              </a:rPr>
              <a:t>Coal</a:t>
            </a:r>
            <a:endParaRPr b="1"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b="1" lang="en" sz="2100">
                <a:solidFill>
                  <a:srgbClr val="073763"/>
                </a:solidFill>
                <a:latin typeface="Didact Gothic"/>
                <a:ea typeface="Didact Gothic"/>
                <a:cs typeface="Didact Gothic"/>
                <a:sym typeface="Didact Gothic"/>
              </a:rPr>
              <a:t>Oil</a:t>
            </a:r>
            <a:endParaRPr b="1"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b="1" lang="en" sz="2100">
                <a:solidFill>
                  <a:srgbClr val="073763"/>
                </a:solidFill>
                <a:latin typeface="Didact Gothic"/>
                <a:ea typeface="Didact Gothic"/>
                <a:cs typeface="Didact Gothic"/>
                <a:sym typeface="Didact Gothic"/>
              </a:rPr>
              <a:t>Natural gas</a:t>
            </a:r>
            <a:endParaRPr b="1" sz="2100">
              <a:solidFill>
                <a:srgbClr val="073763"/>
              </a:solidFill>
              <a:latin typeface="Didact Gothic"/>
              <a:ea typeface="Didact Gothic"/>
              <a:cs typeface="Didact Gothic"/>
              <a:sym typeface="Didact Gothic"/>
            </a:endParaRPr>
          </a:p>
        </p:txBody>
      </p:sp>
      <p:sp>
        <p:nvSpPr>
          <p:cNvPr id="1565" name="Google Shape;1565;p34"/>
          <p:cNvSpPr/>
          <p:nvPr/>
        </p:nvSpPr>
        <p:spPr>
          <a:xfrm>
            <a:off x="3466050" y="148925"/>
            <a:ext cx="1308300" cy="374400"/>
          </a:xfrm>
          <a:prstGeom prst="rect">
            <a:avLst/>
          </a:prstGeom>
          <a:solidFill>
            <a:srgbClr val="FFD400">
              <a:alpha val="1726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6" name="Google Shape;1566;p34"/>
          <p:cNvSpPr txBox="1"/>
          <p:nvPr>
            <p:ph type="title"/>
          </p:nvPr>
        </p:nvSpPr>
        <p:spPr>
          <a:xfrm>
            <a:off x="634575" y="2057175"/>
            <a:ext cx="6811800" cy="67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double negative</a:t>
            </a:r>
            <a:endParaRPr/>
          </a:p>
        </p:txBody>
      </p:sp>
      <p:sp>
        <p:nvSpPr>
          <p:cNvPr id="1567" name="Google Shape;1567;p34"/>
          <p:cNvSpPr txBox="1"/>
          <p:nvPr>
            <p:ph type="title"/>
          </p:nvPr>
        </p:nvSpPr>
        <p:spPr>
          <a:xfrm>
            <a:off x="430275" y="4163641"/>
            <a:ext cx="8241000" cy="67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“long novel” correct answer</a:t>
            </a:r>
            <a:endParaRPr/>
          </a:p>
        </p:txBody>
      </p:sp>
      <p:sp>
        <p:nvSpPr>
          <p:cNvPr id="1568" name="Google Shape;1568;p34"/>
          <p:cNvSpPr txBox="1"/>
          <p:nvPr/>
        </p:nvSpPr>
        <p:spPr>
          <a:xfrm>
            <a:off x="838875" y="2536649"/>
            <a:ext cx="6403200" cy="167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073763"/>
                </a:solidFill>
                <a:latin typeface="Didact Gothic"/>
                <a:ea typeface="Didact Gothic"/>
                <a:cs typeface="Didact Gothic"/>
                <a:sym typeface="Didact Gothic"/>
              </a:rPr>
              <a:t>Which of the following is a fruit?</a:t>
            </a:r>
            <a:endParaRPr b="1"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Carrot</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Potato</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Lettuce</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LcPeriod"/>
            </a:pPr>
            <a:r>
              <a:rPr lang="en" sz="2100">
                <a:solidFill>
                  <a:srgbClr val="073763"/>
                </a:solidFill>
                <a:latin typeface="Didact Gothic"/>
                <a:ea typeface="Didact Gothic"/>
                <a:cs typeface="Didact Gothic"/>
                <a:sym typeface="Didact Gothic"/>
              </a:rPr>
              <a:t>A </a:t>
            </a:r>
            <a:r>
              <a:rPr lang="en" sz="2100">
                <a:solidFill>
                  <a:srgbClr val="073763"/>
                </a:solidFill>
                <a:latin typeface="Didact Gothic"/>
                <a:ea typeface="Didact Gothic"/>
                <a:cs typeface="Didact Gothic"/>
                <a:sym typeface="Didact Gothic"/>
              </a:rPr>
              <a:t>juicy, red tomato.</a:t>
            </a:r>
            <a:endParaRPr sz="2100">
              <a:solidFill>
                <a:srgbClr val="073763"/>
              </a:solidFill>
              <a:latin typeface="Didact Gothic"/>
              <a:ea typeface="Didact Gothic"/>
              <a:cs typeface="Didact Gothic"/>
              <a:sym typeface="Didact Gothic"/>
            </a:endParaRPr>
          </a:p>
          <a:p>
            <a:pPr indent="0" lvl="0" marL="457200" rtl="0" algn="l">
              <a:spcBef>
                <a:spcPts val="0"/>
              </a:spcBef>
              <a:spcAft>
                <a:spcPts val="0"/>
              </a:spcAft>
              <a:buNone/>
            </a:pPr>
            <a:r>
              <a:t/>
            </a:r>
            <a:endParaRPr sz="2100">
              <a:solidFill>
                <a:srgbClr val="073763"/>
              </a:solidFill>
              <a:latin typeface="Didact Gothic"/>
              <a:ea typeface="Didact Gothic"/>
              <a:cs typeface="Didact Gothic"/>
              <a:sym typeface="Didact Gothic"/>
            </a:endParaRPr>
          </a:p>
        </p:txBody>
      </p:sp>
      <p:sp>
        <p:nvSpPr>
          <p:cNvPr id="1569" name="Google Shape;1569;p34"/>
          <p:cNvSpPr/>
          <p:nvPr/>
        </p:nvSpPr>
        <p:spPr>
          <a:xfrm>
            <a:off x="1328275" y="3884075"/>
            <a:ext cx="2249700" cy="374400"/>
          </a:xfrm>
          <a:prstGeom prst="rect">
            <a:avLst/>
          </a:prstGeom>
          <a:solidFill>
            <a:srgbClr val="FFD400">
              <a:alpha val="1726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3" name="Shape 1573"/>
        <p:cNvGrpSpPr/>
        <p:nvPr/>
      </p:nvGrpSpPr>
      <p:grpSpPr>
        <a:xfrm>
          <a:off x="0" y="0"/>
          <a:ext cx="0" cy="0"/>
          <a:chOff x="0" y="0"/>
          <a:chExt cx="0" cy="0"/>
        </a:xfrm>
      </p:grpSpPr>
      <p:sp>
        <p:nvSpPr>
          <p:cNvPr id="1574" name="Google Shape;1574;p35"/>
          <p:cNvSpPr txBox="1"/>
          <p:nvPr/>
        </p:nvSpPr>
        <p:spPr>
          <a:xfrm>
            <a:off x="0" y="0"/>
            <a:ext cx="7303800" cy="366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073763"/>
                </a:solidFill>
                <a:latin typeface="Didact Gothic"/>
                <a:ea typeface="Didact Gothic"/>
                <a:cs typeface="Didact Gothic"/>
                <a:sym typeface="Didact Gothic"/>
              </a:rPr>
              <a:t>There are 10 preservice teachers in the Department of Education who recently </a:t>
            </a:r>
            <a:r>
              <a:rPr b="1" lang="en" sz="2100">
                <a:solidFill>
                  <a:srgbClr val="073763"/>
                </a:solidFill>
                <a:latin typeface="Didact Gothic"/>
                <a:ea typeface="Didact Gothic"/>
                <a:cs typeface="Didact Gothic"/>
                <a:sym typeface="Didact Gothic"/>
              </a:rPr>
              <a:t>registered</a:t>
            </a:r>
            <a:r>
              <a:rPr b="1" lang="en" sz="2100">
                <a:solidFill>
                  <a:srgbClr val="073763"/>
                </a:solidFill>
                <a:latin typeface="Didact Gothic"/>
                <a:ea typeface="Didact Gothic"/>
                <a:cs typeface="Didact Gothic"/>
                <a:sym typeface="Didact Gothic"/>
              </a:rPr>
              <a:t> for the college-sponsored weight-loss program.  At the beginning of the program each weighed, and 10 had a mean weight of 139.4 pounds.  Suppose there were 3 men in this group and that their mean weight was 180 pounds.  What was the mean weight of the other preservice teachers at the beginning of the program?</a:t>
            </a:r>
            <a:endParaRPr b="1"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115 pounds</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122 pounds</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140 pounds</a:t>
            </a:r>
            <a:endParaRPr sz="2100">
              <a:solidFill>
                <a:srgbClr val="073763"/>
              </a:solidFill>
              <a:latin typeface="Didact Gothic"/>
              <a:ea typeface="Didact Gothic"/>
              <a:cs typeface="Didact Gothic"/>
              <a:sym typeface="Didact Gothic"/>
            </a:endParaRPr>
          </a:p>
          <a:p>
            <a:pPr indent="-361950" lvl="0" marL="457200" rtl="0" algn="l">
              <a:spcBef>
                <a:spcPts val="0"/>
              </a:spcBef>
              <a:spcAft>
                <a:spcPts val="0"/>
              </a:spcAft>
              <a:buClr>
                <a:srgbClr val="073763"/>
              </a:buClr>
              <a:buSzPts val="2100"/>
              <a:buFont typeface="Didact Gothic"/>
              <a:buAutoNum type="alphaUcPeriod"/>
            </a:pPr>
            <a:r>
              <a:rPr lang="en" sz="2100">
                <a:solidFill>
                  <a:srgbClr val="073763"/>
                </a:solidFill>
                <a:latin typeface="Didact Gothic"/>
                <a:ea typeface="Didact Gothic"/>
                <a:cs typeface="Didact Gothic"/>
                <a:sym typeface="Didact Gothic"/>
              </a:rPr>
              <a:t>159.7 pounds</a:t>
            </a:r>
            <a:endParaRPr sz="2100">
              <a:solidFill>
                <a:srgbClr val="073763"/>
              </a:solidFill>
              <a:latin typeface="Didact Gothic"/>
              <a:ea typeface="Didact Gothic"/>
              <a:cs typeface="Didact Gothic"/>
              <a:sym typeface="Didact Gothic"/>
            </a:endParaRPr>
          </a:p>
        </p:txBody>
      </p:sp>
      <p:sp>
        <p:nvSpPr>
          <p:cNvPr id="1575" name="Google Shape;1575;p35"/>
          <p:cNvSpPr/>
          <p:nvPr/>
        </p:nvSpPr>
        <p:spPr>
          <a:xfrm>
            <a:off x="66150" y="113950"/>
            <a:ext cx="7303800" cy="2221800"/>
          </a:xfrm>
          <a:prstGeom prst="rect">
            <a:avLst/>
          </a:prstGeom>
          <a:solidFill>
            <a:srgbClr val="FFD400">
              <a:alpha val="1726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76" name="Google Shape;1576;p35"/>
          <p:cNvSpPr txBox="1"/>
          <p:nvPr>
            <p:ph type="title"/>
          </p:nvPr>
        </p:nvSpPr>
        <p:spPr>
          <a:xfrm>
            <a:off x="277750" y="3942875"/>
            <a:ext cx="6811800" cy="67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“long-winded” stem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lidesMania Template">
  <a:themeElements>
    <a:clrScheme name="Simple Light">
      <a:dk1>
        <a:srgbClr val="021324"/>
      </a:dk1>
      <a:lt1>
        <a:srgbClr val="CDC2BE"/>
      </a:lt1>
      <a:dk2>
        <a:srgbClr val="938077"/>
      </a:dk2>
      <a:lt2>
        <a:srgbClr val="FFFFFF"/>
      </a:lt2>
      <a:accent1>
        <a:srgbClr val="0073A9"/>
      </a:accent1>
      <a:accent2>
        <a:srgbClr val="DBD2C7"/>
      </a:accent2>
      <a:accent3>
        <a:srgbClr val="C0E1EA"/>
      </a:accent3>
      <a:accent4>
        <a:srgbClr val="4AADE6"/>
      </a:accent4>
      <a:accent5>
        <a:srgbClr val="F2F2F2"/>
      </a:accent5>
      <a:accent6>
        <a:srgbClr val="58C1DD"/>
      </a:accent6>
      <a:hlink>
        <a:srgbClr val="0000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