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5" r:id="rId4"/>
    <p:sldMasterId id="214748368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5143500" cx="9144000"/>
  <p:notesSz cx="6858000" cy="9144000"/>
  <p:embeddedFontLst>
    <p:embeddedFont>
      <p:font typeface="Poppins"/>
      <p:regular r:id="rId28"/>
      <p:bold r:id="rId29"/>
      <p:italic r:id="rId30"/>
      <p:boldItalic r:id="rId31"/>
    </p:embeddedFont>
    <p:embeddedFont>
      <p:font typeface="Abril Fatface"/>
      <p:regular r:id="rId32"/>
    </p:embeddedFont>
    <p:embeddedFont>
      <p:font typeface="Barlow Condensed"/>
      <p:regular r:id="rId33"/>
      <p:bold r:id="rId34"/>
      <p:italic r:id="rId35"/>
      <p:boldItalic r:id="rId36"/>
    </p:embeddedFont>
    <p:embeddedFont>
      <p:font typeface="Didact Gothic"/>
      <p:regular r:id="rId37"/>
    </p:embeddedFont>
    <p:embeddedFont>
      <p:font typeface="Shadows Into Light Two"/>
      <p:regular r:id="rId38"/>
    </p:embeddedFont>
    <p:embeddedFont>
      <p:font typeface="Archivo Black"/>
      <p:regular r:id="rId39"/>
    </p:embeddedFont>
    <p:embeddedFont>
      <p:font typeface="Itim"/>
      <p:regular r:id="rId40"/>
    </p:embeddedFont>
    <p:embeddedFont>
      <p:font typeface="Homemade Apple"/>
      <p:regular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tim-regular.fntdata"/><Relationship Id="rId20" Type="http://schemas.openxmlformats.org/officeDocument/2006/relationships/slide" Target="slides/slide14.xml"/><Relationship Id="rId41" Type="http://schemas.openxmlformats.org/officeDocument/2006/relationships/font" Target="fonts/HomemadeApple-regular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Poppins-regular.fntdata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Poppins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oppins-boldItalic.fntdata"/><Relationship Id="rId30" Type="http://schemas.openxmlformats.org/officeDocument/2006/relationships/font" Target="fonts/Poppins-italic.fntdata"/><Relationship Id="rId11" Type="http://schemas.openxmlformats.org/officeDocument/2006/relationships/slide" Target="slides/slide5.xml"/><Relationship Id="rId33" Type="http://schemas.openxmlformats.org/officeDocument/2006/relationships/font" Target="fonts/BarlowCondensed-regular.fntdata"/><Relationship Id="rId10" Type="http://schemas.openxmlformats.org/officeDocument/2006/relationships/slide" Target="slides/slide4.xml"/><Relationship Id="rId32" Type="http://schemas.openxmlformats.org/officeDocument/2006/relationships/font" Target="fonts/AbrilFatface-regular.fntdata"/><Relationship Id="rId13" Type="http://schemas.openxmlformats.org/officeDocument/2006/relationships/slide" Target="slides/slide7.xml"/><Relationship Id="rId35" Type="http://schemas.openxmlformats.org/officeDocument/2006/relationships/font" Target="fonts/BarlowCondensed-italic.fntdata"/><Relationship Id="rId12" Type="http://schemas.openxmlformats.org/officeDocument/2006/relationships/slide" Target="slides/slide6.xml"/><Relationship Id="rId34" Type="http://schemas.openxmlformats.org/officeDocument/2006/relationships/font" Target="fonts/BarlowCondensed-bold.fntdata"/><Relationship Id="rId15" Type="http://schemas.openxmlformats.org/officeDocument/2006/relationships/slide" Target="slides/slide9.xml"/><Relationship Id="rId37" Type="http://schemas.openxmlformats.org/officeDocument/2006/relationships/font" Target="fonts/DidactGothic-regular.fntdata"/><Relationship Id="rId14" Type="http://schemas.openxmlformats.org/officeDocument/2006/relationships/slide" Target="slides/slide8.xml"/><Relationship Id="rId36" Type="http://schemas.openxmlformats.org/officeDocument/2006/relationships/font" Target="fonts/BarlowCondensed-boldItalic.fntdata"/><Relationship Id="rId17" Type="http://schemas.openxmlformats.org/officeDocument/2006/relationships/slide" Target="slides/slide11.xml"/><Relationship Id="rId39" Type="http://schemas.openxmlformats.org/officeDocument/2006/relationships/font" Target="fonts/ArchivoBlack-regular.fntdata"/><Relationship Id="rId16" Type="http://schemas.openxmlformats.org/officeDocument/2006/relationships/slide" Target="slides/slide10.xml"/><Relationship Id="rId38" Type="http://schemas.openxmlformats.org/officeDocument/2006/relationships/font" Target="fonts/ShadowsIntoLightTwo-regular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k-state.edu/ksde/alp/resources/Handout-Module6.pdf#page=58" TargetMode="External"/><Relationship Id="rId3" Type="http://schemas.openxmlformats.org/officeDocument/2006/relationships/hyperlink" Target="https://docs.google.com/document/d/14hSKs-CXaKEdcHrhtHN7o87Xs4GvLSf2U4IIcQmIPoA/edit#bookmark=id.rvdej2mmt0yc" TargetMode="Externa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3" name="Google Shape;151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9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g3f64c032456_0_6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1" name="Google Shape;1891;g3f64c032456_0_6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5" name="Shape 1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" name="Google Shape;1976;g3f64c032456_0_7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7" name="Google Shape;1977;g3f64c032456_0_7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3f64c032456_0_7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0" name="Google Shape;2040;g3f64c032456_0_7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6" name="Shape 2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7" name="Google Shape;2087;g3f64c032456_0_8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8" name="Google Shape;2088;g3f64c032456_0_8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7" name="Shape 2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8" name="Google Shape;2178;g3f64c032456_0_9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9" name="Google Shape;2179;g3f64c032456_0_9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0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3f64c032456_0_10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3f64c032456_0_10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9" name="Shape 2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0" name="Google Shape;2340;g3f64c032456_0_10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1" name="Google Shape;2341;g3f64c032456_0_10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8" name="Shape 2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9" name="Google Shape;2409;g3f97d5bf9a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0" name="Google Shape;2410;g3f97d5bf9a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Read quote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Grading is not the purpose of assessment. Grades can be a useful way to target students for assistance, and of course grades are important for communicating to students, parents, and others (ex: college admissions offices)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but the real power of assessment is facilitating learning–”sitting beside” students.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to do this well, we as teachers need accurate information from our assessments.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7" name="Shape 2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8" name="Google Shape;2418;g3f97d5bf9a9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9" name="Google Shape;2419;g3f97d5bf9a9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how do we e</a:t>
            </a:r>
            <a:r>
              <a:rPr lang="en">
                <a:solidFill>
                  <a:schemeClr val="dk1"/>
                </a:solidFill>
              </a:rPr>
              <a:t>nsure we’re writing and administering accurate assessments–tests, quizzes, and other measures that yield both reliable and valid data?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There is no one way–it’s a complex process (psychometricians are usually PhD’s!)  </a:t>
            </a:r>
            <a:r>
              <a:rPr lang="en">
                <a:solidFill>
                  <a:schemeClr val="dk1"/>
                </a:solidFill>
              </a:rPr>
              <a:t>Consistent results across </a:t>
            </a:r>
            <a:r>
              <a:rPr i="1" lang="en">
                <a:solidFill>
                  <a:schemeClr val="dk1"/>
                </a:solidFill>
              </a:rPr>
              <a:t>repeated </a:t>
            </a:r>
            <a:r>
              <a:rPr lang="en">
                <a:solidFill>
                  <a:schemeClr val="dk1"/>
                </a:solidFill>
              </a:rPr>
              <a:t>tests  No assessment is 100% reliable–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there are always variables!   </a:t>
            </a:r>
            <a:r>
              <a:rPr lang="en">
                <a:solidFill>
                  <a:schemeClr val="dk1"/>
                </a:solidFill>
              </a:rPr>
              <a:t>But using these principles can help increase accuracy.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Reliability: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As we all know, writing accurate assessments is not enough.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must administer them to students in away that ensures validity and reliability.</a:t>
            </a:r>
            <a:endParaRPr>
              <a:solidFill>
                <a:schemeClr val="dk1"/>
              </a:solidFill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chemeClr val="dk1"/>
                </a:solidFill>
              </a:rPr>
              <a:t>Provide ample time for completion</a:t>
            </a:r>
            <a:r>
              <a:rPr lang="en" sz="1000">
                <a:solidFill>
                  <a:srgbClr val="0000FF"/>
                </a:solidFill>
              </a:rPr>
              <a:t> (</a:t>
            </a:r>
            <a:r>
              <a:rPr lang="en" sz="1000" u="sng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guidelines</a:t>
            </a:r>
            <a:r>
              <a:rPr lang="en" sz="1000">
                <a:solidFill>
                  <a:srgbClr val="0000FF"/>
                </a:solidFill>
              </a:rPr>
              <a:t>)</a:t>
            </a:r>
            <a:endParaRPr sz="1000">
              <a:solidFill>
                <a:srgbClr val="0000FF"/>
              </a:solidFill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chemeClr val="dk1"/>
                </a:solidFill>
              </a:rPr>
              <a:t>Create a supportive and comfortable environment</a:t>
            </a:r>
            <a:endParaRPr sz="1000">
              <a:solidFill>
                <a:schemeClr val="dk1"/>
              </a:solidFill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chemeClr val="dk1"/>
                </a:solidFill>
              </a:rPr>
              <a:t>Ensure clear instructions and scoring guides</a:t>
            </a:r>
            <a:endParaRPr sz="1000">
              <a:solidFill>
                <a:schemeClr val="dk1"/>
              </a:solidFill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000"/>
              <a:buFont typeface="Arial"/>
              <a:buChar char="●"/>
            </a:pPr>
            <a:r>
              <a:rPr lang="en" sz="1000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More tips here</a:t>
            </a:r>
            <a:endParaRPr sz="10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3" name="Shape 2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4" name="Google Shape;2424;g3f97d5bf9a9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5" name="Google Shape;2425;g3f97d5bf9a9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>
                <a:solidFill>
                  <a:schemeClr val="dk1"/>
                </a:solidFill>
              </a:rPr>
              <a:t>AI “flags” questions for 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your review.  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>
                <a:solidFill>
                  <a:schemeClr val="dk1"/>
                </a:solidFill>
              </a:rPr>
              <a:t>Use this process whenever you design your assessments to ensure they are 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</a:pPr>
            <a:r>
              <a:rPr i="1" lang="en">
                <a:solidFill>
                  <a:schemeClr val="dk1"/>
                </a:solidFill>
              </a:rPr>
              <a:t>Fair</a:t>
            </a:r>
            <a:endParaRPr i="1"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</a:pPr>
            <a:r>
              <a:rPr i="1" lang="en">
                <a:solidFill>
                  <a:schemeClr val="dk1"/>
                </a:solidFill>
              </a:rPr>
              <a:t>Valid</a:t>
            </a:r>
            <a:endParaRPr i="1"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</a:pPr>
            <a:r>
              <a:rPr i="1" lang="en">
                <a:solidFill>
                  <a:schemeClr val="dk1"/>
                </a:solidFill>
              </a:rPr>
              <a:t>Inclusive</a:t>
            </a:r>
            <a:endParaRPr i="1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i="1" lang="en">
                <a:solidFill>
                  <a:schemeClr val="dk1"/>
                </a:solidFill>
              </a:rPr>
              <a:t>Include guidelines to check for bias in your Notebook LM or upload with your prompt</a:t>
            </a:r>
            <a:endParaRPr i="1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idact Gothic"/>
              <a:buChar char="●"/>
            </a:pPr>
            <a:r>
              <a:rPr b="1" lang="en" u="sng">
                <a:solidFill>
                  <a:schemeClr val="dk1"/>
                </a:solidFill>
              </a:rPr>
              <a:t>Step 1</a:t>
            </a:r>
            <a:r>
              <a:rPr b="1" lang="en">
                <a:solidFill>
                  <a:schemeClr val="dk1"/>
                </a:solidFill>
              </a:rPr>
              <a:t>: </a:t>
            </a:r>
            <a:r>
              <a:rPr lang="en">
                <a:solidFill>
                  <a:schemeClr val="dk1"/>
                </a:solidFill>
              </a:rPr>
              <a:t> Upload your 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             assessment document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              into AI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idact Gothic"/>
              <a:buChar char="●"/>
            </a:pPr>
            <a:r>
              <a:rPr b="1" lang="en" u="sng">
                <a:solidFill>
                  <a:schemeClr val="dk1"/>
                </a:solidFill>
              </a:rPr>
              <a:t>Step 2</a:t>
            </a:r>
            <a:r>
              <a:rPr b="1" lang="en">
                <a:solidFill>
                  <a:schemeClr val="dk1"/>
                </a:solidFill>
              </a:rPr>
              <a:t>:  </a:t>
            </a:r>
            <a:r>
              <a:rPr lang="en">
                <a:solidFill>
                  <a:schemeClr val="dk1"/>
                </a:solidFill>
              </a:rPr>
              <a:t>Prompt AI to evaluate 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              your assessment 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              for bias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98048c57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2" name="Google Shape;1522;g2f98048c57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After intro, survey by raised hands, what you teach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elementary?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Middle?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Specials?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Other support?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Administrators?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9" name="Shape 2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0" name="Google Shape;2430;g3f60f45b617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1" name="Google Shape;2431;g3f60f45b617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5" name="Shape 2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6" name="Google Shape;2436;g2d3dd96ba4c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7" name="Google Shape;2437;g2d3dd96ba4c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g38939d4acfd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9" name="Google Shape;1529;g38939d4acfd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We all know </a:t>
            </a:r>
            <a:r>
              <a:rPr i="1" lang="en">
                <a:solidFill>
                  <a:schemeClr val="dk1"/>
                </a:solidFill>
              </a:rPr>
              <a:t>why</a:t>
            </a:r>
            <a:r>
              <a:rPr lang="en">
                <a:solidFill>
                  <a:schemeClr val="dk1"/>
                </a:solidFill>
              </a:rPr>
              <a:t> we assess... to guide instruction, diagnose gaps, and evaluate learning . The real challenge is doing this </a:t>
            </a:r>
            <a:r>
              <a:rPr i="1" lang="en">
                <a:solidFill>
                  <a:schemeClr val="dk1"/>
                </a:solidFill>
              </a:rPr>
              <a:t>well</a:t>
            </a:r>
            <a:r>
              <a:rPr lang="en">
                <a:solidFill>
                  <a:schemeClr val="dk1"/>
                </a:solidFill>
              </a:rPr>
              <a:t> without it taking all our time. Today is about using AI to make this process more efficient </a:t>
            </a:r>
            <a:r>
              <a:rPr i="1" lang="en">
                <a:solidFill>
                  <a:schemeClr val="dk1"/>
                </a:solidFill>
              </a:rPr>
              <a:t>and</a:t>
            </a:r>
            <a:r>
              <a:rPr lang="en">
                <a:solidFill>
                  <a:schemeClr val="dk1"/>
                </a:solidFill>
              </a:rPr>
              <a:t> more effective.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If our assessment design is flawed, AI can't fix it. It will just give us bad questions, faster...aka “Garbage in, garbage out”.   We must start with a quality design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g3f64c03245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9" name="Google Shape;1569;g3f64c03245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5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g3f64c032456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7" name="Google Shape;1577;g3f64c032456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8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g3f64c032456_0_1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0" name="Google Shape;1650;g3f64c032456_0_1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5" name="Shape 1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6" name="Google Shape;1716;g3f64c032456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7" name="Google Shape;1717;g3f64c032456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5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Google Shape;1796;g3f64c032456_0_4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7" name="Google Shape;1797;g3f64c032456_0_4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Which assessment gave you more opportunities to demonstrate understanding?</a:t>
            </a:r>
            <a:endParaRPr sz="21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Where did you notice increased rigor?</a:t>
            </a:r>
            <a:endParaRPr sz="21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9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Google Shape;1860;g3f64c032456_0_6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1" name="Google Shape;1861;g3f64c032456_0_6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questions-powerpoint-google-slides/can-i-use-these-templates/" TargetMode="External"/><Relationship Id="rId3" Type="http://schemas.openxmlformats.org/officeDocument/2006/relationships/hyperlink" Target="https://www.facebook.com/SlidesManiaSM/" TargetMode="External"/><Relationship Id="rId4" Type="http://schemas.openxmlformats.org/officeDocument/2006/relationships/image" Target="../media/image9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9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twitter.com/SlidesManiaSM/" TargetMode="External"/><Relationship Id="rId6" Type="http://schemas.openxmlformats.org/officeDocument/2006/relationships/image" Target="../media/image8.png"/><Relationship Id="rId7" Type="http://schemas.openxmlformats.org/officeDocument/2006/relationships/hyperlink" Target="https://www.pinterest.com/slidesmania/" TargetMode="External"/><Relationship Id="rId8" Type="http://schemas.openxmlformats.org/officeDocument/2006/relationships/image" Target="../media/image7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2;p2"/>
          <p:cNvGrpSpPr/>
          <p:nvPr/>
        </p:nvGrpSpPr>
        <p:grpSpPr>
          <a:xfrm>
            <a:off x="6419535" y="485984"/>
            <a:ext cx="1871303" cy="2315104"/>
            <a:chOff x="8025900" y="568625"/>
            <a:chExt cx="2772300" cy="3430800"/>
          </a:xfrm>
        </p:grpSpPr>
        <p:sp>
          <p:nvSpPr>
            <p:cNvPr id="13" name="Google Shape;13;p2"/>
            <p:cNvSpPr/>
            <p:nvPr/>
          </p:nvSpPr>
          <p:spPr>
            <a:xfrm>
              <a:off x="8025900" y="568625"/>
              <a:ext cx="2772300" cy="3430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pic>
          <p:nvPicPr>
            <p:cNvPr id="14" name="Google Shape;14;p2"/>
            <p:cNvPicPr preferRelativeResize="0"/>
            <p:nvPr/>
          </p:nvPicPr>
          <p:blipFill rotWithShape="1">
            <a:blip r:embed="rId2">
              <a:alphaModFix amt="20000"/>
            </a:blip>
            <a:srcRect b="65797" l="8502" r="41722" t="11513"/>
            <a:stretch/>
          </p:blipFill>
          <p:spPr>
            <a:xfrm rot="5400000">
              <a:off x="7696650" y="897875"/>
              <a:ext cx="3430800" cy="2772300"/>
            </a:xfrm>
            <a:custGeom>
              <a:rect b="b" l="l" r="r" t="t"/>
              <a:pathLst>
                <a:path extrusionOk="0" h="2772300" w="3430800">
                  <a:moveTo>
                    <a:pt x="0" y="2772300"/>
                  </a:moveTo>
                  <a:lnTo>
                    <a:pt x="0" y="0"/>
                  </a:lnTo>
                  <a:lnTo>
                    <a:pt x="3430800" y="0"/>
                  </a:lnTo>
                  <a:lnTo>
                    <a:pt x="3430800" y="277230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5" name="Google Shape;15;p2"/>
          <p:cNvGrpSpPr/>
          <p:nvPr/>
        </p:nvGrpSpPr>
        <p:grpSpPr>
          <a:xfrm>
            <a:off x="6784889" y="2575745"/>
            <a:ext cx="1842379" cy="1818182"/>
            <a:chOff x="3161217" y="1970080"/>
            <a:chExt cx="1395636" cy="1377828"/>
          </a:xfrm>
        </p:grpSpPr>
        <p:sp>
          <p:nvSpPr>
            <p:cNvPr id="16" name="Google Shape;16;p2"/>
            <p:cNvSpPr/>
            <p:nvPr/>
          </p:nvSpPr>
          <p:spPr>
            <a:xfrm>
              <a:off x="449370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3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3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27162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04954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7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827449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605373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0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383297" y="1970080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7" y="26685"/>
                  </a:moveTo>
                  <a:cubicBezTo>
                    <a:pt x="53367" y="41424"/>
                    <a:pt x="41420" y="53370"/>
                    <a:pt x="26681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7" y="11946"/>
                    <a:pt x="53367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161217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16210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16210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16210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16210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16210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16210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385665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385665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385665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385665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385665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385665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0922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60922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60922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60922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60922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60922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832789" y="329453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832789" y="307246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3832789" y="285038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832789" y="2628305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832789" y="240622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832789" y="2184153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056342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056342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56342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056342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056342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056342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279920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279920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279920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279920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279920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79920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503458" y="3294538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503458" y="3072462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503458" y="2850386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503458" y="2628305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503458" y="2406229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503458" y="2184153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>
            <a:off x="305031" y="371985"/>
            <a:ext cx="1842357" cy="1818181"/>
            <a:chOff x="812916" y="860267"/>
            <a:chExt cx="1395619" cy="1377827"/>
          </a:xfrm>
        </p:grpSpPr>
        <p:sp>
          <p:nvSpPr>
            <p:cNvPr id="66" name="Google Shape;66;p2"/>
            <p:cNvSpPr/>
            <p:nvPr/>
          </p:nvSpPr>
          <p:spPr>
            <a:xfrm>
              <a:off x="2145380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1"/>
                    <a:pt x="26685" y="53371"/>
                  </a:cubicBez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923304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1" y="53371"/>
                    <a:pt x="26685" y="53371"/>
                  </a:cubicBez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1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701228" y="860267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6" y="26685"/>
                  </a:moveTo>
                  <a:cubicBezTo>
                    <a:pt x="53366" y="41424"/>
                    <a:pt x="41420" y="53371"/>
                    <a:pt x="26685" y="53371"/>
                  </a:cubicBez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66" y="11946"/>
                    <a:pt x="53366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479148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1"/>
                    <a:pt x="26685" y="53371"/>
                  </a:cubicBez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257072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0" y="26685"/>
                  </a:moveTo>
                  <a:cubicBezTo>
                    <a:pt x="53370" y="41424"/>
                    <a:pt x="41424" y="53371"/>
                    <a:pt x="26685" y="53371"/>
                  </a:cubicBez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034996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0" y="26685"/>
                  </a:moveTo>
                  <a:cubicBezTo>
                    <a:pt x="53370" y="41424"/>
                    <a:pt x="41420" y="53371"/>
                    <a:pt x="26685" y="53371"/>
                  </a:cubicBez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812916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0" y="26685"/>
                  </a:moveTo>
                  <a:cubicBezTo>
                    <a:pt x="53370" y="41424"/>
                    <a:pt x="41424" y="53371"/>
                    <a:pt x="26685" y="53371"/>
                  </a:cubicBez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813806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5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5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813806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813806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813806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813806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813806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037368" y="2184724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1"/>
                  </a:moveTo>
                  <a:cubicBezTo>
                    <a:pt x="11946" y="53371"/>
                    <a:pt x="0" y="41425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5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037368" y="196264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037368" y="174057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037368" y="151849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037368" y="129641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037368" y="107433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260926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5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5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260926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260926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260926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260926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260926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484487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5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1" y="11950"/>
                    <a:pt x="53371" y="26685"/>
                  </a:cubicBezTo>
                  <a:cubicBezTo>
                    <a:pt x="53371" y="41425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1484487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ubicBezTo>
                    <a:pt x="53371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484487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ubicBezTo>
                    <a:pt x="53371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484487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1" y="11950"/>
                    <a:pt x="53371" y="26685"/>
                  </a:cubicBezTo>
                  <a:cubicBezTo>
                    <a:pt x="53371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484487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ubicBezTo>
                    <a:pt x="53371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484487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ubicBezTo>
                    <a:pt x="53371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708045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5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5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708045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08045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708045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08045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1708045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1931607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5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5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931607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931607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931607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931607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931607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2155165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5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5" y="0"/>
                    <a:pt x="53371" y="11950"/>
                    <a:pt x="53371" y="26685"/>
                  </a:cubicBezTo>
                  <a:cubicBezTo>
                    <a:pt x="53371" y="41425"/>
                    <a:pt x="41425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2155165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ubicBezTo>
                    <a:pt x="53371" y="41424"/>
                    <a:pt x="41425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155165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ubicBezTo>
                    <a:pt x="53371" y="41420"/>
                    <a:pt x="41425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2155165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5" y="0"/>
                    <a:pt x="53371" y="11950"/>
                    <a:pt x="53371" y="26685"/>
                  </a:cubicBezTo>
                  <a:cubicBezTo>
                    <a:pt x="53371" y="41424"/>
                    <a:pt x="41425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155165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ubicBezTo>
                    <a:pt x="53371" y="41424"/>
                    <a:pt x="41425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2155165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ubicBezTo>
                    <a:pt x="53371" y="41420"/>
                    <a:pt x="41425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" name="Google Shape;115;p2"/>
          <p:cNvGrpSpPr/>
          <p:nvPr/>
        </p:nvGrpSpPr>
        <p:grpSpPr>
          <a:xfrm>
            <a:off x="0" y="1036444"/>
            <a:ext cx="6984450" cy="2877525"/>
            <a:chOff x="0" y="1381925"/>
            <a:chExt cx="9312600" cy="3836700"/>
          </a:xfrm>
        </p:grpSpPr>
        <p:sp>
          <p:nvSpPr>
            <p:cNvPr id="116" name="Google Shape;116;p2"/>
            <p:cNvSpPr/>
            <p:nvPr/>
          </p:nvSpPr>
          <p:spPr>
            <a:xfrm>
              <a:off x="0" y="1381925"/>
              <a:ext cx="9312600" cy="3836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pic>
          <p:nvPicPr>
            <p:cNvPr id="117" name="Google Shape;117;p2"/>
            <p:cNvPicPr preferRelativeResize="0"/>
            <p:nvPr/>
          </p:nvPicPr>
          <p:blipFill rotWithShape="1">
            <a:blip r:embed="rId2">
              <a:alphaModFix amt="20000"/>
            </a:blip>
            <a:srcRect b="107" l="20301" r="24036" t="23674"/>
            <a:stretch/>
          </p:blipFill>
          <p:spPr>
            <a:xfrm rot="5400000">
              <a:off x="2737950" y="-1356025"/>
              <a:ext cx="3836700" cy="9312600"/>
            </a:xfrm>
            <a:custGeom>
              <a:rect b="b" l="l" r="r" t="t"/>
              <a:pathLst>
                <a:path extrusionOk="0" h="9312600" w="3836700">
                  <a:moveTo>
                    <a:pt x="0" y="9312600"/>
                  </a:moveTo>
                  <a:lnTo>
                    <a:pt x="0" y="0"/>
                  </a:lnTo>
                  <a:lnTo>
                    <a:pt x="3836700" y="0"/>
                  </a:lnTo>
                  <a:lnTo>
                    <a:pt x="3836700" y="931260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118" name="Google Shape;118;p2"/>
          <p:cNvSpPr txBox="1"/>
          <p:nvPr>
            <p:ph type="ctrTitle"/>
          </p:nvPr>
        </p:nvSpPr>
        <p:spPr>
          <a:xfrm>
            <a:off x="119706" y="1229531"/>
            <a:ext cx="65391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1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9" name="Google Shape;119;p2"/>
          <p:cNvSpPr txBox="1"/>
          <p:nvPr>
            <p:ph idx="1" type="subTitle"/>
          </p:nvPr>
        </p:nvSpPr>
        <p:spPr>
          <a:xfrm>
            <a:off x="119700" y="3319069"/>
            <a:ext cx="6539100" cy="4605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7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0" name="Google Shape;12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1" name="Google Shape;121;p2"/>
          <p:cNvGrpSpPr/>
          <p:nvPr/>
        </p:nvGrpSpPr>
        <p:grpSpPr>
          <a:xfrm>
            <a:off x="6181755" y="230471"/>
            <a:ext cx="1029657" cy="506486"/>
            <a:chOff x="7673633" y="189975"/>
            <a:chExt cx="1525417" cy="750572"/>
          </a:xfrm>
        </p:grpSpPr>
        <p:sp>
          <p:nvSpPr>
            <p:cNvPr id="122" name="Google Shape;122;p2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3" name="Google Shape;123;p2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24" name="Google Shape;124;p2"/>
          <p:cNvGrpSpPr/>
          <p:nvPr/>
        </p:nvGrpSpPr>
        <p:grpSpPr>
          <a:xfrm>
            <a:off x="983313" y="4711251"/>
            <a:ext cx="2925251" cy="432428"/>
            <a:chOff x="1439710" y="6217176"/>
            <a:chExt cx="4333706" cy="640824"/>
          </a:xfrm>
        </p:grpSpPr>
        <p:sp>
          <p:nvSpPr>
            <p:cNvPr id="125" name="Google Shape;125;p2"/>
            <p:cNvSpPr/>
            <p:nvPr/>
          </p:nvSpPr>
          <p:spPr>
            <a:xfrm>
              <a:off x="1439710" y="6217199"/>
              <a:ext cx="2177776" cy="640797"/>
            </a:xfrm>
            <a:custGeom>
              <a:rect b="b" l="l" r="r" t="t"/>
              <a:pathLst>
                <a:path extrusionOk="0" h="327355" w="1112529">
                  <a:moveTo>
                    <a:pt x="0" y="0"/>
                  </a:moveTo>
                  <a:lnTo>
                    <a:pt x="1112530" y="0"/>
                  </a:lnTo>
                  <a:lnTo>
                    <a:pt x="1112530" y="327356"/>
                  </a:lnTo>
                  <a:lnTo>
                    <a:pt x="0" y="327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959995" y="6217176"/>
              <a:ext cx="740168" cy="640821"/>
            </a:xfrm>
            <a:custGeom>
              <a:rect b="b" l="l" r="r" t="t"/>
              <a:pathLst>
                <a:path extrusionOk="0" h="327367" w="378119">
                  <a:moveTo>
                    <a:pt x="0" y="0"/>
                  </a:moveTo>
                  <a:lnTo>
                    <a:pt x="378119" y="0"/>
                  </a:lnTo>
                  <a:lnTo>
                    <a:pt x="378119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5033255" y="6217176"/>
              <a:ext cx="740160" cy="640821"/>
            </a:xfrm>
            <a:custGeom>
              <a:rect b="b" l="l" r="r" t="t"/>
              <a:pathLst>
                <a:path extrusionOk="0" h="327367" w="378115">
                  <a:moveTo>
                    <a:pt x="0" y="0"/>
                  </a:moveTo>
                  <a:lnTo>
                    <a:pt x="378115" y="0"/>
                  </a:lnTo>
                  <a:lnTo>
                    <a:pt x="378115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8" name="Google Shape;128;p2"/>
            <p:cNvPicPr preferRelativeResize="0"/>
            <p:nvPr/>
          </p:nvPicPr>
          <p:blipFill rotWithShape="1">
            <a:blip r:embed="rId2">
              <a:alphaModFix amt="20000"/>
            </a:blip>
            <a:srcRect b="11893" l="90453" r="250" t="52639"/>
            <a:stretch/>
          </p:blipFill>
          <p:spPr>
            <a:xfrm rot="5400000">
              <a:off x="3286151" y="4370736"/>
              <a:ext cx="640823" cy="4333705"/>
            </a:xfrm>
            <a:custGeom>
              <a:rect b="b" l="l" r="r" t="t"/>
              <a:pathLst>
                <a:path extrusionOk="0" h="4333705" w="640823">
                  <a:moveTo>
                    <a:pt x="23" y="4333705"/>
                  </a:moveTo>
                  <a:lnTo>
                    <a:pt x="23" y="2155927"/>
                  </a:lnTo>
                  <a:lnTo>
                    <a:pt x="640822" y="2155927"/>
                  </a:lnTo>
                  <a:lnTo>
                    <a:pt x="640822" y="4333705"/>
                  </a:lnTo>
                  <a:close/>
                  <a:moveTo>
                    <a:pt x="0" y="740160"/>
                  </a:moveTo>
                  <a:lnTo>
                    <a:pt x="0" y="0"/>
                  </a:lnTo>
                  <a:lnTo>
                    <a:pt x="640823" y="0"/>
                  </a:lnTo>
                  <a:lnTo>
                    <a:pt x="640823" y="740160"/>
                  </a:lnTo>
                  <a:close/>
                  <a:moveTo>
                    <a:pt x="0" y="1813420"/>
                  </a:moveTo>
                  <a:lnTo>
                    <a:pt x="0" y="1073252"/>
                  </a:lnTo>
                  <a:lnTo>
                    <a:pt x="640823" y="1073252"/>
                  </a:lnTo>
                  <a:lnTo>
                    <a:pt x="640823" y="181342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29" name="Google Shape;129;p2"/>
          <p:cNvGrpSpPr/>
          <p:nvPr/>
        </p:nvGrpSpPr>
        <p:grpSpPr>
          <a:xfrm>
            <a:off x="6994772" y="3614763"/>
            <a:ext cx="626327" cy="626142"/>
            <a:chOff x="8878102" y="4612385"/>
            <a:chExt cx="927892" cy="927892"/>
          </a:xfrm>
        </p:grpSpPr>
        <p:sp>
          <p:nvSpPr>
            <p:cNvPr id="130" name="Google Shape;130;p2"/>
            <p:cNvSpPr/>
            <p:nvPr/>
          </p:nvSpPr>
          <p:spPr>
            <a:xfrm>
              <a:off x="8878102" y="4612385"/>
              <a:ext cx="927892" cy="927892"/>
            </a:xfrm>
            <a:custGeom>
              <a:rect b="b" l="l" r="r" t="t"/>
              <a:pathLst>
                <a:path extrusionOk="0" h="474019" w="474019">
                  <a:moveTo>
                    <a:pt x="0" y="237010"/>
                  </a:moveTo>
                  <a:cubicBezTo>
                    <a:pt x="0" y="106114"/>
                    <a:pt x="106113" y="0"/>
                    <a:pt x="237010" y="0"/>
                  </a:cubicBezTo>
                  <a:cubicBezTo>
                    <a:pt x="367906" y="0"/>
                    <a:pt x="474019" y="106114"/>
                    <a:pt x="474019" y="237010"/>
                  </a:cubicBezTo>
                  <a:cubicBezTo>
                    <a:pt x="474019" y="367906"/>
                    <a:pt x="367906" y="474019"/>
                    <a:pt x="237010" y="474019"/>
                  </a:cubicBezTo>
                  <a:cubicBezTo>
                    <a:pt x="106113" y="474019"/>
                    <a:pt x="0" y="367906"/>
                    <a:pt x="0" y="2370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1" name="Google Shape;131;p2"/>
            <p:cNvPicPr preferRelativeResize="0"/>
            <p:nvPr/>
          </p:nvPicPr>
          <p:blipFill rotWithShape="1">
            <a:blip r:embed="rId2">
              <a:alphaModFix amt="20000"/>
            </a:blip>
            <a:srcRect b="72771" l="67169" r="19368" t="19635"/>
            <a:stretch/>
          </p:blipFill>
          <p:spPr>
            <a:xfrm rot="5400000">
              <a:off x="8878102" y="4612385"/>
              <a:ext cx="927892" cy="927892"/>
            </a:xfrm>
            <a:custGeom>
              <a:rect b="b" l="l" r="r" t="t"/>
              <a:pathLst>
                <a:path extrusionOk="0" h="927892" w="927892">
                  <a:moveTo>
                    <a:pt x="0" y="463945"/>
                  </a:moveTo>
                  <a:cubicBezTo>
                    <a:pt x="0" y="207716"/>
                    <a:pt x="207718" y="0"/>
                    <a:pt x="463947" y="0"/>
                  </a:cubicBezTo>
                  <a:cubicBezTo>
                    <a:pt x="720176" y="0"/>
                    <a:pt x="927892" y="207716"/>
                    <a:pt x="927892" y="463945"/>
                  </a:cubicBezTo>
                  <a:cubicBezTo>
                    <a:pt x="927892" y="720176"/>
                    <a:pt x="720176" y="927892"/>
                    <a:pt x="463947" y="927892"/>
                  </a:cubicBezTo>
                  <a:cubicBezTo>
                    <a:pt x="207718" y="927892"/>
                    <a:pt x="0" y="720176"/>
                    <a:pt x="0" y="463945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32" name="Google Shape;132;p2"/>
          <p:cNvGrpSpPr/>
          <p:nvPr/>
        </p:nvGrpSpPr>
        <p:grpSpPr>
          <a:xfrm>
            <a:off x="8564442" y="1096617"/>
            <a:ext cx="456791" cy="456618"/>
            <a:chOff x="11299596" y="1176502"/>
            <a:chExt cx="676727" cy="676672"/>
          </a:xfrm>
        </p:grpSpPr>
        <p:sp>
          <p:nvSpPr>
            <p:cNvPr id="133" name="Google Shape;133;p2"/>
            <p:cNvSpPr/>
            <p:nvPr/>
          </p:nvSpPr>
          <p:spPr>
            <a:xfrm>
              <a:off x="11299596" y="1176502"/>
              <a:ext cx="676725" cy="676671"/>
            </a:xfrm>
            <a:custGeom>
              <a:rect b="b" l="l" r="r" t="t"/>
              <a:pathLst>
                <a:path extrusionOk="0" h="345681" w="345709">
                  <a:moveTo>
                    <a:pt x="0" y="172839"/>
                  </a:moveTo>
                  <a:cubicBezTo>
                    <a:pt x="0" y="77384"/>
                    <a:pt x="77400" y="0"/>
                    <a:pt x="172855" y="0"/>
                  </a:cubicBezTo>
                  <a:cubicBezTo>
                    <a:pt x="268310" y="0"/>
                    <a:pt x="345710" y="77384"/>
                    <a:pt x="345710" y="172839"/>
                  </a:cubicBezTo>
                  <a:cubicBezTo>
                    <a:pt x="345710" y="268298"/>
                    <a:pt x="268310" y="345681"/>
                    <a:pt x="172855" y="345681"/>
                  </a:cubicBezTo>
                  <a:cubicBezTo>
                    <a:pt x="77400" y="345681"/>
                    <a:pt x="0" y="268298"/>
                    <a:pt x="0" y="1728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4" name="Google Shape;134;p2"/>
            <p:cNvPicPr preferRelativeResize="0"/>
            <p:nvPr/>
          </p:nvPicPr>
          <p:blipFill rotWithShape="1">
            <a:blip r:embed="rId2">
              <a:alphaModFix amt="20000"/>
            </a:blip>
            <a:srcRect b="92590" l="17319" r="72863" t="1872"/>
            <a:stretch/>
          </p:blipFill>
          <p:spPr>
            <a:xfrm rot="5400000">
              <a:off x="11299624" y="1176475"/>
              <a:ext cx="676671" cy="676727"/>
            </a:xfrm>
            <a:custGeom>
              <a:rect b="b" l="l" r="r" t="t"/>
              <a:pathLst>
                <a:path extrusionOk="0" h="676727" w="676671">
                  <a:moveTo>
                    <a:pt x="0" y="338364"/>
                  </a:moveTo>
                  <a:cubicBezTo>
                    <a:pt x="0" y="151510"/>
                    <a:pt x="151479" y="0"/>
                    <a:pt x="338333" y="0"/>
                  </a:cubicBezTo>
                  <a:cubicBezTo>
                    <a:pt x="525194" y="0"/>
                    <a:pt x="676671" y="151510"/>
                    <a:pt x="676671" y="338364"/>
                  </a:cubicBezTo>
                  <a:cubicBezTo>
                    <a:pt x="676671" y="525217"/>
                    <a:pt x="525194" y="676727"/>
                    <a:pt x="338333" y="676727"/>
                  </a:cubicBezTo>
                  <a:cubicBezTo>
                    <a:pt x="151479" y="676727"/>
                    <a:pt x="0" y="525217"/>
                    <a:pt x="0" y="338364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35" name="Google Shape;135;p2"/>
          <p:cNvGrpSpPr/>
          <p:nvPr/>
        </p:nvGrpSpPr>
        <p:grpSpPr>
          <a:xfrm>
            <a:off x="8048125" y="3539622"/>
            <a:ext cx="1748110" cy="1590482"/>
            <a:chOff x="10438625" y="4501032"/>
            <a:chExt cx="2589792" cy="2356968"/>
          </a:xfrm>
        </p:grpSpPr>
        <p:sp>
          <p:nvSpPr>
            <p:cNvPr id="136" name="Google Shape;136;p2"/>
            <p:cNvSpPr/>
            <p:nvPr/>
          </p:nvSpPr>
          <p:spPr>
            <a:xfrm>
              <a:off x="10438629" y="4501032"/>
              <a:ext cx="2589788" cy="2356967"/>
            </a:xfrm>
            <a:custGeom>
              <a:rect b="b" l="l" r="r" t="t"/>
              <a:pathLst>
                <a:path extrusionOk="0" h="1204070" w="1323008">
                  <a:moveTo>
                    <a:pt x="661504" y="0"/>
                  </a:moveTo>
                  <a:cubicBezTo>
                    <a:pt x="296201" y="0"/>
                    <a:pt x="0" y="296173"/>
                    <a:pt x="0" y="661492"/>
                  </a:cubicBezTo>
                  <a:lnTo>
                    <a:pt x="0" y="1204070"/>
                  </a:lnTo>
                  <a:lnTo>
                    <a:pt x="335873" y="1204070"/>
                  </a:lnTo>
                  <a:lnTo>
                    <a:pt x="335873" y="673126"/>
                  </a:lnTo>
                  <a:cubicBezTo>
                    <a:pt x="335873" y="488074"/>
                    <a:pt x="485816" y="338018"/>
                    <a:pt x="670856" y="338018"/>
                  </a:cubicBezTo>
                  <a:cubicBezTo>
                    <a:pt x="855936" y="338018"/>
                    <a:pt x="1005959" y="488074"/>
                    <a:pt x="1005959" y="673126"/>
                  </a:cubicBezTo>
                  <a:lnTo>
                    <a:pt x="1005959" y="1204070"/>
                  </a:lnTo>
                  <a:lnTo>
                    <a:pt x="1323009" y="1204070"/>
                  </a:lnTo>
                  <a:lnTo>
                    <a:pt x="1323009" y="661492"/>
                  </a:lnTo>
                  <a:cubicBezTo>
                    <a:pt x="1323009" y="296173"/>
                    <a:pt x="1026807" y="0"/>
                    <a:pt x="661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7" name="Google Shape;137;p2"/>
            <p:cNvPicPr preferRelativeResize="0"/>
            <p:nvPr/>
          </p:nvPicPr>
          <p:blipFill rotWithShape="1">
            <a:blip r:embed="rId2">
              <a:alphaModFix amt="20000"/>
            </a:blip>
            <a:srcRect b="37896" l="51255" r="14548" t="40908"/>
            <a:stretch/>
          </p:blipFill>
          <p:spPr>
            <a:xfrm rot="5400000">
              <a:off x="10555036" y="4384620"/>
              <a:ext cx="2356967" cy="2589790"/>
            </a:xfrm>
            <a:custGeom>
              <a:rect b="b" l="l" r="r" t="t"/>
              <a:pathLst>
                <a:path extrusionOk="0" h="2589790" w="2356967">
                  <a:moveTo>
                    <a:pt x="0" y="1294896"/>
                  </a:moveTo>
                  <a:cubicBezTo>
                    <a:pt x="0" y="579816"/>
                    <a:pt x="579759" y="0"/>
                    <a:pt x="1294871" y="0"/>
                  </a:cubicBezTo>
                  <a:lnTo>
                    <a:pt x="2356967" y="0"/>
                  </a:lnTo>
                  <a:lnTo>
                    <a:pt x="2356967" y="620626"/>
                  </a:lnTo>
                  <a:lnTo>
                    <a:pt x="1317644" y="620626"/>
                  </a:lnTo>
                  <a:cubicBezTo>
                    <a:pt x="955405" y="620626"/>
                    <a:pt x="661670" y="914296"/>
                    <a:pt x="661670" y="1276590"/>
                  </a:cubicBezTo>
                  <a:cubicBezTo>
                    <a:pt x="661670" y="1638805"/>
                    <a:pt x="955405" y="1932318"/>
                    <a:pt x="1317644" y="1932318"/>
                  </a:cubicBezTo>
                  <a:lnTo>
                    <a:pt x="2356967" y="1932318"/>
                  </a:lnTo>
                  <a:lnTo>
                    <a:pt x="2356967" y="2589790"/>
                  </a:lnTo>
                  <a:lnTo>
                    <a:pt x="1294871" y="2589790"/>
                  </a:lnTo>
                  <a:cubicBezTo>
                    <a:pt x="579759" y="2589790"/>
                    <a:pt x="0" y="2009977"/>
                    <a:pt x="0" y="1294896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38" name="Google Shape;138;p2"/>
          <p:cNvGrpSpPr/>
          <p:nvPr/>
        </p:nvGrpSpPr>
        <p:grpSpPr>
          <a:xfrm>
            <a:off x="7922261" y="2020856"/>
            <a:ext cx="1160272" cy="251326"/>
            <a:chOff x="10252161" y="2250341"/>
            <a:chExt cx="1718921" cy="372445"/>
          </a:xfrm>
        </p:grpSpPr>
        <p:grpSp>
          <p:nvGrpSpPr>
            <p:cNvPr id="139" name="Google Shape;139;p2"/>
            <p:cNvGrpSpPr/>
            <p:nvPr/>
          </p:nvGrpSpPr>
          <p:grpSpPr>
            <a:xfrm>
              <a:off x="10252161" y="2250341"/>
              <a:ext cx="1718919" cy="372444"/>
              <a:chOff x="5847152" y="1719922"/>
              <a:chExt cx="878928" cy="190440"/>
            </a:xfrm>
          </p:grpSpPr>
          <p:sp>
            <p:nvSpPr>
              <p:cNvPr id="140" name="Google Shape;140;p2"/>
              <p:cNvSpPr/>
              <p:nvPr/>
            </p:nvSpPr>
            <p:spPr>
              <a:xfrm>
                <a:off x="5847152" y="1719922"/>
                <a:ext cx="231188" cy="190440"/>
              </a:xfrm>
              <a:custGeom>
                <a:rect b="b" l="l" r="r" t="t"/>
                <a:pathLst>
                  <a:path extrusionOk="0" h="190440" w="231188">
                    <a:moveTo>
                      <a:pt x="128447" y="0"/>
                    </a:moveTo>
                    <a:lnTo>
                      <a:pt x="231188" y="0"/>
                    </a:lnTo>
                    <a:lnTo>
                      <a:pt x="102782" y="190440"/>
                    </a:lnTo>
                    <a:lnTo>
                      <a:pt x="0" y="190440"/>
                    </a:lnTo>
                    <a:lnTo>
                      <a:pt x="12844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6063038" y="1719922"/>
                <a:ext cx="231228" cy="190440"/>
              </a:xfrm>
              <a:custGeom>
                <a:rect b="b" l="l" r="r" t="t"/>
                <a:pathLst>
                  <a:path extrusionOk="0" h="190440" w="231228">
                    <a:moveTo>
                      <a:pt x="128447" y="0"/>
                    </a:moveTo>
                    <a:lnTo>
                      <a:pt x="231229" y="0"/>
                    </a:lnTo>
                    <a:lnTo>
                      <a:pt x="102782" y="190440"/>
                    </a:lnTo>
                    <a:lnTo>
                      <a:pt x="0" y="190440"/>
                    </a:lnTo>
                    <a:lnTo>
                      <a:pt x="12844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6278965" y="1719922"/>
                <a:ext cx="231188" cy="190440"/>
              </a:xfrm>
              <a:custGeom>
                <a:rect b="b" l="l" r="r" t="t"/>
                <a:pathLst>
                  <a:path extrusionOk="0" h="190440" w="231188">
                    <a:moveTo>
                      <a:pt x="128447" y="0"/>
                    </a:moveTo>
                    <a:lnTo>
                      <a:pt x="231188" y="0"/>
                    </a:lnTo>
                    <a:lnTo>
                      <a:pt x="102782" y="190440"/>
                    </a:lnTo>
                    <a:lnTo>
                      <a:pt x="0" y="190440"/>
                    </a:lnTo>
                    <a:lnTo>
                      <a:pt x="12844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6494852" y="1719922"/>
                <a:ext cx="231228" cy="190440"/>
              </a:xfrm>
              <a:custGeom>
                <a:rect b="b" l="l" r="r" t="t"/>
                <a:pathLst>
                  <a:path extrusionOk="0" h="190440" w="231228">
                    <a:moveTo>
                      <a:pt x="128447" y="0"/>
                    </a:moveTo>
                    <a:lnTo>
                      <a:pt x="231229" y="0"/>
                    </a:lnTo>
                    <a:lnTo>
                      <a:pt x="102782" y="190440"/>
                    </a:lnTo>
                    <a:lnTo>
                      <a:pt x="0" y="190440"/>
                    </a:lnTo>
                    <a:lnTo>
                      <a:pt x="12844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44" name="Google Shape;144;p2"/>
            <p:cNvPicPr preferRelativeResize="0"/>
            <p:nvPr/>
          </p:nvPicPr>
          <p:blipFill rotWithShape="1">
            <a:blip r:embed="rId2">
              <a:alphaModFix amt="20000"/>
            </a:blip>
            <a:srcRect b="84017" l="32899" r="61697" t="1915"/>
            <a:stretch/>
          </p:blipFill>
          <p:spPr>
            <a:xfrm rot="5400000">
              <a:off x="10925399" y="1577103"/>
              <a:ext cx="372444" cy="1718921"/>
            </a:xfrm>
            <a:custGeom>
              <a:rect b="b" l="l" r="r" t="t"/>
              <a:pathLst>
                <a:path extrusionOk="0" h="1718921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04"/>
                  </a:lnTo>
                  <a:lnTo>
                    <a:pt x="372444" y="452214"/>
                  </a:lnTo>
                  <a:close/>
                  <a:moveTo>
                    <a:pt x="0" y="623221"/>
                  </a:moveTo>
                  <a:lnTo>
                    <a:pt x="0" y="422291"/>
                  </a:lnTo>
                  <a:lnTo>
                    <a:pt x="372444" y="673414"/>
                  </a:lnTo>
                  <a:lnTo>
                    <a:pt x="372444" y="874425"/>
                  </a:lnTo>
                  <a:close/>
                  <a:moveTo>
                    <a:pt x="0" y="1045510"/>
                  </a:moveTo>
                  <a:lnTo>
                    <a:pt x="0" y="844499"/>
                  </a:lnTo>
                  <a:lnTo>
                    <a:pt x="372444" y="1095703"/>
                  </a:lnTo>
                  <a:lnTo>
                    <a:pt x="372444" y="1296713"/>
                  </a:lnTo>
                  <a:close/>
                  <a:moveTo>
                    <a:pt x="0" y="1467717"/>
                  </a:moveTo>
                  <a:lnTo>
                    <a:pt x="0" y="1266787"/>
                  </a:lnTo>
                  <a:lnTo>
                    <a:pt x="372444" y="1517910"/>
                  </a:lnTo>
                  <a:lnTo>
                    <a:pt x="372444" y="1718921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45" name="Google Shape;145;p2"/>
          <p:cNvGrpSpPr/>
          <p:nvPr/>
        </p:nvGrpSpPr>
        <p:grpSpPr>
          <a:xfrm>
            <a:off x="6604757" y="4614044"/>
            <a:ext cx="1160277" cy="251326"/>
            <a:chOff x="8300303" y="6093240"/>
            <a:chExt cx="1718929" cy="372445"/>
          </a:xfrm>
        </p:grpSpPr>
        <p:grpSp>
          <p:nvGrpSpPr>
            <p:cNvPr id="146" name="Google Shape;146;p2"/>
            <p:cNvGrpSpPr/>
            <p:nvPr/>
          </p:nvGrpSpPr>
          <p:grpSpPr>
            <a:xfrm>
              <a:off x="8300303" y="6093240"/>
              <a:ext cx="1718927" cy="372442"/>
              <a:chOff x="3290595" y="3170847"/>
              <a:chExt cx="878932" cy="190439"/>
            </a:xfrm>
          </p:grpSpPr>
          <p:sp>
            <p:nvSpPr>
              <p:cNvPr id="147" name="Google Shape;147;p2"/>
              <p:cNvSpPr/>
              <p:nvPr/>
            </p:nvSpPr>
            <p:spPr>
              <a:xfrm>
                <a:off x="3290595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>
                <a:off x="3506498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5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>
                <a:off x="3722404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3938311" y="3170847"/>
                <a:ext cx="231216" cy="190439"/>
              </a:xfrm>
              <a:custGeom>
                <a:rect b="b" l="l" r="r" t="t"/>
                <a:pathLst>
                  <a:path extrusionOk="0" h="190439" w="231216">
                    <a:moveTo>
                      <a:pt x="128435" y="0"/>
                    </a:moveTo>
                    <a:lnTo>
                      <a:pt x="231217" y="0"/>
                    </a:lnTo>
                    <a:lnTo>
                      <a:pt x="102766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51" name="Google Shape;151;p2"/>
            <p:cNvPicPr preferRelativeResize="0"/>
            <p:nvPr/>
          </p:nvPicPr>
          <p:blipFill rotWithShape="1">
            <a:blip r:embed="rId2">
              <a:alphaModFix amt="20000"/>
            </a:blip>
            <a:srcRect b="68042" l="88654" r="5942" t="17890"/>
            <a:stretch/>
          </p:blipFill>
          <p:spPr>
            <a:xfrm rot="5400000">
              <a:off x="8973545" y="5419998"/>
              <a:ext cx="372444" cy="1718929"/>
            </a:xfrm>
            <a:custGeom>
              <a:rect b="b" l="l" r="r" t="t"/>
              <a:pathLst>
                <a:path extrusionOk="0" h="1718929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12"/>
                  </a:lnTo>
                  <a:lnTo>
                    <a:pt x="372444" y="452191"/>
                  </a:lnTo>
                  <a:close/>
                  <a:moveTo>
                    <a:pt x="0" y="623259"/>
                  </a:moveTo>
                  <a:lnTo>
                    <a:pt x="0" y="422274"/>
                  </a:lnTo>
                  <a:lnTo>
                    <a:pt x="372444" y="673453"/>
                  </a:lnTo>
                  <a:lnTo>
                    <a:pt x="372444" y="874440"/>
                  </a:lnTo>
                  <a:close/>
                  <a:moveTo>
                    <a:pt x="0" y="1045507"/>
                  </a:moveTo>
                  <a:lnTo>
                    <a:pt x="0" y="844520"/>
                  </a:lnTo>
                  <a:lnTo>
                    <a:pt x="372444" y="1095701"/>
                  </a:lnTo>
                  <a:lnTo>
                    <a:pt x="372444" y="1296688"/>
                  </a:lnTo>
                  <a:close/>
                  <a:moveTo>
                    <a:pt x="0" y="1467748"/>
                  </a:moveTo>
                  <a:lnTo>
                    <a:pt x="0" y="1266763"/>
                  </a:lnTo>
                  <a:lnTo>
                    <a:pt x="372444" y="1517942"/>
                  </a:lnTo>
                  <a:lnTo>
                    <a:pt x="372444" y="171892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52" name="Google Shape;152;p2"/>
          <p:cNvGrpSpPr/>
          <p:nvPr/>
        </p:nvGrpSpPr>
        <p:grpSpPr>
          <a:xfrm>
            <a:off x="2406316" y="-119841"/>
            <a:ext cx="1102695" cy="1102535"/>
            <a:chOff x="3519724" y="-159776"/>
            <a:chExt cx="1633623" cy="1633869"/>
          </a:xfrm>
        </p:grpSpPr>
        <p:sp>
          <p:nvSpPr>
            <p:cNvPr id="153" name="Google Shape;153;p2"/>
            <p:cNvSpPr/>
            <p:nvPr/>
          </p:nvSpPr>
          <p:spPr>
            <a:xfrm>
              <a:off x="3519724" y="-159776"/>
              <a:ext cx="1633622" cy="1633867"/>
            </a:xfrm>
            <a:custGeom>
              <a:rect b="b" l="l" r="r" t="t"/>
              <a:pathLst>
                <a:path extrusionOk="0" h="834670" w="834545">
                  <a:moveTo>
                    <a:pt x="417208" y="0"/>
                  </a:moveTo>
                  <a:cubicBezTo>
                    <a:pt x="186752" y="0"/>
                    <a:pt x="0" y="186874"/>
                    <a:pt x="0" y="417333"/>
                  </a:cubicBezTo>
                  <a:cubicBezTo>
                    <a:pt x="0" y="647793"/>
                    <a:pt x="186752" y="834671"/>
                    <a:pt x="417208" y="834671"/>
                  </a:cubicBezTo>
                  <a:cubicBezTo>
                    <a:pt x="647668" y="834671"/>
                    <a:pt x="834545" y="647793"/>
                    <a:pt x="834545" y="417333"/>
                  </a:cubicBezTo>
                  <a:cubicBezTo>
                    <a:pt x="834545" y="186874"/>
                    <a:pt x="647668" y="0"/>
                    <a:pt x="417208" y="0"/>
                  </a:cubicBezTo>
                  <a:close/>
                  <a:moveTo>
                    <a:pt x="417208" y="211515"/>
                  </a:moveTo>
                  <a:cubicBezTo>
                    <a:pt x="530871" y="211515"/>
                    <a:pt x="623031" y="303674"/>
                    <a:pt x="623031" y="417333"/>
                  </a:cubicBezTo>
                  <a:cubicBezTo>
                    <a:pt x="623031" y="530997"/>
                    <a:pt x="530871" y="623156"/>
                    <a:pt x="417208" y="623156"/>
                  </a:cubicBezTo>
                  <a:cubicBezTo>
                    <a:pt x="303549" y="623156"/>
                    <a:pt x="211389" y="530997"/>
                    <a:pt x="211389" y="417333"/>
                  </a:cubicBezTo>
                  <a:cubicBezTo>
                    <a:pt x="211389" y="303674"/>
                    <a:pt x="303549" y="211515"/>
                    <a:pt x="417208" y="2115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4" name="Google Shape;154;p2"/>
            <p:cNvPicPr preferRelativeResize="0"/>
            <p:nvPr/>
          </p:nvPicPr>
          <p:blipFill rotWithShape="1">
            <a:blip r:embed="rId2">
              <a:alphaModFix amt="20000"/>
            </a:blip>
            <a:srcRect b="29022" l="0" r="76435" t="57607"/>
            <a:stretch/>
          </p:blipFill>
          <p:spPr>
            <a:xfrm rot="5400000">
              <a:off x="3524425" y="-154828"/>
              <a:ext cx="1624221" cy="1633622"/>
            </a:xfrm>
            <a:custGeom>
              <a:rect b="b" l="l" r="r" t="t"/>
              <a:pathLst>
                <a:path extrusionOk="0" h="1633622" w="1624221">
                  <a:moveTo>
                    <a:pt x="404393" y="816937"/>
                  </a:moveTo>
                  <a:cubicBezTo>
                    <a:pt x="404393" y="1039425"/>
                    <a:pt x="584794" y="1219828"/>
                    <a:pt x="807282" y="1219828"/>
                  </a:cubicBezTo>
                  <a:cubicBezTo>
                    <a:pt x="1029779" y="1219828"/>
                    <a:pt x="1210180" y="1039425"/>
                    <a:pt x="1210180" y="816937"/>
                  </a:cubicBezTo>
                  <a:cubicBezTo>
                    <a:pt x="1210180" y="594442"/>
                    <a:pt x="1029779" y="414039"/>
                    <a:pt x="807282" y="414039"/>
                  </a:cubicBezTo>
                  <a:cubicBezTo>
                    <a:pt x="584794" y="414039"/>
                    <a:pt x="404393" y="594442"/>
                    <a:pt x="404393" y="816937"/>
                  </a:cubicBezTo>
                  <a:close/>
                  <a:moveTo>
                    <a:pt x="0" y="936017"/>
                  </a:moveTo>
                  <a:lnTo>
                    <a:pt x="0" y="697849"/>
                  </a:lnTo>
                  <a:lnTo>
                    <a:pt x="6951" y="652312"/>
                  </a:lnTo>
                  <a:cubicBezTo>
                    <a:pt x="83137" y="280075"/>
                    <a:pt x="412549" y="0"/>
                    <a:pt x="807282" y="0"/>
                  </a:cubicBezTo>
                  <a:cubicBezTo>
                    <a:pt x="1258407" y="0"/>
                    <a:pt x="1624221" y="365812"/>
                    <a:pt x="1624221" y="816937"/>
                  </a:cubicBezTo>
                  <a:cubicBezTo>
                    <a:pt x="1624221" y="1268055"/>
                    <a:pt x="1258407" y="1633622"/>
                    <a:pt x="807282" y="1633622"/>
                  </a:cubicBezTo>
                  <a:cubicBezTo>
                    <a:pt x="412548" y="1633622"/>
                    <a:pt x="83137" y="1353735"/>
                    <a:pt x="6951" y="981549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">
  <p:cSld name="TITLE_AND_TWO_COLUMNS_1_1"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0" name="Google Shape;850;p11"/>
          <p:cNvGrpSpPr/>
          <p:nvPr/>
        </p:nvGrpSpPr>
        <p:grpSpPr>
          <a:xfrm>
            <a:off x="7506825" y="142237"/>
            <a:ext cx="1520127" cy="1500730"/>
            <a:chOff x="3161217" y="1970080"/>
            <a:chExt cx="1395636" cy="1377828"/>
          </a:xfrm>
        </p:grpSpPr>
        <p:sp>
          <p:nvSpPr>
            <p:cNvPr id="851" name="Google Shape;851;p11"/>
            <p:cNvSpPr/>
            <p:nvPr/>
          </p:nvSpPr>
          <p:spPr>
            <a:xfrm>
              <a:off x="449370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3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3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11"/>
            <p:cNvSpPr/>
            <p:nvPr/>
          </p:nvSpPr>
          <p:spPr>
            <a:xfrm>
              <a:off x="427162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11"/>
            <p:cNvSpPr/>
            <p:nvPr/>
          </p:nvSpPr>
          <p:spPr>
            <a:xfrm>
              <a:off x="404954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7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11"/>
            <p:cNvSpPr/>
            <p:nvPr/>
          </p:nvSpPr>
          <p:spPr>
            <a:xfrm>
              <a:off x="3827449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11"/>
            <p:cNvSpPr/>
            <p:nvPr/>
          </p:nvSpPr>
          <p:spPr>
            <a:xfrm>
              <a:off x="3605373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0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11"/>
            <p:cNvSpPr/>
            <p:nvPr/>
          </p:nvSpPr>
          <p:spPr>
            <a:xfrm>
              <a:off x="3383297" y="1970080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7" y="26685"/>
                  </a:moveTo>
                  <a:cubicBezTo>
                    <a:pt x="53367" y="41424"/>
                    <a:pt x="41420" y="53370"/>
                    <a:pt x="26681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7" y="11946"/>
                    <a:pt x="53367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11"/>
            <p:cNvSpPr/>
            <p:nvPr/>
          </p:nvSpPr>
          <p:spPr>
            <a:xfrm>
              <a:off x="3161217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11"/>
            <p:cNvSpPr/>
            <p:nvPr/>
          </p:nvSpPr>
          <p:spPr>
            <a:xfrm>
              <a:off x="316210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11"/>
            <p:cNvSpPr/>
            <p:nvPr/>
          </p:nvSpPr>
          <p:spPr>
            <a:xfrm>
              <a:off x="316210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11"/>
            <p:cNvSpPr/>
            <p:nvPr/>
          </p:nvSpPr>
          <p:spPr>
            <a:xfrm>
              <a:off x="316210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11"/>
            <p:cNvSpPr/>
            <p:nvPr/>
          </p:nvSpPr>
          <p:spPr>
            <a:xfrm>
              <a:off x="316210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11"/>
            <p:cNvSpPr/>
            <p:nvPr/>
          </p:nvSpPr>
          <p:spPr>
            <a:xfrm>
              <a:off x="316210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11"/>
            <p:cNvSpPr/>
            <p:nvPr/>
          </p:nvSpPr>
          <p:spPr>
            <a:xfrm>
              <a:off x="316210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11"/>
            <p:cNvSpPr/>
            <p:nvPr/>
          </p:nvSpPr>
          <p:spPr>
            <a:xfrm>
              <a:off x="3385665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11"/>
            <p:cNvSpPr/>
            <p:nvPr/>
          </p:nvSpPr>
          <p:spPr>
            <a:xfrm>
              <a:off x="3385665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11"/>
            <p:cNvSpPr/>
            <p:nvPr/>
          </p:nvSpPr>
          <p:spPr>
            <a:xfrm>
              <a:off x="3385665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11"/>
            <p:cNvSpPr/>
            <p:nvPr/>
          </p:nvSpPr>
          <p:spPr>
            <a:xfrm>
              <a:off x="3385665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11"/>
            <p:cNvSpPr/>
            <p:nvPr/>
          </p:nvSpPr>
          <p:spPr>
            <a:xfrm>
              <a:off x="3385665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11"/>
            <p:cNvSpPr/>
            <p:nvPr/>
          </p:nvSpPr>
          <p:spPr>
            <a:xfrm>
              <a:off x="3385665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11"/>
            <p:cNvSpPr/>
            <p:nvPr/>
          </p:nvSpPr>
          <p:spPr>
            <a:xfrm>
              <a:off x="360922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11"/>
            <p:cNvSpPr/>
            <p:nvPr/>
          </p:nvSpPr>
          <p:spPr>
            <a:xfrm>
              <a:off x="360922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11"/>
            <p:cNvSpPr/>
            <p:nvPr/>
          </p:nvSpPr>
          <p:spPr>
            <a:xfrm>
              <a:off x="360922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11"/>
            <p:cNvSpPr/>
            <p:nvPr/>
          </p:nvSpPr>
          <p:spPr>
            <a:xfrm>
              <a:off x="360922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11"/>
            <p:cNvSpPr/>
            <p:nvPr/>
          </p:nvSpPr>
          <p:spPr>
            <a:xfrm>
              <a:off x="360922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11"/>
            <p:cNvSpPr/>
            <p:nvPr/>
          </p:nvSpPr>
          <p:spPr>
            <a:xfrm>
              <a:off x="360922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11"/>
            <p:cNvSpPr/>
            <p:nvPr/>
          </p:nvSpPr>
          <p:spPr>
            <a:xfrm>
              <a:off x="3832789" y="329453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11"/>
            <p:cNvSpPr/>
            <p:nvPr/>
          </p:nvSpPr>
          <p:spPr>
            <a:xfrm>
              <a:off x="3832789" y="307246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11"/>
            <p:cNvSpPr/>
            <p:nvPr/>
          </p:nvSpPr>
          <p:spPr>
            <a:xfrm>
              <a:off x="3832789" y="285038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11"/>
            <p:cNvSpPr/>
            <p:nvPr/>
          </p:nvSpPr>
          <p:spPr>
            <a:xfrm>
              <a:off x="3832789" y="2628305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11"/>
            <p:cNvSpPr/>
            <p:nvPr/>
          </p:nvSpPr>
          <p:spPr>
            <a:xfrm>
              <a:off x="3832789" y="240622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11"/>
            <p:cNvSpPr/>
            <p:nvPr/>
          </p:nvSpPr>
          <p:spPr>
            <a:xfrm>
              <a:off x="3832789" y="2184153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11"/>
            <p:cNvSpPr/>
            <p:nvPr/>
          </p:nvSpPr>
          <p:spPr>
            <a:xfrm>
              <a:off x="4056342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11"/>
            <p:cNvSpPr/>
            <p:nvPr/>
          </p:nvSpPr>
          <p:spPr>
            <a:xfrm>
              <a:off x="4056342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11"/>
            <p:cNvSpPr/>
            <p:nvPr/>
          </p:nvSpPr>
          <p:spPr>
            <a:xfrm>
              <a:off x="4056342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11"/>
            <p:cNvSpPr/>
            <p:nvPr/>
          </p:nvSpPr>
          <p:spPr>
            <a:xfrm>
              <a:off x="4056342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11"/>
            <p:cNvSpPr/>
            <p:nvPr/>
          </p:nvSpPr>
          <p:spPr>
            <a:xfrm>
              <a:off x="4056342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11"/>
            <p:cNvSpPr/>
            <p:nvPr/>
          </p:nvSpPr>
          <p:spPr>
            <a:xfrm>
              <a:off x="4056342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11"/>
            <p:cNvSpPr/>
            <p:nvPr/>
          </p:nvSpPr>
          <p:spPr>
            <a:xfrm>
              <a:off x="4279920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11"/>
            <p:cNvSpPr/>
            <p:nvPr/>
          </p:nvSpPr>
          <p:spPr>
            <a:xfrm>
              <a:off x="4279920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11"/>
            <p:cNvSpPr/>
            <p:nvPr/>
          </p:nvSpPr>
          <p:spPr>
            <a:xfrm>
              <a:off x="4279920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11"/>
            <p:cNvSpPr/>
            <p:nvPr/>
          </p:nvSpPr>
          <p:spPr>
            <a:xfrm>
              <a:off x="4279920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11"/>
            <p:cNvSpPr/>
            <p:nvPr/>
          </p:nvSpPr>
          <p:spPr>
            <a:xfrm>
              <a:off x="4279920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11"/>
            <p:cNvSpPr/>
            <p:nvPr/>
          </p:nvSpPr>
          <p:spPr>
            <a:xfrm>
              <a:off x="4279920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11"/>
            <p:cNvSpPr/>
            <p:nvPr/>
          </p:nvSpPr>
          <p:spPr>
            <a:xfrm>
              <a:off x="4503458" y="3294538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11"/>
            <p:cNvSpPr/>
            <p:nvPr/>
          </p:nvSpPr>
          <p:spPr>
            <a:xfrm>
              <a:off x="4503458" y="3072462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11"/>
            <p:cNvSpPr/>
            <p:nvPr/>
          </p:nvSpPr>
          <p:spPr>
            <a:xfrm>
              <a:off x="4503458" y="2850386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11"/>
            <p:cNvSpPr/>
            <p:nvPr/>
          </p:nvSpPr>
          <p:spPr>
            <a:xfrm>
              <a:off x="4503458" y="2628305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11"/>
            <p:cNvSpPr/>
            <p:nvPr/>
          </p:nvSpPr>
          <p:spPr>
            <a:xfrm>
              <a:off x="4503458" y="2406229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11"/>
            <p:cNvSpPr/>
            <p:nvPr/>
          </p:nvSpPr>
          <p:spPr>
            <a:xfrm>
              <a:off x="4503458" y="2184153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0" name="Google Shape;900;p11"/>
          <p:cNvGrpSpPr/>
          <p:nvPr/>
        </p:nvGrpSpPr>
        <p:grpSpPr>
          <a:xfrm>
            <a:off x="7027502" y="4864174"/>
            <a:ext cx="1289197" cy="279333"/>
            <a:chOff x="8300303" y="6093240"/>
            <a:chExt cx="1718929" cy="372445"/>
          </a:xfrm>
        </p:grpSpPr>
        <p:grpSp>
          <p:nvGrpSpPr>
            <p:cNvPr id="901" name="Google Shape;901;p11"/>
            <p:cNvGrpSpPr/>
            <p:nvPr/>
          </p:nvGrpSpPr>
          <p:grpSpPr>
            <a:xfrm>
              <a:off x="8300303" y="6093240"/>
              <a:ext cx="1718927" cy="372442"/>
              <a:chOff x="3290595" y="3170847"/>
              <a:chExt cx="878932" cy="190439"/>
            </a:xfrm>
          </p:grpSpPr>
          <p:sp>
            <p:nvSpPr>
              <p:cNvPr id="902" name="Google Shape;902;p11"/>
              <p:cNvSpPr/>
              <p:nvPr/>
            </p:nvSpPr>
            <p:spPr>
              <a:xfrm>
                <a:off x="3290595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11"/>
              <p:cNvSpPr/>
              <p:nvPr/>
            </p:nvSpPr>
            <p:spPr>
              <a:xfrm>
                <a:off x="3506498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5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4" name="Google Shape;904;p11"/>
              <p:cNvSpPr/>
              <p:nvPr/>
            </p:nvSpPr>
            <p:spPr>
              <a:xfrm>
                <a:off x="3722404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11"/>
              <p:cNvSpPr/>
              <p:nvPr/>
            </p:nvSpPr>
            <p:spPr>
              <a:xfrm>
                <a:off x="3938311" y="3170847"/>
                <a:ext cx="231216" cy="190439"/>
              </a:xfrm>
              <a:custGeom>
                <a:rect b="b" l="l" r="r" t="t"/>
                <a:pathLst>
                  <a:path extrusionOk="0" h="190439" w="231216">
                    <a:moveTo>
                      <a:pt x="128435" y="0"/>
                    </a:moveTo>
                    <a:lnTo>
                      <a:pt x="231217" y="0"/>
                    </a:lnTo>
                    <a:lnTo>
                      <a:pt x="102766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906" name="Google Shape;906;p11"/>
            <p:cNvPicPr preferRelativeResize="0"/>
            <p:nvPr/>
          </p:nvPicPr>
          <p:blipFill rotWithShape="1">
            <a:blip r:embed="rId2">
              <a:alphaModFix amt="20000"/>
            </a:blip>
            <a:srcRect b="68042" l="88654" r="5942" t="17890"/>
            <a:stretch/>
          </p:blipFill>
          <p:spPr>
            <a:xfrm rot="5400000">
              <a:off x="8973545" y="5419998"/>
              <a:ext cx="372444" cy="1718929"/>
            </a:xfrm>
            <a:custGeom>
              <a:rect b="b" l="l" r="r" t="t"/>
              <a:pathLst>
                <a:path extrusionOk="0" h="1718929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12"/>
                  </a:lnTo>
                  <a:lnTo>
                    <a:pt x="372444" y="452191"/>
                  </a:lnTo>
                  <a:close/>
                  <a:moveTo>
                    <a:pt x="0" y="623259"/>
                  </a:moveTo>
                  <a:lnTo>
                    <a:pt x="0" y="422274"/>
                  </a:lnTo>
                  <a:lnTo>
                    <a:pt x="372444" y="673453"/>
                  </a:lnTo>
                  <a:lnTo>
                    <a:pt x="372444" y="874440"/>
                  </a:lnTo>
                  <a:close/>
                  <a:moveTo>
                    <a:pt x="0" y="1045507"/>
                  </a:moveTo>
                  <a:lnTo>
                    <a:pt x="0" y="844520"/>
                  </a:lnTo>
                  <a:lnTo>
                    <a:pt x="372444" y="1095701"/>
                  </a:lnTo>
                  <a:lnTo>
                    <a:pt x="372444" y="1296688"/>
                  </a:lnTo>
                  <a:close/>
                  <a:moveTo>
                    <a:pt x="0" y="1467748"/>
                  </a:moveTo>
                  <a:lnTo>
                    <a:pt x="0" y="1266763"/>
                  </a:lnTo>
                  <a:lnTo>
                    <a:pt x="372444" y="1517942"/>
                  </a:lnTo>
                  <a:lnTo>
                    <a:pt x="372444" y="171892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907" name="Google Shape;907;p11"/>
          <p:cNvGrpSpPr/>
          <p:nvPr/>
        </p:nvGrpSpPr>
        <p:grpSpPr>
          <a:xfrm>
            <a:off x="311743" y="4791802"/>
            <a:ext cx="2395239" cy="351877"/>
            <a:chOff x="1439710" y="6217176"/>
            <a:chExt cx="4333706" cy="640824"/>
          </a:xfrm>
        </p:grpSpPr>
        <p:sp>
          <p:nvSpPr>
            <p:cNvPr id="908" name="Google Shape;908;p11"/>
            <p:cNvSpPr/>
            <p:nvPr/>
          </p:nvSpPr>
          <p:spPr>
            <a:xfrm>
              <a:off x="1439710" y="6217199"/>
              <a:ext cx="2177776" cy="640797"/>
            </a:xfrm>
            <a:custGeom>
              <a:rect b="b" l="l" r="r" t="t"/>
              <a:pathLst>
                <a:path extrusionOk="0" h="327355" w="1112529">
                  <a:moveTo>
                    <a:pt x="0" y="0"/>
                  </a:moveTo>
                  <a:lnTo>
                    <a:pt x="1112530" y="0"/>
                  </a:lnTo>
                  <a:lnTo>
                    <a:pt x="1112530" y="327356"/>
                  </a:lnTo>
                  <a:lnTo>
                    <a:pt x="0" y="327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11"/>
            <p:cNvSpPr/>
            <p:nvPr/>
          </p:nvSpPr>
          <p:spPr>
            <a:xfrm>
              <a:off x="3959995" y="6217176"/>
              <a:ext cx="740168" cy="640821"/>
            </a:xfrm>
            <a:custGeom>
              <a:rect b="b" l="l" r="r" t="t"/>
              <a:pathLst>
                <a:path extrusionOk="0" h="327367" w="378119">
                  <a:moveTo>
                    <a:pt x="0" y="0"/>
                  </a:moveTo>
                  <a:lnTo>
                    <a:pt x="378119" y="0"/>
                  </a:lnTo>
                  <a:lnTo>
                    <a:pt x="378119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11"/>
            <p:cNvSpPr/>
            <p:nvPr/>
          </p:nvSpPr>
          <p:spPr>
            <a:xfrm>
              <a:off x="5033255" y="6217176"/>
              <a:ext cx="740160" cy="640821"/>
            </a:xfrm>
            <a:custGeom>
              <a:rect b="b" l="l" r="r" t="t"/>
              <a:pathLst>
                <a:path extrusionOk="0" h="327367" w="378115">
                  <a:moveTo>
                    <a:pt x="0" y="0"/>
                  </a:moveTo>
                  <a:lnTo>
                    <a:pt x="378115" y="0"/>
                  </a:lnTo>
                  <a:lnTo>
                    <a:pt x="378115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11" name="Google Shape;911;p11"/>
            <p:cNvPicPr preferRelativeResize="0"/>
            <p:nvPr/>
          </p:nvPicPr>
          <p:blipFill rotWithShape="1">
            <a:blip r:embed="rId2">
              <a:alphaModFix amt="20000"/>
            </a:blip>
            <a:srcRect b="11893" l="90453" r="250" t="52639"/>
            <a:stretch/>
          </p:blipFill>
          <p:spPr>
            <a:xfrm rot="5400000">
              <a:off x="3286151" y="4370736"/>
              <a:ext cx="640823" cy="4333705"/>
            </a:xfrm>
            <a:custGeom>
              <a:rect b="b" l="l" r="r" t="t"/>
              <a:pathLst>
                <a:path extrusionOk="0" h="4333705" w="640823">
                  <a:moveTo>
                    <a:pt x="23" y="4333705"/>
                  </a:moveTo>
                  <a:lnTo>
                    <a:pt x="23" y="2155927"/>
                  </a:lnTo>
                  <a:lnTo>
                    <a:pt x="640822" y="2155927"/>
                  </a:lnTo>
                  <a:lnTo>
                    <a:pt x="640822" y="4333705"/>
                  </a:lnTo>
                  <a:close/>
                  <a:moveTo>
                    <a:pt x="0" y="740160"/>
                  </a:moveTo>
                  <a:lnTo>
                    <a:pt x="0" y="0"/>
                  </a:lnTo>
                  <a:lnTo>
                    <a:pt x="640823" y="0"/>
                  </a:lnTo>
                  <a:lnTo>
                    <a:pt x="640823" y="740160"/>
                  </a:lnTo>
                  <a:close/>
                  <a:moveTo>
                    <a:pt x="0" y="1813420"/>
                  </a:moveTo>
                  <a:lnTo>
                    <a:pt x="0" y="1073252"/>
                  </a:lnTo>
                  <a:lnTo>
                    <a:pt x="640823" y="1073252"/>
                  </a:lnTo>
                  <a:lnTo>
                    <a:pt x="640823" y="181342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912" name="Google Shape;912;p11"/>
          <p:cNvSpPr txBox="1"/>
          <p:nvPr>
            <p:ph type="title"/>
          </p:nvPr>
        </p:nvSpPr>
        <p:spPr>
          <a:xfrm>
            <a:off x="380813" y="297112"/>
            <a:ext cx="8382300" cy="74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913" name="Google Shape;913;p11"/>
          <p:cNvSpPr txBox="1"/>
          <p:nvPr>
            <p:ph idx="1" type="body"/>
          </p:nvPr>
        </p:nvSpPr>
        <p:spPr>
          <a:xfrm>
            <a:off x="380813" y="3608027"/>
            <a:ext cx="1682700" cy="66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14" name="Google Shape;91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15" name="Google Shape;915;p11"/>
          <p:cNvSpPr txBox="1"/>
          <p:nvPr>
            <p:ph idx="2" type="subTitle"/>
          </p:nvPr>
        </p:nvSpPr>
        <p:spPr>
          <a:xfrm>
            <a:off x="437963" y="1566563"/>
            <a:ext cx="1585200" cy="4614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16" name="Google Shape;916;p11"/>
          <p:cNvSpPr txBox="1"/>
          <p:nvPr>
            <p:ph idx="3" type="body"/>
          </p:nvPr>
        </p:nvSpPr>
        <p:spPr>
          <a:xfrm>
            <a:off x="2067946" y="3608026"/>
            <a:ext cx="1682700" cy="66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17" name="Google Shape;917;p11"/>
          <p:cNvSpPr txBox="1"/>
          <p:nvPr>
            <p:ph idx="4" type="subTitle"/>
          </p:nvPr>
        </p:nvSpPr>
        <p:spPr>
          <a:xfrm>
            <a:off x="2137303" y="1566563"/>
            <a:ext cx="1585200" cy="4614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18" name="Google Shape;918;p11"/>
          <p:cNvSpPr txBox="1"/>
          <p:nvPr>
            <p:ph idx="5" type="body"/>
          </p:nvPr>
        </p:nvSpPr>
        <p:spPr>
          <a:xfrm>
            <a:off x="3755079" y="3608038"/>
            <a:ext cx="1682700" cy="66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19" name="Google Shape;919;p11"/>
          <p:cNvSpPr txBox="1"/>
          <p:nvPr>
            <p:ph idx="6" type="subTitle"/>
          </p:nvPr>
        </p:nvSpPr>
        <p:spPr>
          <a:xfrm>
            <a:off x="3836644" y="1566563"/>
            <a:ext cx="1585200" cy="4614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20" name="Google Shape;920;p11"/>
          <p:cNvSpPr txBox="1"/>
          <p:nvPr>
            <p:ph idx="7" type="body"/>
          </p:nvPr>
        </p:nvSpPr>
        <p:spPr>
          <a:xfrm>
            <a:off x="5442212" y="3608044"/>
            <a:ext cx="1682700" cy="66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21" name="Google Shape;921;p11"/>
          <p:cNvSpPr txBox="1"/>
          <p:nvPr>
            <p:ph idx="8" type="subTitle"/>
          </p:nvPr>
        </p:nvSpPr>
        <p:spPr>
          <a:xfrm>
            <a:off x="5535985" y="1566581"/>
            <a:ext cx="1585200" cy="4614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22" name="Google Shape;922;p11"/>
          <p:cNvSpPr txBox="1"/>
          <p:nvPr>
            <p:ph idx="9" type="body"/>
          </p:nvPr>
        </p:nvSpPr>
        <p:spPr>
          <a:xfrm>
            <a:off x="7129346" y="3608018"/>
            <a:ext cx="1682700" cy="66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23" name="Google Shape;923;p11"/>
          <p:cNvSpPr txBox="1"/>
          <p:nvPr>
            <p:ph idx="13" type="subTitle"/>
          </p:nvPr>
        </p:nvSpPr>
        <p:spPr>
          <a:xfrm>
            <a:off x="7235326" y="1566563"/>
            <a:ext cx="1585200" cy="4614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24" name="Google Shape;924;p11"/>
          <p:cNvSpPr txBox="1"/>
          <p:nvPr>
            <p:ph idx="14" type="subTitle"/>
          </p:nvPr>
        </p:nvSpPr>
        <p:spPr>
          <a:xfrm>
            <a:off x="380813" y="3267159"/>
            <a:ext cx="1682700" cy="39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 sz="1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25" name="Google Shape;925;p11"/>
          <p:cNvSpPr txBox="1"/>
          <p:nvPr>
            <p:ph idx="15" type="subTitle"/>
          </p:nvPr>
        </p:nvSpPr>
        <p:spPr>
          <a:xfrm>
            <a:off x="2067946" y="3267150"/>
            <a:ext cx="1682700" cy="39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 sz="1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26" name="Google Shape;926;p11"/>
          <p:cNvSpPr txBox="1"/>
          <p:nvPr>
            <p:ph idx="16" type="subTitle"/>
          </p:nvPr>
        </p:nvSpPr>
        <p:spPr>
          <a:xfrm>
            <a:off x="3755079" y="3267159"/>
            <a:ext cx="1682700" cy="39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 sz="1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27" name="Google Shape;927;p11"/>
          <p:cNvSpPr txBox="1"/>
          <p:nvPr>
            <p:ph idx="17" type="subTitle"/>
          </p:nvPr>
        </p:nvSpPr>
        <p:spPr>
          <a:xfrm>
            <a:off x="5442212" y="3267150"/>
            <a:ext cx="1682700" cy="39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 sz="1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28" name="Google Shape;928;p11"/>
          <p:cNvSpPr txBox="1"/>
          <p:nvPr>
            <p:ph idx="18" type="subTitle"/>
          </p:nvPr>
        </p:nvSpPr>
        <p:spPr>
          <a:xfrm>
            <a:off x="7129345" y="3267141"/>
            <a:ext cx="1682700" cy="39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 sz="1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0" name="Google Shape;930;p12"/>
          <p:cNvGrpSpPr/>
          <p:nvPr/>
        </p:nvGrpSpPr>
        <p:grpSpPr>
          <a:xfrm>
            <a:off x="0" y="3642762"/>
            <a:ext cx="1520127" cy="1500730"/>
            <a:chOff x="3161217" y="1970080"/>
            <a:chExt cx="1395636" cy="1377828"/>
          </a:xfrm>
        </p:grpSpPr>
        <p:sp>
          <p:nvSpPr>
            <p:cNvPr id="931" name="Google Shape;931;p12"/>
            <p:cNvSpPr/>
            <p:nvPr/>
          </p:nvSpPr>
          <p:spPr>
            <a:xfrm>
              <a:off x="449370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3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3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12"/>
            <p:cNvSpPr/>
            <p:nvPr/>
          </p:nvSpPr>
          <p:spPr>
            <a:xfrm>
              <a:off x="427162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12"/>
            <p:cNvSpPr/>
            <p:nvPr/>
          </p:nvSpPr>
          <p:spPr>
            <a:xfrm>
              <a:off x="404954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7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12"/>
            <p:cNvSpPr/>
            <p:nvPr/>
          </p:nvSpPr>
          <p:spPr>
            <a:xfrm>
              <a:off x="3827449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12"/>
            <p:cNvSpPr/>
            <p:nvPr/>
          </p:nvSpPr>
          <p:spPr>
            <a:xfrm>
              <a:off x="3605373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0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12"/>
            <p:cNvSpPr/>
            <p:nvPr/>
          </p:nvSpPr>
          <p:spPr>
            <a:xfrm>
              <a:off x="3383297" y="1970080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7" y="26685"/>
                  </a:moveTo>
                  <a:cubicBezTo>
                    <a:pt x="53367" y="41424"/>
                    <a:pt x="41420" y="53370"/>
                    <a:pt x="26681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7" y="11946"/>
                    <a:pt x="53367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12"/>
            <p:cNvSpPr/>
            <p:nvPr/>
          </p:nvSpPr>
          <p:spPr>
            <a:xfrm>
              <a:off x="3161217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12"/>
            <p:cNvSpPr/>
            <p:nvPr/>
          </p:nvSpPr>
          <p:spPr>
            <a:xfrm>
              <a:off x="316210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12"/>
            <p:cNvSpPr/>
            <p:nvPr/>
          </p:nvSpPr>
          <p:spPr>
            <a:xfrm>
              <a:off x="316210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12"/>
            <p:cNvSpPr/>
            <p:nvPr/>
          </p:nvSpPr>
          <p:spPr>
            <a:xfrm>
              <a:off x="316210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12"/>
            <p:cNvSpPr/>
            <p:nvPr/>
          </p:nvSpPr>
          <p:spPr>
            <a:xfrm>
              <a:off x="316210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12"/>
            <p:cNvSpPr/>
            <p:nvPr/>
          </p:nvSpPr>
          <p:spPr>
            <a:xfrm>
              <a:off x="316210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12"/>
            <p:cNvSpPr/>
            <p:nvPr/>
          </p:nvSpPr>
          <p:spPr>
            <a:xfrm>
              <a:off x="316210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12"/>
            <p:cNvSpPr/>
            <p:nvPr/>
          </p:nvSpPr>
          <p:spPr>
            <a:xfrm>
              <a:off x="3385665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12"/>
            <p:cNvSpPr/>
            <p:nvPr/>
          </p:nvSpPr>
          <p:spPr>
            <a:xfrm>
              <a:off x="3385665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12"/>
            <p:cNvSpPr/>
            <p:nvPr/>
          </p:nvSpPr>
          <p:spPr>
            <a:xfrm>
              <a:off x="3385665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12"/>
            <p:cNvSpPr/>
            <p:nvPr/>
          </p:nvSpPr>
          <p:spPr>
            <a:xfrm>
              <a:off x="3385665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12"/>
            <p:cNvSpPr/>
            <p:nvPr/>
          </p:nvSpPr>
          <p:spPr>
            <a:xfrm>
              <a:off x="3385665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12"/>
            <p:cNvSpPr/>
            <p:nvPr/>
          </p:nvSpPr>
          <p:spPr>
            <a:xfrm>
              <a:off x="3385665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12"/>
            <p:cNvSpPr/>
            <p:nvPr/>
          </p:nvSpPr>
          <p:spPr>
            <a:xfrm>
              <a:off x="360922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12"/>
            <p:cNvSpPr/>
            <p:nvPr/>
          </p:nvSpPr>
          <p:spPr>
            <a:xfrm>
              <a:off x="360922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12"/>
            <p:cNvSpPr/>
            <p:nvPr/>
          </p:nvSpPr>
          <p:spPr>
            <a:xfrm>
              <a:off x="360922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12"/>
            <p:cNvSpPr/>
            <p:nvPr/>
          </p:nvSpPr>
          <p:spPr>
            <a:xfrm>
              <a:off x="360922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12"/>
            <p:cNvSpPr/>
            <p:nvPr/>
          </p:nvSpPr>
          <p:spPr>
            <a:xfrm>
              <a:off x="360922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12"/>
            <p:cNvSpPr/>
            <p:nvPr/>
          </p:nvSpPr>
          <p:spPr>
            <a:xfrm>
              <a:off x="360922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12"/>
            <p:cNvSpPr/>
            <p:nvPr/>
          </p:nvSpPr>
          <p:spPr>
            <a:xfrm>
              <a:off x="3832789" y="329453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12"/>
            <p:cNvSpPr/>
            <p:nvPr/>
          </p:nvSpPr>
          <p:spPr>
            <a:xfrm>
              <a:off x="3832789" y="307246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12"/>
            <p:cNvSpPr/>
            <p:nvPr/>
          </p:nvSpPr>
          <p:spPr>
            <a:xfrm>
              <a:off x="3832789" y="285038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12"/>
            <p:cNvSpPr/>
            <p:nvPr/>
          </p:nvSpPr>
          <p:spPr>
            <a:xfrm>
              <a:off x="3832789" y="2628305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12"/>
            <p:cNvSpPr/>
            <p:nvPr/>
          </p:nvSpPr>
          <p:spPr>
            <a:xfrm>
              <a:off x="3832789" y="240622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12"/>
            <p:cNvSpPr/>
            <p:nvPr/>
          </p:nvSpPr>
          <p:spPr>
            <a:xfrm>
              <a:off x="3832789" y="2184153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12"/>
            <p:cNvSpPr/>
            <p:nvPr/>
          </p:nvSpPr>
          <p:spPr>
            <a:xfrm>
              <a:off x="4056342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12"/>
            <p:cNvSpPr/>
            <p:nvPr/>
          </p:nvSpPr>
          <p:spPr>
            <a:xfrm>
              <a:off x="4056342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12"/>
            <p:cNvSpPr/>
            <p:nvPr/>
          </p:nvSpPr>
          <p:spPr>
            <a:xfrm>
              <a:off x="4056342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12"/>
            <p:cNvSpPr/>
            <p:nvPr/>
          </p:nvSpPr>
          <p:spPr>
            <a:xfrm>
              <a:off x="4056342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12"/>
            <p:cNvSpPr/>
            <p:nvPr/>
          </p:nvSpPr>
          <p:spPr>
            <a:xfrm>
              <a:off x="4056342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12"/>
            <p:cNvSpPr/>
            <p:nvPr/>
          </p:nvSpPr>
          <p:spPr>
            <a:xfrm>
              <a:off x="4056342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12"/>
            <p:cNvSpPr/>
            <p:nvPr/>
          </p:nvSpPr>
          <p:spPr>
            <a:xfrm>
              <a:off x="4279920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12"/>
            <p:cNvSpPr/>
            <p:nvPr/>
          </p:nvSpPr>
          <p:spPr>
            <a:xfrm>
              <a:off x="4279920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12"/>
            <p:cNvSpPr/>
            <p:nvPr/>
          </p:nvSpPr>
          <p:spPr>
            <a:xfrm>
              <a:off x="4279920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12"/>
            <p:cNvSpPr/>
            <p:nvPr/>
          </p:nvSpPr>
          <p:spPr>
            <a:xfrm>
              <a:off x="4279920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12"/>
            <p:cNvSpPr/>
            <p:nvPr/>
          </p:nvSpPr>
          <p:spPr>
            <a:xfrm>
              <a:off x="4279920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12"/>
            <p:cNvSpPr/>
            <p:nvPr/>
          </p:nvSpPr>
          <p:spPr>
            <a:xfrm>
              <a:off x="4279920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12"/>
            <p:cNvSpPr/>
            <p:nvPr/>
          </p:nvSpPr>
          <p:spPr>
            <a:xfrm>
              <a:off x="4503458" y="3294538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12"/>
            <p:cNvSpPr/>
            <p:nvPr/>
          </p:nvSpPr>
          <p:spPr>
            <a:xfrm>
              <a:off x="4503458" y="3072462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12"/>
            <p:cNvSpPr/>
            <p:nvPr/>
          </p:nvSpPr>
          <p:spPr>
            <a:xfrm>
              <a:off x="4503458" y="2850386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12"/>
            <p:cNvSpPr/>
            <p:nvPr/>
          </p:nvSpPr>
          <p:spPr>
            <a:xfrm>
              <a:off x="4503458" y="2628305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12"/>
            <p:cNvSpPr/>
            <p:nvPr/>
          </p:nvSpPr>
          <p:spPr>
            <a:xfrm>
              <a:off x="4503458" y="2406229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12"/>
            <p:cNvSpPr/>
            <p:nvPr/>
          </p:nvSpPr>
          <p:spPr>
            <a:xfrm>
              <a:off x="4503458" y="2184153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0" name="Google Shape;980;p12"/>
          <p:cNvSpPr txBox="1"/>
          <p:nvPr>
            <p:ph type="title"/>
          </p:nvPr>
        </p:nvSpPr>
        <p:spPr>
          <a:xfrm>
            <a:off x="311700" y="297113"/>
            <a:ext cx="8520600" cy="72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981" name="Google Shape;98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82" name="Google Shape;982;p12"/>
          <p:cNvGrpSpPr/>
          <p:nvPr/>
        </p:nvGrpSpPr>
        <p:grpSpPr>
          <a:xfrm flipH="1" rot="-5399491">
            <a:off x="-261921" y="1410850"/>
            <a:ext cx="1029504" cy="505510"/>
            <a:chOff x="7673633" y="189975"/>
            <a:chExt cx="1525417" cy="750572"/>
          </a:xfrm>
        </p:grpSpPr>
        <p:sp>
          <p:nvSpPr>
            <p:cNvPr id="983" name="Google Shape;983;p12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4" name="Google Shape;984;p12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985" name="Google Shape;985;p12"/>
          <p:cNvGrpSpPr/>
          <p:nvPr/>
        </p:nvGrpSpPr>
        <p:grpSpPr>
          <a:xfrm>
            <a:off x="7027502" y="4864174"/>
            <a:ext cx="1289197" cy="279333"/>
            <a:chOff x="8300303" y="6093240"/>
            <a:chExt cx="1718929" cy="372445"/>
          </a:xfrm>
        </p:grpSpPr>
        <p:grpSp>
          <p:nvGrpSpPr>
            <p:cNvPr id="986" name="Google Shape;986;p12"/>
            <p:cNvGrpSpPr/>
            <p:nvPr/>
          </p:nvGrpSpPr>
          <p:grpSpPr>
            <a:xfrm>
              <a:off x="8300303" y="6093240"/>
              <a:ext cx="1718927" cy="372442"/>
              <a:chOff x="3290595" y="3170847"/>
              <a:chExt cx="878932" cy="190439"/>
            </a:xfrm>
          </p:grpSpPr>
          <p:sp>
            <p:nvSpPr>
              <p:cNvPr id="987" name="Google Shape;987;p12"/>
              <p:cNvSpPr/>
              <p:nvPr/>
            </p:nvSpPr>
            <p:spPr>
              <a:xfrm>
                <a:off x="3290595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12"/>
              <p:cNvSpPr/>
              <p:nvPr/>
            </p:nvSpPr>
            <p:spPr>
              <a:xfrm>
                <a:off x="3506498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5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12"/>
              <p:cNvSpPr/>
              <p:nvPr/>
            </p:nvSpPr>
            <p:spPr>
              <a:xfrm>
                <a:off x="3722404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12"/>
              <p:cNvSpPr/>
              <p:nvPr/>
            </p:nvSpPr>
            <p:spPr>
              <a:xfrm>
                <a:off x="3938311" y="3170847"/>
                <a:ext cx="231216" cy="190439"/>
              </a:xfrm>
              <a:custGeom>
                <a:rect b="b" l="l" r="r" t="t"/>
                <a:pathLst>
                  <a:path extrusionOk="0" h="190439" w="231216">
                    <a:moveTo>
                      <a:pt x="128435" y="0"/>
                    </a:moveTo>
                    <a:lnTo>
                      <a:pt x="231217" y="0"/>
                    </a:lnTo>
                    <a:lnTo>
                      <a:pt x="102766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991" name="Google Shape;991;p12"/>
            <p:cNvPicPr preferRelativeResize="0"/>
            <p:nvPr/>
          </p:nvPicPr>
          <p:blipFill rotWithShape="1">
            <a:blip r:embed="rId2">
              <a:alphaModFix amt="20000"/>
            </a:blip>
            <a:srcRect b="68042" l="88654" r="5942" t="17890"/>
            <a:stretch/>
          </p:blipFill>
          <p:spPr>
            <a:xfrm rot="5400000">
              <a:off x="8973545" y="5419998"/>
              <a:ext cx="372444" cy="1718929"/>
            </a:xfrm>
            <a:custGeom>
              <a:rect b="b" l="l" r="r" t="t"/>
              <a:pathLst>
                <a:path extrusionOk="0" h="1718929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12"/>
                  </a:lnTo>
                  <a:lnTo>
                    <a:pt x="372444" y="452191"/>
                  </a:lnTo>
                  <a:close/>
                  <a:moveTo>
                    <a:pt x="0" y="623259"/>
                  </a:moveTo>
                  <a:lnTo>
                    <a:pt x="0" y="422274"/>
                  </a:lnTo>
                  <a:lnTo>
                    <a:pt x="372444" y="673453"/>
                  </a:lnTo>
                  <a:lnTo>
                    <a:pt x="372444" y="874440"/>
                  </a:lnTo>
                  <a:close/>
                  <a:moveTo>
                    <a:pt x="0" y="1045507"/>
                  </a:moveTo>
                  <a:lnTo>
                    <a:pt x="0" y="844520"/>
                  </a:lnTo>
                  <a:lnTo>
                    <a:pt x="372444" y="1095701"/>
                  </a:lnTo>
                  <a:lnTo>
                    <a:pt x="372444" y="1296688"/>
                  </a:lnTo>
                  <a:close/>
                  <a:moveTo>
                    <a:pt x="0" y="1467748"/>
                  </a:moveTo>
                  <a:lnTo>
                    <a:pt x="0" y="1266763"/>
                  </a:lnTo>
                  <a:lnTo>
                    <a:pt x="372444" y="1517942"/>
                  </a:lnTo>
                  <a:lnTo>
                    <a:pt x="372444" y="171892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" name="Google Shape;993;p13"/>
          <p:cNvGrpSpPr/>
          <p:nvPr/>
        </p:nvGrpSpPr>
        <p:grpSpPr>
          <a:xfrm>
            <a:off x="5388201" y="466894"/>
            <a:ext cx="3311818" cy="4689475"/>
            <a:chOff x="7184268" y="622525"/>
            <a:chExt cx="4415757" cy="6252633"/>
          </a:xfrm>
        </p:grpSpPr>
        <p:sp>
          <p:nvSpPr>
            <p:cNvPr id="994" name="Google Shape;994;p13"/>
            <p:cNvSpPr/>
            <p:nvPr/>
          </p:nvSpPr>
          <p:spPr>
            <a:xfrm>
              <a:off x="7187025" y="622525"/>
              <a:ext cx="4413000" cy="6235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pic>
          <p:nvPicPr>
            <p:cNvPr id="995" name="Google Shape;995;p13"/>
            <p:cNvPicPr preferRelativeResize="0"/>
            <p:nvPr/>
          </p:nvPicPr>
          <p:blipFill rotWithShape="1">
            <a:blip r:embed="rId2">
              <a:alphaModFix amt="20000"/>
            </a:blip>
            <a:srcRect b="65797" l="8502" r="41722" t="11513"/>
            <a:stretch/>
          </p:blipFill>
          <p:spPr>
            <a:xfrm rot="5400000">
              <a:off x="6261930" y="1544863"/>
              <a:ext cx="6252633" cy="4407957"/>
            </a:xfrm>
            <a:custGeom>
              <a:rect b="b" l="l" r="r" t="t"/>
              <a:pathLst>
                <a:path extrusionOk="0" h="2772300" w="3430800">
                  <a:moveTo>
                    <a:pt x="0" y="2772300"/>
                  </a:moveTo>
                  <a:lnTo>
                    <a:pt x="0" y="0"/>
                  </a:lnTo>
                  <a:lnTo>
                    <a:pt x="3430800" y="0"/>
                  </a:lnTo>
                  <a:lnTo>
                    <a:pt x="3430800" y="277230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996" name="Google Shape;996;p13"/>
          <p:cNvSpPr/>
          <p:nvPr>
            <p:ph idx="2" type="pic"/>
          </p:nvPr>
        </p:nvSpPr>
        <p:spPr>
          <a:xfrm>
            <a:off x="5390259" y="478153"/>
            <a:ext cx="3309900" cy="46671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997" name="Google Shape;997;p13"/>
          <p:cNvGrpSpPr/>
          <p:nvPr/>
        </p:nvGrpSpPr>
        <p:grpSpPr>
          <a:xfrm>
            <a:off x="7872778" y="3549774"/>
            <a:ext cx="1748110" cy="1593546"/>
            <a:chOff x="10438625" y="4501032"/>
            <a:chExt cx="2589792" cy="2356968"/>
          </a:xfrm>
        </p:grpSpPr>
        <p:sp>
          <p:nvSpPr>
            <p:cNvPr id="998" name="Google Shape;998;p13"/>
            <p:cNvSpPr/>
            <p:nvPr/>
          </p:nvSpPr>
          <p:spPr>
            <a:xfrm>
              <a:off x="10438629" y="4501032"/>
              <a:ext cx="2589788" cy="2356967"/>
            </a:xfrm>
            <a:custGeom>
              <a:rect b="b" l="l" r="r" t="t"/>
              <a:pathLst>
                <a:path extrusionOk="0" h="1204070" w="1323008">
                  <a:moveTo>
                    <a:pt x="661504" y="0"/>
                  </a:moveTo>
                  <a:cubicBezTo>
                    <a:pt x="296201" y="0"/>
                    <a:pt x="0" y="296173"/>
                    <a:pt x="0" y="661492"/>
                  </a:cubicBezTo>
                  <a:lnTo>
                    <a:pt x="0" y="1204070"/>
                  </a:lnTo>
                  <a:lnTo>
                    <a:pt x="335873" y="1204070"/>
                  </a:lnTo>
                  <a:lnTo>
                    <a:pt x="335873" y="673126"/>
                  </a:lnTo>
                  <a:cubicBezTo>
                    <a:pt x="335873" y="488074"/>
                    <a:pt x="485816" y="338018"/>
                    <a:pt x="670856" y="338018"/>
                  </a:cubicBezTo>
                  <a:cubicBezTo>
                    <a:pt x="855936" y="338018"/>
                    <a:pt x="1005959" y="488074"/>
                    <a:pt x="1005959" y="673126"/>
                  </a:cubicBezTo>
                  <a:lnTo>
                    <a:pt x="1005959" y="1204070"/>
                  </a:lnTo>
                  <a:lnTo>
                    <a:pt x="1323009" y="1204070"/>
                  </a:lnTo>
                  <a:lnTo>
                    <a:pt x="1323009" y="661492"/>
                  </a:lnTo>
                  <a:cubicBezTo>
                    <a:pt x="1323009" y="296173"/>
                    <a:pt x="1026807" y="0"/>
                    <a:pt x="661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99" name="Google Shape;999;p13"/>
            <p:cNvPicPr preferRelativeResize="0"/>
            <p:nvPr/>
          </p:nvPicPr>
          <p:blipFill rotWithShape="1">
            <a:blip r:embed="rId2">
              <a:alphaModFix amt="20000"/>
            </a:blip>
            <a:srcRect b="37896" l="51255" r="14548" t="40908"/>
            <a:stretch/>
          </p:blipFill>
          <p:spPr>
            <a:xfrm rot="5400000">
              <a:off x="10555036" y="4384620"/>
              <a:ext cx="2356967" cy="2589790"/>
            </a:xfrm>
            <a:custGeom>
              <a:rect b="b" l="l" r="r" t="t"/>
              <a:pathLst>
                <a:path extrusionOk="0" h="2589790" w="2356967">
                  <a:moveTo>
                    <a:pt x="0" y="1294896"/>
                  </a:moveTo>
                  <a:cubicBezTo>
                    <a:pt x="0" y="579816"/>
                    <a:pt x="579759" y="0"/>
                    <a:pt x="1294871" y="0"/>
                  </a:cubicBezTo>
                  <a:lnTo>
                    <a:pt x="2356967" y="0"/>
                  </a:lnTo>
                  <a:lnTo>
                    <a:pt x="2356967" y="620626"/>
                  </a:lnTo>
                  <a:lnTo>
                    <a:pt x="1317644" y="620626"/>
                  </a:lnTo>
                  <a:cubicBezTo>
                    <a:pt x="955405" y="620626"/>
                    <a:pt x="661670" y="914296"/>
                    <a:pt x="661670" y="1276590"/>
                  </a:cubicBezTo>
                  <a:cubicBezTo>
                    <a:pt x="661670" y="1638805"/>
                    <a:pt x="955405" y="1932318"/>
                    <a:pt x="1317644" y="1932318"/>
                  </a:cubicBezTo>
                  <a:lnTo>
                    <a:pt x="2356967" y="1932318"/>
                  </a:lnTo>
                  <a:lnTo>
                    <a:pt x="2356967" y="2589790"/>
                  </a:lnTo>
                  <a:lnTo>
                    <a:pt x="1294871" y="2589790"/>
                  </a:lnTo>
                  <a:cubicBezTo>
                    <a:pt x="579759" y="2589790"/>
                    <a:pt x="0" y="2009977"/>
                    <a:pt x="0" y="1294896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000" name="Google Shape;1000;p13"/>
          <p:cNvGrpSpPr/>
          <p:nvPr/>
        </p:nvGrpSpPr>
        <p:grpSpPr>
          <a:xfrm>
            <a:off x="5755224" y="142483"/>
            <a:ext cx="1029657" cy="505586"/>
            <a:chOff x="7673633" y="189975"/>
            <a:chExt cx="1525417" cy="750572"/>
          </a:xfrm>
        </p:grpSpPr>
        <p:sp>
          <p:nvSpPr>
            <p:cNvPr id="1001" name="Google Shape;1001;p13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02" name="Google Shape;1002;p13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003" name="Google Shape;1003;p13"/>
          <p:cNvGrpSpPr/>
          <p:nvPr/>
        </p:nvGrpSpPr>
        <p:grpSpPr>
          <a:xfrm>
            <a:off x="303568" y="2"/>
            <a:ext cx="1029657" cy="505586"/>
            <a:chOff x="7673633" y="189975"/>
            <a:chExt cx="1525417" cy="750572"/>
          </a:xfrm>
        </p:grpSpPr>
        <p:sp>
          <p:nvSpPr>
            <p:cNvPr id="1004" name="Google Shape;1004;p13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05" name="Google Shape;1005;p13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006" name="Google Shape;1006;p13"/>
          <p:cNvGrpSpPr/>
          <p:nvPr/>
        </p:nvGrpSpPr>
        <p:grpSpPr>
          <a:xfrm>
            <a:off x="8318720" y="142488"/>
            <a:ext cx="626327" cy="626327"/>
            <a:chOff x="8878102" y="4612385"/>
            <a:chExt cx="927892" cy="927892"/>
          </a:xfrm>
        </p:grpSpPr>
        <p:sp>
          <p:nvSpPr>
            <p:cNvPr id="1007" name="Google Shape;1007;p13"/>
            <p:cNvSpPr/>
            <p:nvPr/>
          </p:nvSpPr>
          <p:spPr>
            <a:xfrm>
              <a:off x="8878102" y="4612385"/>
              <a:ext cx="927892" cy="927892"/>
            </a:xfrm>
            <a:custGeom>
              <a:rect b="b" l="l" r="r" t="t"/>
              <a:pathLst>
                <a:path extrusionOk="0" h="474019" w="474019">
                  <a:moveTo>
                    <a:pt x="0" y="237010"/>
                  </a:moveTo>
                  <a:cubicBezTo>
                    <a:pt x="0" y="106114"/>
                    <a:pt x="106113" y="0"/>
                    <a:pt x="237010" y="0"/>
                  </a:cubicBezTo>
                  <a:cubicBezTo>
                    <a:pt x="367906" y="0"/>
                    <a:pt x="474019" y="106114"/>
                    <a:pt x="474019" y="237010"/>
                  </a:cubicBezTo>
                  <a:cubicBezTo>
                    <a:pt x="474019" y="367906"/>
                    <a:pt x="367906" y="474019"/>
                    <a:pt x="237010" y="474019"/>
                  </a:cubicBezTo>
                  <a:cubicBezTo>
                    <a:pt x="106113" y="474019"/>
                    <a:pt x="0" y="367906"/>
                    <a:pt x="0" y="2370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08" name="Google Shape;1008;p13"/>
            <p:cNvPicPr preferRelativeResize="0"/>
            <p:nvPr/>
          </p:nvPicPr>
          <p:blipFill rotWithShape="1">
            <a:blip r:embed="rId2">
              <a:alphaModFix amt="20000"/>
            </a:blip>
            <a:srcRect b="72771" l="67169" r="19368" t="19635"/>
            <a:stretch/>
          </p:blipFill>
          <p:spPr>
            <a:xfrm rot="5400000">
              <a:off x="8878102" y="4612385"/>
              <a:ext cx="927892" cy="927892"/>
            </a:xfrm>
            <a:custGeom>
              <a:rect b="b" l="l" r="r" t="t"/>
              <a:pathLst>
                <a:path extrusionOk="0" h="927892" w="927892">
                  <a:moveTo>
                    <a:pt x="0" y="463945"/>
                  </a:moveTo>
                  <a:cubicBezTo>
                    <a:pt x="0" y="207716"/>
                    <a:pt x="207718" y="0"/>
                    <a:pt x="463947" y="0"/>
                  </a:cubicBezTo>
                  <a:cubicBezTo>
                    <a:pt x="720176" y="0"/>
                    <a:pt x="927892" y="207716"/>
                    <a:pt x="927892" y="463945"/>
                  </a:cubicBezTo>
                  <a:cubicBezTo>
                    <a:pt x="927892" y="720176"/>
                    <a:pt x="720176" y="927892"/>
                    <a:pt x="463947" y="927892"/>
                  </a:cubicBezTo>
                  <a:cubicBezTo>
                    <a:pt x="207718" y="927892"/>
                    <a:pt x="0" y="720176"/>
                    <a:pt x="0" y="463945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009" name="Google Shape;1009;p13"/>
          <p:cNvGrpSpPr/>
          <p:nvPr/>
        </p:nvGrpSpPr>
        <p:grpSpPr>
          <a:xfrm>
            <a:off x="1079782" y="4711511"/>
            <a:ext cx="2925251" cy="431980"/>
            <a:chOff x="1439710" y="6217176"/>
            <a:chExt cx="4333706" cy="640824"/>
          </a:xfrm>
        </p:grpSpPr>
        <p:sp>
          <p:nvSpPr>
            <p:cNvPr id="1010" name="Google Shape;1010;p13"/>
            <p:cNvSpPr/>
            <p:nvPr/>
          </p:nvSpPr>
          <p:spPr>
            <a:xfrm>
              <a:off x="1439710" y="6217199"/>
              <a:ext cx="2177776" cy="640797"/>
            </a:xfrm>
            <a:custGeom>
              <a:rect b="b" l="l" r="r" t="t"/>
              <a:pathLst>
                <a:path extrusionOk="0" h="327355" w="1112529">
                  <a:moveTo>
                    <a:pt x="0" y="0"/>
                  </a:moveTo>
                  <a:lnTo>
                    <a:pt x="1112530" y="0"/>
                  </a:lnTo>
                  <a:lnTo>
                    <a:pt x="1112530" y="327356"/>
                  </a:lnTo>
                  <a:lnTo>
                    <a:pt x="0" y="327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13"/>
            <p:cNvSpPr/>
            <p:nvPr/>
          </p:nvSpPr>
          <p:spPr>
            <a:xfrm>
              <a:off x="3959995" y="6217176"/>
              <a:ext cx="740168" cy="640821"/>
            </a:xfrm>
            <a:custGeom>
              <a:rect b="b" l="l" r="r" t="t"/>
              <a:pathLst>
                <a:path extrusionOk="0" h="327367" w="378119">
                  <a:moveTo>
                    <a:pt x="0" y="0"/>
                  </a:moveTo>
                  <a:lnTo>
                    <a:pt x="378119" y="0"/>
                  </a:lnTo>
                  <a:lnTo>
                    <a:pt x="378119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13"/>
            <p:cNvSpPr/>
            <p:nvPr/>
          </p:nvSpPr>
          <p:spPr>
            <a:xfrm>
              <a:off x="5033255" y="6217176"/>
              <a:ext cx="740160" cy="640821"/>
            </a:xfrm>
            <a:custGeom>
              <a:rect b="b" l="l" r="r" t="t"/>
              <a:pathLst>
                <a:path extrusionOk="0" h="327367" w="378115">
                  <a:moveTo>
                    <a:pt x="0" y="0"/>
                  </a:moveTo>
                  <a:lnTo>
                    <a:pt x="378115" y="0"/>
                  </a:lnTo>
                  <a:lnTo>
                    <a:pt x="378115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13" name="Google Shape;1013;p13"/>
            <p:cNvPicPr preferRelativeResize="0"/>
            <p:nvPr/>
          </p:nvPicPr>
          <p:blipFill rotWithShape="1">
            <a:blip r:embed="rId2">
              <a:alphaModFix amt="20000"/>
            </a:blip>
            <a:srcRect b="11893" l="90453" r="250" t="52639"/>
            <a:stretch/>
          </p:blipFill>
          <p:spPr>
            <a:xfrm rot="5400000">
              <a:off x="3286151" y="4370736"/>
              <a:ext cx="640823" cy="4333705"/>
            </a:xfrm>
            <a:custGeom>
              <a:rect b="b" l="l" r="r" t="t"/>
              <a:pathLst>
                <a:path extrusionOk="0" h="4333705" w="640823">
                  <a:moveTo>
                    <a:pt x="23" y="4333705"/>
                  </a:moveTo>
                  <a:lnTo>
                    <a:pt x="23" y="2155927"/>
                  </a:lnTo>
                  <a:lnTo>
                    <a:pt x="640822" y="2155927"/>
                  </a:lnTo>
                  <a:lnTo>
                    <a:pt x="640822" y="4333705"/>
                  </a:lnTo>
                  <a:close/>
                  <a:moveTo>
                    <a:pt x="0" y="740160"/>
                  </a:moveTo>
                  <a:lnTo>
                    <a:pt x="0" y="0"/>
                  </a:lnTo>
                  <a:lnTo>
                    <a:pt x="640823" y="0"/>
                  </a:lnTo>
                  <a:lnTo>
                    <a:pt x="640823" y="740160"/>
                  </a:lnTo>
                  <a:close/>
                  <a:moveTo>
                    <a:pt x="0" y="1813420"/>
                  </a:moveTo>
                  <a:lnTo>
                    <a:pt x="0" y="1073252"/>
                  </a:lnTo>
                  <a:lnTo>
                    <a:pt x="640823" y="1073252"/>
                  </a:lnTo>
                  <a:lnTo>
                    <a:pt x="640823" y="181342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1014" name="Google Shape;1014;p13"/>
          <p:cNvSpPr txBox="1"/>
          <p:nvPr>
            <p:ph type="title"/>
          </p:nvPr>
        </p:nvSpPr>
        <p:spPr>
          <a:xfrm>
            <a:off x="531797" y="1037250"/>
            <a:ext cx="4371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15" name="Google Shape;1015;p13"/>
          <p:cNvSpPr txBox="1"/>
          <p:nvPr>
            <p:ph idx="1" type="body"/>
          </p:nvPr>
        </p:nvSpPr>
        <p:spPr>
          <a:xfrm>
            <a:off x="531797" y="2001863"/>
            <a:ext cx="4371000" cy="17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/>
        </p:txBody>
      </p:sp>
      <p:sp>
        <p:nvSpPr>
          <p:cNvPr id="1016" name="Google Shape;1016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 and image left">
  <p:cSld name="ONE_COLUMN_TEXT_1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8" name="Google Shape;1018;p14"/>
          <p:cNvGrpSpPr/>
          <p:nvPr/>
        </p:nvGrpSpPr>
        <p:grpSpPr>
          <a:xfrm>
            <a:off x="3489413" y="756225"/>
            <a:ext cx="5490709" cy="2877525"/>
            <a:chOff x="0" y="1381925"/>
            <a:chExt cx="9312600" cy="3836700"/>
          </a:xfrm>
        </p:grpSpPr>
        <p:sp>
          <p:nvSpPr>
            <p:cNvPr id="1019" name="Google Shape;1019;p14"/>
            <p:cNvSpPr/>
            <p:nvPr/>
          </p:nvSpPr>
          <p:spPr>
            <a:xfrm>
              <a:off x="0" y="1381925"/>
              <a:ext cx="9312600" cy="3836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pic>
          <p:nvPicPr>
            <p:cNvPr id="1020" name="Google Shape;1020;p14"/>
            <p:cNvPicPr preferRelativeResize="0"/>
            <p:nvPr/>
          </p:nvPicPr>
          <p:blipFill rotWithShape="1">
            <a:blip r:embed="rId2">
              <a:alphaModFix amt="20000"/>
            </a:blip>
            <a:srcRect b="107" l="20301" r="24036" t="23674"/>
            <a:stretch/>
          </p:blipFill>
          <p:spPr>
            <a:xfrm rot="5400000">
              <a:off x="2737950" y="-1356025"/>
              <a:ext cx="3836700" cy="9312600"/>
            </a:xfrm>
            <a:custGeom>
              <a:rect b="b" l="l" r="r" t="t"/>
              <a:pathLst>
                <a:path extrusionOk="0" h="9312600" w="3836700">
                  <a:moveTo>
                    <a:pt x="0" y="9312600"/>
                  </a:moveTo>
                  <a:lnTo>
                    <a:pt x="0" y="0"/>
                  </a:lnTo>
                  <a:lnTo>
                    <a:pt x="3836700" y="0"/>
                  </a:lnTo>
                  <a:lnTo>
                    <a:pt x="3836700" y="931260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021" name="Google Shape;1021;p14"/>
          <p:cNvGrpSpPr/>
          <p:nvPr/>
        </p:nvGrpSpPr>
        <p:grpSpPr>
          <a:xfrm>
            <a:off x="1260196" y="-26"/>
            <a:ext cx="3311818" cy="3891639"/>
            <a:chOff x="7184268" y="622525"/>
            <a:chExt cx="4415757" cy="6252633"/>
          </a:xfrm>
        </p:grpSpPr>
        <p:sp>
          <p:nvSpPr>
            <p:cNvPr id="1022" name="Google Shape;1022;p14"/>
            <p:cNvSpPr/>
            <p:nvPr/>
          </p:nvSpPr>
          <p:spPr>
            <a:xfrm>
              <a:off x="7187025" y="622525"/>
              <a:ext cx="4413000" cy="6235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pic>
          <p:nvPicPr>
            <p:cNvPr id="1023" name="Google Shape;1023;p14"/>
            <p:cNvPicPr preferRelativeResize="0"/>
            <p:nvPr/>
          </p:nvPicPr>
          <p:blipFill rotWithShape="1">
            <a:blip r:embed="rId2">
              <a:alphaModFix amt="20000"/>
            </a:blip>
            <a:srcRect b="65797" l="8502" r="41722" t="11513"/>
            <a:stretch/>
          </p:blipFill>
          <p:spPr>
            <a:xfrm rot="5400000">
              <a:off x="6261930" y="1544863"/>
              <a:ext cx="6252633" cy="4407957"/>
            </a:xfrm>
            <a:custGeom>
              <a:rect b="b" l="l" r="r" t="t"/>
              <a:pathLst>
                <a:path extrusionOk="0" h="2772300" w="3430800">
                  <a:moveTo>
                    <a:pt x="0" y="2772300"/>
                  </a:moveTo>
                  <a:lnTo>
                    <a:pt x="0" y="0"/>
                  </a:lnTo>
                  <a:lnTo>
                    <a:pt x="3430800" y="0"/>
                  </a:lnTo>
                  <a:lnTo>
                    <a:pt x="3430800" y="277230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1024" name="Google Shape;1024;p14"/>
          <p:cNvSpPr txBox="1"/>
          <p:nvPr>
            <p:ph type="title"/>
          </p:nvPr>
        </p:nvSpPr>
        <p:spPr>
          <a:xfrm>
            <a:off x="5545013" y="756225"/>
            <a:ext cx="3150000" cy="287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25" name="Google Shape;1025;p14"/>
          <p:cNvSpPr txBox="1"/>
          <p:nvPr>
            <p:ph idx="1" type="body"/>
          </p:nvPr>
        </p:nvSpPr>
        <p:spPr>
          <a:xfrm>
            <a:off x="448988" y="4004025"/>
            <a:ext cx="8246100" cy="64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68300" lvl="1" marL="9144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indent="-368300" lvl="2" marL="13716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indent="-368300" lvl="3" marL="18288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indent="-368300" lvl="4" marL="22860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indent="-368300" lvl="5" marL="27432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indent="-368300" lvl="6" marL="32004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indent="-368300" lvl="7" marL="36576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indent="-368300" lvl="8" marL="41148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/>
        </p:txBody>
      </p:sp>
      <p:sp>
        <p:nvSpPr>
          <p:cNvPr id="1026" name="Google Shape;1026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27" name="Google Shape;1027;p14"/>
          <p:cNvSpPr/>
          <p:nvPr>
            <p:ph idx="2" type="pic"/>
          </p:nvPr>
        </p:nvSpPr>
        <p:spPr>
          <a:xfrm>
            <a:off x="448988" y="382350"/>
            <a:ext cx="4852200" cy="35097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028" name="Google Shape;1028;p14"/>
          <p:cNvGrpSpPr/>
          <p:nvPr/>
        </p:nvGrpSpPr>
        <p:grpSpPr>
          <a:xfrm>
            <a:off x="191625" y="142237"/>
            <a:ext cx="1520127" cy="1500730"/>
            <a:chOff x="3161217" y="1970080"/>
            <a:chExt cx="1395636" cy="1377828"/>
          </a:xfrm>
        </p:grpSpPr>
        <p:sp>
          <p:nvSpPr>
            <p:cNvPr id="1029" name="Google Shape;1029;p14"/>
            <p:cNvSpPr/>
            <p:nvPr/>
          </p:nvSpPr>
          <p:spPr>
            <a:xfrm>
              <a:off x="449370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3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3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14"/>
            <p:cNvSpPr/>
            <p:nvPr/>
          </p:nvSpPr>
          <p:spPr>
            <a:xfrm>
              <a:off x="427162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14"/>
            <p:cNvSpPr/>
            <p:nvPr/>
          </p:nvSpPr>
          <p:spPr>
            <a:xfrm>
              <a:off x="404954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7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3827449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14"/>
            <p:cNvSpPr/>
            <p:nvPr/>
          </p:nvSpPr>
          <p:spPr>
            <a:xfrm>
              <a:off x="3605373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0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14"/>
            <p:cNvSpPr/>
            <p:nvPr/>
          </p:nvSpPr>
          <p:spPr>
            <a:xfrm>
              <a:off x="3383297" y="1970080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7" y="26685"/>
                  </a:moveTo>
                  <a:cubicBezTo>
                    <a:pt x="53367" y="41424"/>
                    <a:pt x="41420" y="53370"/>
                    <a:pt x="26681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7" y="11946"/>
                    <a:pt x="53367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14"/>
            <p:cNvSpPr/>
            <p:nvPr/>
          </p:nvSpPr>
          <p:spPr>
            <a:xfrm>
              <a:off x="3161217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14"/>
            <p:cNvSpPr/>
            <p:nvPr/>
          </p:nvSpPr>
          <p:spPr>
            <a:xfrm>
              <a:off x="316210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316210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14"/>
            <p:cNvSpPr/>
            <p:nvPr/>
          </p:nvSpPr>
          <p:spPr>
            <a:xfrm>
              <a:off x="316210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14"/>
            <p:cNvSpPr/>
            <p:nvPr/>
          </p:nvSpPr>
          <p:spPr>
            <a:xfrm>
              <a:off x="316210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14"/>
            <p:cNvSpPr/>
            <p:nvPr/>
          </p:nvSpPr>
          <p:spPr>
            <a:xfrm>
              <a:off x="316210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14"/>
            <p:cNvSpPr/>
            <p:nvPr/>
          </p:nvSpPr>
          <p:spPr>
            <a:xfrm>
              <a:off x="316210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14"/>
            <p:cNvSpPr/>
            <p:nvPr/>
          </p:nvSpPr>
          <p:spPr>
            <a:xfrm>
              <a:off x="3385665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14"/>
            <p:cNvSpPr/>
            <p:nvPr/>
          </p:nvSpPr>
          <p:spPr>
            <a:xfrm>
              <a:off x="3385665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14"/>
            <p:cNvSpPr/>
            <p:nvPr/>
          </p:nvSpPr>
          <p:spPr>
            <a:xfrm>
              <a:off x="3385665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14"/>
            <p:cNvSpPr/>
            <p:nvPr/>
          </p:nvSpPr>
          <p:spPr>
            <a:xfrm>
              <a:off x="3385665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14"/>
            <p:cNvSpPr/>
            <p:nvPr/>
          </p:nvSpPr>
          <p:spPr>
            <a:xfrm>
              <a:off x="3385665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14"/>
            <p:cNvSpPr/>
            <p:nvPr/>
          </p:nvSpPr>
          <p:spPr>
            <a:xfrm>
              <a:off x="3385665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14"/>
            <p:cNvSpPr/>
            <p:nvPr/>
          </p:nvSpPr>
          <p:spPr>
            <a:xfrm>
              <a:off x="360922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14"/>
            <p:cNvSpPr/>
            <p:nvPr/>
          </p:nvSpPr>
          <p:spPr>
            <a:xfrm>
              <a:off x="360922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14"/>
            <p:cNvSpPr/>
            <p:nvPr/>
          </p:nvSpPr>
          <p:spPr>
            <a:xfrm>
              <a:off x="360922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14"/>
            <p:cNvSpPr/>
            <p:nvPr/>
          </p:nvSpPr>
          <p:spPr>
            <a:xfrm>
              <a:off x="360922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14"/>
            <p:cNvSpPr/>
            <p:nvPr/>
          </p:nvSpPr>
          <p:spPr>
            <a:xfrm>
              <a:off x="360922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14"/>
            <p:cNvSpPr/>
            <p:nvPr/>
          </p:nvSpPr>
          <p:spPr>
            <a:xfrm>
              <a:off x="360922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14"/>
            <p:cNvSpPr/>
            <p:nvPr/>
          </p:nvSpPr>
          <p:spPr>
            <a:xfrm>
              <a:off x="3832789" y="329453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14"/>
            <p:cNvSpPr/>
            <p:nvPr/>
          </p:nvSpPr>
          <p:spPr>
            <a:xfrm>
              <a:off x="3832789" y="307246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14"/>
            <p:cNvSpPr/>
            <p:nvPr/>
          </p:nvSpPr>
          <p:spPr>
            <a:xfrm>
              <a:off x="3832789" y="285038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14"/>
            <p:cNvSpPr/>
            <p:nvPr/>
          </p:nvSpPr>
          <p:spPr>
            <a:xfrm>
              <a:off x="3832789" y="2628305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14"/>
            <p:cNvSpPr/>
            <p:nvPr/>
          </p:nvSpPr>
          <p:spPr>
            <a:xfrm>
              <a:off x="3832789" y="240622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14"/>
            <p:cNvSpPr/>
            <p:nvPr/>
          </p:nvSpPr>
          <p:spPr>
            <a:xfrm>
              <a:off x="3832789" y="2184153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14"/>
            <p:cNvSpPr/>
            <p:nvPr/>
          </p:nvSpPr>
          <p:spPr>
            <a:xfrm>
              <a:off x="4056342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14"/>
            <p:cNvSpPr/>
            <p:nvPr/>
          </p:nvSpPr>
          <p:spPr>
            <a:xfrm>
              <a:off x="4056342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14"/>
            <p:cNvSpPr/>
            <p:nvPr/>
          </p:nvSpPr>
          <p:spPr>
            <a:xfrm>
              <a:off x="4056342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14"/>
            <p:cNvSpPr/>
            <p:nvPr/>
          </p:nvSpPr>
          <p:spPr>
            <a:xfrm>
              <a:off x="4056342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14"/>
            <p:cNvSpPr/>
            <p:nvPr/>
          </p:nvSpPr>
          <p:spPr>
            <a:xfrm>
              <a:off x="4056342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14"/>
            <p:cNvSpPr/>
            <p:nvPr/>
          </p:nvSpPr>
          <p:spPr>
            <a:xfrm>
              <a:off x="4056342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14"/>
            <p:cNvSpPr/>
            <p:nvPr/>
          </p:nvSpPr>
          <p:spPr>
            <a:xfrm>
              <a:off x="4279920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14"/>
            <p:cNvSpPr/>
            <p:nvPr/>
          </p:nvSpPr>
          <p:spPr>
            <a:xfrm>
              <a:off x="4279920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14"/>
            <p:cNvSpPr/>
            <p:nvPr/>
          </p:nvSpPr>
          <p:spPr>
            <a:xfrm>
              <a:off x="4279920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14"/>
            <p:cNvSpPr/>
            <p:nvPr/>
          </p:nvSpPr>
          <p:spPr>
            <a:xfrm>
              <a:off x="4279920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14"/>
            <p:cNvSpPr/>
            <p:nvPr/>
          </p:nvSpPr>
          <p:spPr>
            <a:xfrm>
              <a:off x="4279920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4"/>
            <p:cNvSpPr/>
            <p:nvPr/>
          </p:nvSpPr>
          <p:spPr>
            <a:xfrm>
              <a:off x="4279920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14"/>
            <p:cNvSpPr/>
            <p:nvPr/>
          </p:nvSpPr>
          <p:spPr>
            <a:xfrm>
              <a:off x="4503458" y="3294538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14"/>
            <p:cNvSpPr/>
            <p:nvPr/>
          </p:nvSpPr>
          <p:spPr>
            <a:xfrm>
              <a:off x="4503458" y="3072462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4"/>
            <p:cNvSpPr/>
            <p:nvPr/>
          </p:nvSpPr>
          <p:spPr>
            <a:xfrm>
              <a:off x="4503458" y="2850386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14"/>
            <p:cNvSpPr/>
            <p:nvPr/>
          </p:nvSpPr>
          <p:spPr>
            <a:xfrm>
              <a:off x="4503458" y="2628305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14"/>
            <p:cNvSpPr/>
            <p:nvPr/>
          </p:nvSpPr>
          <p:spPr>
            <a:xfrm>
              <a:off x="4503458" y="2406229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14"/>
            <p:cNvSpPr/>
            <p:nvPr/>
          </p:nvSpPr>
          <p:spPr>
            <a:xfrm>
              <a:off x="4503458" y="2184153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8" name="Google Shape;1078;p14"/>
          <p:cNvGrpSpPr/>
          <p:nvPr/>
        </p:nvGrpSpPr>
        <p:grpSpPr>
          <a:xfrm>
            <a:off x="5755224" y="142483"/>
            <a:ext cx="1029657" cy="505586"/>
            <a:chOff x="7673633" y="189975"/>
            <a:chExt cx="1525417" cy="750572"/>
          </a:xfrm>
        </p:grpSpPr>
        <p:sp>
          <p:nvSpPr>
            <p:cNvPr id="1079" name="Google Shape;1079;p14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80" name="Google Shape;1080;p14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081" name="Google Shape;1081;p14"/>
          <p:cNvGrpSpPr/>
          <p:nvPr/>
        </p:nvGrpSpPr>
        <p:grpSpPr>
          <a:xfrm>
            <a:off x="7543071" y="284280"/>
            <a:ext cx="1289197" cy="279333"/>
            <a:chOff x="8300303" y="6093240"/>
            <a:chExt cx="1718929" cy="372445"/>
          </a:xfrm>
        </p:grpSpPr>
        <p:grpSp>
          <p:nvGrpSpPr>
            <p:cNvPr id="1082" name="Google Shape;1082;p14"/>
            <p:cNvGrpSpPr/>
            <p:nvPr/>
          </p:nvGrpSpPr>
          <p:grpSpPr>
            <a:xfrm>
              <a:off x="8300303" y="6093240"/>
              <a:ext cx="1718927" cy="372442"/>
              <a:chOff x="3290595" y="3170847"/>
              <a:chExt cx="878932" cy="190439"/>
            </a:xfrm>
          </p:grpSpPr>
          <p:sp>
            <p:nvSpPr>
              <p:cNvPr id="1083" name="Google Shape;1083;p14"/>
              <p:cNvSpPr/>
              <p:nvPr/>
            </p:nvSpPr>
            <p:spPr>
              <a:xfrm>
                <a:off x="3290595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14"/>
              <p:cNvSpPr/>
              <p:nvPr/>
            </p:nvSpPr>
            <p:spPr>
              <a:xfrm>
                <a:off x="3506498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5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14"/>
              <p:cNvSpPr/>
              <p:nvPr/>
            </p:nvSpPr>
            <p:spPr>
              <a:xfrm>
                <a:off x="3722404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14"/>
              <p:cNvSpPr/>
              <p:nvPr/>
            </p:nvSpPr>
            <p:spPr>
              <a:xfrm>
                <a:off x="3938311" y="3170847"/>
                <a:ext cx="231216" cy="190439"/>
              </a:xfrm>
              <a:custGeom>
                <a:rect b="b" l="l" r="r" t="t"/>
                <a:pathLst>
                  <a:path extrusionOk="0" h="190439" w="231216">
                    <a:moveTo>
                      <a:pt x="128435" y="0"/>
                    </a:moveTo>
                    <a:lnTo>
                      <a:pt x="231217" y="0"/>
                    </a:lnTo>
                    <a:lnTo>
                      <a:pt x="102766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087" name="Google Shape;1087;p14"/>
            <p:cNvPicPr preferRelativeResize="0"/>
            <p:nvPr/>
          </p:nvPicPr>
          <p:blipFill rotWithShape="1">
            <a:blip r:embed="rId2">
              <a:alphaModFix amt="20000"/>
            </a:blip>
            <a:srcRect b="68042" l="88654" r="5942" t="17890"/>
            <a:stretch/>
          </p:blipFill>
          <p:spPr>
            <a:xfrm rot="5400000">
              <a:off x="8973545" y="5419998"/>
              <a:ext cx="372444" cy="1718929"/>
            </a:xfrm>
            <a:custGeom>
              <a:rect b="b" l="l" r="r" t="t"/>
              <a:pathLst>
                <a:path extrusionOk="0" h="1718929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12"/>
                  </a:lnTo>
                  <a:lnTo>
                    <a:pt x="372444" y="452191"/>
                  </a:lnTo>
                  <a:close/>
                  <a:moveTo>
                    <a:pt x="0" y="623259"/>
                  </a:moveTo>
                  <a:lnTo>
                    <a:pt x="0" y="422274"/>
                  </a:lnTo>
                  <a:lnTo>
                    <a:pt x="372444" y="673453"/>
                  </a:lnTo>
                  <a:lnTo>
                    <a:pt x="372444" y="874440"/>
                  </a:lnTo>
                  <a:close/>
                  <a:moveTo>
                    <a:pt x="0" y="1045507"/>
                  </a:moveTo>
                  <a:lnTo>
                    <a:pt x="0" y="844520"/>
                  </a:lnTo>
                  <a:lnTo>
                    <a:pt x="372444" y="1095701"/>
                  </a:lnTo>
                  <a:lnTo>
                    <a:pt x="372444" y="1296688"/>
                  </a:lnTo>
                  <a:close/>
                  <a:moveTo>
                    <a:pt x="0" y="1467748"/>
                  </a:moveTo>
                  <a:lnTo>
                    <a:pt x="0" y="1266763"/>
                  </a:lnTo>
                  <a:lnTo>
                    <a:pt x="372444" y="1517942"/>
                  </a:lnTo>
                  <a:lnTo>
                    <a:pt x="372444" y="171892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088" name="Google Shape;1088;p14"/>
          <p:cNvGrpSpPr/>
          <p:nvPr/>
        </p:nvGrpSpPr>
        <p:grpSpPr>
          <a:xfrm>
            <a:off x="5545056" y="4791792"/>
            <a:ext cx="2395239" cy="351877"/>
            <a:chOff x="1439710" y="6217176"/>
            <a:chExt cx="4333706" cy="640824"/>
          </a:xfrm>
        </p:grpSpPr>
        <p:sp>
          <p:nvSpPr>
            <p:cNvPr id="1089" name="Google Shape;1089;p14"/>
            <p:cNvSpPr/>
            <p:nvPr/>
          </p:nvSpPr>
          <p:spPr>
            <a:xfrm>
              <a:off x="1439710" y="6217199"/>
              <a:ext cx="2177776" cy="640797"/>
            </a:xfrm>
            <a:custGeom>
              <a:rect b="b" l="l" r="r" t="t"/>
              <a:pathLst>
                <a:path extrusionOk="0" h="327355" w="1112529">
                  <a:moveTo>
                    <a:pt x="0" y="0"/>
                  </a:moveTo>
                  <a:lnTo>
                    <a:pt x="1112530" y="0"/>
                  </a:lnTo>
                  <a:lnTo>
                    <a:pt x="1112530" y="327356"/>
                  </a:lnTo>
                  <a:lnTo>
                    <a:pt x="0" y="327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14"/>
            <p:cNvSpPr/>
            <p:nvPr/>
          </p:nvSpPr>
          <p:spPr>
            <a:xfrm>
              <a:off x="3959995" y="6217176"/>
              <a:ext cx="740168" cy="640821"/>
            </a:xfrm>
            <a:custGeom>
              <a:rect b="b" l="l" r="r" t="t"/>
              <a:pathLst>
                <a:path extrusionOk="0" h="327367" w="378119">
                  <a:moveTo>
                    <a:pt x="0" y="0"/>
                  </a:moveTo>
                  <a:lnTo>
                    <a:pt x="378119" y="0"/>
                  </a:lnTo>
                  <a:lnTo>
                    <a:pt x="378119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14"/>
            <p:cNvSpPr/>
            <p:nvPr/>
          </p:nvSpPr>
          <p:spPr>
            <a:xfrm>
              <a:off x="5033255" y="6217176"/>
              <a:ext cx="740160" cy="640821"/>
            </a:xfrm>
            <a:custGeom>
              <a:rect b="b" l="l" r="r" t="t"/>
              <a:pathLst>
                <a:path extrusionOk="0" h="327367" w="378115">
                  <a:moveTo>
                    <a:pt x="0" y="0"/>
                  </a:moveTo>
                  <a:lnTo>
                    <a:pt x="378115" y="0"/>
                  </a:lnTo>
                  <a:lnTo>
                    <a:pt x="378115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92" name="Google Shape;1092;p14"/>
            <p:cNvPicPr preferRelativeResize="0"/>
            <p:nvPr/>
          </p:nvPicPr>
          <p:blipFill rotWithShape="1">
            <a:blip r:embed="rId2">
              <a:alphaModFix amt="20000"/>
            </a:blip>
            <a:srcRect b="11893" l="90453" r="250" t="52639"/>
            <a:stretch/>
          </p:blipFill>
          <p:spPr>
            <a:xfrm rot="5400000">
              <a:off x="3286151" y="4370736"/>
              <a:ext cx="640823" cy="4333705"/>
            </a:xfrm>
            <a:custGeom>
              <a:rect b="b" l="l" r="r" t="t"/>
              <a:pathLst>
                <a:path extrusionOk="0" h="4333705" w="640823">
                  <a:moveTo>
                    <a:pt x="23" y="4333705"/>
                  </a:moveTo>
                  <a:lnTo>
                    <a:pt x="23" y="2155927"/>
                  </a:lnTo>
                  <a:lnTo>
                    <a:pt x="640822" y="2155927"/>
                  </a:lnTo>
                  <a:lnTo>
                    <a:pt x="640822" y="4333705"/>
                  </a:lnTo>
                  <a:close/>
                  <a:moveTo>
                    <a:pt x="0" y="740160"/>
                  </a:moveTo>
                  <a:lnTo>
                    <a:pt x="0" y="0"/>
                  </a:lnTo>
                  <a:lnTo>
                    <a:pt x="640823" y="0"/>
                  </a:lnTo>
                  <a:lnTo>
                    <a:pt x="640823" y="740160"/>
                  </a:lnTo>
                  <a:close/>
                  <a:moveTo>
                    <a:pt x="0" y="1813420"/>
                  </a:moveTo>
                  <a:lnTo>
                    <a:pt x="0" y="1073252"/>
                  </a:lnTo>
                  <a:lnTo>
                    <a:pt x="640823" y="1073252"/>
                  </a:lnTo>
                  <a:lnTo>
                    <a:pt x="640823" y="181342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 and image right">
  <p:cSld name="ONE_COLUMN_TEXT_1_1">
    <p:spTree>
      <p:nvGrpSpPr>
        <p:cNvPr id="1093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15"/>
          <p:cNvSpPr/>
          <p:nvPr>
            <p:ph idx="2" type="pic"/>
          </p:nvPr>
        </p:nvSpPr>
        <p:spPr>
          <a:xfrm>
            <a:off x="4756856" y="0"/>
            <a:ext cx="4131600" cy="5143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095" name="Google Shape;1095;p15"/>
          <p:cNvGrpSpPr/>
          <p:nvPr/>
        </p:nvGrpSpPr>
        <p:grpSpPr>
          <a:xfrm rot="10800000">
            <a:off x="3740494" y="4627280"/>
            <a:ext cx="1029657" cy="505586"/>
            <a:chOff x="7673633" y="189975"/>
            <a:chExt cx="1525417" cy="750572"/>
          </a:xfrm>
        </p:grpSpPr>
        <p:sp>
          <p:nvSpPr>
            <p:cNvPr id="1096" name="Google Shape;1096;p15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97" name="Google Shape;1097;p15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098" name="Google Shape;1098;p15"/>
          <p:cNvGrpSpPr/>
          <p:nvPr/>
        </p:nvGrpSpPr>
        <p:grpSpPr>
          <a:xfrm flipH="1">
            <a:off x="-473805" y="3862221"/>
            <a:ext cx="1394085" cy="1270641"/>
            <a:chOff x="10438625" y="4501032"/>
            <a:chExt cx="2589792" cy="2356968"/>
          </a:xfrm>
        </p:grpSpPr>
        <p:sp>
          <p:nvSpPr>
            <p:cNvPr id="1099" name="Google Shape;1099;p15"/>
            <p:cNvSpPr/>
            <p:nvPr/>
          </p:nvSpPr>
          <p:spPr>
            <a:xfrm>
              <a:off x="10438629" y="4501032"/>
              <a:ext cx="2589788" cy="2356967"/>
            </a:xfrm>
            <a:custGeom>
              <a:rect b="b" l="l" r="r" t="t"/>
              <a:pathLst>
                <a:path extrusionOk="0" h="1204070" w="1323008">
                  <a:moveTo>
                    <a:pt x="661504" y="0"/>
                  </a:moveTo>
                  <a:cubicBezTo>
                    <a:pt x="296201" y="0"/>
                    <a:pt x="0" y="296173"/>
                    <a:pt x="0" y="661492"/>
                  </a:cubicBezTo>
                  <a:lnTo>
                    <a:pt x="0" y="1204070"/>
                  </a:lnTo>
                  <a:lnTo>
                    <a:pt x="335873" y="1204070"/>
                  </a:lnTo>
                  <a:lnTo>
                    <a:pt x="335873" y="673126"/>
                  </a:lnTo>
                  <a:cubicBezTo>
                    <a:pt x="335873" y="488074"/>
                    <a:pt x="485816" y="338018"/>
                    <a:pt x="670856" y="338018"/>
                  </a:cubicBezTo>
                  <a:cubicBezTo>
                    <a:pt x="855936" y="338018"/>
                    <a:pt x="1005959" y="488074"/>
                    <a:pt x="1005959" y="673126"/>
                  </a:cubicBezTo>
                  <a:lnTo>
                    <a:pt x="1005959" y="1204070"/>
                  </a:lnTo>
                  <a:lnTo>
                    <a:pt x="1323009" y="1204070"/>
                  </a:lnTo>
                  <a:lnTo>
                    <a:pt x="1323009" y="661492"/>
                  </a:lnTo>
                  <a:cubicBezTo>
                    <a:pt x="1323009" y="296173"/>
                    <a:pt x="1026807" y="0"/>
                    <a:pt x="661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00" name="Google Shape;1100;p15"/>
            <p:cNvPicPr preferRelativeResize="0"/>
            <p:nvPr/>
          </p:nvPicPr>
          <p:blipFill rotWithShape="1">
            <a:blip r:embed="rId2">
              <a:alphaModFix amt="20000"/>
            </a:blip>
            <a:srcRect b="37896" l="51255" r="14548" t="40908"/>
            <a:stretch/>
          </p:blipFill>
          <p:spPr>
            <a:xfrm rot="5400000">
              <a:off x="10555036" y="4384620"/>
              <a:ext cx="2356967" cy="2589790"/>
            </a:xfrm>
            <a:custGeom>
              <a:rect b="b" l="l" r="r" t="t"/>
              <a:pathLst>
                <a:path extrusionOk="0" h="2589790" w="2356967">
                  <a:moveTo>
                    <a:pt x="0" y="1294896"/>
                  </a:moveTo>
                  <a:cubicBezTo>
                    <a:pt x="0" y="579816"/>
                    <a:pt x="579759" y="0"/>
                    <a:pt x="1294871" y="0"/>
                  </a:cubicBezTo>
                  <a:lnTo>
                    <a:pt x="2356967" y="0"/>
                  </a:lnTo>
                  <a:lnTo>
                    <a:pt x="2356967" y="620626"/>
                  </a:lnTo>
                  <a:lnTo>
                    <a:pt x="1317644" y="620626"/>
                  </a:lnTo>
                  <a:cubicBezTo>
                    <a:pt x="955405" y="620626"/>
                    <a:pt x="661670" y="914296"/>
                    <a:pt x="661670" y="1276590"/>
                  </a:cubicBezTo>
                  <a:cubicBezTo>
                    <a:pt x="661670" y="1638805"/>
                    <a:pt x="955405" y="1932318"/>
                    <a:pt x="1317644" y="1932318"/>
                  </a:cubicBezTo>
                  <a:lnTo>
                    <a:pt x="2356967" y="1932318"/>
                  </a:lnTo>
                  <a:lnTo>
                    <a:pt x="2356967" y="2589790"/>
                  </a:lnTo>
                  <a:lnTo>
                    <a:pt x="1294871" y="2589790"/>
                  </a:lnTo>
                  <a:cubicBezTo>
                    <a:pt x="579759" y="2589790"/>
                    <a:pt x="0" y="2009977"/>
                    <a:pt x="0" y="1294896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101" name="Google Shape;1101;p15"/>
          <p:cNvGrpSpPr/>
          <p:nvPr/>
        </p:nvGrpSpPr>
        <p:grpSpPr>
          <a:xfrm flipH="1">
            <a:off x="1628721" y="4569930"/>
            <a:ext cx="1289197" cy="279333"/>
            <a:chOff x="8300303" y="6093240"/>
            <a:chExt cx="1718929" cy="372445"/>
          </a:xfrm>
        </p:grpSpPr>
        <p:grpSp>
          <p:nvGrpSpPr>
            <p:cNvPr id="1102" name="Google Shape;1102;p15"/>
            <p:cNvGrpSpPr/>
            <p:nvPr/>
          </p:nvGrpSpPr>
          <p:grpSpPr>
            <a:xfrm>
              <a:off x="8300303" y="6093240"/>
              <a:ext cx="1718927" cy="372442"/>
              <a:chOff x="3290595" y="3170847"/>
              <a:chExt cx="878932" cy="190439"/>
            </a:xfrm>
          </p:grpSpPr>
          <p:sp>
            <p:nvSpPr>
              <p:cNvPr id="1103" name="Google Shape;1103;p15"/>
              <p:cNvSpPr/>
              <p:nvPr/>
            </p:nvSpPr>
            <p:spPr>
              <a:xfrm>
                <a:off x="3290595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15"/>
              <p:cNvSpPr/>
              <p:nvPr/>
            </p:nvSpPr>
            <p:spPr>
              <a:xfrm>
                <a:off x="3506498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5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15"/>
              <p:cNvSpPr/>
              <p:nvPr/>
            </p:nvSpPr>
            <p:spPr>
              <a:xfrm>
                <a:off x="3722404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15"/>
              <p:cNvSpPr/>
              <p:nvPr/>
            </p:nvSpPr>
            <p:spPr>
              <a:xfrm>
                <a:off x="3938311" y="3170847"/>
                <a:ext cx="231216" cy="190439"/>
              </a:xfrm>
              <a:custGeom>
                <a:rect b="b" l="l" r="r" t="t"/>
                <a:pathLst>
                  <a:path extrusionOk="0" h="190439" w="231216">
                    <a:moveTo>
                      <a:pt x="128435" y="0"/>
                    </a:moveTo>
                    <a:lnTo>
                      <a:pt x="231217" y="0"/>
                    </a:lnTo>
                    <a:lnTo>
                      <a:pt x="102766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107" name="Google Shape;1107;p15"/>
            <p:cNvPicPr preferRelativeResize="0"/>
            <p:nvPr/>
          </p:nvPicPr>
          <p:blipFill rotWithShape="1">
            <a:blip r:embed="rId2">
              <a:alphaModFix amt="20000"/>
            </a:blip>
            <a:srcRect b="68042" l="88654" r="5942" t="17890"/>
            <a:stretch/>
          </p:blipFill>
          <p:spPr>
            <a:xfrm rot="5400000">
              <a:off x="8973545" y="5419998"/>
              <a:ext cx="372444" cy="1718929"/>
            </a:xfrm>
            <a:custGeom>
              <a:rect b="b" l="l" r="r" t="t"/>
              <a:pathLst>
                <a:path extrusionOk="0" h="1718929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12"/>
                  </a:lnTo>
                  <a:lnTo>
                    <a:pt x="372444" y="452191"/>
                  </a:lnTo>
                  <a:close/>
                  <a:moveTo>
                    <a:pt x="0" y="623259"/>
                  </a:moveTo>
                  <a:lnTo>
                    <a:pt x="0" y="422274"/>
                  </a:lnTo>
                  <a:lnTo>
                    <a:pt x="372444" y="673453"/>
                  </a:lnTo>
                  <a:lnTo>
                    <a:pt x="372444" y="874440"/>
                  </a:lnTo>
                  <a:close/>
                  <a:moveTo>
                    <a:pt x="0" y="1045507"/>
                  </a:moveTo>
                  <a:lnTo>
                    <a:pt x="0" y="844520"/>
                  </a:lnTo>
                  <a:lnTo>
                    <a:pt x="372444" y="1095701"/>
                  </a:lnTo>
                  <a:lnTo>
                    <a:pt x="372444" y="1296688"/>
                  </a:lnTo>
                  <a:close/>
                  <a:moveTo>
                    <a:pt x="0" y="1467748"/>
                  </a:moveTo>
                  <a:lnTo>
                    <a:pt x="0" y="1266763"/>
                  </a:lnTo>
                  <a:lnTo>
                    <a:pt x="372444" y="1517942"/>
                  </a:lnTo>
                  <a:lnTo>
                    <a:pt x="372444" y="171892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1108" name="Google Shape;1108;p15"/>
          <p:cNvSpPr txBox="1"/>
          <p:nvPr>
            <p:ph type="title"/>
          </p:nvPr>
        </p:nvSpPr>
        <p:spPr>
          <a:xfrm>
            <a:off x="477113" y="579188"/>
            <a:ext cx="3871800" cy="123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09" name="Google Shape;1109;p15"/>
          <p:cNvSpPr txBox="1"/>
          <p:nvPr>
            <p:ph idx="1" type="body"/>
          </p:nvPr>
        </p:nvSpPr>
        <p:spPr>
          <a:xfrm>
            <a:off x="477113" y="1916513"/>
            <a:ext cx="3871800" cy="26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68300" lvl="1" marL="9144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indent="-368300" lvl="2" marL="13716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indent="-368300" lvl="3" marL="18288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indent="-368300" lvl="4" marL="22860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indent="-368300" lvl="5" marL="27432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indent="-368300" lvl="6" marL="32004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indent="-368300" lvl="7" marL="36576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indent="-368300" lvl="8" marL="41148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/>
        </p:txBody>
      </p:sp>
      <p:sp>
        <p:nvSpPr>
          <p:cNvPr id="1110" name="Google Shape;111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MAIN_POINT"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2" name="Google Shape;1112;p16"/>
          <p:cNvGrpSpPr/>
          <p:nvPr/>
        </p:nvGrpSpPr>
        <p:grpSpPr>
          <a:xfrm>
            <a:off x="3979956" y="2826677"/>
            <a:ext cx="2047119" cy="2020998"/>
            <a:chOff x="3161217" y="1970080"/>
            <a:chExt cx="1395636" cy="1377828"/>
          </a:xfrm>
        </p:grpSpPr>
        <p:sp>
          <p:nvSpPr>
            <p:cNvPr id="1113" name="Google Shape;1113;p16"/>
            <p:cNvSpPr/>
            <p:nvPr/>
          </p:nvSpPr>
          <p:spPr>
            <a:xfrm>
              <a:off x="449370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3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3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16"/>
            <p:cNvSpPr/>
            <p:nvPr/>
          </p:nvSpPr>
          <p:spPr>
            <a:xfrm>
              <a:off x="427162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16"/>
            <p:cNvSpPr/>
            <p:nvPr/>
          </p:nvSpPr>
          <p:spPr>
            <a:xfrm>
              <a:off x="404954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7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16"/>
            <p:cNvSpPr/>
            <p:nvPr/>
          </p:nvSpPr>
          <p:spPr>
            <a:xfrm>
              <a:off x="3827449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16"/>
            <p:cNvSpPr/>
            <p:nvPr/>
          </p:nvSpPr>
          <p:spPr>
            <a:xfrm>
              <a:off x="3605373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0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16"/>
            <p:cNvSpPr/>
            <p:nvPr/>
          </p:nvSpPr>
          <p:spPr>
            <a:xfrm>
              <a:off x="3383297" y="1970080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7" y="26685"/>
                  </a:moveTo>
                  <a:cubicBezTo>
                    <a:pt x="53367" y="41424"/>
                    <a:pt x="41420" y="53370"/>
                    <a:pt x="26681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7" y="11946"/>
                    <a:pt x="53367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16"/>
            <p:cNvSpPr/>
            <p:nvPr/>
          </p:nvSpPr>
          <p:spPr>
            <a:xfrm>
              <a:off x="3161217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16"/>
            <p:cNvSpPr/>
            <p:nvPr/>
          </p:nvSpPr>
          <p:spPr>
            <a:xfrm>
              <a:off x="316210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16"/>
            <p:cNvSpPr/>
            <p:nvPr/>
          </p:nvSpPr>
          <p:spPr>
            <a:xfrm>
              <a:off x="316210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16"/>
            <p:cNvSpPr/>
            <p:nvPr/>
          </p:nvSpPr>
          <p:spPr>
            <a:xfrm>
              <a:off x="316210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16"/>
            <p:cNvSpPr/>
            <p:nvPr/>
          </p:nvSpPr>
          <p:spPr>
            <a:xfrm>
              <a:off x="316210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16"/>
            <p:cNvSpPr/>
            <p:nvPr/>
          </p:nvSpPr>
          <p:spPr>
            <a:xfrm>
              <a:off x="316210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16"/>
            <p:cNvSpPr/>
            <p:nvPr/>
          </p:nvSpPr>
          <p:spPr>
            <a:xfrm>
              <a:off x="316210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16"/>
            <p:cNvSpPr/>
            <p:nvPr/>
          </p:nvSpPr>
          <p:spPr>
            <a:xfrm>
              <a:off x="3385665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16"/>
            <p:cNvSpPr/>
            <p:nvPr/>
          </p:nvSpPr>
          <p:spPr>
            <a:xfrm>
              <a:off x="3385665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16"/>
            <p:cNvSpPr/>
            <p:nvPr/>
          </p:nvSpPr>
          <p:spPr>
            <a:xfrm>
              <a:off x="3385665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16"/>
            <p:cNvSpPr/>
            <p:nvPr/>
          </p:nvSpPr>
          <p:spPr>
            <a:xfrm>
              <a:off x="3385665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16"/>
            <p:cNvSpPr/>
            <p:nvPr/>
          </p:nvSpPr>
          <p:spPr>
            <a:xfrm>
              <a:off x="3385665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16"/>
            <p:cNvSpPr/>
            <p:nvPr/>
          </p:nvSpPr>
          <p:spPr>
            <a:xfrm>
              <a:off x="3385665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16"/>
            <p:cNvSpPr/>
            <p:nvPr/>
          </p:nvSpPr>
          <p:spPr>
            <a:xfrm>
              <a:off x="360922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16"/>
            <p:cNvSpPr/>
            <p:nvPr/>
          </p:nvSpPr>
          <p:spPr>
            <a:xfrm>
              <a:off x="360922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16"/>
            <p:cNvSpPr/>
            <p:nvPr/>
          </p:nvSpPr>
          <p:spPr>
            <a:xfrm>
              <a:off x="360922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16"/>
            <p:cNvSpPr/>
            <p:nvPr/>
          </p:nvSpPr>
          <p:spPr>
            <a:xfrm>
              <a:off x="360922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16"/>
            <p:cNvSpPr/>
            <p:nvPr/>
          </p:nvSpPr>
          <p:spPr>
            <a:xfrm>
              <a:off x="360922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16"/>
            <p:cNvSpPr/>
            <p:nvPr/>
          </p:nvSpPr>
          <p:spPr>
            <a:xfrm>
              <a:off x="360922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16"/>
            <p:cNvSpPr/>
            <p:nvPr/>
          </p:nvSpPr>
          <p:spPr>
            <a:xfrm>
              <a:off x="3832789" y="329453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16"/>
            <p:cNvSpPr/>
            <p:nvPr/>
          </p:nvSpPr>
          <p:spPr>
            <a:xfrm>
              <a:off x="3832789" y="307246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16"/>
            <p:cNvSpPr/>
            <p:nvPr/>
          </p:nvSpPr>
          <p:spPr>
            <a:xfrm>
              <a:off x="3832789" y="285038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16"/>
            <p:cNvSpPr/>
            <p:nvPr/>
          </p:nvSpPr>
          <p:spPr>
            <a:xfrm>
              <a:off x="3832789" y="2628305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16"/>
            <p:cNvSpPr/>
            <p:nvPr/>
          </p:nvSpPr>
          <p:spPr>
            <a:xfrm>
              <a:off x="3832789" y="240622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16"/>
            <p:cNvSpPr/>
            <p:nvPr/>
          </p:nvSpPr>
          <p:spPr>
            <a:xfrm>
              <a:off x="3832789" y="2184153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16"/>
            <p:cNvSpPr/>
            <p:nvPr/>
          </p:nvSpPr>
          <p:spPr>
            <a:xfrm>
              <a:off x="4056342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16"/>
            <p:cNvSpPr/>
            <p:nvPr/>
          </p:nvSpPr>
          <p:spPr>
            <a:xfrm>
              <a:off x="4056342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16"/>
            <p:cNvSpPr/>
            <p:nvPr/>
          </p:nvSpPr>
          <p:spPr>
            <a:xfrm>
              <a:off x="4056342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16"/>
            <p:cNvSpPr/>
            <p:nvPr/>
          </p:nvSpPr>
          <p:spPr>
            <a:xfrm>
              <a:off x="4056342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16"/>
            <p:cNvSpPr/>
            <p:nvPr/>
          </p:nvSpPr>
          <p:spPr>
            <a:xfrm>
              <a:off x="4056342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16"/>
            <p:cNvSpPr/>
            <p:nvPr/>
          </p:nvSpPr>
          <p:spPr>
            <a:xfrm>
              <a:off x="4056342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16"/>
            <p:cNvSpPr/>
            <p:nvPr/>
          </p:nvSpPr>
          <p:spPr>
            <a:xfrm>
              <a:off x="4279920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16"/>
            <p:cNvSpPr/>
            <p:nvPr/>
          </p:nvSpPr>
          <p:spPr>
            <a:xfrm>
              <a:off x="4279920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16"/>
            <p:cNvSpPr/>
            <p:nvPr/>
          </p:nvSpPr>
          <p:spPr>
            <a:xfrm>
              <a:off x="4279920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16"/>
            <p:cNvSpPr/>
            <p:nvPr/>
          </p:nvSpPr>
          <p:spPr>
            <a:xfrm>
              <a:off x="4279920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16"/>
            <p:cNvSpPr/>
            <p:nvPr/>
          </p:nvSpPr>
          <p:spPr>
            <a:xfrm>
              <a:off x="4279920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16"/>
            <p:cNvSpPr/>
            <p:nvPr/>
          </p:nvSpPr>
          <p:spPr>
            <a:xfrm>
              <a:off x="4279920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16"/>
            <p:cNvSpPr/>
            <p:nvPr/>
          </p:nvSpPr>
          <p:spPr>
            <a:xfrm>
              <a:off x="4503458" y="3294538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16"/>
            <p:cNvSpPr/>
            <p:nvPr/>
          </p:nvSpPr>
          <p:spPr>
            <a:xfrm>
              <a:off x="4503458" y="3072462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16"/>
            <p:cNvSpPr/>
            <p:nvPr/>
          </p:nvSpPr>
          <p:spPr>
            <a:xfrm>
              <a:off x="4503458" y="2850386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16"/>
            <p:cNvSpPr/>
            <p:nvPr/>
          </p:nvSpPr>
          <p:spPr>
            <a:xfrm>
              <a:off x="4503458" y="2628305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16"/>
            <p:cNvSpPr/>
            <p:nvPr/>
          </p:nvSpPr>
          <p:spPr>
            <a:xfrm>
              <a:off x="4503458" y="2406229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16"/>
            <p:cNvSpPr/>
            <p:nvPr/>
          </p:nvSpPr>
          <p:spPr>
            <a:xfrm>
              <a:off x="4503458" y="2184153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62" name="Google Shape;1162;p16"/>
          <p:cNvGrpSpPr/>
          <p:nvPr/>
        </p:nvGrpSpPr>
        <p:grpSpPr>
          <a:xfrm>
            <a:off x="0" y="0"/>
            <a:ext cx="2079225" cy="2573100"/>
            <a:chOff x="8025900" y="568625"/>
            <a:chExt cx="2772300" cy="3430800"/>
          </a:xfrm>
        </p:grpSpPr>
        <p:sp>
          <p:nvSpPr>
            <p:cNvPr id="1163" name="Google Shape;1163;p16"/>
            <p:cNvSpPr/>
            <p:nvPr/>
          </p:nvSpPr>
          <p:spPr>
            <a:xfrm>
              <a:off x="8025900" y="568625"/>
              <a:ext cx="2772300" cy="3430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pic>
          <p:nvPicPr>
            <p:cNvPr id="1164" name="Google Shape;1164;p16"/>
            <p:cNvPicPr preferRelativeResize="0"/>
            <p:nvPr/>
          </p:nvPicPr>
          <p:blipFill rotWithShape="1">
            <a:blip r:embed="rId2">
              <a:alphaModFix amt="20000"/>
            </a:blip>
            <a:srcRect b="65797" l="8502" r="41722" t="11513"/>
            <a:stretch/>
          </p:blipFill>
          <p:spPr>
            <a:xfrm rot="5400000">
              <a:off x="7696650" y="897875"/>
              <a:ext cx="3430800" cy="2772300"/>
            </a:xfrm>
            <a:custGeom>
              <a:rect b="b" l="l" r="r" t="t"/>
              <a:pathLst>
                <a:path extrusionOk="0" h="2772300" w="3430800">
                  <a:moveTo>
                    <a:pt x="0" y="2772300"/>
                  </a:moveTo>
                  <a:lnTo>
                    <a:pt x="0" y="0"/>
                  </a:lnTo>
                  <a:lnTo>
                    <a:pt x="3430800" y="0"/>
                  </a:lnTo>
                  <a:lnTo>
                    <a:pt x="3430800" y="277230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165" name="Google Shape;1165;p16"/>
          <p:cNvGrpSpPr/>
          <p:nvPr/>
        </p:nvGrpSpPr>
        <p:grpSpPr>
          <a:xfrm>
            <a:off x="599231" y="1150744"/>
            <a:ext cx="8545242" cy="2877525"/>
            <a:chOff x="0" y="1381925"/>
            <a:chExt cx="9312600" cy="3836700"/>
          </a:xfrm>
        </p:grpSpPr>
        <p:sp>
          <p:nvSpPr>
            <p:cNvPr id="1166" name="Google Shape;1166;p16"/>
            <p:cNvSpPr/>
            <p:nvPr/>
          </p:nvSpPr>
          <p:spPr>
            <a:xfrm>
              <a:off x="0" y="1381925"/>
              <a:ext cx="9312600" cy="3836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pic>
          <p:nvPicPr>
            <p:cNvPr id="1167" name="Google Shape;1167;p16"/>
            <p:cNvPicPr preferRelativeResize="0"/>
            <p:nvPr/>
          </p:nvPicPr>
          <p:blipFill rotWithShape="1">
            <a:blip r:embed="rId2">
              <a:alphaModFix amt="20000"/>
            </a:blip>
            <a:srcRect b="107" l="20301" r="24036" t="23674"/>
            <a:stretch/>
          </p:blipFill>
          <p:spPr>
            <a:xfrm rot="5400000">
              <a:off x="2737950" y="-1356025"/>
              <a:ext cx="3836700" cy="9312600"/>
            </a:xfrm>
            <a:custGeom>
              <a:rect b="b" l="l" r="r" t="t"/>
              <a:pathLst>
                <a:path extrusionOk="0" h="9312600" w="3836700">
                  <a:moveTo>
                    <a:pt x="0" y="9312600"/>
                  </a:moveTo>
                  <a:lnTo>
                    <a:pt x="0" y="0"/>
                  </a:lnTo>
                  <a:lnTo>
                    <a:pt x="3836700" y="0"/>
                  </a:lnTo>
                  <a:lnTo>
                    <a:pt x="3836700" y="931260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168" name="Google Shape;1168;p16"/>
          <p:cNvGrpSpPr/>
          <p:nvPr/>
        </p:nvGrpSpPr>
        <p:grpSpPr>
          <a:xfrm>
            <a:off x="-935981" y="3549774"/>
            <a:ext cx="1748110" cy="1593546"/>
            <a:chOff x="10438625" y="4501032"/>
            <a:chExt cx="2589792" cy="2356968"/>
          </a:xfrm>
        </p:grpSpPr>
        <p:sp>
          <p:nvSpPr>
            <p:cNvPr id="1169" name="Google Shape;1169;p16"/>
            <p:cNvSpPr/>
            <p:nvPr/>
          </p:nvSpPr>
          <p:spPr>
            <a:xfrm>
              <a:off x="10438629" y="4501032"/>
              <a:ext cx="2589788" cy="2356967"/>
            </a:xfrm>
            <a:custGeom>
              <a:rect b="b" l="l" r="r" t="t"/>
              <a:pathLst>
                <a:path extrusionOk="0" h="1204070" w="1323008">
                  <a:moveTo>
                    <a:pt x="661504" y="0"/>
                  </a:moveTo>
                  <a:cubicBezTo>
                    <a:pt x="296201" y="0"/>
                    <a:pt x="0" y="296173"/>
                    <a:pt x="0" y="661492"/>
                  </a:cubicBezTo>
                  <a:lnTo>
                    <a:pt x="0" y="1204070"/>
                  </a:lnTo>
                  <a:lnTo>
                    <a:pt x="335873" y="1204070"/>
                  </a:lnTo>
                  <a:lnTo>
                    <a:pt x="335873" y="673126"/>
                  </a:lnTo>
                  <a:cubicBezTo>
                    <a:pt x="335873" y="488074"/>
                    <a:pt x="485816" y="338018"/>
                    <a:pt x="670856" y="338018"/>
                  </a:cubicBezTo>
                  <a:cubicBezTo>
                    <a:pt x="855936" y="338018"/>
                    <a:pt x="1005959" y="488074"/>
                    <a:pt x="1005959" y="673126"/>
                  </a:cubicBezTo>
                  <a:lnTo>
                    <a:pt x="1005959" y="1204070"/>
                  </a:lnTo>
                  <a:lnTo>
                    <a:pt x="1323009" y="1204070"/>
                  </a:lnTo>
                  <a:lnTo>
                    <a:pt x="1323009" y="661492"/>
                  </a:lnTo>
                  <a:cubicBezTo>
                    <a:pt x="1323009" y="296173"/>
                    <a:pt x="1026807" y="0"/>
                    <a:pt x="661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70" name="Google Shape;1170;p16"/>
            <p:cNvPicPr preferRelativeResize="0"/>
            <p:nvPr/>
          </p:nvPicPr>
          <p:blipFill rotWithShape="1">
            <a:blip r:embed="rId2">
              <a:alphaModFix amt="20000"/>
            </a:blip>
            <a:srcRect b="37896" l="51255" r="14548" t="40908"/>
            <a:stretch/>
          </p:blipFill>
          <p:spPr>
            <a:xfrm rot="5400000">
              <a:off x="10555036" y="4384620"/>
              <a:ext cx="2356967" cy="2589790"/>
            </a:xfrm>
            <a:custGeom>
              <a:rect b="b" l="l" r="r" t="t"/>
              <a:pathLst>
                <a:path extrusionOk="0" h="2589790" w="2356967">
                  <a:moveTo>
                    <a:pt x="0" y="1294896"/>
                  </a:moveTo>
                  <a:cubicBezTo>
                    <a:pt x="0" y="579816"/>
                    <a:pt x="579759" y="0"/>
                    <a:pt x="1294871" y="0"/>
                  </a:cubicBezTo>
                  <a:lnTo>
                    <a:pt x="2356967" y="0"/>
                  </a:lnTo>
                  <a:lnTo>
                    <a:pt x="2356967" y="620626"/>
                  </a:lnTo>
                  <a:lnTo>
                    <a:pt x="1317644" y="620626"/>
                  </a:lnTo>
                  <a:cubicBezTo>
                    <a:pt x="955405" y="620626"/>
                    <a:pt x="661670" y="914296"/>
                    <a:pt x="661670" y="1276590"/>
                  </a:cubicBezTo>
                  <a:cubicBezTo>
                    <a:pt x="661670" y="1638805"/>
                    <a:pt x="955405" y="1932318"/>
                    <a:pt x="1317644" y="1932318"/>
                  </a:cubicBezTo>
                  <a:lnTo>
                    <a:pt x="2356967" y="1932318"/>
                  </a:lnTo>
                  <a:lnTo>
                    <a:pt x="2356967" y="2589790"/>
                  </a:lnTo>
                  <a:lnTo>
                    <a:pt x="1294871" y="2589790"/>
                  </a:lnTo>
                  <a:cubicBezTo>
                    <a:pt x="579759" y="2589790"/>
                    <a:pt x="0" y="2009977"/>
                    <a:pt x="0" y="1294896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171" name="Google Shape;1171;p16"/>
          <p:cNvGrpSpPr/>
          <p:nvPr/>
        </p:nvGrpSpPr>
        <p:grpSpPr>
          <a:xfrm>
            <a:off x="5689899" y="0"/>
            <a:ext cx="1144063" cy="562929"/>
            <a:chOff x="7673633" y="189975"/>
            <a:chExt cx="1525417" cy="750572"/>
          </a:xfrm>
        </p:grpSpPr>
        <p:sp>
          <p:nvSpPr>
            <p:cNvPr id="1172" name="Google Shape;1172;p16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73" name="Google Shape;1173;p16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174" name="Google Shape;1174;p16"/>
          <p:cNvGrpSpPr/>
          <p:nvPr/>
        </p:nvGrpSpPr>
        <p:grpSpPr>
          <a:xfrm>
            <a:off x="7568796" y="4685917"/>
            <a:ext cx="1289197" cy="279333"/>
            <a:chOff x="8300303" y="6093240"/>
            <a:chExt cx="1718929" cy="372445"/>
          </a:xfrm>
        </p:grpSpPr>
        <p:grpSp>
          <p:nvGrpSpPr>
            <p:cNvPr id="1175" name="Google Shape;1175;p16"/>
            <p:cNvGrpSpPr/>
            <p:nvPr/>
          </p:nvGrpSpPr>
          <p:grpSpPr>
            <a:xfrm>
              <a:off x="8300303" y="6093240"/>
              <a:ext cx="1718927" cy="372442"/>
              <a:chOff x="3290595" y="3170847"/>
              <a:chExt cx="878932" cy="190439"/>
            </a:xfrm>
          </p:grpSpPr>
          <p:sp>
            <p:nvSpPr>
              <p:cNvPr id="1176" name="Google Shape;1176;p16"/>
              <p:cNvSpPr/>
              <p:nvPr/>
            </p:nvSpPr>
            <p:spPr>
              <a:xfrm>
                <a:off x="3290595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16"/>
              <p:cNvSpPr/>
              <p:nvPr/>
            </p:nvSpPr>
            <p:spPr>
              <a:xfrm>
                <a:off x="3506498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5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8" name="Google Shape;1178;p16"/>
              <p:cNvSpPr/>
              <p:nvPr/>
            </p:nvSpPr>
            <p:spPr>
              <a:xfrm>
                <a:off x="3722404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9" name="Google Shape;1179;p16"/>
              <p:cNvSpPr/>
              <p:nvPr/>
            </p:nvSpPr>
            <p:spPr>
              <a:xfrm>
                <a:off x="3938311" y="3170847"/>
                <a:ext cx="231216" cy="190439"/>
              </a:xfrm>
              <a:custGeom>
                <a:rect b="b" l="l" r="r" t="t"/>
                <a:pathLst>
                  <a:path extrusionOk="0" h="190439" w="231216">
                    <a:moveTo>
                      <a:pt x="128435" y="0"/>
                    </a:moveTo>
                    <a:lnTo>
                      <a:pt x="231217" y="0"/>
                    </a:lnTo>
                    <a:lnTo>
                      <a:pt x="102766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180" name="Google Shape;1180;p16"/>
            <p:cNvPicPr preferRelativeResize="0"/>
            <p:nvPr/>
          </p:nvPicPr>
          <p:blipFill rotWithShape="1">
            <a:blip r:embed="rId2">
              <a:alphaModFix amt="20000"/>
            </a:blip>
            <a:srcRect b="68042" l="88654" r="5942" t="17890"/>
            <a:stretch/>
          </p:blipFill>
          <p:spPr>
            <a:xfrm rot="5400000">
              <a:off x="8973545" y="5419998"/>
              <a:ext cx="372444" cy="1718929"/>
            </a:xfrm>
            <a:custGeom>
              <a:rect b="b" l="l" r="r" t="t"/>
              <a:pathLst>
                <a:path extrusionOk="0" h="1718929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12"/>
                  </a:lnTo>
                  <a:lnTo>
                    <a:pt x="372444" y="452191"/>
                  </a:lnTo>
                  <a:close/>
                  <a:moveTo>
                    <a:pt x="0" y="623259"/>
                  </a:moveTo>
                  <a:lnTo>
                    <a:pt x="0" y="422274"/>
                  </a:lnTo>
                  <a:lnTo>
                    <a:pt x="372444" y="673453"/>
                  </a:lnTo>
                  <a:lnTo>
                    <a:pt x="372444" y="874440"/>
                  </a:lnTo>
                  <a:close/>
                  <a:moveTo>
                    <a:pt x="0" y="1045507"/>
                  </a:moveTo>
                  <a:lnTo>
                    <a:pt x="0" y="844520"/>
                  </a:lnTo>
                  <a:lnTo>
                    <a:pt x="372444" y="1095701"/>
                  </a:lnTo>
                  <a:lnTo>
                    <a:pt x="372444" y="1296688"/>
                  </a:lnTo>
                  <a:close/>
                  <a:moveTo>
                    <a:pt x="0" y="1467748"/>
                  </a:moveTo>
                  <a:lnTo>
                    <a:pt x="0" y="1266763"/>
                  </a:lnTo>
                  <a:lnTo>
                    <a:pt x="372444" y="1517942"/>
                  </a:lnTo>
                  <a:lnTo>
                    <a:pt x="372444" y="171892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181" name="Google Shape;1181;p16"/>
          <p:cNvGrpSpPr/>
          <p:nvPr/>
        </p:nvGrpSpPr>
        <p:grpSpPr>
          <a:xfrm>
            <a:off x="8474697" y="170195"/>
            <a:ext cx="507546" cy="507504"/>
            <a:chOff x="11299596" y="1176502"/>
            <a:chExt cx="676727" cy="676672"/>
          </a:xfrm>
        </p:grpSpPr>
        <p:sp>
          <p:nvSpPr>
            <p:cNvPr id="1182" name="Google Shape;1182;p16"/>
            <p:cNvSpPr/>
            <p:nvPr/>
          </p:nvSpPr>
          <p:spPr>
            <a:xfrm>
              <a:off x="11299596" y="1176502"/>
              <a:ext cx="676725" cy="676671"/>
            </a:xfrm>
            <a:custGeom>
              <a:rect b="b" l="l" r="r" t="t"/>
              <a:pathLst>
                <a:path extrusionOk="0" h="345681" w="345709">
                  <a:moveTo>
                    <a:pt x="0" y="172839"/>
                  </a:moveTo>
                  <a:cubicBezTo>
                    <a:pt x="0" y="77384"/>
                    <a:pt x="77400" y="0"/>
                    <a:pt x="172855" y="0"/>
                  </a:cubicBezTo>
                  <a:cubicBezTo>
                    <a:pt x="268310" y="0"/>
                    <a:pt x="345710" y="77384"/>
                    <a:pt x="345710" y="172839"/>
                  </a:cubicBezTo>
                  <a:cubicBezTo>
                    <a:pt x="345710" y="268298"/>
                    <a:pt x="268310" y="345681"/>
                    <a:pt x="172855" y="345681"/>
                  </a:cubicBezTo>
                  <a:cubicBezTo>
                    <a:pt x="77400" y="345681"/>
                    <a:pt x="0" y="268298"/>
                    <a:pt x="0" y="1728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83" name="Google Shape;1183;p16"/>
            <p:cNvPicPr preferRelativeResize="0"/>
            <p:nvPr/>
          </p:nvPicPr>
          <p:blipFill rotWithShape="1">
            <a:blip r:embed="rId2">
              <a:alphaModFix amt="20000"/>
            </a:blip>
            <a:srcRect b="92590" l="17319" r="72863" t="1872"/>
            <a:stretch/>
          </p:blipFill>
          <p:spPr>
            <a:xfrm rot="5400000">
              <a:off x="11299624" y="1176475"/>
              <a:ext cx="676671" cy="676727"/>
            </a:xfrm>
            <a:custGeom>
              <a:rect b="b" l="l" r="r" t="t"/>
              <a:pathLst>
                <a:path extrusionOk="0" h="676727" w="676671">
                  <a:moveTo>
                    <a:pt x="0" y="338364"/>
                  </a:moveTo>
                  <a:cubicBezTo>
                    <a:pt x="0" y="151510"/>
                    <a:pt x="151479" y="0"/>
                    <a:pt x="338333" y="0"/>
                  </a:cubicBezTo>
                  <a:cubicBezTo>
                    <a:pt x="525194" y="0"/>
                    <a:pt x="676671" y="151510"/>
                    <a:pt x="676671" y="338364"/>
                  </a:cubicBezTo>
                  <a:cubicBezTo>
                    <a:pt x="676671" y="525217"/>
                    <a:pt x="525194" y="676727"/>
                    <a:pt x="338333" y="676727"/>
                  </a:cubicBezTo>
                  <a:cubicBezTo>
                    <a:pt x="151479" y="676727"/>
                    <a:pt x="0" y="525217"/>
                    <a:pt x="0" y="338364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184" name="Google Shape;1184;p16"/>
          <p:cNvGrpSpPr/>
          <p:nvPr/>
        </p:nvGrpSpPr>
        <p:grpSpPr>
          <a:xfrm>
            <a:off x="7680395" y="75992"/>
            <a:ext cx="695919" cy="695919"/>
            <a:chOff x="8878102" y="4612385"/>
            <a:chExt cx="927892" cy="927892"/>
          </a:xfrm>
        </p:grpSpPr>
        <p:sp>
          <p:nvSpPr>
            <p:cNvPr id="1185" name="Google Shape;1185;p16"/>
            <p:cNvSpPr/>
            <p:nvPr/>
          </p:nvSpPr>
          <p:spPr>
            <a:xfrm>
              <a:off x="8878102" y="4612385"/>
              <a:ext cx="927892" cy="927892"/>
            </a:xfrm>
            <a:custGeom>
              <a:rect b="b" l="l" r="r" t="t"/>
              <a:pathLst>
                <a:path extrusionOk="0" h="474019" w="474019">
                  <a:moveTo>
                    <a:pt x="0" y="237010"/>
                  </a:moveTo>
                  <a:cubicBezTo>
                    <a:pt x="0" y="106114"/>
                    <a:pt x="106113" y="0"/>
                    <a:pt x="237010" y="0"/>
                  </a:cubicBezTo>
                  <a:cubicBezTo>
                    <a:pt x="367906" y="0"/>
                    <a:pt x="474019" y="106114"/>
                    <a:pt x="474019" y="237010"/>
                  </a:cubicBezTo>
                  <a:cubicBezTo>
                    <a:pt x="474019" y="367906"/>
                    <a:pt x="367906" y="474019"/>
                    <a:pt x="237010" y="474019"/>
                  </a:cubicBezTo>
                  <a:cubicBezTo>
                    <a:pt x="106113" y="474019"/>
                    <a:pt x="0" y="367906"/>
                    <a:pt x="0" y="2370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86" name="Google Shape;1186;p16"/>
            <p:cNvPicPr preferRelativeResize="0"/>
            <p:nvPr/>
          </p:nvPicPr>
          <p:blipFill rotWithShape="1">
            <a:blip r:embed="rId2">
              <a:alphaModFix amt="20000"/>
            </a:blip>
            <a:srcRect b="72771" l="67169" r="19368" t="19635"/>
            <a:stretch/>
          </p:blipFill>
          <p:spPr>
            <a:xfrm rot="5400000">
              <a:off x="8878102" y="4612385"/>
              <a:ext cx="927892" cy="927892"/>
            </a:xfrm>
            <a:custGeom>
              <a:rect b="b" l="l" r="r" t="t"/>
              <a:pathLst>
                <a:path extrusionOk="0" h="927892" w="927892">
                  <a:moveTo>
                    <a:pt x="0" y="463945"/>
                  </a:moveTo>
                  <a:cubicBezTo>
                    <a:pt x="0" y="207716"/>
                    <a:pt x="207718" y="0"/>
                    <a:pt x="463947" y="0"/>
                  </a:cubicBezTo>
                  <a:cubicBezTo>
                    <a:pt x="720176" y="0"/>
                    <a:pt x="927892" y="207716"/>
                    <a:pt x="927892" y="463945"/>
                  </a:cubicBezTo>
                  <a:cubicBezTo>
                    <a:pt x="927892" y="720176"/>
                    <a:pt x="720176" y="927892"/>
                    <a:pt x="463947" y="927892"/>
                  </a:cubicBezTo>
                  <a:cubicBezTo>
                    <a:pt x="207718" y="927892"/>
                    <a:pt x="0" y="720176"/>
                    <a:pt x="0" y="463945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1187" name="Google Shape;1187;p16"/>
          <p:cNvSpPr txBox="1"/>
          <p:nvPr>
            <p:ph type="title"/>
          </p:nvPr>
        </p:nvSpPr>
        <p:spPr>
          <a:xfrm>
            <a:off x="812053" y="1224544"/>
            <a:ext cx="8119200" cy="273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88" name="Google Shape;1188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89" name="Google Shape;1189;p16"/>
          <p:cNvSpPr txBox="1"/>
          <p:nvPr>
            <p:ph idx="1" type="subTitle"/>
          </p:nvPr>
        </p:nvSpPr>
        <p:spPr>
          <a:xfrm>
            <a:off x="812138" y="4196494"/>
            <a:ext cx="8119200" cy="5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_1"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1" name="Google Shape;1191;p17"/>
          <p:cNvGrpSpPr/>
          <p:nvPr/>
        </p:nvGrpSpPr>
        <p:grpSpPr>
          <a:xfrm>
            <a:off x="5549438" y="799462"/>
            <a:ext cx="1520127" cy="1500730"/>
            <a:chOff x="3161217" y="1970080"/>
            <a:chExt cx="1395636" cy="1377828"/>
          </a:xfrm>
        </p:grpSpPr>
        <p:sp>
          <p:nvSpPr>
            <p:cNvPr id="1192" name="Google Shape;1192;p17"/>
            <p:cNvSpPr/>
            <p:nvPr/>
          </p:nvSpPr>
          <p:spPr>
            <a:xfrm>
              <a:off x="449370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3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3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17"/>
            <p:cNvSpPr/>
            <p:nvPr/>
          </p:nvSpPr>
          <p:spPr>
            <a:xfrm>
              <a:off x="427162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17"/>
            <p:cNvSpPr/>
            <p:nvPr/>
          </p:nvSpPr>
          <p:spPr>
            <a:xfrm>
              <a:off x="404954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7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17"/>
            <p:cNvSpPr/>
            <p:nvPr/>
          </p:nvSpPr>
          <p:spPr>
            <a:xfrm>
              <a:off x="3827449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17"/>
            <p:cNvSpPr/>
            <p:nvPr/>
          </p:nvSpPr>
          <p:spPr>
            <a:xfrm>
              <a:off x="3605373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0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17"/>
            <p:cNvSpPr/>
            <p:nvPr/>
          </p:nvSpPr>
          <p:spPr>
            <a:xfrm>
              <a:off x="3383297" y="1970080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7" y="26685"/>
                  </a:moveTo>
                  <a:cubicBezTo>
                    <a:pt x="53367" y="41424"/>
                    <a:pt x="41420" y="53370"/>
                    <a:pt x="26681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7" y="11946"/>
                    <a:pt x="53367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17"/>
            <p:cNvSpPr/>
            <p:nvPr/>
          </p:nvSpPr>
          <p:spPr>
            <a:xfrm>
              <a:off x="3161217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17"/>
            <p:cNvSpPr/>
            <p:nvPr/>
          </p:nvSpPr>
          <p:spPr>
            <a:xfrm>
              <a:off x="316210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17"/>
            <p:cNvSpPr/>
            <p:nvPr/>
          </p:nvSpPr>
          <p:spPr>
            <a:xfrm>
              <a:off x="316210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17"/>
            <p:cNvSpPr/>
            <p:nvPr/>
          </p:nvSpPr>
          <p:spPr>
            <a:xfrm>
              <a:off x="316210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17"/>
            <p:cNvSpPr/>
            <p:nvPr/>
          </p:nvSpPr>
          <p:spPr>
            <a:xfrm>
              <a:off x="316210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17"/>
            <p:cNvSpPr/>
            <p:nvPr/>
          </p:nvSpPr>
          <p:spPr>
            <a:xfrm>
              <a:off x="316210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17"/>
            <p:cNvSpPr/>
            <p:nvPr/>
          </p:nvSpPr>
          <p:spPr>
            <a:xfrm>
              <a:off x="316210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17"/>
            <p:cNvSpPr/>
            <p:nvPr/>
          </p:nvSpPr>
          <p:spPr>
            <a:xfrm>
              <a:off x="3385665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17"/>
            <p:cNvSpPr/>
            <p:nvPr/>
          </p:nvSpPr>
          <p:spPr>
            <a:xfrm>
              <a:off x="3385665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17"/>
            <p:cNvSpPr/>
            <p:nvPr/>
          </p:nvSpPr>
          <p:spPr>
            <a:xfrm>
              <a:off x="3385665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17"/>
            <p:cNvSpPr/>
            <p:nvPr/>
          </p:nvSpPr>
          <p:spPr>
            <a:xfrm>
              <a:off x="3385665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17"/>
            <p:cNvSpPr/>
            <p:nvPr/>
          </p:nvSpPr>
          <p:spPr>
            <a:xfrm>
              <a:off x="3385665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17"/>
            <p:cNvSpPr/>
            <p:nvPr/>
          </p:nvSpPr>
          <p:spPr>
            <a:xfrm>
              <a:off x="3385665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17"/>
            <p:cNvSpPr/>
            <p:nvPr/>
          </p:nvSpPr>
          <p:spPr>
            <a:xfrm>
              <a:off x="360922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17"/>
            <p:cNvSpPr/>
            <p:nvPr/>
          </p:nvSpPr>
          <p:spPr>
            <a:xfrm>
              <a:off x="360922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17"/>
            <p:cNvSpPr/>
            <p:nvPr/>
          </p:nvSpPr>
          <p:spPr>
            <a:xfrm>
              <a:off x="360922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17"/>
            <p:cNvSpPr/>
            <p:nvPr/>
          </p:nvSpPr>
          <p:spPr>
            <a:xfrm>
              <a:off x="360922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17"/>
            <p:cNvSpPr/>
            <p:nvPr/>
          </p:nvSpPr>
          <p:spPr>
            <a:xfrm>
              <a:off x="360922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17"/>
            <p:cNvSpPr/>
            <p:nvPr/>
          </p:nvSpPr>
          <p:spPr>
            <a:xfrm>
              <a:off x="360922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17"/>
            <p:cNvSpPr/>
            <p:nvPr/>
          </p:nvSpPr>
          <p:spPr>
            <a:xfrm>
              <a:off x="3832789" y="329453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17"/>
            <p:cNvSpPr/>
            <p:nvPr/>
          </p:nvSpPr>
          <p:spPr>
            <a:xfrm>
              <a:off x="3832789" y="307246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17"/>
            <p:cNvSpPr/>
            <p:nvPr/>
          </p:nvSpPr>
          <p:spPr>
            <a:xfrm>
              <a:off x="3832789" y="285038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17"/>
            <p:cNvSpPr/>
            <p:nvPr/>
          </p:nvSpPr>
          <p:spPr>
            <a:xfrm>
              <a:off x="3832789" y="2628305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17"/>
            <p:cNvSpPr/>
            <p:nvPr/>
          </p:nvSpPr>
          <p:spPr>
            <a:xfrm>
              <a:off x="3832789" y="240622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17"/>
            <p:cNvSpPr/>
            <p:nvPr/>
          </p:nvSpPr>
          <p:spPr>
            <a:xfrm>
              <a:off x="3832789" y="2184153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17"/>
            <p:cNvSpPr/>
            <p:nvPr/>
          </p:nvSpPr>
          <p:spPr>
            <a:xfrm>
              <a:off x="4056342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17"/>
            <p:cNvSpPr/>
            <p:nvPr/>
          </p:nvSpPr>
          <p:spPr>
            <a:xfrm>
              <a:off x="4056342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17"/>
            <p:cNvSpPr/>
            <p:nvPr/>
          </p:nvSpPr>
          <p:spPr>
            <a:xfrm>
              <a:off x="4056342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17"/>
            <p:cNvSpPr/>
            <p:nvPr/>
          </p:nvSpPr>
          <p:spPr>
            <a:xfrm>
              <a:off x="4056342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17"/>
            <p:cNvSpPr/>
            <p:nvPr/>
          </p:nvSpPr>
          <p:spPr>
            <a:xfrm>
              <a:off x="4056342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17"/>
            <p:cNvSpPr/>
            <p:nvPr/>
          </p:nvSpPr>
          <p:spPr>
            <a:xfrm>
              <a:off x="4056342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17"/>
            <p:cNvSpPr/>
            <p:nvPr/>
          </p:nvSpPr>
          <p:spPr>
            <a:xfrm>
              <a:off x="4279920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17"/>
            <p:cNvSpPr/>
            <p:nvPr/>
          </p:nvSpPr>
          <p:spPr>
            <a:xfrm>
              <a:off x="4279920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17"/>
            <p:cNvSpPr/>
            <p:nvPr/>
          </p:nvSpPr>
          <p:spPr>
            <a:xfrm>
              <a:off x="4279920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17"/>
            <p:cNvSpPr/>
            <p:nvPr/>
          </p:nvSpPr>
          <p:spPr>
            <a:xfrm>
              <a:off x="4279920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17"/>
            <p:cNvSpPr/>
            <p:nvPr/>
          </p:nvSpPr>
          <p:spPr>
            <a:xfrm>
              <a:off x="4279920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17"/>
            <p:cNvSpPr/>
            <p:nvPr/>
          </p:nvSpPr>
          <p:spPr>
            <a:xfrm>
              <a:off x="4279920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17"/>
            <p:cNvSpPr/>
            <p:nvPr/>
          </p:nvSpPr>
          <p:spPr>
            <a:xfrm>
              <a:off x="4503458" y="3294538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17"/>
            <p:cNvSpPr/>
            <p:nvPr/>
          </p:nvSpPr>
          <p:spPr>
            <a:xfrm>
              <a:off x="4503458" y="3072462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17"/>
            <p:cNvSpPr/>
            <p:nvPr/>
          </p:nvSpPr>
          <p:spPr>
            <a:xfrm>
              <a:off x="4503458" y="2850386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17"/>
            <p:cNvSpPr/>
            <p:nvPr/>
          </p:nvSpPr>
          <p:spPr>
            <a:xfrm>
              <a:off x="4503458" y="2628305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17"/>
            <p:cNvSpPr/>
            <p:nvPr/>
          </p:nvSpPr>
          <p:spPr>
            <a:xfrm>
              <a:off x="4503458" y="2406229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17"/>
            <p:cNvSpPr/>
            <p:nvPr/>
          </p:nvSpPr>
          <p:spPr>
            <a:xfrm>
              <a:off x="4503458" y="2184153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1" name="Google Shape;1241;p17"/>
          <p:cNvGrpSpPr/>
          <p:nvPr/>
        </p:nvGrpSpPr>
        <p:grpSpPr>
          <a:xfrm rot="5400000">
            <a:off x="528630" y="-528838"/>
            <a:ext cx="5143349" cy="6200875"/>
            <a:chOff x="0" y="1381925"/>
            <a:chExt cx="9312600" cy="3836700"/>
          </a:xfrm>
        </p:grpSpPr>
        <p:sp>
          <p:nvSpPr>
            <p:cNvPr id="1242" name="Google Shape;1242;p17"/>
            <p:cNvSpPr/>
            <p:nvPr/>
          </p:nvSpPr>
          <p:spPr>
            <a:xfrm>
              <a:off x="0" y="1381925"/>
              <a:ext cx="9312600" cy="3836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pic>
          <p:nvPicPr>
            <p:cNvPr id="1243" name="Google Shape;1243;p17"/>
            <p:cNvPicPr preferRelativeResize="0"/>
            <p:nvPr/>
          </p:nvPicPr>
          <p:blipFill rotWithShape="1">
            <a:blip r:embed="rId2">
              <a:alphaModFix amt="20000"/>
            </a:blip>
            <a:srcRect b="107" l="20301" r="24036" t="23674"/>
            <a:stretch/>
          </p:blipFill>
          <p:spPr>
            <a:xfrm rot="5400000">
              <a:off x="2737950" y="-1356025"/>
              <a:ext cx="3836700" cy="9312600"/>
            </a:xfrm>
            <a:custGeom>
              <a:rect b="b" l="l" r="r" t="t"/>
              <a:pathLst>
                <a:path extrusionOk="0" h="9312600" w="3836700">
                  <a:moveTo>
                    <a:pt x="0" y="9312600"/>
                  </a:moveTo>
                  <a:lnTo>
                    <a:pt x="0" y="0"/>
                  </a:lnTo>
                  <a:lnTo>
                    <a:pt x="3836700" y="0"/>
                  </a:lnTo>
                  <a:lnTo>
                    <a:pt x="3836700" y="931260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1244" name="Google Shape;1244;p17"/>
          <p:cNvSpPr txBox="1"/>
          <p:nvPr>
            <p:ph type="title"/>
          </p:nvPr>
        </p:nvSpPr>
        <p:spPr>
          <a:xfrm>
            <a:off x="400050" y="450150"/>
            <a:ext cx="56724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245" name="Google Shape;1245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46" name="Google Shape;1246;p17"/>
          <p:cNvSpPr/>
          <p:nvPr/>
        </p:nvSpPr>
        <p:spPr>
          <a:xfrm rot="5400000">
            <a:off x="-346966" y="4589543"/>
            <a:ext cx="848509" cy="85887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47" name="Google Shape;1247;p17"/>
          <p:cNvGrpSpPr/>
          <p:nvPr/>
        </p:nvGrpSpPr>
        <p:grpSpPr>
          <a:xfrm>
            <a:off x="8101378" y="3549774"/>
            <a:ext cx="1748110" cy="1593546"/>
            <a:chOff x="10438625" y="4501032"/>
            <a:chExt cx="2589792" cy="2356968"/>
          </a:xfrm>
        </p:grpSpPr>
        <p:sp>
          <p:nvSpPr>
            <p:cNvPr id="1248" name="Google Shape;1248;p17"/>
            <p:cNvSpPr/>
            <p:nvPr/>
          </p:nvSpPr>
          <p:spPr>
            <a:xfrm>
              <a:off x="10438629" y="4501032"/>
              <a:ext cx="2589788" cy="2356967"/>
            </a:xfrm>
            <a:custGeom>
              <a:rect b="b" l="l" r="r" t="t"/>
              <a:pathLst>
                <a:path extrusionOk="0" h="1204070" w="1323008">
                  <a:moveTo>
                    <a:pt x="661504" y="0"/>
                  </a:moveTo>
                  <a:cubicBezTo>
                    <a:pt x="296201" y="0"/>
                    <a:pt x="0" y="296173"/>
                    <a:pt x="0" y="661492"/>
                  </a:cubicBezTo>
                  <a:lnTo>
                    <a:pt x="0" y="1204070"/>
                  </a:lnTo>
                  <a:lnTo>
                    <a:pt x="335873" y="1204070"/>
                  </a:lnTo>
                  <a:lnTo>
                    <a:pt x="335873" y="673126"/>
                  </a:lnTo>
                  <a:cubicBezTo>
                    <a:pt x="335873" y="488074"/>
                    <a:pt x="485816" y="338018"/>
                    <a:pt x="670856" y="338018"/>
                  </a:cubicBezTo>
                  <a:cubicBezTo>
                    <a:pt x="855936" y="338018"/>
                    <a:pt x="1005959" y="488074"/>
                    <a:pt x="1005959" y="673126"/>
                  </a:cubicBezTo>
                  <a:lnTo>
                    <a:pt x="1005959" y="1204070"/>
                  </a:lnTo>
                  <a:lnTo>
                    <a:pt x="1323009" y="1204070"/>
                  </a:lnTo>
                  <a:lnTo>
                    <a:pt x="1323009" y="661492"/>
                  </a:lnTo>
                  <a:cubicBezTo>
                    <a:pt x="1323009" y="296173"/>
                    <a:pt x="1026807" y="0"/>
                    <a:pt x="661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49" name="Google Shape;1249;p17"/>
            <p:cNvPicPr preferRelativeResize="0"/>
            <p:nvPr/>
          </p:nvPicPr>
          <p:blipFill rotWithShape="1">
            <a:blip r:embed="rId2">
              <a:alphaModFix amt="20000"/>
            </a:blip>
            <a:srcRect b="37896" l="51255" r="14548" t="40908"/>
            <a:stretch/>
          </p:blipFill>
          <p:spPr>
            <a:xfrm rot="5400000">
              <a:off x="10555036" y="4384620"/>
              <a:ext cx="2356967" cy="2589790"/>
            </a:xfrm>
            <a:custGeom>
              <a:rect b="b" l="l" r="r" t="t"/>
              <a:pathLst>
                <a:path extrusionOk="0" h="2589790" w="2356967">
                  <a:moveTo>
                    <a:pt x="0" y="1294896"/>
                  </a:moveTo>
                  <a:cubicBezTo>
                    <a:pt x="0" y="579816"/>
                    <a:pt x="579759" y="0"/>
                    <a:pt x="1294871" y="0"/>
                  </a:cubicBezTo>
                  <a:lnTo>
                    <a:pt x="2356967" y="0"/>
                  </a:lnTo>
                  <a:lnTo>
                    <a:pt x="2356967" y="620626"/>
                  </a:lnTo>
                  <a:lnTo>
                    <a:pt x="1317644" y="620626"/>
                  </a:lnTo>
                  <a:cubicBezTo>
                    <a:pt x="955405" y="620626"/>
                    <a:pt x="661670" y="914296"/>
                    <a:pt x="661670" y="1276590"/>
                  </a:cubicBezTo>
                  <a:cubicBezTo>
                    <a:pt x="661670" y="1638805"/>
                    <a:pt x="955405" y="1932318"/>
                    <a:pt x="1317644" y="1932318"/>
                  </a:cubicBezTo>
                  <a:lnTo>
                    <a:pt x="2356967" y="1932318"/>
                  </a:lnTo>
                  <a:lnTo>
                    <a:pt x="2356967" y="2589790"/>
                  </a:lnTo>
                  <a:lnTo>
                    <a:pt x="1294871" y="2589790"/>
                  </a:lnTo>
                  <a:cubicBezTo>
                    <a:pt x="579759" y="2589790"/>
                    <a:pt x="0" y="2009977"/>
                    <a:pt x="0" y="1294896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250" name="Google Shape;1250;p17"/>
          <p:cNvGrpSpPr/>
          <p:nvPr/>
        </p:nvGrpSpPr>
        <p:grpSpPr>
          <a:xfrm>
            <a:off x="6496080" y="-4"/>
            <a:ext cx="1029657" cy="506486"/>
            <a:chOff x="7673633" y="189975"/>
            <a:chExt cx="1525417" cy="750572"/>
          </a:xfrm>
        </p:grpSpPr>
        <p:sp>
          <p:nvSpPr>
            <p:cNvPr id="1251" name="Google Shape;1251;p17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52" name="Google Shape;1252;p17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253" name="Google Shape;1253;p17"/>
          <p:cNvGrpSpPr/>
          <p:nvPr/>
        </p:nvGrpSpPr>
        <p:grpSpPr>
          <a:xfrm>
            <a:off x="6604757" y="4614044"/>
            <a:ext cx="1160277" cy="251326"/>
            <a:chOff x="8300303" y="6093240"/>
            <a:chExt cx="1718929" cy="372445"/>
          </a:xfrm>
        </p:grpSpPr>
        <p:grpSp>
          <p:nvGrpSpPr>
            <p:cNvPr id="1254" name="Google Shape;1254;p17"/>
            <p:cNvGrpSpPr/>
            <p:nvPr/>
          </p:nvGrpSpPr>
          <p:grpSpPr>
            <a:xfrm>
              <a:off x="8300303" y="6093240"/>
              <a:ext cx="1718927" cy="372442"/>
              <a:chOff x="3290595" y="3170847"/>
              <a:chExt cx="878932" cy="190439"/>
            </a:xfrm>
          </p:grpSpPr>
          <p:sp>
            <p:nvSpPr>
              <p:cNvPr id="1255" name="Google Shape;1255;p17"/>
              <p:cNvSpPr/>
              <p:nvPr/>
            </p:nvSpPr>
            <p:spPr>
              <a:xfrm>
                <a:off x="3290595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Google Shape;1256;p17"/>
              <p:cNvSpPr/>
              <p:nvPr/>
            </p:nvSpPr>
            <p:spPr>
              <a:xfrm>
                <a:off x="3506498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5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17"/>
              <p:cNvSpPr/>
              <p:nvPr/>
            </p:nvSpPr>
            <p:spPr>
              <a:xfrm>
                <a:off x="3722404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17"/>
              <p:cNvSpPr/>
              <p:nvPr/>
            </p:nvSpPr>
            <p:spPr>
              <a:xfrm>
                <a:off x="3938311" y="3170847"/>
                <a:ext cx="231216" cy="190439"/>
              </a:xfrm>
              <a:custGeom>
                <a:rect b="b" l="l" r="r" t="t"/>
                <a:pathLst>
                  <a:path extrusionOk="0" h="190439" w="231216">
                    <a:moveTo>
                      <a:pt x="128435" y="0"/>
                    </a:moveTo>
                    <a:lnTo>
                      <a:pt x="231217" y="0"/>
                    </a:lnTo>
                    <a:lnTo>
                      <a:pt x="102766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259" name="Google Shape;1259;p17"/>
            <p:cNvPicPr preferRelativeResize="0"/>
            <p:nvPr/>
          </p:nvPicPr>
          <p:blipFill rotWithShape="1">
            <a:blip r:embed="rId2">
              <a:alphaModFix amt="20000"/>
            </a:blip>
            <a:srcRect b="68042" l="88654" r="5942" t="17890"/>
            <a:stretch/>
          </p:blipFill>
          <p:spPr>
            <a:xfrm rot="5400000">
              <a:off x="8973545" y="5419998"/>
              <a:ext cx="372444" cy="1718929"/>
            </a:xfrm>
            <a:custGeom>
              <a:rect b="b" l="l" r="r" t="t"/>
              <a:pathLst>
                <a:path extrusionOk="0" h="1718929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12"/>
                  </a:lnTo>
                  <a:lnTo>
                    <a:pt x="372444" y="452191"/>
                  </a:lnTo>
                  <a:close/>
                  <a:moveTo>
                    <a:pt x="0" y="623259"/>
                  </a:moveTo>
                  <a:lnTo>
                    <a:pt x="0" y="422274"/>
                  </a:lnTo>
                  <a:lnTo>
                    <a:pt x="372444" y="673453"/>
                  </a:lnTo>
                  <a:lnTo>
                    <a:pt x="372444" y="874440"/>
                  </a:lnTo>
                  <a:close/>
                  <a:moveTo>
                    <a:pt x="0" y="1045507"/>
                  </a:moveTo>
                  <a:lnTo>
                    <a:pt x="0" y="844520"/>
                  </a:lnTo>
                  <a:lnTo>
                    <a:pt x="372444" y="1095701"/>
                  </a:lnTo>
                  <a:lnTo>
                    <a:pt x="372444" y="1296688"/>
                  </a:lnTo>
                  <a:close/>
                  <a:moveTo>
                    <a:pt x="0" y="1467748"/>
                  </a:moveTo>
                  <a:lnTo>
                    <a:pt x="0" y="1266763"/>
                  </a:lnTo>
                  <a:lnTo>
                    <a:pt x="372444" y="1517942"/>
                  </a:lnTo>
                  <a:lnTo>
                    <a:pt x="372444" y="171892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260" name="Google Shape;1260;p17"/>
          <p:cNvGrpSpPr/>
          <p:nvPr/>
        </p:nvGrpSpPr>
        <p:grpSpPr>
          <a:xfrm>
            <a:off x="7872785" y="894572"/>
            <a:ext cx="1102695" cy="1102535"/>
            <a:chOff x="3519724" y="-159776"/>
            <a:chExt cx="1633623" cy="1633869"/>
          </a:xfrm>
        </p:grpSpPr>
        <p:sp>
          <p:nvSpPr>
            <p:cNvPr id="1261" name="Google Shape;1261;p17"/>
            <p:cNvSpPr/>
            <p:nvPr/>
          </p:nvSpPr>
          <p:spPr>
            <a:xfrm>
              <a:off x="3519724" y="-159776"/>
              <a:ext cx="1633622" cy="1633867"/>
            </a:xfrm>
            <a:custGeom>
              <a:rect b="b" l="l" r="r" t="t"/>
              <a:pathLst>
                <a:path extrusionOk="0" h="834670" w="834545">
                  <a:moveTo>
                    <a:pt x="417208" y="0"/>
                  </a:moveTo>
                  <a:cubicBezTo>
                    <a:pt x="186752" y="0"/>
                    <a:pt x="0" y="186874"/>
                    <a:pt x="0" y="417333"/>
                  </a:cubicBezTo>
                  <a:cubicBezTo>
                    <a:pt x="0" y="647793"/>
                    <a:pt x="186752" y="834671"/>
                    <a:pt x="417208" y="834671"/>
                  </a:cubicBezTo>
                  <a:cubicBezTo>
                    <a:pt x="647668" y="834671"/>
                    <a:pt x="834545" y="647793"/>
                    <a:pt x="834545" y="417333"/>
                  </a:cubicBezTo>
                  <a:cubicBezTo>
                    <a:pt x="834545" y="186874"/>
                    <a:pt x="647668" y="0"/>
                    <a:pt x="417208" y="0"/>
                  </a:cubicBezTo>
                  <a:close/>
                  <a:moveTo>
                    <a:pt x="417208" y="211515"/>
                  </a:moveTo>
                  <a:cubicBezTo>
                    <a:pt x="530871" y="211515"/>
                    <a:pt x="623031" y="303674"/>
                    <a:pt x="623031" y="417333"/>
                  </a:cubicBezTo>
                  <a:cubicBezTo>
                    <a:pt x="623031" y="530997"/>
                    <a:pt x="530871" y="623156"/>
                    <a:pt x="417208" y="623156"/>
                  </a:cubicBezTo>
                  <a:cubicBezTo>
                    <a:pt x="303549" y="623156"/>
                    <a:pt x="211389" y="530997"/>
                    <a:pt x="211389" y="417333"/>
                  </a:cubicBezTo>
                  <a:cubicBezTo>
                    <a:pt x="211389" y="303674"/>
                    <a:pt x="303549" y="211515"/>
                    <a:pt x="417208" y="21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62" name="Google Shape;1262;p17"/>
            <p:cNvPicPr preferRelativeResize="0"/>
            <p:nvPr/>
          </p:nvPicPr>
          <p:blipFill rotWithShape="1">
            <a:blip r:embed="rId2">
              <a:alphaModFix amt="20000"/>
            </a:blip>
            <a:srcRect b="29022" l="0" r="76435" t="57607"/>
            <a:stretch/>
          </p:blipFill>
          <p:spPr>
            <a:xfrm rot="5400000">
              <a:off x="3524425" y="-154828"/>
              <a:ext cx="1624221" cy="1633622"/>
            </a:xfrm>
            <a:custGeom>
              <a:rect b="b" l="l" r="r" t="t"/>
              <a:pathLst>
                <a:path extrusionOk="0" h="1633622" w="1624221">
                  <a:moveTo>
                    <a:pt x="404393" y="816937"/>
                  </a:moveTo>
                  <a:cubicBezTo>
                    <a:pt x="404393" y="1039425"/>
                    <a:pt x="584794" y="1219828"/>
                    <a:pt x="807282" y="1219828"/>
                  </a:cubicBezTo>
                  <a:cubicBezTo>
                    <a:pt x="1029779" y="1219828"/>
                    <a:pt x="1210180" y="1039425"/>
                    <a:pt x="1210180" y="816937"/>
                  </a:cubicBezTo>
                  <a:cubicBezTo>
                    <a:pt x="1210180" y="594442"/>
                    <a:pt x="1029779" y="414039"/>
                    <a:pt x="807282" y="414039"/>
                  </a:cubicBezTo>
                  <a:cubicBezTo>
                    <a:pt x="584794" y="414039"/>
                    <a:pt x="404393" y="594442"/>
                    <a:pt x="404393" y="816937"/>
                  </a:cubicBezTo>
                  <a:close/>
                  <a:moveTo>
                    <a:pt x="0" y="936017"/>
                  </a:moveTo>
                  <a:lnTo>
                    <a:pt x="0" y="697849"/>
                  </a:lnTo>
                  <a:lnTo>
                    <a:pt x="6951" y="652312"/>
                  </a:lnTo>
                  <a:cubicBezTo>
                    <a:pt x="83137" y="280075"/>
                    <a:pt x="412549" y="0"/>
                    <a:pt x="807282" y="0"/>
                  </a:cubicBezTo>
                  <a:cubicBezTo>
                    <a:pt x="1258407" y="0"/>
                    <a:pt x="1624221" y="365812"/>
                    <a:pt x="1624221" y="816937"/>
                  </a:cubicBezTo>
                  <a:cubicBezTo>
                    <a:pt x="1624221" y="1268055"/>
                    <a:pt x="1258407" y="1633622"/>
                    <a:pt x="807282" y="1633622"/>
                  </a:cubicBezTo>
                  <a:cubicBezTo>
                    <a:pt x="412548" y="1633622"/>
                    <a:pt x="83137" y="1353735"/>
                    <a:pt x="6951" y="981549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263" name="Google Shape;1263;p17"/>
          <p:cNvGrpSpPr/>
          <p:nvPr/>
        </p:nvGrpSpPr>
        <p:grpSpPr>
          <a:xfrm>
            <a:off x="6748900" y="2805840"/>
            <a:ext cx="2395239" cy="351877"/>
            <a:chOff x="1439710" y="6217176"/>
            <a:chExt cx="4333706" cy="640824"/>
          </a:xfrm>
        </p:grpSpPr>
        <p:sp>
          <p:nvSpPr>
            <p:cNvPr id="1264" name="Google Shape;1264;p17"/>
            <p:cNvSpPr/>
            <p:nvPr/>
          </p:nvSpPr>
          <p:spPr>
            <a:xfrm>
              <a:off x="1439710" y="6217199"/>
              <a:ext cx="2177776" cy="640797"/>
            </a:xfrm>
            <a:custGeom>
              <a:rect b="b" l="l" r="r" t="t"/>
              <a:pathLst>
                <a:path extrusionOk="0" h="327355" w="1112529">
                  <a:moveTo>
                    <a:pt x="0" y="0"/>
                  </a:moveTo>
                  <a:lnTo>
                    <a:pt x="1112530" y="0"/>
                  </a:lnTo>
                  <a:lnTo>
                    <a:pt x="1112530" y="327356"/>
                  </a:lnTo>
                  <a:lnTo>
                    <a:pt x="0" y="327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17"/>
            <p:cNvSpPr/>
            <p:nvPr/>
          </p:nvSpPr>
          <p:spPr>
            <a:xfrm>
              <a:off x="3959995" y="6217176"/>
              <a:ext cx="740168" cy="640821"/>
            </a:xfrm>
            <a:custGeom>
              <a:rect b="b" l="l" r="r" t="t"/>
              <a:pathLst>
                <a:path extrusionOk="0" h="327367" w="378119">
                  <a:moveTo>
                    <a:pt x="0" y="0"/>
                  </a:moveTo>
                  <a:lnTo>
                    <a:pt x="378119" y="0"/>
                  </a:lnTo>
                  <a:lnTo>
                    <a:pt x="378119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17"/>
            <p:cNvSpPr/>
            <p:nvPr/>
          </p:nvSpPr>
          <p:spPr>
            <a:xfrm>
              <a:off x="5033255" y="6217176"/>
              <a:ext cx="740160" cy="640821"/>
            </a:xfrm>
            <a:custGeom>
              <a:rect b="b" l="l" r="r" t="t"/>
              <a:pathLst>
                <a:path extrusionOk="0" h="327367" w="378115">
                  <a:moveTo>
                    <a:pt x="0" y="0"/>
                  </a:moveTo>
                  <a:lnTo>
                    <a:pt x="378115" y="0"/>
                  </a:lnTo>
                  <a:lnTo>
                    <a:pt x="378115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67" name="Google Shape;1267;p17"/>
            <p:cNvPicPr preferRelativeResize="0"/>
            <p:nvPr/>
          </p:nvPicPr>
          <p:blipFill rotWithShape="1">
            <a:blip r:embed="rId2">
              <a:alphaModFix amt="20000"/>
            </a:blip>
            <a:srcRect b="11893" l="90453" r="250" t="52639"/>
            <a:stretch/>
          </p:blipFill>
          <p:spPr>
            <a:xfrm rot="5400000">
              <a:off x="3286151" y="4370736"/>
              <a:ext cx="640823" cy="4333705"/>
            </a:xfrm>
            <a:custGeom>
              <a:rect b="b" l="l" r="r" t="t"/>
              <a:pathLst>
                <a:path extrusionOk="0" h="4333705" w="640823">
                  <a:moveTo>
                    <a:pt x="23" y="4333705"/>
                  </a:moveTo>
                  <a:lnTo>
                    <a:pt x="23" y="2155927"/>
                  </a:lnTo>
                  <a:lnTo>
                    <a:pt x="640822" y="2155927"/>
                  </a:lnTo>
                  <a:lnTo>
                    <a:pt x="640822" y="4333705"/>
                  </a:lnTo>
                  <a:close/>
                  <a:moveTo>
                    <a:pt x="0" y="740160"/>
                  </a:moveTo>
                  <a:lnTo>
                    <a:pt x="0" y="0"/>
                  </a:lnTo>
                  <a:lnTo>
                    <a:pt x="640823" y="0"/>
                  </a:lnTo>
                  <a:lnTo>
                    <a:pt x="640823" y="740160"/>
                  </a:lnTo>
                  <a:close/>
                  <a:moveTo>
                    <a:pt x="0" y="1813420"/>
                  </a:moveTo>
                  <a:lnTo>
                    <a:pt x="0" y="1073252"/>
                  </a:lnTo>
                  <a:lnTo>
                    <a:pt x="640823" y="1073252"/>
                  </a:lnTo>
                  <a:lnTo>
                    <a:pt x="640823" y="181342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mage with Caption">
  <p:cSld name="CAPTION_ONLY"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8"/>
          <p:cNvSpPr/>
          <p:nvPr>
            <p:ph idx="2" type="pic"/>
          </p:nvPr>
        </p:nvSpPr>
        <p:spPr>
          <a:xfrm>
            <a:off x="14063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270" name="Google Shape;1270;p18"/>
          <p:cNvSpPr txBox="1"/>
          <p:nvPr>
            <p:ph idx="1" type="body"/>
          </p:nvPr>
        </p:nvSpPr>
        <p:spPr>
          <a:xfrm>
            <a:off x="133819" y="1548975"/>
            <a:ext cx="2475000" cy="24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38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</a:lstStyle>
          <a:p/>
        </p:txBody>
      </p:sp>
      <p:sp>
        <p:nvSpPr>
          <p:cNvPr id="1271" name="Google Shape;1271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272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3" name="Google Shape;1273;p19"/>
          <p:cNvGrpSpPr/>
          <p:nvPr/>
        </p:nvGrpSpPr>
        <p:grpSpPr>
          <a:xfrm>
            <a:off x="311729" y="296169"/>
            <a:ext cx="1842379" cy="1823831"/>
            <a:chOff x="3161217" y="1970080"/>
            <a:chExt cx="1395636" cy="1377828"/>
          </a:xfrm>
        </p:grpSpPr>
        <p:sp>
          <p:nvSpPr>
            <p:cNvPr id="1274" name="Google Shape;1274;p19"/>
            <p:cNvSpPr/>
            <p:nvPr/>
          </p:nvSpPr>
          <p:spPr>
            <a:xfrm>
              <a:off x="449370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3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3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19"/>
            <p:cNvSpPr/>
            <p:nvPr/>
          </p:nvSpPr>
          <p:spPr>
            <a:xfrm>
              <a:off x="427162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19"/>
            <p:cNvSpPr/>
            <p:nvPr/>
          </p:nvSpPr>
          <p:spPr>
            <a:xfrm>
              <a:off x="404954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7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19"/>
            <p:cNvSpPr/>
            <p:nvPr/>
          </p:nvSpPr>
          <p:spPr>
            <a:xfrm>
              <a:off x="3827449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19"/>
            <p:cNvSpPr/>
            <p:nvPr/>
          </p:nvSpPr>
          <p:spPr>
            <a:xfrm>
              <a:off x="3605373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0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19"/>
            <p:cNvSpPr/>
            <p:nvPr/>
          </p:nvSpPr>
          <p:spPr>
            <a:xfrm>
              <a:off x="3383297" y="1970080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7" y="26685"/>
                  </a:moveTo>
                  <a:cubicBezTo>
                    <a:pt x="53367" y="41424"/>
                    <a:pt x="41420" y="53370"/>
                    <a:pt x="26681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7" y="11946"/>
                    <a:pt x="53367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19"/>
            <p:cNvSpPr/>
            <p:nvPr/>
          </p:nvSpPr>
          <p:spPr>
            <a:xfrm>
              <a:off x="3161217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19"/>
            <p:cNvSpPr/>
            <p:nvPr/>
          </p:nvSpPr>
          <p:spPr>
            <a:xfrm>
              <a:off x="316210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19"/>
            <p:cNvSpPr/>
            <p:nvPr/>
          </p:nvSpPr>
          <p:spPr>
            <a:xfrm>
              <a:off x="316210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19"/>
            <p:cNvSpPr/>
            <p:nvPr/>
          </p:nvSpPr>
          <p:spPr>
            <a:xfrm>
              <a:off x="316210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19"/>
            <p:cNvSpPr/>
            <p:nvPr/>
          </p:nvSpPr>
          <p:spPr>
            <a:xfrm>
              <a:off x="316210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19"/>
            <p:cNvSpPr/>
            <p:nvPr/>
          </p:nvSpPr>
          <p:spPr>
            <a:xfrm>
              <a:off x="316210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19"/>
            <p:cNvSpPr/>
            <p:nvPr/>
          </p:nvSpPr>
          <p:spPr>
            <a:xfrm>
              <a:off x="316210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19"/>
            <p:cNvSpPr/>
            <p:nvPr/>
          </p:nvSpPr>
          <p:spPr>
            <a:xfrm>
              <a:off x="3385665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19"/>
            <p:cNvSpPr/>
            <p:nvPr/>
          </p:nvSpPr>
          <p:spPr>
            <a:xfrm>
              <a:off x="3385665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19"/>
            <p:cNvSpPr/>
            <p:nvPr/>
          </p:nvSpPr>
          <p:spPr>
            <a:xfrm>
              <a:off x="3385665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19"/>
            <p:cNvSpPr/>
            <p:nvPr/>
          </p:nvSpPr>
          <p:spPr>
            <a:xfrm>
              <a:off x="3385665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19"/>
            <p:cNvSpPr/>
            <p:nvPr/>
          </p:nvSpPr>
          <p:spPr>
            <a:xfrm>
              <a:off x="3385665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19"/>
            <p:cNvSpPr/>
            <p:nvPr/>
          </p:nvSpPr>
          <p:spPr>
            <a:xfrm>
              <a:off x="3385665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19"/>
            <p:cNvSpPr/>
            <p:nvPr/>
          </p:nvSpPr>
          <p:spPr>
            <a:xfrm>
              <a:off x="360922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19"/>
            <p:cNvSpPr/>
            <p:nvPr/>
          </p:nvSpPr>
          <p:spPr>
            <a:xfrm>
              <a:off x="360922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19"/>
            <p:cNvSpPr/>
            <p:nvPr/>
          </p:nvSpPr>
          <p:spPr>
            <a:xfrm>
              <a:off x="360922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19"/>
            <p:cNvSpPr/>
            <p:nvPr/>
          </p:nvSpPr>
          <p:spPr>
            <a:xfrm>
              <a:off x="360922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19"/>
            <p:cNvSpPr/>
            <p:nvPr/>
          </p:nvSpPr>
          <p:spPr>
            <a:xfrm>
              <a:off x="360922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19"/>
            <p:cNvSpPr/>
            <p:nvPr/>
          </p:nvSpPr>
          <p:spPr>
            <a:xfrm>
              <a:off x="360922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19"/>
            <p:cNvSpPr/>
            <p:nvPr/>
          </p:nvSpPr>
          <p:spPr>
            <a:xfrm>
              <a:off x="3832789" y="329453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19"/>
            <p:cNvSpPr/>
            <p:nvPr/>
          </p:nvSpPr>
          <p:spPr>
            <a:xfrm>
              <a:off x="3832789" y="307246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19"/>
            <p:cNvSpPr/>
            <p:nvPr/>
          </p:nvSpPr>
          <p:spPr>
            <a:xfrm>
              <a:off x="3832789" y="285038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19"/>
            <p:cNvSpPr/>
            <p:nvPr/>
          </p:nvSpPr>
          <p:spPr>
            <a:xfrm>
              <a:off x="3832789" y="2628305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19"/>
            <p:cNvSpPr/>
            <p:nvPr/>
          </p:nvSpPr>
          <p:spPr>
            <a:xfrm>
              <a:off x="3832789" y="240622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19"/>
            <p:cNvSpPr/>
            <p:nvPr/>
          </p:nvSpPr>
          <p:spPr>
            <a:xfrm>
              <a:off x="3832789" y="2184153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19"/>
            <p:cNvSpPr/>
            <p:nvPr/>
          </p:nvSpPr>
          <p:spPr>
            <a:xfrm>
              <a:off x="4056342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19"/>
            <p:cNvSpPr/>
            <p:nvPr/>
          </p:nvSpPr>
          <p:spPr>
            <a:xfrm>
              <a:off x="4056342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19"/>
            <p:cNvSpPr/>
            <p:nvPr/>
          </p:nvSpPr>
          <p:spPr>
            <a:xfrm>
              <a:off x="4056342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19"/>
            <p:cNvSpPr/>
            <p:nvPr/>
          </p:nvSpPr>
          <p:spPr>
            <a:xfrm>
              <a:off x="4056342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19"/>
            <p:cNvSpPr/>
            <p:nvPr/>
          </p:nvSpPr>
          <p:spPr>
            <a:xfrm>
              <a:off x="4056342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19"/>
            <p:cNvSpPr/>
            <p:nvPr/>
          </p:nvSpPr>
          <p:spPr>
            <a:xfrm>
              <a:off x="4056342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19"/>
            <p:cNvSpPr/>
            <p:nvPr/>
          </p:nvSpPr>
          <p:spPr>
            <a:xfrm>
              <a:off x="4279920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19"/>
            <p:cNvSpPr/>
            <p:nvPr/>
          </p:nvSpPr>
          <p:spPr>
            <a:xfrm>
              <a:off x="4279920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19"/>
            <p:cNvSpPr/>
            <p:nvPr/>
          </p:nvSpPr>
          <p:spPr>
            <a:xfrm>
              <a:off x="4279920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19"/>
            <p:cNvSpPr/>
            <p:nvPr/>
          </p:nvSpPr>
          <p:spPr>
            <a:xfrm>
              <a:off x="4279920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19"/>
            <p:cNvSpPr/>
            <p:nvPr/>
          </p:nvSpPr>
          <p:spPr>
            <a:xfrm>
              <a:off x="4279920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19"/>
            <p:cNvSpPr/>
            <p:nvPr/>
          </p:nvSpPr>
          <p:spPr>
            <a:xfrm>
              <a:off x="4279920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19"/>
            <p:cNvSpPr/>
            <p:nvPr/>
          </p:nvSpPr>
          <p:spPr>
            <a:xfrm>
              <a:off x="4503458" y="3294538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19"/>
            <p:cNvSpPr/>
            <p:nvPr/>
          </p:nvSpPr>
          <p:spPr>
            <a:xfrm>
              <a:off x="4503458" y="3072462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19"/>
            <p:cNvSpPr/>
            <p:nvPr/>
          </p:nvSpPr>
          <p:spPr>
            <a:xfrm>
              <a:off x="4503458" y="2850386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19"/>
            <p:cNvSpPr/>
            <p:nvPr/>
          </p:nvSpPr>
          <p:spPr>
            <a:xfrm>
              <a:off x="4503458" y="2628305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19"/>
            <p:cNvSpPr/>
            <p:nvPr/>
          </p:nvSpPr>
          <p:spPr>
            <a:xfrm>
              <a:off x="4503458" y="2406229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19"/>
            <p:cNvSpPr/>
            <p:nvPr/>
          </p:nvSpPr>
          <p:spPr>
            <a:xfrm>
              <a:off x="4503458" y="2184153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3" name="Google Shape;1323;p19"/>
          <p:cNvGrpSpPr/>
          <p:nvPr/>
        </p:nvGrpSpPr>
        <p:grpSpPr>
          <a:xfrm>
            <a:off x="5755224" y="142483"/>
            <a:ext cx="1029657" cy="505586"/>
            <a:chOff x="7673633" y="189975"/>
            <a:chExt cx="1525417" cy="750572"/>
          </a:xfrm>
        </p:grpSpPr>
        <p:sp>
          <p:nvSpPr>
            <p:cNvPr id="1324" name="Google Shape;1324;p19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25" name="Google Shape;1325;p19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326" name="Google Shape;1326;p19"/>
          <p:cNvGrpSpPr/>
          <p:nvPr/>
        </p:nvGrpSpPr>
        <p:grpSpPr>
          <a:xfrm>
            <a:off x="2639793" y="-119832"/>
            <a:ext cx="1102695" cy="1102699"/>
            <a:chOff x="3519724" y="-159776"/>
            <a:chExt cx="1633623" cy="1633869"/>
          </a:xfrm>
        </p:grpSpPr>
        <p:sp>
          <p:nvSpPr>
            <p:cNvPr id="1327" name="Google Shape;1327;p19"/>
            <p:cNvSpPr/>
            <p:nvPr/>
          </p:nvSpPr>
          <p:spPr>
            <a:xfrm>
              <a:off x="3519724" y="-159776"/>
              <a:ext cx="1633622" cy="1633867"/>
            </a:xfrm>
            <a:custGeom>
              <a:rect b="b" l="l" r="r" t="t"/>
              <a:pathLst>
                <a:path extrusionOk="0" h="834670" w="834545">
                  <a:moveTo>
                    <a:pt x="417208" y="0"/>
                  </a:moveTo>
                  <a:cubicBezTo>
                    <a:pt x="186752" y="0"/>
                    <a:pt x="0" y="186874"/>
                    <a:pt x="0" y="417333"/>
                  </a:cubicBezTo>
                  <a:cubicBezTo>
                    <a:pt x="0" y="647793"/>
                    <a:pt x="186752" y="834671"/>
                    <a:pt x="417208" y="834671"/>
                  </a:cubicBezTo>
                  <a:cubicBezTo>
                    <a:pt x="647668" y="834671"/>
                    <a:pt x="834545" y="647793"/>
                    <a:pt x="834545" y="417333"/>
                  </a:cubicBezTo>
                  <a:cubicBezTo>
                    <a:pt x="834545" y="186874"/>
                    <a:pt x="647668" y="0"/>
                    <a:pt x="417208" y="0"/>
                  </a:cubicBezTo>
                  <a:close/>
                  <a:moveTo>
                    <a:pt x="417208" y="211515"/>
                  </a:moveTo>
                  <a:cubicBezTo>
                    <a:pt x="530871" y="211515"/>
                    <a:pt x="623031" y="303674"/>
                    <a:pt x="623031" y="417333"/>
                  </a:cubicBezTo>
                  <a:cubicBezTo>
                    <a:pt x="623031" y="530997"/>
                    <a:pt x="530871" y="623156"/>
                    <a:pt x="417208" y="623156"/>
                  </a:cubicBezTo>
                  <a:cubicBezTo>
                    <a:pt x="303549" y="623156"/>
                    <a:pt x="211389" y="530997"/>
                    <a:pt x="211389" y="417333"/>
                  </a:cubicBezTo>
                  <a:cubicBezTo>
                    <a:pt x="211389" y="303674"/>
                    <a:pt x="303549" y="211515"/>
                    <a:pt x="417208" y="2115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28" name="Google Shape;1328;p19"/>
            <p:cNvPicPr preferRelativeResize="0"/>
            <p:nvPr/>
          </p:nvPicPr>
          <p:blipFill rotWithShape="1">
            <a:blip r:embed="rId2">
              <a:alphaModFix amt="20000"/>
            </a:blip>
            <a:srcRect b="29022" l="0" r="76435" t="57607"/>
            <a:stretch/>
          </p:blipFill>
          <p:spPr>
            <a:xfrm rot="5400000">
              <a:off x="3524425" y="-154828"/>
              <a:ext cx="1624221" cy="1633622"/>
            </a:xfrm>
            <a:custGeom>
              <a:rect b="b" l="l" r="r" t="t"/>
              <a:pathLst>
                <a:path extrusionOk="0" h="1633622" w="1624221">
                  <a:moveTo>
                    <a:pt x="404393" y="816937"/>
                  </a:moveTo>
                  <a:cubicBezTo>
                    <a:pt x="404393" y="1039425"/>
                    <a:pt x="584794" y="1219828"/>
                    <a:pt x="807282" y="1219828"/>
                  </a:cubicBezTo>
                  <a:cubicBezTo>
                    <a:pt x="1029779" y="1219828"/>
                    <a:pt x="1210180" y="1039425"/>
                    <a:pt x="1210180" y="816937"/>
                  </a:cubicBezTo>
                  <a:cubicBezTo>
                    <a:pt x="1210180" y="594442"/>
                    <a:pt x="1029779" y="414039"/>
                    <a:pt x="807282" y="414039"/>
                  </a:cubicBezTo>
                  <a:cubicBezTo>
                    <a:pt x="584794" y="414039"/>
                    <a:pt x="404393" y="594442"/>
                    <a:pt x="404393" y="816937"/>
                  </a:cubicBezTo>
                  <a:close/>
                  <a:moveTo>
                    <a:pt x="0" y="936017"/>
                  </a:moveTo>
                  <a:lnTo>
                    <a:pt x="0" y="697849"/>
                  </a:lnTo>
                  <a:lnTo>
                    <a:pt x="6951" y="652312"/>
                  </a:lnTo>
                  <a:cubicBezTo>
                    <a:pt x="83137" y="280075"/>
                    <a:pt x="412549" y="0"/>
                    <a:pt x="807282" y="0"/>
                  </a:cubicBezTo>
                  <a:cubicBezTo>
                    <a:pt x="1258407" y="0"/>
                    <a:pt x="1624221" y="365812"/>
                    <a:pt x="1624221" y="816937"/>
                  </a:cubicBezTo>
                  <a:cubicBezTo>
                    <a:pt x="1624221" y="1268055"/>
                    <a:pt x="1258407" y="1633622"/>
                    <a:pt x="807282" y="1633622"/>
                  </a:cubicBezTo>
                  <a:cubicBezTo>
                    <a:pt x="412548" y="1633622"/>
                    <a:pt x="83137" y="1353735"/>
                    <a:pt x="6951" y="981549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329" name="Google Shape;1329;p19"/>
          <p:cNvGrpSpPr/>
          <p:nvPr/>
        </p:nvGrpSpPr>
        <p:grpSpPr>
          <a:xfrm>
            <a:off x="8136358" y="4264713"/>
            <a:ext cx="626327" cy="626327"/>
            <a:chOff x="8878102" y="4612385"/>
            <a:chExt cx="927892" cy="927892"/>
          </a:xfrm>
        </p:grpSpPr>
        <p:sp>
          <p:nvSpPr>
            <p:cNvPr id="1330" name="Google Shape;1330;p19"/>
            <p:cNvSpPr/>
            <p:nvPr/>
          </p:nvSpPr>
          <p:spPr>
            <a:xfrm>
              <a:off x="8878102" y="4612385"/>
              <a:ext cx="927892" cy="927892"/>
            </a:xfrm>
            <a:custGeom>
              <a:rect b="b" l="l" r="r" t="t"/>
              <a:pathLst>
                <a:path extrusionOk="0" h="474019" w="474019">
                  <a:moveTo>
                    <a:pt x="0" y="237010"/>
                  </a:moveTo>
                  <a:cubicBezTo>
                    <a:pt x="0" y="106114"/>
                    <a:pt x="106113" y="0"/>
                    <a:pt x="237010" y="0"/>
                  </a:cubicBezTo>
                  <a:cubicBezTo>
                    <a:pt x="367906" y="0"/>
                    <a:pt x="474019" y="106114"/>
                    <a:pt x="474019" y="237010"/>
                  </a:cubicBezTo>
                  <a:cubicBezTo>
                    <a:pt x="474019" y="367906"/>
                    <a:pt x="367906" y="474019"/>
                    <a:pt x="237010" y="474019"/>
                  </a:cubicBezTo>
                  <a:cubicBezTo>
                    <a:pt x="106113" y="474019"/>
                    <a:pt x="0" y="367906"/>
                    <a:pt x="0" y="2370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31" name="Google Shape;1331;p19"/>
            <p:cNvPicPr preferRelativeResize="0"/>
            <p:nvPr/>
          </p:nvPicPr>
          <p:blipFill rotWithShape="1">
            <a:blip r:embed="rId2">
              <a:alphaModFix amt="20000"/>
            </a:blip>
            <a:srcRect b="72771" l="67169" r="19368" t="19635"/>
            <a:stretch/>
          </p:blipFill>
          <p:spPr>
            <a:xfrm rot="5400000">
              <a:off x="8878102" y="4612385"/>
              <a:ext cx="927892" cy="927892"/>
            </a:xfrm>
            <a:custGeom>
              <a:rect b="b" l="l" r="r" t="t"/>
              <a:pathLst>
                <a:path extrusionOk="0" h="927892" w="927892">
                  <a:moveTo>
                    <a:pt x="0" y="463945"/>
                  </a:moveTo>
                  <a:cubicBezTo>
                    <a:pt x="0" y="207716"/>
                    <a:pt x="207718" y="0"/>
                    <a:pt x="463947" y="0"/>
                  </a:cubicBezTo>
                  <a:cubicBezTo>
                    <a:pt x="720176" y="0"/>
                    <a:pt x="927892" y="207716"/>
                    <a:pt x="927892" y="463945"/>
                  </a:cubicBezTo>
                  <a:cubicBezTo>
                    <a:pt x="927892" y="720176"/>
                    <a:pt x="720176" y="927892"/>
                    <a:pt x="463947" y="927892"/>
                  </a:cubicBezTo>
                  <a:cubicBezTo>
                    <a:pt x="207718" y="927892"/>
                    <a:pt x="0" y="720176"/>
                    <a:pt x="0" y="463945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332" name="Google Shape;1332;p19"/>
          <p:cNvGrpSpPr/>
          <p:nvPr/>
        </p:nvGrpSpPr>
        <p:grpSpPr>
          <a:xfrm>
            <a:off x="7543071" y="284280"/>
            <a:ext cx="1289197" cy="279333"/>
            <a:chOff x="8300303" y="6093240"/>
            <a:chExt cx="1718929" cy="372445"/>
          </a:xfrm>
        </p:grpSpPr>
        <p:grpSp>
          <p:nvGrpSpPr>
            <p:cNvPr id="1333" name="Google Shape;1333;p19"/>
            <p:cNvGrpSpPr/>
            <p:nvPr/>
          </p:nvGrpSpPr>
          <p:grpSpPr>
            <a:xfrm>
              <a:off x="8300303" y="6093240"/>
              <a:ext cx="1718927" cy="372442"/>
              <a:chOff x="3290595" y="3170847"/>
              <a:chExt cx="878932" cy="190439"/>
            </a:xfrm>
          </p:grpSpPr>
          <p:sp>
            <p:nvSpPr>
              <p:cNvPr id="1334" name="Google Shape;1334;p19"/>
              <p:cNvSpPr/>
              <p:nvPr/>
            </p:nvSpPr>
            <p:spPr>
              <a:xfrm>
                <a:off x="3290595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5" name="Google Shape;1335;p19"/>
              <p:cNvSpPr/>
              <p:nvPr/>
            </p:nvSpPr>
            <p:spPr>
              <a:xfrm>
                <a:off x="3506498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5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19"/>
              <p:cNvSpPr/>
              <p:nvPr/>
            </p:nvSpPr>
            <p:spPr>
              <a:xfrm>
                <a:off x="3722404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19"/>
              <p:cNvSpPr/>
              <p:nvPr/>
            </p:nvSpPr>
            <p:spPr>
              <a:xfrm>
                <a:off x="3938311" y="3170847"/>
                <a:ext cx="231216" cy="190439"/>
              </a:xfrm>
              <a:custGeom>
                <a:rect b="b" l="l" r="r" t="t"/>
                <a:pathLst>
                  <a:path extrusionOk="0" h="190439" w="231216">
                    <a:moveTo>
                      <a:pt x="128435" y="0"/>
                    </a:moveTo>
                    <a:lnTo>
                      <a:pt x="231217" y="0"/>
                    </a:lnTo>
                    <a:lnTo>
                      <a:pt x="102766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338" name="Google Shape;1338;p19"/>
            <p:cNvPicPr preferRelativeResize="0"/>
            <p:nvPr/>
          </p:nvPicPr>
          <p:blipFill rotWithShape="1">
            <a:blip r:embed="rId2">
              <a:alphaModFix amt="20000"/>
            </a:blip>
            <a:srcRect b="68042" l="88654" r="5942" t="17890"/>
            <a:stretch/>
          </p:blipFill>
          <p:spPr>
            <a:xfrm rot="5400000">
              <a:off x="8973545" y="5419998"/>
              <a:ext cx="372444" cy="1718929"/>
            </a:xfrm>
            <a:custGeom>
              <a:rect b="b" l="l" r="r" t="t"/>
              <a:pathLst>
                <a:path extrusionOk="0" h="1718929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12"/>
                  </a:lnTo>
                  <a:lnTo>
                    <a:pt x="372444" y="452191"/>
                  </a:lnTo>
                  <a:close/>
                  <a:moveTo>
                    <a:pt x="0" y="623259"/>
                  </a:moveTo>
                  <a:lnTo>
                    <a:pt x="0" y="422274"/>
                  </a:lnTo>
                  <a:lnTo>
                    <a:pt x="372444" y="673453"/>
                  </a:lnTo>
                  <a:lnTo>
                    <a:pt x="372444" y="874440"/>
                  </a:lnTo>
                  <a:close/>
                  <a:moveTo>
                    <a:pt x="0" y="1045507"/>
                  </a:moveTo>
                  <a:lnTo>
                    <a:pt x="0" y="844520"/>
                  </a:lnTo>
                  <a:lnTo>
                    <a:pt x="372444" y="1095701"/>
                  </a:lnTo>
                  <a:lnTo>
                    <a:pt x="372444" y="1296688"/>
                  </a:lnTo>
                  <a:close/>
                  <a:moveTo>
                    <a:pt x="0" y="1467748"/>
                  </a:moveTo>
                  <a:lnTo>
                    <a:pt x="0" y="1266763"/>
                  </a:lnTo>
                  <a:lnTo>
                    <a:pt x="372444" y="1517942"/>
                  </a:lnTo>
                  <a:lnTo>
                    <a:pt x="372444" y="171892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1339" name="Google Shape;1339;p19"/>
          <p:cNvSpPr txBox="1"/>
          <p:nvPr>
            <p:ph hasCustomPrompt="1" type="title"/>
          </p:nvPr>
        </p:nvSpPr>
        <p:spPr>
          <a:xfrm>
            <a:off x="311738" y="878792"/>
            <a:ext cx="8520600" cy="252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40" name="Google Shape;1340;p19"/>
          <p:cNvSpPr txBox="1"/>
          <p:nvPr>
            <p:ph idx="1" type="body"/>
          </p:nvPr>
        </p:nvSpPr>
        <p:spPr>
          <a:xfrm>
            <a:off x="311738" y="3511404"/>
            <a:ext cx="8520600" cy="4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>
                <a:solidFill>
                  <a:schemeClr val="lt2"/>
                </a:solidFill>
              </a:defRPr>
            </a:lvl1pPr>
            <a:lvl2pPr indent="-342900" lvl="1" marL="9144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341" name="Google Shape;1341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42" name="Google Shape;1342;p19"/>
          <p:cNvGrpSpPr/>
          <p:nvPr/>
        </p:nvGrpSpPr>
        <p:grpSpPr>
          <a:xfrm>
            <a:off x="311743" y="4791802"/>
            <a:ext cx="2395239" cy="351877"/>
            <a:chOff x="1439710" y="6217176"/>
            <a:chExt cx="4333706" cy="640824"/>
          </a:xfrm>
        </p:grpSpPr>
        <p:sp>
          <p:nvSpPr>
            <p:cNvPr id="1343" name="Google Shape;1343;p19"/>
            <p:cNvSpPr/>
            <p:nvPr/>
          </p:nvSpPr>
          <p:spPr>
            <a:xfrm>
              <a:off x="1439710" y="6217199"/>
              <a:ext cx="2177776" cy="640797"/>
            </a:xfrm>
            <a:custGeom>
              <a:rect b="b" l="l" r="r" t="t"/>
              <a:pathLst>
                <a:path extrusionOk="0" h="327355" w="1112529">
                  <a:moveTo>
                    <a:pt x="0" y="0"/>
                  </a:moveTo>
                  <a:lnTo>
                    <a:pt x="1112530" y="0"/>
                  </a:lnTo>
                  <a:lnTo>
                    <a:pt x="1112530" y="327356"/>
                  </a:lnTo>
                  <a:lnTo>
                    <a:pt x="0" y="327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19"/>
            <p:cNvSpPr/>
            <p:nvPr/>
          </p:nvSpPr>
          <p:spPr>
            <a:xfrm>
              <a:off x="3959995" y="6217176"/>
              <a:ext cx="740168" cy="640821"/>
            </a:xfrm>
            <a:custGeom>
              <a:rect b="b" l="l" r="r" t="t"/>
              <a:pathLst>
                <a:path extrusionOk="0" h="327367" w="378119">
                  <a:moveTo>
                    <a:pt x="0" y="0"/>
                  </a:moveTo>
                  <a:lnTo>
                    <a:pt x="378119" y="0"/>
                  </a:lnTo>
                  <a:lnTo>
                    <a:pt x="378119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19"/>
            <p:cNvSpPr/>
            <p:nvPr/>
          </p:nvSpPr>
          <p:spPr>
            <a:xfrm>
              <a:off x="5033255" y="6217176"/>
              <a:ext cx="740160" cy="640821"/>
            </a:xfrm>
            <a:custGeom>
              <a:rect b="b" l="l" r="r" t="t"/>
              <a:pathLst>
                <a:path extrusionOk="0" h="327367" w="378115">
                  <a:moveTo>
                    <a:pt x="0" y="0"/>
                  </a:moveTo>
                  <a:lnTo>
                    <a:pt x="378115" y="0"/>
                  </a:lnTo>
                  <a:lnTo>
                    <a:pt x="378115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46" name="Google Shape;1346;p19"/>
            <p:cNvPicPr preferRelativeResize="0"/>
            <p:nvPr/>
          </p:nvPicPr>
          <p:blipFill rotWithShape="1">
            <a:blip r:embed="rId2">
              <a:alphaModFix amt="20000"/>
            </a:blip>
            <a:srcRect b="11893" l="90453" r="250" t="52639"/>
            <a:stretch/>
          </p:blipFill>
          <p:spPr>
            <a:xfrm rot="5400000">
              <a:off x="3286151" y="4370736"/>
              <a:ext cx="640823" cy="4333705"/>
            </a:xfrm>
            <a:custGeom>
              <a:rect b="b" l="l" r="r" t="t"/>
              <a:pathLst>
                <a:path extrusionOk="0" h="4333705" w="640823">
                  <a:moveTo>
                    <a:pt x="23" y="4333705"/>
                  </a:moveTo>
                  <a:lnTo>
                    <a:pt x="23" y="2155927"/>
                  </a:lnTo>
                  <a:lnTo>
                    <a:pt x="640822" y="2155927"/>
                  </a:lnTo>
                  <a:lnTo>
                    <a:pt x="640822" y="4333705"/>
                  </a:lnTo>
                  <a:close/>
                  <a:moveTo>
                    <a:pt x="0" y="740160"/>
                  </a:moveTo>
                  <a:lnTo>
                    <a:pt x="0" y="0"/>
                  </a:lnTo>
                  <a:lnTo>
                    <a:pt x="640823" y="0"/>
                  </a:lnTo>
                  <a:lnTo>
                    <a:pt x="640823" y="740160"/>
                  </a:lnTo>
                  <a:close/>
                  <a:moveTo>
                    <a:pt x="0" y="1813420"/>
                  </a:moveTo>
                  <a:lnTo>
                    <a:pt x="0" y="1073252"/>
                  </a:lnTo>
                  <a:lnTo>
                    <a:pt x="640823" y="1073252"/>
                  </a:lnTo>
                  <a:lnTo>
                    <a:pt x="640823" y="181342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47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3"/>
          <p:cNvGrpSpPr/>
          <p:nvPr/>
        </p:nvGrpSpPr>
        <p:grpSpPr>
          <a:xfrm>
            <a:off x="1187948" y="2221087"/>
            <a:ext cx="1842379" cy="1819146"/>
            <a:chOff x="3161217" y="1970080"/>
            <a:chExt cx="1395636" cy="1377828"/>
          </a:xfrm>
        </p:grpSpPr>
        <p:sp>
          <p:nvSpPr>
            <p:cNvPr id="157" name="Google Shape;157;p3"/>
            <p:cNvSpPr/>
            <p:nvPr/>
          </p:nvSpPr>
          <p:spPr>
            <a:xfrm>
              <a:off x="449370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3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3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427162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404954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7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827449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605373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0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383297" y="1970080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7" y="26685"/>
                  </a:moveTo>
                  <a:cubicBezTo>
                    <a:pt x="53367" y="41424"/>
                    <a:pt x="41420" y="53370"/>
                    <a:pt x="26681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7" y="11946"/>
                    <a:pt x="53367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3161217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316210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316210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316210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316210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316210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316210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3385665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3385665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3385665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3385665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3385665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3385665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360922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360922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360922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360922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360922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360922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3832789" y="329453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3832789" y="307246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3832789" y="285038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3832789" y="2628305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3832789" y="240622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3832789" y="2184153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4056342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4056342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4056342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4056342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4056342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4056342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4279920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4279920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4279920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4279920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4279920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4279920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4503458" y="3294538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4503458" y="3072462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4503458" y="2850386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4503458" y="2628305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4503458" y="2406229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4503458" y="2184153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" name="Google Shape;206;p3"/>
          <p:cNvGrpSpPr/>
          <p:nvPr/>
        </p:nvGrpSpPr>
        <p:grpSpPr>
          <a:xfrm>
            <a:off x="587408" y="255673"/>
            <a:ext cx="1871303" cy="2376515"/>
            <a:chOff x="8025900" y="568625"/>
            <a:chExt cx="2772300" cy="3430800"/>
          </a:xfrm>
        </p:grpSpPr>
        <p:sp>
          <p:nvSpPr>
            <p:cNvPr id="207" name="Google Shape;207;p3"/>
            <p:cNvSpPr/>
            <p:nvPr/>
          </p:nvSpPr>
          <p:spPr>
            <a:xfrm>
              <a:off x="8025900" y="568625"/>
              <a:ext cx="2772300" cy="3430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pic>
          <p:nvPicPr>
            <p:cNvPr id="208" name="Google Shape;208;p3"/>
            <p:cNvPicPr preferRelativeResize="0"/>
            <p:nvPr/>
          </p:nvPicPr>
          <p:blipFill rotWithShape="1">
            <a:blip r:embed="rId2">
              <a:alphaModFix amt="20000"/>
            </a:blip>
            <a:srcRect b="65797" l="8502" r="41722" t="11513"/>
            <a:stretch/>
          </p:blipFill>
          <p:spPr>
            <a:xfrm rot="5400000">
              <a:off x="7696650" y="897875"/>
              <a:ext cx="3430800" cy="2772300"/>
            </a:xfrm>
            <a:custGeom>
              <a:rect b="b" l="l" r="r" t="t"/>
              <a:pathLst>
                <a:path extrusionOk="0" h="2772300" w="3430800">
                  <a:moveTo>
                    <a:pt x="0" y="2772300"/>
                  </a:moveTo>
                  <a:lnTo>
                    <a:pt x="0" y="0"/>
                  </a:lnTo>
                  <a:lnTo>
                    <a:pt x="3430800" y="0"/>
                  </a:lnTo>
                  <a:lnTo>
                    <a:pt x="3430800" y="277230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209" name="Google Shape;209;p3"/>
          <p:cNvGrpSpPr/>
          <p:nvPr/>
        </p:nvGrpSpPr>
        <p:grpSpPr>
          <a:xfrm>
            <a:off x="3278965" y="434910"/>
            <a:ext cx="1842357" cy="1819145"/>
            <a:chOff x="812916" y="860267"/>
            <a:chExt cx="1395619" cy="1377827"/>
          </a:xfrm>
        </p:grpSpPr>
        <p:sp>
          <p:nvSpPr>
            <p:cNvPr id="210" name="Google Shape;210;p3"/>
            <p:cNvSpPr/>
            <p:nvPr/>
          </p:nvSpPr>
          <p:spPr>
            <a:xfrm>
              <a:off x="2145380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1"/>
                    <a:pt x="26685" y="53371"/>
                  </a:cubicBez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1923304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1" y="53371"/>
                    <a:pt x="26685" y="53371"/>
                  </a:cubicBez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1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1701228" y="860267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6" y="26685"/>
                  </a:moveTo>
                  <a:cubicBezTo>
                    <a:pt x="53366" y="41424"/>
                    <a:pt x="41420" y="53371"/>
                    <a:pt x="26685" y="53371"/>
                  </a:cubicBez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66" y="11946"/>
                    <a:pt x="53366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1479148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1"/>
                    <a:pt x="26685" y="53371"/>
                  </a:cubicBez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1257072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0" y="26685"/>
                  </a:moveTo>
                  <a:cubicBezTo>
                    <a:pt x="53370" y="41424"/>
                    <a:pt x="41424" y="53371"/>
                    <a:pt x="26685" y="53371"/>
                  </a:cubicBez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1034996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0" y="26685"/>
                  </a:moveTo>
                  <a:cubicBezTo>
                    <a:pt x="53370" y="41424"/>
                    <a:pt x="41420" y="53371"/>
                    <a:pt x="26685" y="53371"/>
                  </a:cubicBez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812916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0" y="26685"/>
                  </a:moveTo>
                  <a:cubicBezTo>
                    <a:pt x="53370" y="41424"/>
                    <a:pt x="41424" y="53371"/>
                    <a:pt x="26685" y="53371"/>
                  </a:cubicBez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813806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5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5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813806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813806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813806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813806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813806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1037368" y="2184724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1"/>
                  </a:moveTo>
                  <a:cubicBezTo>
                    <a:pt x="11946" y="53371"/>
                    <a:pt x="0" y="41425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5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1037368" y="196264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1037368" y="174057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1037368" y="151849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1037368" y="129641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1037368" y="107433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1260926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5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5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1260926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1260926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1260926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1260926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1260926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1484487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5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1" y="11950"/>
                    <a:pt x="53371" y="26685"/>
                  </a:cubicBezTo>
                  <a:cubicBezTo>
                    <a:pt x="53371" y="41425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1484487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ubicBezTo>
                    <a:pt x="53371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1484487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ubicBezTo>
                    <a:pt x="53371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1484487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1" y="11950"/>
                    <a:pt x="53371" y="26685"/>
                  </a:cubicBezTo>
                  <a:cubicBezTo>
                    <a:pt x="53371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1484487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ubicBezTo>
                    <a:pt x="53371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1484487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ubicBezTo>
                    <a:pt x="53371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1708045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5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5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1708045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1708045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1708045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1708045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1708045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1931607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5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5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1931607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1931607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1931607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1931607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1931607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2155165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5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5" y="0"/>
                    <a:pt x="53371" y="11950"/>
                    <a:pt x="53371" y="26685"/>
                  </a:cubicBezTo>
                  <a:cubicBezTo>
                    <a:pt x="53371" y="41425"/>
                    <a:pt x="41425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2155165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ubicBezTo>
                    <a:pt x="53371" y="41424"/>
                    <a:pt x="41425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2155165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ubicBezTo>
                    <a:pt x="53371" y="41420"/>
                    <a:pt x="41425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2155165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5" y="0"/>
                    <a:pt x="53371" y="11950"/>
                    <a:pt x="53371" y="26685"/>
                  </a:cubicBezTo>
                  <a:cubicBezTo>
                    <a:pt x="53371" y="41424"/>
                    <a:pt x="41425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2155165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ubicBezTo>
                    <a:pt x="53371" y="41424"/>
                    <a:pt x="41425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2155165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ubicBezTo>
                    <a:pt x="53371" y="41420"/>
                    <a:pt x="41425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9" name="Google Shape;259;p3"/>
          <p:cNvGrpSpPr/>
          <p:nvPr/>
        </p:nvGrpSpPr>
        <p:grpSpPr>
          <a:xfrm>
            <a:off x="3489413" y="1156275"/>
            <a:ext cx="5490709" cy="2877525"/>
            <a:chOff x="0" y="1381925"/>
            <a:chExt cx="9312600" cy="3836700"/>
          </a:xfrm>
        </p:grpSpPr>
        <p:sp>
          <p:nvSpPr>
            <p:cNvPr id="260" name="Google Shape;260;p3"/>
            <p:cNvSpPr/>
            <p:nvPr/>
          </p:nvSpPr>
          <p:spPr>
            <a:xfrm>
              <a:off x="0" y="1381925"/>
              <a:ext cx="9312600" cy="3836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pic>
          <p:nvPicPr>
            <p:cNvPr id="261" name="Google Shape;261;p3"/>
            <p:cNvPicPr preferRelativeResize="0"/>
            <p:nvPr/>
          </p:nvPicPr>
          <p:blipFill rotWithShape="1">
            <a:blip r:embed="rId2">
              <a:alphaModFix amt="20000"/>
            </a:blip>
            <a:srcRect b="107" l="20301" r="24036" t="23674"/>
            <a:stretch/>
          </p:blipFill>
          <p:spPr>
            <a:xfrm rot="5400000">
              <a:off x="2737950" y="-1356025"/>
              <a:ext cx="3836700" cy="9312600"/>
            </a:xfrm>
            <a:custGeom>
              <a:rect b="b" l="l" r="r" t="t"/>
              <a:pathLst>
                <a:path extrusionOk="0" h="9312600" w="3836700">
                  <a:moveTo>
                    <a:pt x="0" y="9312600"/>
                  </a:moveTo>
                  <a:lnTo>
                    <a:pt x="0" y="0"/>
                  </a:lnTo>
                  <a:lnTo>
                    <a:pt x="3836700" y="0"/>
                  </a:lnTo>
                  <a:lnTo>
                    <a:pt x="3836700" y="931260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262" name="Google Shape;262;p3"/>
          <p:cNvGrpSpPr/>
          <p:nvPr/>
        </p:nvGrpSpPr>
        <p:grpSpPr>
          <a:xfrm>
            <a:off x="63883" y="15"/>
            <a:ext cx="1029657" cy="506786"/>
            <a:chOff x="7673633" y="189975"/>
            <a:chExt cx="1525417" cy="750572"/>
          </a:xfrm>
        </p:grpSpPr>
        <p:sp>
          <p:nvSpPr>
            <p:cNvPr id="263" name="Google Shape;263;p3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64" name="Google Shape;264;p3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265" name="Google Shape;265;p3"/>
          <p:cNvGrpSpPr/>
          <p:nvPr/>
        </p:nvGrpSpPr>
        <p:grpSpPr>
          <a:xfrm>
            <a:off x="4996480" y="4712187"/>
            <a:ext cx="2925251" cy="432684"/>
            <a:chOff x="1439710" y="6217176"/>
            <a:chExt cx="4333706" cy="640824"/>
          </a:xfrm>
        </p:grpSpPr>
        <p:sp>
          <p:nvSpPr>
            <p:cNvPr id="266" name="Google Shape;266;p3"/>
            <p:cNvSpPr/>
            <p:nvPr/>
          </p:nvSpPr>
          <p:spPr>
            <a:xfrm>
              <a:off x="1439710" y="6217199"/>
              <a:ext cx="2177776" cy="640797"/>
            </a:xfrm>
            <a:custGeom>
              <a:rect b="b" l="l" r="r" t="t"/>
              <a:pathLst>
                <a:path extrusionOk="0" h="327355" w="1112529">
                  <a:moveTo>
                    <a:pt x="0" y="0"/>
                  </a:moveTo>
                  <a:lnTo>
                    <a:pt x="1112530" y="0"/>
                  </a:lnTo>
                  <a:lnTo>
                    <a:pt x="1112530" y="327356"/>
                  </a:lnTo>
                  <a:lnTo>
                    <a:pt x="0" y="327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3959995" y="6217176"/>
              <a:ext cx="740168" cy="640821"/>
            </a:xfrm>
            <a:custGeom>
              <a:rect b="b" l="l" r="r" t="t"/>
              <a:pathLst>
                <a:path extrusionOk="0" h="327367" w="378119">
                  <a:moveTo>
                    <a:pt x="0" y="0"/>
                  </a:moveTo>
                  <a:lnTo>
                    <a:pt x="378119" y="0"/>
                  </a:lnTo>
                  <a:lnTo>
                    <a:pt x="378119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5033255" y="6217176"/>
              <a:ext cx="740160" cy="640821"/>
            </a:xfrm>
            <a:custGeom>
              <a:rect b="b" l="l" r="r" t="t"/>
              <a:pathLst>
                <a:path extrusionOk="0" h="327367" w="378115">
                  <a:moveTo>
                    <a:pt x="0" y="0"/>
                  </a:moveTo>
                  <a:lnTo>
                    <a:pt x="378115" y="0"/>
                  </a:lnTo>
                  <a:lnTo>
                    <a:pt x="378115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69" name="Google Shape;269;p3"/>
            <p:cNvPicPr preferRelativeResize="0"/>
            <p:nvPr/>
          </p:nvPicPr>
          <p:blipFill rotWithShape="1">
            <a:blip r:embed="rId2">
              <a:alphaModFix amt="20000"/>
            </a:blip>
            <a:srcRect b="11893" l="90453" r="250" t="52639"/>
            <a:stretch/>
          </p:blipFill>
          <p:spPr>
            <a:xfrm rot="5400000">
              <a:off x="3286151" y="4370736"/>
              <a:ext cx="640823" cy="4333705"/>
            </a:xfrm>
            <a:custGeom>
              <a:rect b="b" l="l" r="r" t="t"/>
              <a:pathLst>
                <a:path extrusionOk="0" h="4333705" w="640823">
                  <a:moveTo>
                    <a:pt x="23" y="4333705"/>
                  </a:moveTo>
                  <a:lnTo>
                    <a:pt x="23" y="2155927"/>
                  </a:lnTo>
                  <a:lnTo>
                    <a:pt x="640822" y="2155927"/>
                  </a:lnTo>
                  <a:lnTo>
                    <a:pt x="640822" y="4333705"/>
                  </a:lnTo>
                  <a:close/>
                  <a:moveTo>
                    <a:pt x="0" y="740160"/>
                  </a:moveTo>
                  <a:lnTo>
                    <a:pt x="0" y="0"/>
                  </a:lnTo>
                  <a:lnTo>
                    <a:pt x="640823" y="0"/>
                  </a:lnTo>
                  <a:lnTo>
                    <a:pt x="640823" y="740160"/>
                  </a:lnTo>
                  <a:close/>
                  <a:moveTo>
                    <a:pt x="0" y="1813420"/>
                  </a:moveTo>
                  <a:lnTo>
                    <a:pt x="0" y="1073252"/>
                  </a:lnTo>
                  <a:lnTo>
                    <a:pt x="640823" y="1073252"/>
                  </a:lnTo>
                  <a:lnTo>
                    <a:pt x="640823" y="181342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270" name="Google Shape;270;p3"/>
          <p:cNvGrpSpPr/>
          <p:nvPr/>
        </p:nvGrpSpPr>
        <p:grpSpPr>
          <a:xfrm>
            <a:off x="3055538" y="4338731"/>
            <a:ext cx="626327" cy="626513"/>
            <a:chOff x="8878102" y="4612385"/>
            <a:chExt cx="927892" cy="927892"/>
          </a:xfrm>
        </p:grpSpPr>
        <p:sp>
          <p:nvSpPr>
            <p:cNvPr id="271" name="Google Shape;271;p3"/>
            <p:cNvSpPr/>
            <p:nvPr/>
          </p:nvSpPr>
          <p:spPr>
            <a:xfrm>
              <a:off x="8878102" y="4612385"/>
              <a:ext cx="927892" cy="927892"/>
            </a:xfrm>
            <a:custGeom>
              <a:rect b="b" l="l" r="r" t="t"/>
              <a:pathLst>
                <a:path extrusionOk="0" h="474019" w="474019">
                  <a:moveTo>
                    <a:pt x="0" y="237010"/>
                  </a:moveTo>
                  <a:cubicBezTo>
                    <a:pt x="0" y="106114"/>
                    <a:pt x="106113" y="0"/>
                    <a:pt x="237010" y="0"/>
                  </a:cubicBezTo>
                  <a:cubicBezTo>
                    <a:pt x="367906" y="0"/>
                    <a:pt x="474019" y="106114"/>
                    <a:pt x="474019" y="237010"/>
                  </a:cubicBezTo>
                  <a:cubicBezTo>
                    <a:pt x="474019" y="367906"/>
                    <a:pt x="367906" y="474019"/>
                    <a:pt x="237010" y="474019"/>
                  </a:cubicBezTo>
                  <a:cubicBezTo>
                    <a:pt x="106113" y="474019"/>
                    <a:pt x="0" y="367906"/>
                    <a:pt x="0" y="2370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72" name="Google Shape;272;p3"/>
            <p:cNvPicPr preferRelativeResize="0"/>
            <p:nvPr/>
          </p:nvPicPr>
          <p:blipFill rotWithShape="1">
            <a:blip r:embed="rId2">
              <a:alphaModFix amt="20000"/>
            </a:blip>
            <a:srcRect b="72771" l="67169" r="19368" t="19635"/>
            <a:stretch/>
          </p:blipFill>
          <p:spPr>
            <a:xfrm rot="5400000">
              <a:off x="8878102" y="4612385"/>
              <a:ext cx="927892" cy="927892"/>
            </a:xfrm>
            <a:custGeom>
              <a:rect b="b" l="l" r="r" t="t"/>
              <a:pathLst>
                <a:path extrusionOk="0" h="927892" w="927892">
                  <a:moveTo>
                    <a:pt x="0" y="463945"/>
                  </a:moveTo>
                  <a:cubicBezTo>
                    <a:pt x="0" y="207716"/>
                    <a:pt x="207718" y="0"/>
                    <a:pt x="463947" y="0"/>
                  </a:cubicBezTo>
                  <a:cubicBezTo>
                    <a:pt x="720176" y="0"/>
                    <a:pt x="927892" y="207716"/>
                    <a:pt x="927892" y="463945"/>
                  </a:cubicBezTo>
                  <a:cubicBezTo>
                    <a:pt x="927892" y="720176"/>
                    <a:pt x="720176" y="927892"/>
                    <a:pt x="463947" y="927892"/>
                  </a:cubicBezTo>
                  <a:cubicBezTo>
                    <a:pt x="207718" y="927892"/>
                    <a:pt x="0" y="720176"/>
                    <a:pt x="0" y="463945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273" name="Google Shape;273;p3"/>
          <p:cNvGrpSpPr/>
          <p:nvPr/>
        </p:nvGrpSpPr>
        <p:grpSpPr>
          <a:xfrm>
            <a:off x="2511408" y="666118"/>
            <a:ext cx="456791" cy="456889"/>
            <a:chOff x="11299596" y="1176502"/>
            <a:chExt cx="676727" cy="676672"/>
          </a:xfrm>
        </p:grpSpPr>
        <p:sp>
          <p:nvSpPr>
            <p:cNvPr id="274" name="Google Shape;274;p3"/>
            <p:cNvSpPr/>
            <p:nvPr/>
          </p:nvSpPr>
          <p:spPr>
            <a:xfrm>
              <a:off x="11299596" y="1176502"/>
              <a:ext cx="676725" cy="676671"/>
            </a:xfrm>
            <a:custGeom>
              <a:rect b="b" l="l" r="r" t="t"/>
              <a:pathLst>
                <a:path extrusionOk="0" h="345681" w="345709">
                  <a:moveTo>
                    <a:pt x="0" y="172839"/>
                  </a:moveTo>
                  <a:cubicBezTo>
                    <a:pt x="0" y="77384"/>
                    <a:pt x="77400" y="0"/>
                    <a:pt x="172855" y="0"/>
                  </a:cubicBezTo>
                  <a:cubicBezTo>
                    <a:pt x="268310" y="0"/>
                    <a:pt x="345710" y="77384"/>
                    <a:pt x="345710" y="172839"/>
                  </a:cubicBezTo>
                  <a:cubicBezTo>
                    <a:pt x="345710" y="268298"/>
                    <a:pt x="268310" y="345681"/>
                    <a:pt x="172855" y="345681"/>
                  </a:cubicBezTo>
                  <a:cubicBezTo>
                    <a:pt x="77400" y="345681"/>
                    <a:pt x="0" y="268298"/>
                    <a:pt x="0" y="1728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75" name="Google Shape;275;p3"/>
            <p:cNvPicPr preferRelativeResize="0"/>
            <p:nvPr/>
          </p:nvPicPr>
          <p:blipFill rotWithShape="1">
            <a:blip r:embed="rId2">
              <a:alphaModFix amt="20000"/>
            </a:blip>
            <a:srcRect b="92590" l="17319" r="72863" t="1872"/>
            <a:stretch/>
          </p:blipFill>
          <p:spPr>
            <a:xfrm rot="5400000">
              <a:off x="11299624" y="1176475"/>
              <a:ext cx="676671" cy="676727"/>
            </a:xfrm>
            <a:custGeom>
              <a:rect b="b" l="l" r="r" t="t"/>
              <a:pathLst>
                <a:path extrusionOk="0" h="676727" w="676671">
                  <a:moveTo>
                    <a:pt x="0" y="338364"/>
                  </a:moveTo>
                  <a:cubicBezTo>
                    <a:pt x="0" y="151510"/>
                    <a:pt x="151479" y="0"/>
                    <a:pt x="338333" y="0"/>
                  </a:cubicBezTo>
                  <a:cubicBezTo>
                    <a:pt x="525194" y="0"/>
                    <a:pt x="676671" y="151510"/>
                    <a:pt x="676671" y="338364"/>
                  </a:cubicBezTo>
                  <a:cubicBezTo>
                    <a:pt x="676671" y="525217"/>
                    <a:pt x="525194" y="676727"/>
                    <a:pt x="338333" y="676727"/>
                  </a:cubicBezTo>
                  <a:cubicBezTo>
                    <a:pt x="151479" y="676727"/>
                    <a:pt x="0" y="525217"/>
                    <a:pt x="0" y="338364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276" name="Google Shape;276;p3"/>
          <p:cNvGrpSpPr/>
          <p:nvPr/>
        </p:nvGrpSpPr>
        <p:grpSpPr>
          <a:xfrm>
            <a:off x="-788850" y="3553446"/>
            <a:ext cx="1748110" cy="1591424"/>
            <a:chOff x="10438625" y="4501032"/>
            <a:chExt cx="2589792" cy="2356968"/>
          </a:xfrm>
        </p:grpSpPr>
        <p:sp>
          <p:nvSpPr>
            <p:cNvPr id="277" name="Google Shape;277;p3"/>
            <p:cNvSpPr/>
            <p:nvPr/>
          </p:nvSpPr>
          <p:spPr>
            <a:xfrm>
              <a:off x="10438629" y="4501032"/>
              <a:ext cx="2589788" cy="2356967"/>
            </a:xfrm>
            <a:custGeom>
              <a:rect b="b" l="l" r="r" t="t"/>
              <a:pathLst>
                <a:path extrusionOk="0" h="1204070" w="1323008">
                  <a:moveTo>
                    <a:pt x="661504" y="0"/>
                  </a:moveTo>
                  <a:cubicBezTo>
                    <a:pt x="296201" y="0"/>
                    <a:pt x="0" y="296173"/>
                    <a:pt x="0" y="661492"/>
                  </a:cubicBezTo>
                  <a:lnTo>
                    <a:pt x="0" y="1204070"/>
                  </a:lnTo>
                  <a:lnTo>
                    <a:pt x="335873" y="1204070"/>
                  </a:lnTo>
                  <a:lnTo>
                    <a:pt x="335873" y="673126"/>
                  </a:lnTo>
                  <a:cubicBezTo>
                    <a:pt x="335873" y="488074"/>
                    <a:pt x="485816" y="338018"/>
                    <a:pt x="670856" y="338018"/>
                  </a:cubicBezTo>
                  <a:cubicBezTo>
                    <a:pt x="855936" y="338018"/>
                    <a:pt x="1005959" y="488074"/>
                    <a:pt x="1005959" y="673126"/>
                  </a:cubicBezTo>
                  <a:lnTo>
                    <a:pt x="1005959" y="1204070"/>
                  </a:lnTo>
                  <a:lnTo>
                    <a:pt x="1323009" y="1204070"/>
                  </a:lnTo>
                  <a:lnTo>
                    <a:pt x="1323009" y="661492"/>
                  </a:lnTo>
                  <a:cubicBezTo>
                    <a:pt x="1323009" y="296173"/>
                    <a:pt x="1026807" y="0"/>
                    <a:pt x="661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78" name="Google Shape;278;p3"/>
            <p:cNvPicPr preferRelativeResize="0"/>
            <p:nvPr/>
          </p:nvPicPr>
          <p:blipFill rotWithShape="1">
            <a:blip r:embed="rId2">
              <a:alphaModFix amt="20000"/>
            </a:blip>
            <a:srcRect b="37896" l="51255" r="14548" t="40908"/>
            <a:stretch/>
          </p:blipFill>
          <p:spPr>
            <a:xfrm rot="5400000">
              <a:off x="10555036" y="4384620"/>
              <a:ext cx="2356967" cy="2589790"/>
            </a:xfrm>
            <a:custGeom>
              <a:rect b="b" l="l" r="r" t="t"/>
              <a:pathLst>
                <a:path extrusionOk="0" h="2589790" w="2356967">
                  <a:moveTo>
                    <a:pt x="0" y="1294896"/>
                  </a:moveTo>
                  <a:cubicBezTo>
                    <a:pt x="0" y="579816"/>
                    <a:pt x="579759" y="0"/>
                    <a:pt x="1294871" y="0"/>
                  </a:cubicBezTo>
                  <a:lnTo>
                    <a:pt x="2356967" y="0"/>
                  </a:lnTo>
                  <a:lnTo>
                    <a:pt x="2356967" y="620626"/>
                  </a:lnTo>
                  <a:lnTo>
                    <a:pt x="1317644" y="620626"/>
                  </a:lnTo>
                  <a:cubicBezTo>
                    <a:pt x="955405" y="620626"/>
                    <a:pt x="661670" y="914296"/>
                    <a:pt x="661670" y="1276590"/>
                  </a:cubicBezTo>
                  <a:cubicBezTo>
                    <a:pt x="661670" y="1638805"/>
                    <a:pt x="955405" y="1932318"/>
                    <a:pt x="1317644" y="1932318"/>
                  </a:cubicBezTo>
                  <a:lnTo>
                    <a:pt x="2356967" y="1932318"/>
                  </a:lnTo>
                  <a:lnTo>
                    <a:pt x="2356967" y="2589790"/>
                  </a:lnTo>
                  <a:lnTo>
                    <a:pt x="1294871" y="2589790"/>
                  </a:lnTo>
                  <a:cubicBezTo>
                    <a:pt x="579759" y="2589790"/>
                    <a:pt x="0" y="2009977"/>
                    <a:pt x="0" y="1294896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279" name="Google Shape;279;p3"/>
          <p:cNvGrpSpPr/>
          <p:nvPr/>
        </p:nvGrpSpPr>
        <p:grpSpPr>
          <a:xfrm>
            <a:off x="7621095" y="3754474"/>
            <a:ext cx="1289191" cy="279333"/>
            <a:chOff x="10252161" y="2250341"/>
            <a:chExt cx="1718921" cy="372445"/>
          </a:xfrm>
        </p:grpSpPr>
        <p:grpSp>
          <p:nvGrpSpPr>
            <p:cNvPr id="280" name="Google Shape;280;p3"/>
            <p:cNvGrpSpPr/>
            <p:nvPr/>
          </p:nvGrpSpPr>
          <p:grpSpPr>
            <a:xfrm>
              <a:off x="10252161" y="2250341"/>
              <a:ext cx="1718919" cy="372444"/>
              <a:chOff x="5847152" y="1719922"/>
              <a:chExt cx="878928" cy="190440"/>
            </a:xfrm>
          </p:grpSpPr>
          <p:sp>
            <p:nvSpPr>
              <p:cNvPr id="281" name="Google Shape;281;p3"/>
              <p:cNvSpPr/>
              <p:nvPr/>
            </p:nvSpPr>
            <p:spPr>
              <a:xfrm>
                <a:off x="5847152" y="1719922"/>
                <a:ext cx="231188" cy="190440"/>
              </a:xfrm>
              <a:custGeom>
                <a:rect b="b" l="l" r="r" t="t"/>
                <a:pathLst>
                  <a:path extrusionOk="0" h="190440" w="231188">
                    <a:moveTo>
                      <a:pt x="128447" y="0"/>
                    </a:moveTo>
                    <a:lnTo>
                      <a:pt x="231188" y="0"/>
                    </a:lnTo>
                    <a:lnTo>
                      <a:pt x="102782" y="190440"/>
                    </a:lnTo>
                    <a:lnTo>
                      <a:pt x="0" y="190440"/>
                    </a:lnTo>
                    <a:lnTo>
                      <a:pt x="12844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6063038" y="1719922"/>
                <a:ext cx="231228" cy="190440"/>
              </a:xfrm>
              <a:custGeom>
                <a:rect b="b" l="l" r="r" t="t"/>
                <a:pathLst>
                  <a:path extrusionOk="0" h="190440" w="231228">
                    <a:moveTo>
                      <a:pt x="128447" y="0"/>
                    </a:moveTo>
                    <a:lnTo>
                      <a:pt x="231229" y="0"/>
                    </a:lnTo>
                    <a:lnTo>
                      <a:pt x="102782" y="190440"/>
                    </a:lnTo>
                    <a:lnTo>
                      <a:pt x="0" y="190440"/>
                    </a:lnTo>
                    <a:lnTo>
                      <a:pt x="12844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3"/>
              <p:cNvSpPr/>
              <p:nvPr/>
            </p:nvSpPr>
            <p:spPr>
              <a:xfrm>
                <a:off x="6278965" y="1719922"/>
                <a:ext cx="231188" cy="190440"/>
              </a:xfrm>
              <a:custGeom>
                <a:rect b="b" l="l" r="r" t="t"/>
                <a:pathLst>
                  <a:path extrusionOk="0" h="190440" w="231188">
                    <a:moveTo>
                      <a:pt x="128447" y="0"/>
                    </a:moveTo>
                    <a:lnTo>
                      <a:pt x="231188" y="0"/>
                    </a:lnTo>
                    <a:lnTo>
                      <a:pt x="102782" y="190440"/>
                    </a:lnTo>
                    <a:lnTo>
                      <a:pt x="0" y="190440"/>
                    </a:lnTo>
                    <a:lnTo>
                      <a:pt x="12844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6494852" y="1719922"/>
                <a:ext cx="231228" cy="190440"/>
              </a:xfrm>
              <a:custGeom>
                <a:rect b="b" l="l" r="r" t="t"/>
                <a:pathLst>
                  <a:path extrusionOk="0" h="190440" w="231228">
                    <a:moveTo>
                      <a:pt x="128447" y="0"/>
                    </a:moveTo>
                    <a:lnTo>
                      <a:pt x="231229" y="0"/>
                    </a:lnTo>
                    <a:lnTo>
                      <a:pt x="102782" y="190440"/>
                    </a:lnTo>
                    <a:lnTo>
                      <a:pt x="0" y="190440"/>
                    </a:lnTo>
                    <a:lnTo>
                      <a:pt x="12844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85" name="Google Shape;285;p3"/>
            <p:cNvPicPr preferRelativeResize="0"/>
            <p:nvPr/>
          </p:nvPicPr>
          <p:blipFill rotWithShape="1">
            <a:blip r:embed="rId2">
              <a:alphaModFix amt="20000"/>
            </a:blip>
            <a:srcRect b="84017" l="32899" r="61697" t="1915"/>
            <a:stretch/>
          </p:blipFill>
          <p:spPr>
            <a:xfrm rot="5400000">
              <a:off x="10925399" y="1577103"/>
              <a:ext cx="372444" cy="1718921"/>
            </a:xfrm>
            <a:custGeom>
              <a:rect b="b" l="l" r="r" t="t"/>
              <a:pathLst>
                <a:path extrusionOk="0" h="1718921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04"/>
                  </a:lnTo>
                  <a:lnTo>
                    <a:pt x="372444" y="452214"/>
                  </a:lnTo>
                  <a:close/>
                  <a:moveTo>
                    <a:pt x="0" y="623221"/>
                  </a:moveTo>
                  <a:lnTo>
                    <a:pt x="0" y="422291"/>
                  </a:lnTo>
                  <a:lnTo>
                    <a:pt x="372444" y="673414"/>
                  </a:lnTo>
                  <a:lnTo>
                    <a:pt x="372444" y="874425"/>
                  </a:lnTo>
                  <a:close/>
                  <a:moveTo>
                    <a:pt x="0" y="1045510"/>
                  </a:moveTo>
                  <a:lnTo>
                    <a:pt x="0" y="844499"/>
                  </a:lnTo>
                  <a:lnTo>
                    <a:pt x="372444" y="1095703"/>
                  </a:lnTo>
                  <a:lnTo>
                    <a:pt x="372444" y="1296713"/>
                  </a:lnTo>
                  <a:close/>
                  <a:moveTo>
                    <a:pt x="0" y="1467717"/>
                  </a:moveTo>
                  <a:lnTo>
                    <a:pt x="0" y="1266787"/>
                  </a:lnTo>
                  <a:lnTo>
                    <a:pt x="372444" y="1517910"/>
                  </a:lnTo>
                  <a:lnTo>
                    <a:pt x="372444" y="1718921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286" name="Google Shape;286;p3"/>
          <p:cNvGrpSpPr/>
          <p:nvPr/>
        </p:nvGrpSpPr>
        <p:grpSpPr>
          <a:xfrm>
            <a:off x="7315770" y="128133"/>
            <a:ext cx="1160277" cy="251475"/>
            <a:chOff x="8300303" y="6093240"/>
            <a:chExt cx="1718929" cy="372445"/>
          </a:xfrm>
        </p:grpSpPr>
        <p:grpSp>
          <p:nvGrpSpPr>
            <p:cNvPr id="287" name="Google Shape;287;p3"/>
            <p:cNvGrpSpPr/>
            <p:nvPr/>
          </p:nvGrpSpPr>
          <p:grpSpPr>
            <a:xfrm>
              <a:off x="8300303" y="6093240"/>
              <a:ext cx="1718927" cy="372442"/>
              <a:chOff x="3290595" y="3170847"/>
              <a:chExt cx="878932" cy="190439"/>
            </a:xfrm>
          </p:grpSpPr>
          <p:sp>
            <p:nvSpPr>
              <p:cNvPr id="288" name="Google Shape;288;p3"/>
              <p:cNvSpPr/>
              <p:nvPr/>
            </p:nvSpPr>
            <p:spPr>
              <a:xfrm>
                <a:off x="3290595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3506498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5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3"/>
              <p:cNvSpPr/>
              <p:nvPr/>
            </p:nvSpPr>
            <p:spPr>
              <a:xfrm>
                <a:off x="3722404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3"/>
              <p:cNvSpPr/>
              <p:nvPr/>
            </p:nvSpPr>
            <p:spPr>
              <a:xfrm>
                <a:off x="3938311" y="3170847"/>
                <a:ext cx="231216" cy="190439"/>
              </a:xfrm>
              <a:custGeom>
                <a:rect b="b" l="l" r="r" t="t"/>
                <a:pathLst>
                  <a:path extrusionOk="0" h="190439" w="231216">
                    <a:moveTo>
                      <a:pt x="128435" y="0"/>
                    </a:moveTo>
                    <a:lnTo>
                      <a:pt x="231217" y="0"/>
                    </a:lnTo>
                    <a:lnTo>
                      <a:pt x="102766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92" name="Google Shape;292;p3"/>
            <p:cNvPicPr preferRelativeResize="0"/>
            <p:nvPr/>
          </p:nvPicPr>
          <p:blipFill rotWithShape="1">
            <a:blip r:embed="rId2">
              <a:alphaModFix amt="20000"/>
            </a:blip>
            <a:srcRect b="68042" l="88654" r="5942" t="17890"/>
            <a:stretch/>
          </p:blipFill>
          <p:spPr>
            <a:xfrm rot="5400000">
              <a:off x="8973545" y="5419998"/>
              <a:ext cx="372444" cy="1718929"/>
            </a:xfrm>
            <a:custGeom>
              <a:rect b="b" l="l" r="r" t="t"/>
              <a:pathLst>
                <a:path extrusionOk="0" h="1718929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12"/>
                  </a:lnTo>
                  <a:lnTo>
                    <a:pt x="372444" y="452191"/>
                  </a:lnTo>
                  <a:close/>
                  <a:moveTo>
                    <a:pt x="0" y="623259"/>
                  </a:moveTo>
                  <a:lnTo>
                    <a:pt x="0" y="422274"/>
                  </a:lnTo>
                  <a:lnTo>
                    <a:pt x="372444" y="673453"/>
                  </a:lnTo>
                  <a:lnTo>
                    <a:pt x="372444" y="874440"/>
                  </a:lnTo>
                  <a:close/>
                  <a:moveTo>
                    <a:pt x="0" y="1045507"/>
                  </a:moveTo>
                  <a:lnTo>
                    <a:pt x="0" y="844520"/>
                  </a:lnTo>
                  <a:lnTo>
                    <a:pt x="372444" y="1095701"/>
                  </a:lnTo>
                  <a:lnTo>
                    <a:pt x="372444" y="1296688"/>
                  </a:lnTo>
                  <a:close/>
                  <a:moveTo>
                    <a:pt x="0" y="1467748"/>
                  </a:moveTo>
                  <a:lnTo>
                    <a:pt x="0" y="1266763"/>
                  </a:lnTo>
                  <a:lnTo>
                    <a:pt x="372444" y="1517942"/>
                  </a:lnTo>
                  <a:lnTo>
                    <a:pt x="372444" y="171892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293" name="Google Shape;293;p3"/>
          <p:cNvGrpSpPr/>
          <p:nvPr/>
        </p:nvGrpSpPr>
        <p:grpSpPr>
          <a:xfrm>
            <a:off x="5875587" y="-237632"/>
            <a:ext cx="1102695" cy="1103189"/>
            <a:chOff x="3519724" y="-159776"/>
            <a:chExt cx="1633623" cy="1633869"/>
          </a:xfrm>
        </p:grpSpPr>
        <p:sp>
          <p:nvSpPr>
            <p:cNvPr id="294" name="Google Shape;294;p3"/>
            <p:cNvSpPr/>
            <p:nvPr/>
          </p:nvSpPr>
          <p:spPr>
            <a:xfrm>
              <a:off x="3519724" y="-159776"/>
              <a:ext cx="1633622" cy="1633867"/>
            </a:xfrm>
            <a:custGeom>
              <a:rect b="b" l="l" r="r" t="t"/>
              <a:pathLst>
                <a:path extrusionOk="0" h="834670" w="834545">
                  <a:moveTo>
                    <a:pt x="417208" y="0"/>
                  </a:moveTo>
                  <a:cubicBezTo>
                    <a:pt x="186752" y="0"/>
                    <a:pt x="0" y="186874"/>
                    <a:pt x="0" y="417333"/>
                  </a:cubicBezTo>
                  <a:cubicBezTo>
                    <a:pt x="0" y="647793"/>
                    <a:pt x="186752" y="834671"/>
                    <a:pt x="417208" y="834671"/>
                  </a:cubicBezTo>
                  <a:cubicBezTo>
                    <a:pt x="647668" y="834671"/>
                    <a:pt x="834545" y="647793"/>
                    <a:pt x="834545" y="417333"/>
                  </a:cubicBezTo>
                  <a:cubicBezTo>
                    <a:pt x="834545" y="186874"/>
                    <a:pt x="647668" y="0"/>
                    <a:pt x="417208" y="0"/>
                  </a:cubicBezTo>
                  <a:close/>
                  <a:moveTo>
                    <a:pt x="417208" y="211515"/>
                  </a:moveTo>
                  <a:cubicBezTo>
                    <a:pt x="530871" y="211515"/>
                    <a:pt x="623031" y="303674"/>
                    <a:pt x="623031" y="417333"/>
                  </a:cubicBezTo>
                  <a:cubicBezTo>
                    <a:pt x="623031" y="530997"/>
                    <a:pt x="530871" y="623156"/>
                    <a:pt x="417208" y="623156"/>
                  </a:cubicBezTo>
                  <a:cubicBezTo>
                    <a:pt x="303549" y="623156"/>
                    <a:pt x="211389" y="530997"/>
                    <a:pt x="211389" y="417333"/>
                  </a:cubicBezTo>
                  <a:cubicBezTo>
                    <a:pt x="211389" y="303674"/>
                    <a:pt x="303549" y="211515"/>
                    <a:pt x="417208" y="2115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95" name="Google Shape;295;p3"/>
            <p:cNvPicPr preferRelativeResize="0"/>
            <p:nvPr/>
          </p:nvPicPr>
          <p:blipFill rotWithShape="1">
            <a:blip r:embed="rId2">
              <a:alphaModFix amt="20000"/>
            </a:blip>
            <a:srcRect b="29022" l="0" r="76435" t="57607"/>
            <a:stretch/>
          </p:blipFill>
          <p:spPr>
            <a:xfrm rot="5400000">
              <a:off x="3524425" y="-154828"/>
              <a:ext cx="1624221" cy="1633622"/>
            </a:xfrm>
            <a:custGeom>
              <a:rect b="b" l="l" r="r" t="t"/>
              <a:pathLst>
                <a:path extrusionOk="0" h="1633622" w="1624221">
                  <a:moveTo>
                    <a:pt x="404393" y="816937"/>
                  </a:moveTo>
                  <a:cubicBezTo>
                    <a:pt x="404393" y="1039425"/>
                    <a:pt x="584794" y="1219828"/>
                    <a:pt x="807282" y="1219828"/>
                  </a:cubicBezTo>
                  <a:cubicBezTo>
                    <a:pt x="1029779" y="1219828"/>
                    <a:pt x="1210180" y="1039425"/>
                    <a:pt x="1210180" y="816937"/>
                  </a:cubicBezTo>
                  <a:cubicBezTo>
                    <a:pt x="1210180" y="594442"/>
                    <a:pt x="1029779" y="414039"/>
                    <a:pt x="807282" y="414039"/>
                  </a:cubicBezTo>
                  <a:cubicBezTo>
                    <a:pt x="584794" y="414039"/>
                    <a:pt x="404393" y="594442"/>
                    <a:pt x="404393" y="816937"/>
                  </a:cubicBezTo>
                  <a:close/>
                  <a:moveTo>
                    <a:pt x="0" y="936017"/>
                  </a:moveTo>
                  <a:lnTo>
                    <a:pt x="0" y="697849"/>
                  </a:lnTo>
                  <a:lnTo>
                    <a:pt x="6951" y="652312"/>
                  </a:lnTo>
                  <a:cubicBezTo>
                    <a:pt x="83137" y="280075"/>
                    <a:pt x="412549" y="0"/>
                    <a:pt x="807282" y="0"/>
                  </a:cubicBezTo>
                  <a:cubicBezTo>
                    <a:pt x="1258407" y="0"/>
                    <a:pt x="1624221" y="365812"/>
                    <a:pt x="1624221" y="816937"/>
                  </a:cubicBezTo>
                  <a:cubicBezTo>
                    <a:pt x="1624221" y="1268055"/>
                    <a:pt x="1258407" y="1633622"/>
                    <a:pt x="807282" y="1633622"/>
                  </a:cubicBezTo>
                  <a:cubicBezTo>
                    <a:pt x="412548" y="1633622"/>
                    <a:pt x="83137" y="1353735"/>
                    <a:pt x="6951" y="981549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296" name="Google Shape;296;p3"/>
          <p:cNvSpPr txBox="1"/>
          <p:nvPr>
            <p:ph type="title"/>
          </p:nvPr>
        </p:nvSpPr>
        <p:spPr>
          <a:xfrm>
            <a:off x="3607800" y="1439400"/>
            <a:ext cx="5159400" cy="11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97" name="Google Shape;29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8" name="Google Shape;298;p3"/>
          <p:cNvSpPr txBox="1"/>
          <p:nvPr>
            <p:ph idx="1" type="body"/>
          </p:nvPr>
        </p:nvSpPr>
        <p:spPr>
          <a:xfrm>
            <a:off x="3607800" y="2632069"/>
            <a:ext cx="5159400" cy="12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 SlidesMania - Do not remove">
  <p:cSld name="BLANK_1">
    <p:spTree>
      <p:nvGrpSpPr>
        <p:cNvPr id="1349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51" name="Google Shape;1351;p21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352" name="Google Shape;1352;p2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3" name="Google Shape;1353;p21"/>
            <p:cNvSpPr txBox="1"/>
            <p:nvPr/>
          </p:nvSpPr>
          <p:spPr>
            <a:xfrm>
              <a:off x="463500" y="2858044"/>
              <a:ext cx="8956500" cy="38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3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23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0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33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15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354" name="Google Shape;1354;p21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1355" name="Google Shape;1355;p21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6" name="Google Shape;1356;p21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7" name="Google Shape;1357;p21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8" name="Google Shape;1358;p21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9" name="Google Shape;1359;p21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68575" spcFirstLastPara="1" rIns="68575" wrap="square" tIns="6857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18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1360" name="Google Shape;1360;p21"/>
          <p:cNvPicPr preferRelativeResize="0"/>
          <p:nvPr/>
        </p:nvPicPr>
        <p:blipFill rotWithShape="1">
          <a:blip r:embed="rId11">
            <a:alphaModFix/>
          </a:blip>
          <a:srcRect b="20906" l="0" r="0" t="16256"/>
          <a:stretch/>
        </p:blipFill>
        <p:spPr>
          <a:xfrm>
            <a:off x="93806" y="370294"/>
            <a:ext cx="6179850" cy="1553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_1">
    <p:spTree>
      <p:nvGrpSpPr>
        <p:cNvPr id="136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2" name="Google Shape;1362;p22"/>
          <p:cNvGrpSpPr/>
          <p:nvPr/>
        </p:nvGrpSpPr>
        <p:grpSpPr>
          <a:xfrm>
            <a:off x="-174525" y="-22399"/>
            <a:ext cx="9487164" cy="5193049"/>
            <a:chOff x="-174525" y="-22399"/>
            <a:chExt cx="9487164" cy="5193049"/>
          </a:xfrm>
        </p:grpSpPr>
        <p:sp>
          <p:nvSpPr>
            <p:cNvPr id="1363" name="Google Shape;1363;p22"/>
            <p:cNvSpPr/>
            <p:nvPr/>
          </p:nvSpPr>
          <p:spPr>
            <a:xfrm>
              <a:off x="-174525" y="-22399"/>
              <a:ext cx="9487164" cy="5188298"/>
            </a:xfrm>
            <a:custGeom>
              <a:rect b="b" l="l" r="r" t="t"/>
              <a:pathLst>
                <a:path extrusionOk="0" h="144360" w="264469">
                  <a:moveTo>
                    <a:pt x="125024" y="0"/>
                  </a:moveTo>
                  <a:cubicBezTo>
                    <a:pt x="124865" y="0"/>
                    <a:pt x="124702" y="4"/>
                    <a:pt x="124536" y="11"/>
                  </a:cubicBezTo>
                  <a:lnTo>
                    <a:pt x="4940" y="11"/>
                  </a:lnTo>
                  <a:cubicBezTo>
                    <a:pt x="1569" y="65"/>
                    <a:pt x="0" y="1705"/>
                    <a:pt x="226" y="4914"/>
                  </a:cubicBezTo>
                  <a:lnTo>
                    <a:pt x="226" y="138500"/>
                  </a:lnTo>
                  <a:cubicBezTo>
                    <a:pt x="208" y="142159"/>
                    <a:pt x="1811" y="143993"/>
                    <a:pt x="5034" y="143993"/>
                  </a:cubicBezTo>
                  <a:cubicBezTo>
                    <a:pt x="5185" y="143993"/>
                    <a:pt x="5340" y="143989"/>
                    <a:pt x="5499" y="143981"/>
                  </a:cubicBezTo>
                  <a:cubicBezTo>
                    <a:pt x="23166" y="144233"/>
                    <a:pt x="61538" y="144359"/>
                    <a:pt x="76177" y="144359"/>
                  </a:cubicBezTo>
                  <a:cubicBezTo>
                    <a:pt x="90824" y="144359"/>
                    <a:pt x="107103" y="144233"/>
                    <a:pt x="125041" y="143981"/>
                  </a:cubicBezTo>
                  <a:cubicBezTo>
                    <a:pt x="129025" y="143963"/>
                    <a:pt x="130900" y="142007"/>
                    <a:pt x="130675" y="138122"/>
                  </a:cubicBezTo>
                  <a:lnTo>
                    <a:pt x="130675" y="6393"/>
                  </a:lnTo>
                  <a:cubicBezTo>
                    <a:pt x="130839" y="2139"/>
                    <a:pt x="128956" y="0"/>
                    <a:pt x="125024" y="0"/>
                  </a:cubicBezTo>
                  <a:close/>
                  <a:moveTo>
                    <a:pt x="139427" y="0"/>
                  </a:moveTo>
                  <a:cubicBezTo>
                    <a:pt x="135503" y="0"/>
                    <a:pt x="133611" y="2139"/>
                    <a:pt x="133776" y="6393"/>
                  </a:cubicBezTo>
                  <a:lnTo>
                    <a:pt x="133776" y="138122"/>
                  </a:lnTo>
                  <a:cubicBezTo>
                    <a:pt x="133550" y="142007"/>
                    <a:pt x="135434" y="143963"/>
                    <a:pt x="139409" y="143981"/>
                  </a:cubicBezTo>
                  <a:cubicBezTo>
                    <a:pt x="157347" y="144233"/>
                    <a:pt x="173635" y="144359"/>
                    <a:pt x="188274" y="144359"/>
                  </a:cubicBezTo>
                  <a:cubicBezTo>
                    <a:pt x="202912" y="144359"/>
                    <a:pt x="241294" y="144233"/>
                    <a:pt x="258970" y="143981"/>
                  </a:cubicBezTo>
                  <a:cubicBezTo>
                    <a:pt x="259129" y="143989"/>
                    <a:pt x="259285" y="143993"/>
                    <a:pt x="259437" y="143993"/>
                  </a:cubicBezTo>
                  <a:cubicBezTo>
                    <a:pt x="262675" y="143993"/>
                    <a:pt x="264277" y="142159"/>
                    <a:pt x="264243" y="138500"/>
                  </a:cubicBezTo>
                  <a:lnTo>
                    <a:pt x="264243" y="4914"/>
                  </a:lnTo>
                  <a:cubicBezTo>
                    <a:pt x="264468" y="1705"/>
                    <a:pt x="262900" y="65"/>
                    <a:pt x="259529" y="11"/>
                  </a:cubicBezTo>
                  <a:lnTo>
                    <a:pt x="139914" y="11"/>
                  </a:lnTo>
                  <a:cubicBezTo>
                    <a:pt x="139749" y="4"/>
                    <a:pt x="139586" y="0"/>
                    <a:pt x="1394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364" name="Google Shape;1364;p22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cap="flat" cmpd="sng" w="9525">
              <a:solidFill>
                <a:srgbClr val="6D9EEB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365" name="Google Shape;1365;p22"/>
            <p:cNvGrpSpPr/>
            <p:nvPr/>
          </p:nvGrpSpPr>
          <p:grpSpPr>
            <a:xfrm>
              <a:off x="263005" y="845117"/>
              <a:ext cx="3790149" cy="3960313"/>
              <a:chOff x="263005" y="845117"/>
              <a:chExt cx="3790149" cy="3960313"/>
            </a:xfrm>
          </p:grpSpPr>
          <p:sp>
            <p:nvSpPr>
              <p:cNvPr id="1366" name="Google Shape;1366;p22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rect b="b" l="l" r="r" t="t"/>
                <a:pathLst>
                  <a:path extrusionOk="0" h="551" w="109629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7" name="Google Shape;1367;p22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8" name="Google Shape;1368;p22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9" name="Google Shape;1369;p22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rect b="b" l="l" r="r" t="t"/>
                <a:pathLst>
                  <a:path extrusionOk="0" h="541" w="109629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0" name="Google Shape;1370;p22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1" name="Google Shape;1371;p22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2" name="Google Shape;1372;p22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3" name="Google Shape;1373;p22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4" name="Google Shape;1374;p22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rect b="b" l="l" r="r" t="t"/>
                <a:pathLst>
                  <a:path extrusionOk="0" h="543" w="109629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5" name="Google Shape;1375;p22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6" name="Google Shape;1376;p22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rect b="b" l="l" r="r" t="t"/>
                <a:pathLst>
                  <a:path extrusionOk="0" h="541" w="109629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7" name="Google Shape;1377;p22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8" name="Google Shape;1378;p22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9" name="Google Shape;1379;p22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0" name="Google Shape;1380;p22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rect b="b" l="l" r="r" t="t"/>
                <a:pathLst>
                  <a:path extrusionOk="0" h="550" w="109629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81" name="Google Shape;1381;p22"/>
            <p:cNvGrpSpPr/>
            <p:nvPr/>
          </p:nvGrpSpPr>
          <p:grpSpPr>
            <a:xfrm>
              <a:off x="5055305" y="845117"/>
              <a:ext cx="3790149" cy="3960313"/>
              <a:chOff x="263005" y="845117"/>
              <a:chExt cx="3790149" cy="3960313"/>
            </a:xfrm>
          </p:grpSpPr>
          <p:sp>
            <p:nvSpPr>
              <p:cNvPr id="1382" name="Google Shape;1382;p22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rect b="b" l="l" r="r" t="t"/>
                <a:pathLst>
                  <a:path extrusionOk="0" h="551" w="109629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3" name="Google Shape;1383;p22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4" name="Google Shape;1384;p22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5" name="Google Shape;1385;p22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rect b="b" l="l" r="r" t="t"/>
                <a:pathLst>
                  <a:path extrusionOk="0" h="541" w="109629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6" name="Google Shape;1386;p22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7" name="Google Shape;1387;p22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8" name="Google Shape;1388;p22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9" name="Google Shape;1389;p22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0" name="Google Shape;1390;p22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rect b="b" l="l" r="r" t="t"/>
                <a:pathLst>
                  <a:path extrusionOk="0" h="543" w="109629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1" name="Google Shape;1391;p22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2" name="Google Shape;1392;p22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rect b="b" l="l" r="r" t="t"/>
                <a:pathLst>
                  <a:path extrusionOk="0" h="541" w="109629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3" name="Google Shape;1393;p22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4" name="Google Shape;1394;p22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5" name="Google Shape;1395;p22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rect b="b" l="l" r="r" t="t"/>
                <a:pathLst>
                  <a:path extrusionOk="0" h="542" w="109629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6" name="Google Shape;1396;p22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rect b="b" l="l" r="r" t="t"/>
                <a:pathLst>
                  <a:path extrusionOk="0" h="550" w="109629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397" name="Google Shape;1397;p22"/>
            <p:cNvCxnSpPr/>
            <p:nvPr/>
          </p:nvCxnSpPr>
          <p:spPr>
            <a:xfrm>
              <a:off x="4625700" y="540000"/>
              <a:ext cx="4679100" cy="0"/>
            </a:xfrm>
            <a:prstGeom prst="straightConnector1">
              <a:avLst/>
            </a:prstGeom>
            <a:noFill/>
            <a:ln cap="flat" cmpd="sng" w="9525">
              <a:solidFill>
                <a:srgbClr val="6D9EEB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398" name="Google Shape;1398;p22"/>
            <p:cNvCxnSpPr/>
            <p:nvPr/>
          </p:nvCxnSpPr>
          <p:spPr>
            <a:xfrm>
              <a:off x="4049375" y="545250"/>
              <a:ext cx="0" cy="4625400"/>
            </a:xfrm>
            <a:prstGeom prst="straightConnector1">
              <a:avLst/>
            </a:prstGeom>
            <a:noFill/>
            <a:ln cap="flat" cmpd="sng" w="9525">
              <a:solidFill>
                <a:srgbClr val="6D9EEB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399" name="Google Shape;1399;p22"/>
            <p:cNvCxnSpPr/>
            <p:nvPr/>
          </p:nvCxnSpPr>
          <p:spPr>
            <a:xfrm>
              <a:off x="4112975" y="545250"/>
              <a:ext cx="0" cy="4625400"/>
            </a:xfrm>
            <a:prstGeom prst="straightConnector1">
              <a:avLst/>
            </a:prstGeom>
            <a:noFill/>
            <a:ln cap="flat" cmpd="sng" w="9525">
              <a:solidFill>
                <a:srgbClr val="6D9EEB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00" name="Google Shape;1400;p22"/>
            <p:cNvCxnSpPr/>
            <p:nvPr/>
          </p:nvCxnSpPr>
          <p:spPr>
            <a:xfrm>
              <a:off x="4991700" y="545250"/>
              <a:ext cx="0" cy="4625400"/>
            </a:xfrm>
            <a:prstGeom prst="straightConnector1">
              <a:avLst/>
            </a:prstGeom>
            <a:noFill/>
            <a:ln cap="flat" cmpd="sng" w="9525">
              <a:solidFill>
                <a:srgbClr val="6D9EEB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01" name="Google Shape;1401;p22"/>
            <p:cNvCxnSpPr/>
            <p:nvPr/>
          </p:nvCxnSpPr>
          <p:spPr>
            <a:xfrm>
              <a:off x="5055300" y="545250"/>
              <a:ext cx="0" cy="4625400"/>
            </a:xfrm>
            <a:prstGeom prst="straightConnector1">
              <a:avLst/>
            </a:prstGeom>
            <a:noFill/>
            <a:ln cap="flat" cmpd="sng" w="9525">
              <a:solidFill>
                <a:srgbClr val="6D9EEB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02" name="Google Shape;1402;p22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cap="flat" cmpd="sng" w="9525">
              <a:solidFill>
                <a:srgbClr val="6D9EEB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403" name="Google Shape;1403;p22"/>
          <p:cNvSpPr txBox="1"/>
          <p:nvPr>
            <p:ph type="title"/>
          </p:nvPr>
        </p:nvSpPr>
        <p:spPr>
          <a:xfrm>
            <a:off x="720000" y="540000"/>
            <a:ext cx="3368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404" name="Google Shape;1404;p22"/>
          <p:cNvSpPr txBox="1"/>
          <p:nvPr>
            <p:ph idx="1" type="subTitle"/>
          </p:nvPr>
        </p:nvSpPr>
        <p:spPr>
          <a:xfrm>
            <a:off x="906900" y="3292127"/>
            <a:ext cx="2506200" cy="34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b="1" sz="2000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05" name="Google Shape;1405;p22"/>
          <p:cNvSpPr txBox="1"/>
          <p:nvPr>
            <p:ph idx="2" type="subTitle"/>
          </p:nvPr>
        </p:nvSpPr>
        <p:spPr>
          <a:xfrm>
            <a:off x="5676900" y="3292127"/>
            <a:ext cx="2506200" cy="34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b="1" sz="2000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06" name="Google Shape;1406;p22"/>
          <p:cNvSpPr txBox="1"/>
          <p:nvPr>
            <p:ph idx="3" type="subTitle"/>
          </p:nvPr>
        </p:nvSpPr>
        <p:spPr>
          <a:xfrm>
            <a:off x="906900" y="1584571"/>
            <a:ext cx="2506200" cy="40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b="1" sz="2000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07" name="Google Shape;1407;p22"/>
          <p:cNvSpPr txBox="1"/>
          <p:nvPr>
            <p:ph idx="4" type="subTitle"/>
          </p:nvPr>
        </p:nvSpPr>
        <p:spPr>
          <a:xfrm>
            <a:off x="5676900" y="1584571"/>
            <a:ext cx="2506200" cy="40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b="1" sz="2000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08" name="Google Shape;1408;p22"/>
          <p:cNvSpPr txBox="1"/>
          <p:nvPr>
            <p:ph idx="5" type="subTitle"/>
          </p:nvPr>
        </p:nvSpPr>
        <p:spPr>
          <a:xfrm>
            <a:off x="906900" y="2076621"/>
            <a:ext cx="25062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09" name="Google Shape;1409;p22"/>
          <p:cNvSpPr txBox="1"/>
          <p:nvPr>
            <p:ph idx="6" type="subTitle"/>
          </p:nvPr>
        </p:nvSpPr>
        <p:spPr>
          <a:xfrm>
            <a:off x="5676900" y="2076621"/>
            <a:ext cx="25062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10" name="Google Shape;1410;p22"/>
          <p:cNvSpPr txBox="1"/>
          <p:nvPr>
            <p:ph idx="7" type="subTitle"/>
          </p:nvPr>
        </p:nvSpPr>
        <p:spPr>
          <a:xfrm>
            <a:off x="906900" y="3755202"/>
            <a:ext cx="25062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11" name="Google Shape;1411;p22"/>
          <p:cNvSpPr txBox="1"/>
          <p:nvPr>
            <p:ph idx="8" type="subTitle"/>
          </p:nvPr>
        </p:nvSpPr>
        <p:spPr>
          <a:xfrm>
            <a:off x="5676900" y="3755202"/>
            <a:ext cx="25062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 Big Title">
  <p:cSld name="CUSTOM_7">
    <p:spTree>
      <p:nvGrpSpPr>
        <p:cNvPr id="1412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23"/>
          <p:cNvSpPr/>
          <p:nvPr/>
        </p:nvSpPr>
        <p:spPr>
          <a:xfrm rot="5400000">
            <a:off x="2960151" y="-3180713"/>
            <a:ext cx="3096117" cy="9271597"/>
          </a:xfrm>
          <a:custGeom>
            <a:rect b="b" l="l" r="r" t="t"/>
            <a:pathLst>
              <a:path extrusionOk="0" h="12362130" w="4128156">
                <a:moveTo>
                  <a:pt x="389946" y="11639155"/>
                </a:moveTo>
                <a:lnTo>
                  <a:pt x="53573" y="11639155"/>
                </a:lnTo>
                <a:lnTo>
                  <a:pt x="53573" y="11989703"/>
                </a:lnTo>
                <a:lnTo>
                  <a:pt x="389946" y="11989703"/>
                </a:lnTo>
                <a:close/>
                <a:moveTo>
                  <a:pt x="389946" y="11274028"/>
                </a:moveTo>
                <a:lnTo>
                  <a:pt x="53573" y="11274028"/>
                </a:lnTo>
                <a:lnTo>
                  <a:pt x="53573" y="11624575"/>
                </a:lnTo>
                <a:lnTo>
                  <a:pt x="389946" y="11624575"/>
                </a:lnTo>
                <a:close/>
                <a:moveTo>
                  <a:pt x="389946" y="10908900"/>
                </a:moveTo>
                <a:lnTo>
                  <a:pt x="53573" y="10908900"/>
                </a:lnTo>
                <a:lnTo>
                  <a:pt x="53573" y="11259448"/>
                </a:lnTo>
                <a:lnTo>
                  <a:pt x="389946" y="11259448"/>
                </a:lnTo>
                <a:close/>
                <a:moveTo>
                  <a:pt x="389946" y="10543772"/>
                </a:moveTo>
                <a:lnTo>
                  <a:pt x="53573" y="10543772"/>
                </a:lnTo>
                <a:lnTo>
                  <a:pt x="53573" y="10894320"/>
                </a:lnTo>
                <a:lnTo>
                  <a:pt x="389946" y="10894320"/>
                </a:lnTo>
                <a:close/>
                <a:moveTo>
                  <a:pt x="389946" y="10178645"/>
                </a:moveTo>
                <a:lnTo>
                  <a:pt x="53573" y="10178645"/>
                </a:lnTo>
                <a:lnTo>
                  <a:pt x="53573" y="10529192"/>
                </a:lnTo>
                <a:lnTo>
                  <a:pt x="389946" y="10529192"/>
                </a:lnTo>
                <a:close/>
                <a:moveTo>
                  <a:pt x="389946" y="9813518"/>
                </a:moveTo>
                <a:lnTo>
                  <a:pt x="53573" y="9813518"/>
                </a:lnTo>
                <a:lnTo>
                  <a:pt x="53573" y="10164065"/>
                </a:lnTo>
                <a:lnTo>
                  <a:pt x="389946" y="10164065"/>
                </a:lnTo>
                <a:close/>
                <a:moveTo>
                  <a:pt x="389946" y="9448390"/>
                </a:moveTo>
                <a:lnTo>
                  <a:pt x="53573" y="9448390"/>
                </a:lnTo>
                <a:lnTo>
                  <a:pt x="53573" y="9798938"/>
                </a:lnTo>
                <a:lnTo>
                  <a:pt x="389946" y="9798938"/>
                </a:lnTo>
                <a:close/>
                <a:moveTo>
                  <a:pt x="389946" y="9083262"/>
                </a:moveTo>
                <a:lnTo>
                  <a:pt x="53573" y="9083262"/>
                </a:lnTo>
                <a:lnTo>
                  <a:pt x="53573" y="9433810"/>
                </a:lnTo>
                <a:lnTo>
                  <a:pt x="389946" y="9433810"/>
                </a:lnTo>
                <a:close/>
                <a:moveTo>
                  <a:pt x="389946" y="8718135"/>
                </a:moveTo>
                <a:lnTo>
                  <a:pt x="53573" y="8718135"/>
                </a:lnTo>
                <a:lnTo>
                  <a:pt x="53573" y="9068682"/>
                </a:lnTo>
                <a:lnTo>
                  <a:pt x="389946" y="9068682"/>
                </a:lnTo>
                <a:close/>
                <a:moveTo>
                  <a:pt x="389946" y="8353008"/>
                </a:moveTo>
                <a:lnTo>
                  <a:pt x="53573" y="8353008"/>
                </a:lnTo>
                <a:lnTo>
                  <a:pt x="53573" y="8703555"/>
                </a:lnTo>
                <a:lnTo>
                  <a:pt x="389946" y="8703555"/>
                </a:lnTo>
                <a:close/>
                <a:moveTo>
                  <a:pt x="389946" y="7987881"/>
                </a:moveTo>
                <a:lnTo>
                  <a:pt x="53573" y="7987881"/>
                </a:lnTo>
                <a:lnTo>
                  <a:pt x="53573" y="8338428"/>
                </a:lnTo>
                <a:lnTo>
                  <a:pt x="389946" y="8338428"/>
                </a:lnTo>
                <a:close/>
                <a:moveTo>
                  <a:pt x="389946" y="7622754"/>
                </a:moveTo>
                <a:lnTo>
                  <a:pt x="53573" y="7622754"/>
                </a:lnTo>
                <a:lnTo>
                  <a:pt x="53573" y="7973301"/>
                </a:lnTo>
                <a:lnTo>
                  <a:pt x="389946" y="7973301"/>
                </a:lnTo>
                <a:close/>
                <a:moveTo>
                  <a:pt x="389946" y="7257625"/>
                </a:moveTo>
                <a:lnTo>
                  <a:pt x="53573" y="7257625"/>
                </a:lnTo>
                <a:lnTo>
                  <a:pt x="53573" y="7608174"/>
                </a:lnTo>
                <a:lnTo>
                  <a:pt x="389946" y="7608174"/>
                </a:lnTo>
                <a:close/>
                <a:moveTo>
                  <a:pt x="389946" y="6892501"/>
                </a:moveTo>
                <a:lnTo>
                  <a:pt x="53573" y="6892501"/>
                </a:lnTo>
                <a:lnTo>
                  <a:pt x="53573" y="7243044"/>
                </a:lnTo>
                <a:lnTo>
                  <a:pt x="389946" y="7243044"/>
                </a:lnTo>
                <a:close/>
                <a:moveTo>
                  <a:pt x="389946" y="6527374"/>
                </a:moveTo>
                <a:lnTo>
                  <a:pt x="53573" y="6527374"/>
                </a:lnTo>
                <a:lnTo>
                  <a:pt x="53573" y="6877920"/>
                </a:lnTo>
                <a:lnTo>
                  <a:pt x="389946" y="6877920"/>
                </a:lnTo>
                <a:close/>
                <a:moveTo>
                  <a:pt x="389946" y="6187383"/>
                </a:moveTo>
                <a:lnTo>
                  <a:pt x="53574" y="6187383"/>
                </a:lnTo>
                <a:lnTo>
                  <a:pt x="53574" y="6357302"/>
                </a:lnTo>
                <a:lnTo>
                  <a:pt x="53573" y="6357302"/>
                </a:lnTo>
                <a:lnTo>
                  <a:pt x="53573" y="6512794"/>
                </a:lnTo>
                <a:lnTo>
                  <a:pt x="389946" y="6512794"/>
                </a:lnTo>
                <a:close/>
                <a:moveTo>
                  <a:pt x="389947" y="5822255"/>
                </a:moveTo>
                <a:lnTo>
                  <a:pt x="53574" y="5822255"/>
                </a:lnTo>
                <a:lnTo>
                  <a:pt x="53574" y="6172803"/>
                </a:lnTo>
                <a:lnTo>
                  <a:pt x="389947" y="6172803"/>
                </a:lnTo>
                <a:close/>
                <a:moveTo>
                  <a:pt x="389947" y="5457129"/>
                </a:moveTo>
                <a:lnTo>
                  <a:pt x="53574" y="5457129"/>
                </a:lnTo>
                <a:lnTo>
                  <a:pt x="53574" y="5807676"/>
                </a:lnTo>
                <a:lnTo>
                  <a:pt x="389947" y="5807676"/>
                </a:lnTo>
                <a:close/>
                <a:moveTo>
                  <a:pt x="389947" y="5092001"/>
                </a:moveTo>
                <a:lnTo>
                  <a:pt x="53574" y="5092001"/>
                </a:lnTo>
                <a:lnTo>
                  <a:pt x="53574" y="5442548"/>
                </a:lnTo>
                <a:lnTo>
                  <a:pt x="389947" y="5442548"/>
                </a:lnTo>
                <a:close/>
                <a:moveTo>
                  <a:pt x="389947" y="4726873"/>
                </a:moveTo>
                <a:lnTo>
                  <a:pt x="53574" y="4726873"/>
                </a:lnTo>
                <a:lnTo>
                  <a:pt x="53574" y="5077421"/>
                </a:lnTo>
                <a:lnTo>
                  <a:pt x="389947" y="5077421"/>
                </a:lnTo>
                <a:close/>
                <a:moveTo>
                  <a:pt x="389947" y="4361745"/>
                </a:moveTo>
                <a:lnTo>
                  <a:pt x="53574" y="4361745"/>
                </a:lnTo>
                <a:lnTo>
                  <a:pt x="53574" y="4712293"/>
                </a:lnTo>
                <a:lnTo>
                  <a:pt x="389947" y="4712293"/>
                </a:lnTo>
                <a:close/>
                <a:moveTo>
                  <a:pt x="389947" y="3996618"/>
                </a:moveTo>
                <a:lnTo>
                  <a:pt x="53574" y="3996618"/>
                </a:lnTo>
                <a:lnTo>
                  <a:pt x="53574" y="4347165"/>
                </a:lnTo>
                <a:lnTo>
                  <a:pt x="389947" y="4347165"/>
                </a:lnTo>
                <a:close/>
                <a:moveTo>
                  <a:pt x="389947" y="3631491"/>
                </a:moveTo>
                <a:lnTo>
                  <a:pt x="53574" y="3631491"/>
                </a:lnTo>
                <a:lnTo>
                  <a:pt x="53574" y="3982038"/>
                </a:lnTo>
                <a:lnTo>
                  <a:pt x="389947" y="3982038"/>
                </a:lnTo>
                <a:close/>
                <a:moveTo>
                  <a:pt x="389947" y="3266363"/>
                </a:moveTo>
                <a:lnTo>
                  <a:pt x="53574" y="3266363"/>
                </a:lnTo>
                <a:lnTo>
                  <a:pt x="53574" y="3616911"/>
                </a:lnTo>
                <a:lnTo>
                  <a:pt x="389947" y="3616911"/>
                </a:lnTo>
                <a:close/>
                <a:moveTo>
                  <a:pt x="389947" y="2901235"/>
                </a:moveTo>
                <a:lnTo>
                  <a:pt x="53574" y="2901235"/>
                </a:lnTo>
                <a:lnTo>
                  <a:pt x="53574" y="3251783"/>
                </a:lnTo>
                <a:lnTo>
                  <a:pt x="389947" y="3251783"/>
                </a:lnTo>
                <a:close/>
                <a:moveTo>
                  <a:pt x="389947" y="2536108"/>
                </a:moveTo>
                <a:lnTo>
                  <a:pt x="53574" y="2536108"/>
                </a:lnTo>
                <a:lnTo>
                  <a:pt x="53574" y="2886655"/>
                </a:lnTo>
                <a:lnTo>
                  <a:pt x="389947" y="2886655"/>
                </a:lnTo>
                <a:close/>
                <a:moveTo>
                  <a:pt x="389947" y="2170981"/>
                </a:moveTo>
                <a:lnTo>
                  <a:pt x="53574" y="2170981"/>
                </a:lnTo>
                <a:lnTo>
                  <a:pt x="53574" y="2521528"/>
                </a:lnTo>
                <a:lnTo>
                  <a:pt x="389947" y="2521528"/>
                </a:lnTo>
                <a:close/>
                <a:moveTo>
                  <a:pt x="389947" y="1805854"/>
                </a:moveTo>
                <a:lnTo>
                  <a:pt x="53574" y="1805854"/>
                </a:lnTo>
                <a:lnTo>
                  <a:pt x="53574" y="2156401"/>
                </a:lnTo>
                <a:lnTo>
                  <a:pt x="389947" y="2156401"/>
                </a:lnTo>
                <a:close/>
                <a:moveTo>
                  <a:pt x="389947" y="1440727"/>
                </a:moveTo>
                <a:lnTo>
                  <a:pt x="53574" y="1440727"/>
                </a:lnTo>
                <a:lnTo>
                  <a:pt x="53574" y="1791274"/>
                </a:lnTo>
                <a:lnTo>
                  <a:pt x="389947" y="1791274"/>
                </a:lnTo>
                <a:close/>
                <a:moveTo>
                  <a:pt x="389947" y="1075598"/>
                </a:moveTo>
                <a:lnTo>
                  <a:pt x="53574" y="1075598"/>
                </a:lnTo>
                <a:lnTo>
                  <a:pt x="53574" y="1426147"/>
                </a:lnTo>
                <a:lnTo>
                  <a:pt x="389947" y="1426147"/>
                </a:lnTo>
                <a:close/>
                <a:moveTo>
                  <a:pt x="389947" y="710474"/>
                </a:moveTo>
                <a:lnTo>
                  <a:pt x="53574" y="710474"/>
                </a:lnTo>
                <a:lnTo>
                  <a:pt x="53574" y="1061017"/>
                </a:lnTo>
                <a:lnTo>
                  <a:pt x="389947" y="1061017"/>
                </a:lnTo>
                <a:close/>
                <a:moveTo>
                  <a:pt x="389947" y="345347"/>
                </a:moveTo>
                <a:lnTo>
                  <a:pt x="53574" y="345347"/>
                </a:lnTo>
                <a:lnTo>
                  <a:pt x="53574" y="695893"/>
                </a:lnTo>
                <a:lnTo>
                  <a:pt x="389947" y="695893"/>
                </a:lnTo>
                <a:close/>
                <a:moveTo>
                  <a:pt x="741535" y="11639155"/>
                </a:moveTo>
                <a:lnTo>
                  <a:pt x="405166" y="11639155"/>
                </a:lnTo>
                <a:lnTo>
                  <a:pt x="405166" y="11989703"/>
                </a:lnTo>
                <a:lnTo>
                  <a:pt x="741535" y="11989703"/>
                </a:lnTo>
                <a:close/>
                <a:moveTo>
                  <a:pt x="741535" y="11274028"/>
                </a:moveTo>
                <a:lnTo>
                  <a:pt x="405166" y="11274028"/>
                </a:lnTo>
                <a:lnTo>
                  <a:pt x="405166" y="11624575"/>
                </a:lnTo>
                <a:lnTo>
                  <a:pt x="741535" y="11624575"/>
                </a:lnTo>
                <a:close/>
                <a:moveTo>
                  <a:pt x="741535" y="10908900"/>
                </a:moveTo>
                <a:lnTo>
                  <a:pt x="405166" y="10908900"/>
                </a:lnTo>
                <a:lnTo>
                  <a:pt x="405166" y="11259448"/>
                </a:lnTo>
                <a:lnTo>
                  <a:pt x="741535" y="11259448"/>
                </a:lnTo>
                <a:close/>
                <a:moveTo>
                  <a:pt x="741535" y="10543772"/>
                </a:moveTo>
                <a:lnTo>
                  <a:pt x="405166" y="10543772"/>
                </a:lnTo>
                <a:lnTo>
                  <a:pt x="405166" y="10894320"/>
                </a:lnTo>
                <a:lnTo>
                  <a:pt x="741535" y="10894320"/>
                </a:lnTo>
                <a:close/>
                <a:moveTo>
                  <a:pt x="741535" y="10178645"/>
                </a:moveTo>
                <a:lnTo>
                  <a:pt x="405166" y="10178645"/>
                </a:lnTo>
                <a:lnTo>
                  <a:pt x="405166" y="10529192"/>
                </a:lnTo>
                <a:lnTo>
                  <a:pt x="741535" y="10529192"/>
                </a:lnTo>
                <a:close/>
                <a:moveTo>
                  <a:pt x="741535" y="9813518"/>
                </a:moveTo>
                <a:lnTo>
                  <a:pt x="405166" y="9813518"/>
                </a:lnTo>
                <a:lnTo>
                  <a:pt x="405166" y="10164065"/>
                </a:lnTo>
                <a:lnTo>
                  <a:pt x="741535" y="10164065"/>
                </a:lnTo>
                <a:close/>
                <a:moveTo>
                  <a:pt x="741535" y="9448390"/>
                </a:moveTo>
                <a:lnTo>
                  <a:pt x="405166" y="9448390"/>
                </a:lnTo>
                <a:lnTo>
                  <a:pt x="405166" y="9798938"/>
                </a:lnTo>
                <a:lnTo>
                  <a:pt x="741535" y="9798938"/>
                </a:lnTo>
                <a:close/>
                <a:moveTo>
                  <a:pt x="741535" y="9083262"/>
                </a:moveTo>
                <a:lnTo>
                  <a:pt x="405166" y="9083262"/>
                </a:lnTo>
                <a:lnTo>
                  <a:pt x="405166" y="9433810"/>
                </a:lnTo>
                <a:lnTo>
                  <a:pt x="741535" y="9433810"/>
                </a:lnTo>
                <a:close/>
                <a:moveTo>
                  <a:pt x="741535" y="8718135"/>
                </a:moveTo>
                <a:lnTo>
                  <a:pt x="405166" y="8718135"/>
                </a:lnTo>
                <a:lnTo>
                  <a:pt x="405166" y="9068682"/>
                </a:lnTo>
                <a:lnTo>
                  <a:pt x="741535" y="9068682"/>
                </a:lnTo>
                <a:close/>
                <a:moveTo>
                  <a:pt x="741535" y="8353008"/>
                </a:moveTo>
                <a:lnTo>
                  <a:pt x="405166" y="8353008"/>
                </a:lnTo>
                <a:lnTo>
                  <a:pt x="405166" y="8703555"/>
                </a:lnTo>
                <a:lnTo>
                  <a:pt x="741535" y="8703555"/>
                </a:lnTo>
                <a:close/>
                <a:moveTo>
                  <a:pt x="741535" y="7987881"/>
                </a:moveTo>
                <a:lnTo>
                  <a:pt x="405166" y="7987881"/>
                </a:lnTo>
                <a:lnTo>
                  <a:pt x="405166" y="8338428"/>
                </a:lnTo>
                <a:lnTo>
                  <a:pt x="741535" y="8338428"/>
                </a:lnTo>
                <a:close/>
                <a:moveTo>
                  <a:pt x="741535" y="7622754"/>
                </a:moveTo>
                <a:lnTo>
                  <a:pt x="405166" y="7622754"/>
                </a:lnTo>
                <a:lnTo>
                  <a:pt x="405166" y="7973301"/>
                </a:lnTo>
                <a:lnTo>
                  <a:pt x="741535" y="7973301"/>
                </a:lnTo>
                <a:close/>
                <a:moveTo>
                  <a:pt x="741535" y="7257625"/>
                </a:moveTo>
                <a:lnTo>
                  <a:pt x="405166" y="7257625"/>
                </a:lnTo>
                <a:lnTo>
                  <a:pt x="405166" y="7608174"/>
                </a:lnTo>
                <a:lnTo>
                  <a:pt x="741535" y="7608174"/>
                </a:lnTo>
                <a:close/>
                <a:moveTo>
                  <a:pt x="741535" y="6892501"/>
                </a:moveTo>
                <a:lnTo>
                  <a:pt x="405166" y="6892501"/>
                </a:lnTo>
                <a:lnTo>
                  <a:pt x="405166" y="7243044"/>
                </a:lnTo>
                <a:lnTo>
                  <a:pt x="741535" y="7243044"/>
                </a:lnTo>
                <a:close/>
                <a:moveTo>
                  <a:pt x="741535" y="6527374"/>
                </a:moveTo>
                <a:lnTo>
                  <a:pt x="405166" y="6527374"/>
                </a:lnTo>
                <a:lnTo>
                  <a:pt x="405166" y="6877920"/>
                </a:lnTo>
                <a:lnTo>
                  <a:pt x="741535" y="6877920"/>
                </a:lnTo>
                <a:close/>
                <a:moveTo>
                  <a:pt x="741535" y="6187383"/>
                </a:moveTo>
                <a:lnTo>
                  <a:pt x="405167" y="6187383"/>
                </a:lnTo>
                <a:lnTo>
                  <a:pt x="405167" y="6357302"/>
                </a:lnTo>
                <a:lnTo>
                  <a:pt x="405166" y="6357302"/>
                </a:lnTo>
                <a:lnTo>
                  <a:pt x="405166" y="6512794"/>
                </a:lnTo>
                <a:lnTo>
                  <a:pt x="741535" y="6512794"/>
                </a:lnTo>
                <a:close/>
                <a:moveTo>
                  <a:pt x="741536" y="5822255"/>
                </a:moveTo>
                <a:lnTo>
                  <a:pt x="405167" y="5822255"/>
                </a:lnTo>
                <a:lnTo>
                  <a:pt x="405167" y="6172803"/>
                </a:lnTo>
                <a:lnTo>
                  <a:pt x="741536" y="6172803"/>
                </a:lnTo>
                <a:close/>
                <a:moveTo>
                  <a:pt x="741536" y="5457129"/>
                </a:moveTo>
                <a:lnTo>
                  <a:pt x="405167" y="5457129"/>
                </a:lnTo>
                <a:lnTo>
                  <a:pt x="405167" y="5807676"/>
                </a:lnTo>
                <a:lnTo>
                  <a:pt x="741536" y="5807676"/>
                </a:lnTo>
                <a:close/>
                <a:moveTo>
                  <a:pt x="741536" y="5092001"/>
                </a:moveTo>
                <a:lnTo>
                  <a:pt x="405167" y="5092001"/>
                </a:lnTo>
                <a:lnTo>
                  <a:pt x="405167" y="5442548"/>
                </a:lnTo>
                <a:lnTo>
                  <a:pt x="741536" y="5442548"/>
                </a:lnTo>
                <a:close/>
                <a:moveTo>
                  <a:pt x="741536" y="4726873"/>
                </a:moveTo>
                <a:lnTo>
                  <a:pt x="405167" y="4726873"/>
                </a:lnTo>
                <a:lnTo>
                  <a:pt x="405167" y="5077421"/>
                </a:lnTo>
                <a:lnTo>
                  <a:pt x="741536" y="5077421"/>
                </a:lnTo>
                <a:close/>
                <a:moveTo>
                  <a:pt x="741536" y="4361745"/>
                </a:moveTo>
                <a:lnTo>
                  <a:pt x="405167" y="4361745"/>
                </a:lnTo>
                <a:lnTo>
                  <a:pt x="405167" y="4712293"/>
                </a:lnTo>
                <a:lnTo>
                  <a:pt x="741536" y="4712293"/>
                </a:lnTo>
                <a:close/>
                <a:moveTo>
                  <a:pt x="741536" y="3996618"/>
                </a:moveTo>
                <a:lnTo>
                  <a:pt x="405167" y="3996618"/>
                </a:lnTo>
                <a:lnTo>
                  <a:pt x="405167" y="4347165"/>
                </a:lnTo>
                <a:lnTo>
                  <a:pt x="741536" y="4347165"/>
                </a:lnTo>
                <a:close/>
                <a:moveTo>
                  <a:pt x="741536" y="3631491"/>
                </a:moveTo>
                <a:lnTo>
                  <a:pt x="405167" y="3631491"/>
                </a:lnTo>
                <a:lnTo>
                  <a:pt x="405167" y="3982038"/>
                </a:lnTo>
                <a:lnTo>
                  <a:pt x="741536" y="3982038"/>
                </a:lnTo>
                <a:close/>
                <a:moveTo>
                  <a:pt x="741536" y="3266363"/>
                </a:moveTo>
                <a:lnTo>
                  <a:pt x="405167" y="3266363"/>
                </a:lnTo>
                <a:lnTo>
                  <a:pt x="405167" y="3616911"/>
                </a:lnTo>
                <a:lnTo>
                  <a:pt x="741536" y="3616911"/>
                </a:lnTo>
                <a:close/>
                <a:moveTo>
                  <a:pt x="741536" y="2901235"/>
                </a:moveTo>
                <a:lnTo>
                  <a:pt x="405167" y="2901235"/>
                </a:lnTo>
                <a:lnTo>
                  <a:pt x="405167" y="3251783"/>
                </a:lnTo>
                <a:lnTo>
                  <a:pt x="741536" y="3251783"/>
                </a:lnTo>
                <a:close/>
                <a:moveTo>
                  <a:pt x="741536" y="2536108"/>
                </a:moveTo>
                <a:lnTo>
                  <a:pt x="405167" y="2536108"/>
                </a:lnTo>
                <a:lnTo>
                  <a:pt x="405167" y="2886655"/>
                </a:lnTo>
                <a:lnTo>
                  <a:pt x="741536" y="2886655"/>
                </a:lnTo>
                <a:close/>
                <a:moveTo>
                  <a:pt x="741536" y="2170981"/>
                </a:moveTo>
                <a:lnTo>
                  <a:pt x="405167" y="2170981"/>
                </a:lnTo>
                <a:lnTo>
                  <a:pt x="405167" y="2521528"/>
                </a:lnTo>
                <a:lnTo>
                  <a:pt x="741536" y="2521528"/>
                </a:lnTo>
                <a:close/>
                <a:moveTo>
                  <a:pt x="741536" y="1805854"/>
                </a:moveTo>
                <a:lnTo>
                  <a:pt x="405167" y="1805854"/>
                </a:lnTo>
                <a:lnTo>
                  <a:pt x="405167" y="2156401"/>
                </a:lnTo>
                <a:lnTo>
                  <a:pt x="741536" y="2156401"/>
                </a:lnTo>
                <a:close/>
                <a:moveTo>
                  <a:pt x="741536" y="1440727"/>
                </a:moveTo>
                <a:lnTo>
                  <a:pt x="405167" y="1440727"/>
                </a:lnTo>
                <a:lnTo>
                  <a:pt x="405167" y="1791274"/>
                </a:lnTo>
                <a:lnTo>
                  <a:pt x="741536" y="1791274"/>
                </a:lnTo>
                <a:close/>
                <a:moveTo>
                  <a:pt x="741536" y="1075598"/>
                </a:moveTo>
                <a:lnTo>
                  <a:pt x="405167" y="1075598"/>
                </a:lnTo>
                <a:lnTo>
                  <a:pt x="405167" y="1426147"/>
                </a:lnTo>
                <a:lnTo>
                  <a:pt x="741536" y="1426147"/>
                </a:lnTo>
                <a:close/>
                <a:moveTo>
                  <a:pt x="741536" y="710474"/>
                </a:moveTo>
                <a:lnTo>
                  <a:pt x="405167" y="710474"/>
                </a:lnTo>
                <a:lnTo>
                  <a:pt x="405167" y="1061017"/>
                </a:lnTo>
                <a:lnTo>
                  <a:pt x="741536" y="1061017"/>
                </a:lnTo>
                <a:close/>
                <a:moveTo>
                  <a:pt x="741536" y="345347"/>
                </a:moveTo>
                <a:lnTo>
                  <a:pt x="405167" y="345347"/>
                </a:lnTo>
                <a:lnTo>
                  <a:pt x="405167" y="695893"/>
                </a:lnTo>
                <a:lnTo>
                  <a:pt x="741536" y="695893"/>
                </a:lnTo>
                <a:close/>
                <a:moveTo>
                  <a:pt x="1093125" y="12004282"/>
                </a:moveTo>
                <a:lnTo>
                  <a:pt x="756755" y="12004282"/>
                </a:lnTo>
                <a:lnTo>
                  <a:pt x="756755" y="12354830"/>
                </a:lnTo>
                <a:lnTo>
                  <a:pt x="1093125" y="12354830"/>
                </a:lnTo>
                <a:close/>
                <a:moveTo>
                  <a:pt x="1093125" y="11639155"/>
                </a:moveTo>
                <a:lnTo>
                  <a:pt x="756755" y="11639155"/>
                </a:lnTo>
                <a:lnTo>
                  <a:pt x="756755" y="11989703"/>
                </a:lnTo>
                <a:lnTo>
                  <a:pt x="1093125" y="11989703"/>
                </a:lnTo>
                <a:close/>
                <a:moveTo>
                  <a:pt x="1093125" y="11274028"/>
                </a:moveTo>
                <a:lnTo>
                  <a:pt x="756755" y="11274028"/>
                </a:lnTo>
                <a:lnTo>
                  <a:pt x="756755" y="11624575"/>
                </a:lnTo>
                <a:lnTo>
                  <a:pt x="1093125" y="11624575"/>
                </a:lnTo>
                <a:close/>
                <a:moveTo>
                  <a:pt x="1093125" y="10908900"/>
                </a:moveTo>
                <a:lnTo>
                  <a:pt x="756755" y="10908900"/>
                </a:lnTo>
                <a:lnTo>
                  <a:pt x="756755" y="11259448"/>
                </a:lnTo>
                <a:lnTo>
                  <a:pt x="1093125" y="11259448"/>
                </a:lnTo>
                <a:close/>
                <a:moveTo>
                  <a:pt x="1093125" y="10543772"/>
                </a:moveTo>
                <a:lnTo>
                  <a:pt x="756755" y="10543772"/>
                </a:lnTo>
                <a:lnTo>
                  <a:pt x="756755" y="10894320"/>
                </a:lnTo>
                <a:lnTo>
                  <a:pt x="1093125" y="10894320"/>
                </a:lnTo>
                <a:close/>
                <a:moveTo>
                  <a:pt x="1093125" y="10178645"/>
                </a:moveTo>
                <a:lnTo>
                  <a:pt x="756755" y="10178645"/>
                </a:lnTo>
                <a:lnTo>
                  <a:pt x="756755" y="10529192"/>
                </a:lnTo>
                <a:lnTo>
                  <a:pt x="1093125" y="10529192"/>
                </a:lnTo>
                <a:close/>
                <a:moveTo>
                  <a:pt x="1093125" y="9813518"/>
                </a:moveTo>
                <a:lnTo>
                  <a:pt x="756756" y="9813518"/>
                </a:lnTo>
                <a:lnTo>
                  <a:pt x="756755" y="10164065"/>
                </a:lnTo>
                <a:lnTo>
                  <a:pt x="1093125" y="10164065"/>
                </a:lnTo>
                <a:close/>
                <a:moveTo>
                  <a:pt x="1093125" y="9448390"/>
                </a:moveTo>
                <a:lnTo>
                  <a:pt x="756756" y="9448390"/>
                </a:lnTo>
                <a:lnTo>
                  <a:pt x="756756" y="9798938"/>
                </a:lnTo>
                <a:lnTo>
                  <a:pt x="1093125" y="9798938"/>
                </a:lnTo>
                <a:close/>
                <a:moveTo>
                  <a:pt x="1093125" y="9083262"/>
                </a:moveTo>
                <a:lnTo>
                  <a:pt x="756756" y="9083262"/>
                </a:lnTo>
                <a:lnTo>
                  <a:pt x="756756" y="9433810"/>
                </a:lnTo>
                <a:lnTo>
                  <a:pt x="1093125" y="9433810"/>
                </a:lnTo>
                <a:close/>
                <a:moveTo>
                  <a:pt x="1093125" y="8718135"/>
                </a:moveTo>
                <a:lnTo>
                  <a:pt x="756756" y="8718135"/>
                </a:lnTo>
                <a:lnTo>
                  <a:pt x="756756" y="9068682"/>
                </a:lnTo>
                <a:lnTo>
                  <a:pt x="1093125" y="9068682"/>
                </a:lnTo>
                <a:close/>
                <a:moveTo>
                  <a:pt x="1093125" y="8353008"/>
                </a:moveTo>
                <a:lnTo>
                  <a:pt x="756756" y="8353008"/>
                </a:lnTo>
                <a:lnTo>
                  <a:pt x="756756" y="8703555"/>
                </a:lnTo>
                <a:lnTo>
                  <a:pt x="1093125" y="8703555"/>
                </a:lnTo>
                <a:close/>
                <a:moveTo>
                  <a:pt x="1093125" y="7987881"/>
                </a:moveTo>
                <a:lnTo>
                  <a:pt x="756756" y="7987881"/>
                </a:lnTo>
                <a:lnTo>
                  <a:pt x="756756" y="8338428"/>
                </a:lnTo>
                <a:lnTo>
                  <a:pt x="1093125" y="8338428"/>
                </a:lnTo>
                <a:close/>
                <a:moveTo>
                  <a:pt x="1093125" y="7622754"/>
                </a:moveTo>
                <a:lnTo>
                  <a:pt x="756756" y="7622754"/>
                </a:lnTo>
                <a:lnTo>
                  <a:pt x="756756" y="7973301"/>
                </a:lnTo>
                <a:lnTo>
                  <a:pt x="1093125" y="7973301"/>
                </a:lnTo>
                <a:close/>
                <a:moveTo>
                  <a:pt x="1093125" y="7257625"/>
                </a:moveTo>
                <a:lnTo>
                  <a:pt x="756755" y="7257625"/>
                </a:lnTo>
                <a:lnTo>
                  <a:pt x="756756" y="7608174"/>
                </a:lnTo>
                <a:lnTo>
                  <a:pt x="1093125" y="7608174"/>
                </a:lnTo>
                <a:close/>
                <a:moveTo>
                  <a:pt x="1093125" y="6892501"/>
                </a:moveTo>
                <a:lnTo>
                  <a:pt x="756755" y="6892501"/>
                </a:lnTo>
                <a:lnTo>
                  <a:pt x="756755" y="7243044"/>
                </a:lnTo>
                <a:lnTo>
                  <a:pt x="1093125" y="7243044"/>
                </a:lnTo>
                <a:close/>
                <a:moveTo>
                  <a:pt x="1093125" y="6527374"/>
                </a:moveTo>
                <a:lnTo>
                  <a:pt x="756755" y="6527374"/>
                </a:lnTo>
                <a:lnTo>
                  <a:pt x="756755" y="6877920"/>
                </a:lnTo>
                <a:lnTo>
                  <a:pt x="1093125" y="6877920"/>
                </a:lnTo>
                <a:close/>
                <a:moveTo>
                  <a:pt x="1093125" y="6187383"/>
                </a:moveTo>
                <a:lnTo>
                  <a:pt x="756756" y="6187383"/>
                </a:lnTo>
                <a:lnTo>
                  <a:pt x="756756" y="6357302"/>
                </a:lnTo>
                <a:lnTo>
                  <a:pt x="756755" y="6357302"/>
                </a:lnTo>
                <a:lnTo>
                  <a:pt x="756755" y="6512794"/>
                </a:lnTo>
                <a:lnTo>
                  <a:pt x="1093125" y="6512794"/>
                </a:lnTo>
                <a:close/>
                <a:moveTo>
                  <a:pt x="1093126" y="5822255"/>
                </a:moveTo>
                <a:lnTo>
                  <a:pt x="756756" y="5822255"/>
                </a:lnTo>
                <a:lnTo>
                  <a:pt x="756756" y="6172803"/>
                </a:lnTo>
                <a:lnTo>
                  <a:pt x="1093126" y="6172803"/>
                </a:lnTo>
                <a:close/>
                <a:moveTo>
                  <a:pt x="1093126" y="5457129"/>
                </a:moveTo>
                <a:lnTo>
                  <a:pt x="756756" y="5457129"/>
                </a:lnTo>
                <a:lnTo>
                  <a:pt x="756756" y="5807676"/>
                </a:lnTo>
                <a:lnTo>
                  <a:pt x="1093126" y="5807676"/>
                </a:lnTo>
                <a:close/>
                <a:moveTo>
                  <a:pt x="1093126" y="5092001"/>
                </a:moveTo>
                <a:lnTo>
                  <a:pt x="756756" y="5092001"/>
                </a:lnTo>
                <a:lnTo>
                  <a:pt x="756756" y="5442548"/>
                </a:lnTo>
                <a:lnTo>
                  <a:pt x="1093126" y="5442548"/>
                </a:lnTo>
                <a:close/>
                <a:moveTo>
                  <a:pt x="1093126" y="4726873"/>
                </a:moveTo>
                <a:lnTo>
                  <a:pt x="756756" y="4726873"/>
                </a:lnTo>
                <a:lnTo>
                  <a:pt x="756756" y="5077421"/>
                </a:lnTo>
                <a:lnTo>
                  <a:pt x="1093126" y="5077421"/>
                </a:lnTo>
                <a:close/>
                <a:moveTo>
                  <a:pt x="1093126" y="4361745"/>
                </a:moveTo>
                <a:lnTo>
                  <a:pt x="756756" y="4361745"/>
                </a:lnTo>
                <a:lnTo>
                  <a:pt x="756756" y="4712293"/>
                </a:lnTo>
                <a:lnTo>
                  <a:pt x="1093126" y="4712293"/>
                </a:lnTo>
                <a:close/>
                <a:moveTo>
                  <a:pt x="1093126" y="3996618"/>
                </a:moveTo>
                <a:lnTo>
                  <a:pt x="756756" y="3996618"/>
                </a:lnTo>
                <a:lnTo>
                  <a:pt x="756756" y="4347165"/>
                </a:lnTo>
                <a:lnTo>
                  <a:pt x="1093126" y="4347165"/>
                </a:lnTo>
                <a:close/>
                <a:moveTo>
                  <a:pt x="1093126" y="3631491"/>
                </a:moveTo>
                <a:lnTo>
                  <a:pt x="756757" y="3631491"/>
                </a:lnTo>
                <a:lnTo>
                  <a:pt x="756756" y="3982038"/>
                </a:lnTo>
                <a:lnTo>
                  <a:pt x="1093126" y="3982038"/>
                </a:lnTo>
                <a:close/>
                <a:moveTo>
                  <a:pt x="1093126" y="3266363"/>
                </a:moveTo>
                <a:lnTo>
                  <a:pt x="756757" y="3266363"/>
                </a:lnTo>
                <a:lnTo>
                  <a:pt x="756757" y="3616911"/>
                </a:lnTo>
                <a:lnTo>
                  <a:pt x="1093126" y="3616911"/>
                </a:lnTo>
                <a:close/>
                <a:moveTo>
                  <a:pt x="1093126" y="2901235"/>
                </a:moveTo>
                <a:lnTo>
                  <a:pt x="756757" y="2901235"/>
                </a:lnTo>
                <a:lnTo>
                  <a:pt x="756757" y="3251783"/>
                </a:lnTo>
                <a:lnTo>
                  <a:pt x="1093126" y="3251783"/>
                </a:lnTo>
                <a:close/>
                <a:moveTo>
                  <a:pt x="1093126" y="2536108"/>
                </a:moveTo>
                <a:lnTo>
                  <a:pt x="756757" y="2536108"/>
                </a:lnTo>
                <a:lnTo>
                  <a:pt x="756757" y="2886655"/>
                </a:lnTo>
                <a:lnTo>
                  <a:pt x="1093126" y="2886655"/>
                </a:lnTo>
                <a:close/>
                <a:moveTo>
                  <a:pt x="1093126" y="2170981"/>
                </a:moveTo>
                <a:lnTo>
                  <a:pt x="756757" y="2170981"/>
                </a:lnTo>
                <a:lnTo>
                  <a:pt x="756757" y="2521528"/>
                </a:lnTo>
                <a:lnTo>
                  <a:pt x="1093126" y="2521528"/>
                </a:lnTo>
                <a:close/>
                <a:moveTo>
                  <a:pt x="1093126" y="1805854"/>
                </a:moveTo>
                <a:lnTo>
                  <a:pt x="756757" y="1805854"/>
                </a:lnTo>
                <a:lnTo>
                  <a:pt x="756757" y="2156401"/>
                </a:lnTo>
                <a:lnTo>
                  <a:pt x="1093126" y="2156401"/>
                </a:lnTo>
                <a:close/>
                <a:moveTo>
                  <a:pt x="1093126" y="1440727"/>
                </a:moveTo>
                <a:lnTo>
                  <a:pt x="756757" y="1440727"/>
                </a:lnTo>
                <a:lnTo>
                  <a:pt x="756757" y="1791274"/>
                </a:lnTo>
                <a:lnTo>
                  <a:pt x="1093126" y="1791274"/>
                </a:lnTo>
                <a:close/>
                <a:moveTo>
                  <a:pt x="1093126" y="1075598"/>
                </a:moveTo>
                <a:lnTo>
                  <a:pt x="756756" y="1075598"/>
                </a:lnTo>
                <a:lnTo>
                  <a:pt x="756757" y="1426147"/>
                </a:lnTo>
                <a:lnTo>
                  <a:pt x="1093126" y="1426147"/>
                </a:lnTo>
                <a:close/>
                <a:moveTo>
                  <a:pt x="1093126" y="710474"/>
                </a:moveTo>
                <a:lnTo>
                  <a:pt x="756756" y="710474"/>
                </a:lnTo>
                <a:lnTo>
                  <a:pt x="756756" y="1061017"/>
                </a:lnTo>
                <a:lnTo>
                  <a:pt x="1093126" y="1061017"/>
                </a:lnTo>
                <a:close/>
                <a:moveTo>
                  <a:pt x="1093126" y="345347"/>
                </a:moveTo>
                <a:lnTo>
                  <a:pt x="756756" y="345347"/>
                </a:lnTo>
                <a:lnTo>
                  <a:pt x="756756" y="695893"/>
                </a:lnTo>
                <a:lnTo>
                  <a:pt x="1093126" y="695893"/>
                </a:lnTo>
                <a:close/>
                <a:moveTo>
                  <a:pt x="1444715" y="12004284"/>
                </a:moveTo>
                <a:lnTo>
                  <a:pt x="1108345" y="12004282"/>
                </a:lnTo>
                <a:lnTo>
                  <a:pt x="1108345" y="12354830"/>
                </a:lnTo>
                <a:lnTo>
                  <a:pt x="1444715" y="12354830"/>
                </a:lnTo>
                <a:close/>
                <a:moveTo>
                  <a:pt x="1444715" y="11639156"/>
                </a:moveTo>
                <a:lnTo>
                  <a:pt x="1108345" y="11639155"/>
                </a:lnTo>
                <a:lnTo>
                  <a:pt x="1108345" y="11989703"/>
                </a:lnTo>
                <a:lnTo>
                  <a:pt x="1444715" y="11989703"/>
                </a:lnTo>
                <a:close/>
                <a:moveTo>
                  <a:pt x="1444715" y="11274028"/>
                </a:moveTo>
                <a:lnTo>
                  <a:pt x="1108345" y="11274028"/>
                </a:lnTo>
                <a:lnTo>
                  <a:pt x="1108345" y="11624575"/>
                </a:lnTo>
                <a:lnTo>
                  <a:pt x="1444715" y="11624575"/>
                </a:lnTo>
                <a:close/>
                <a:moveTo>
                  <a:pt x="1444715" y="10908901"/>
                </a:moveTo>
                <a:lnTo>
                  <a:pt x="1108345" y="10908900"/>
                </a:lnTo>
                <a:lnTo>
                  <a:pt x="1108345" y="11259448"/>
                </a:lnTo>
                <a:lnTo>
                  <a:pt x="1444715" y="11259448"/>
                </a:lnTo>
                <a:close/>
                <a:moveTo>
                  <a:pt x="1444715" y="10543773"/>
                </a:moveTo>
                <a:lnTo>
                  <a:pt x="1108345" y="10543772"/>
                </a:lnTo>
                <a:lnTo>
                  <a:pt x="1108345" y="10894320"/>
                </a:lnTo>
                <a:lnTo>
                  <a:pt x="1444715" y="10894320"/>
                </a:lnTo>
                <a:close/>
                <a:moveTo>
                  <a:pt x="1444715" y="10178645"/>
                </a:moveTo>
                <a:lnTo>
                  <a:pt x="1108345" y="10178645"/>
                </a:lnTo>
                <a:lnTo>
                  <a:pt x="1108345" y="10529192"/>
                </a:lnTo>
                <a:lnTo>
                  <a:pt x="1444715" y="10529192"/>
                </a:lnTo>
                <a:close/>
                <a:moveTo>
                  <a:pt x="1444715" y="9813518"/>
                </a:moveTo>
                <a:lnTo>
                  <a:pt x="1108346" y="9813518"/>
                </a:lnTo>
                <a:lnTo>
                  <a:pt x="1108345" y="10164065"/>
                </a:lnTo>
                <a:lnTo>
                  <a:pt x="1444715" y="10164065"/>
                </a:lnTo>
                <a:close/>
                <a:moveTo>
                  <a:pt x="1444715" y="9448390"/>
                </a:moveTo>
                <a:lnTo>
                  <a:pt x="1108346" y="9448390"/>
                </a:lnTo>
                <a:lnTo>
                  <a:pt x="1108346" y="9798938"/>
                </a:lnTo>
                <a:lnTo>
                  <a:pt x="1444715" y="9798938"/>
                </a:lnTo>
                <a:close/>
                <a:moveTo>
                  <a:pt x="1444715" y="9083262"/>
                </a:moveTo>
                <a:lnTo>
                  <a:pt x="1108346" y="9083262"/>
                </a:lnTo>
                <a:lnTo>
                  <a:pt x="1108346" y="9433810"/>
                </a:lnTo>
                <a:lnTo>
                  <a:pt x="1444715" y="9433810"/>
                </a:lnTo>
                <a:close/>
                <a:moveTo>
                  <a:pt x="1444715" y="8718135"/>
                </a:moveTo>
                <a:lnTo>
                  <a:pt x="1108346" y="8718135"/>
                </a:lnTo>
                <a:lnTo>
                  <a:pt x="1108346" y="9068682"/>
                </a:lnTo>
                <a:lnTo>
                  <a:pt x="1444715" y="9068682"/>
                </a:lnTo>
                <a:close/>
                <a:moveTo>
                  <a:pt x="1444715" y="8353008"/>
                </a:moveTo>
                <a:lnTo>
                  <a:pt x="1108346" y="8353008"/>
                </a:lnTo>
                <a:lnTo>
                  <a:pt x="1108346" y="8703555"/>
                </a:lnTo>
                <a:lnTo>
                  <a:pt x="1444715" y="8703555"/>
                </a:lnTo>
                <a:close/>
                <a:moveTo>
                  <a:pt x="1444715" y="7987881"/>
                </a:moveTo>
                <a:lnTo>
                  <a:pt x="1108346" y="7987881"/>
                </a:lnTo>
                <a:lnTo>
                  <a:pt x="1108346" y="8338428"/>
                </a:lnTo>
                <a:lnTo>
                  <a:pt x="1444715" y="8338428"/>
                </a:lnTo>
                <a:close/>
                <a:moveTo>
                  <a:pt x="1444715" y="7622754"/>
                </a:moveTo>
                <a:lnTo>
                  <a:pt x="1108346" y="7622754"/>
                </a:lnTo>
                <a:lnTo>
                  <a:pt x="1108346" y="7973301"/>
                </a:lnTo>
                <a:lnTo>
                  <a:pt x="1444715" y="7973301"/>
                </a:lnTo>
                <a:close/>
                <a:moveTo>
                  <a:pt x="1444715" y="7257625"/>
                </a:moveTo>
                <a:lnTo>
                  <a:pt x="1108346" y="7257625"/>
                </a:lnTo>
                <a:lnTo>
                  <a:pt x="1108346" y="7608174"/>
                </a:lnTo>
                <a:lnTo>
                  <a:pt x="1444715" y="7608174"/>
                </a:lnTo>
                <a:close/>
                <a:moveTo>
                  <a:pt x="1444715" y="6892501"/>
                </a:moveTo>
                <a:lnTo>
                  <a:pt x="1108345" y="6892501"/>
                </a:lnTo>
                <a:lnTo>
                  <a:pt x="1108346" y="7243044"/>
                </a:lnTo>
                <a:lnTo>
                  <a:pt x="1444715" y="7243044"/>
                </a:lnTo>
                <a:close/>
                <a:moveTo>
                  <a:pt x="1444715" y="6527374"/>
                </a:moveTo>
                <a:lnTo>
                  <a:pt x="1108345" y="6527374"/>
                </a:lnTo>
                <a:lnTo>
                  <a:pt x="1108345" y="6877920"/>
                </a:lnTo>
                <a:lnTo>
                  <a:pt x="1444715" y="6877920"/>
                </a:lnTo>
                <a:close/>
                <a:moveTo>
                  <a:pt x="1444715" y="6187385"/>
                </a:moveTo>
                <a:lnTo>
                  <a:pt x="1108346" y="6187383"/>
                </a:lnTo>
                <a:lnTo>
                  <a:pt x="1108346" y="6357302"/>
                </a:lnTo>
                <a:lnTo>
                  <a:pt x="1108345" y="6357302"/>
                </a:lnTo>
                <a:lnTo>
                  <a:pt x="1108345" y="6512794"/>
                </a:lnTo>
                <a:lnTo>
                  <a:pt x="1444715" y="6512794"/>
                </a:lnTo>
                <a:close/>
                <a:moveTo>
                  <a:pt x="1444716" y="5822257"/>
                </a:moveTo>
                <a:lnTo>
                  <a:pt x="1108346" y="5822255"/>
                </a:lnTo>
                <a:lnTo>
                  <a:pt x="1108346" y="6172803"/>
                </a:lnTo>
                <a:lnTo>
                  <a:pt x="1444716" y="6172803"/>
                </a:lnTo>
                <a:close/>
                <a:moveTo>
                  <a:pt x="1444716" y="5457129"/>
                </a:moveTo>
                <a:lnTo>
                  <a:pt x="1108346" y="5457129"/>
                </a:lnTo>
                <a:lnTo>
                  <a:pt x="1108346" y="5807676"/>
                </a:lnTo>
                <a:lnTo>
                  <a:pt x="1444716" y="5807676"/>
                </a:lnTo>
                <a:close/>
                <a:moveTo>
                  <a:pt x="1444716" y="5092001"/>
                </a:moveTo>
                <a:lnTo>
                  <a:pt x="1108346" y="5092001"/>
                </a:lnTo>
                <a:lnTo>
                  <a:pt x="1108346" y="5442548"/>
                </a:lnTo>
                <a:lnTo>
                  <a:pt x="1444716" y="5442548"/>
                </a:lnTo>
                <a:close/>
                <a:moveTo>
                  <a:pt x="1444716" y="4726874"/>
                </a:moveTo>
                <a:lnTo>
                  <a:pt x="1108346" y="4726873"/>
                </a:lnTo>
                <a:lnTo>
                  <a:pt x="1108346" y="5077421"/>
                </a:lnTo>
                <a:lnTo>
                  <a:pt x="1444716" y="5077421"/>
                </a:lnTo>
                <a:close/>
                <a:moveTo>
                  <a:pt x="1444716" y="4361746"/>
                </a:moveTo>
                <a:lnTo>
                  <a:pt x="1108346" y="4361745"/>
                </a:lnTo>
                <a:lnTo>
                  <a:pt x="1108346" y="4712293"/>
                </a:lnTo>
                <a:lnTo>
                  <a:pt x="1444716" y="4712293"/>
                </a:lnTo>
                <a:close/>
                <a:moveTo>
                  <a:pt x="1444716" y="3996618"/>
                </a:moveTo>
                <a:lnTo>
                  <a:pt x="1108346" y="3996618"/>
                </a:lnTo>
                <a:lnTo>
                  <a:pt x="1108346" y="4347165"/>
                </a:lnTo>
                <a:lnTo>
                  <a:pt x="1444716" y="4347165"/>
                </a:lnTo>
                <a:close/>
                <a:moveTo>
                  <a:pt x="1444716" y="3631491"/>
                </a:moveTo>
                <a:lnTo>
                  <a:pt x="1108347" y="3631491"/>
                </a:lnTo>
                <a:lnTo>
                  <a:pt x="1108346" y="3982038"/>
                </a:lnTo>
                <a:lnTo>
                  <a:pt x="1444716" y="3982038"/>
                </a:lnTo>
                <a:close/>
                <a:moveTo>
                  <a:pt x="1444716" y="3266363"/>
                </a:moveTo>
                <a:lnTo>
                  <a:pt x="1108347" y="3266363"/>
                </a:lnTo>
                <a:lnTo>
                  <a:pt x="1108347" y="3616911"/>
                </a:lnTo>
                <a:lnTo>
                  <a:pt x="1444716" y="3616911"/>
                </a:lnTo>
                <a:close/>
                <a:moveTo>
                  <a:pt x="1444716" y="2901235"/>
                </a:moveTo>
                <a:lnTo>
                  <a:pt x="1108347" y="2901235"/>
                </a:lnTo>
                <a:lnTo>
                  <a:pt x="1108347" y="3251783"/>
                </a:lnTo>
                <a:lnTo>
                  <a:pt x="1444716" y="3251783"/>
                </a:lnTo>
                <a:close/>
                <a:moveTo>
                  <a:pt x="1444716" y="2536108"/>
                </a:moveTo>
                <a:lnTo>
                  <a:pt x="1108347" y="2536108"/>
                </a:lnTo>
                <a:lnTo>
                  <a:pt x="1108347" y="2886655"/>
                </a:lnTo>
                <a:lnTo>
                  <a:pt x="1444716" y="2886655"/>
                </a:lnTo>
                <a:close/>
                <a:moveTo>
                  <a:pt x="1444716" y="2170981"/>
                </a:moveTo>
                <a:lnTo>
                  <a:pt x="1108347" y="2170981"/>
                </a:lnTo>
                <a:lnTo>
                  <a:pt x="1108347" y="2521528"/>
                </a:lnTo>
                <a:lnTo>
                  <a:pt x="1444716" y="2521528"/>
                </a:lnTo>
                <a:close/>
                <a:moveTo>
                  <a:pt x="1444716" y="1805854"/>
                </a:moveTo>
                <a:lnTo>
                  <a:pt x="1108347" y="1805854"/>
                </a:lnTo>
                <a:lnTo>
                  <a:pt x="1108347" y="2156401"/>
                </a:lnTo>
                <a:lnTo>
                  <a:pt x="1444716" y="2156401"/>
                </a:lnTo>
                <a:close/>
                <a:moveTo>
                  <a:pt x="1444716" y="1440727"/>
                </a:moveTo>
                <a:lnTo>
                  <a:pt x="1108347" y="1440727"/>
                </a:lnTo>
                <a:lnTo>
                  <a:pt x="1108347" y="1791274"/>
                </a:lnTo>
                <a:lnTo>
                  <a:pt x="1444716" y="1791274"/>
                </a:lnTo>
                <a:close/>
                <a:moveTo>
                  <a:pt x="1444716" y="1075598"/>
                </a:moveTo>
                <a:lnTo>
                  <a:pt x="1108347" y="1075598"/>
                </a:lnTo>
                <a:lnTo>
                  <a:pt x="1108347" y="1426147"/>
                </a:lnTo>
                <a:lnTo>
                  <a:pt x="1444716" y="1426147"/>
                </a:lnTo>
                <a:close/>
                <a:moveTo>
                  <a:pt x="1444716" y="710474"/>
                </a:moveTo>
                <a:lnTo>
                  <a:pt x="1108346" y="710474"/>
                </a:lnTo>
                <a:lnTo>
                  <a:pt x="1108347" y="1061017"/>
                </a:lnTo>
                <a:lnTo>
                  <a:pt x="1444716" y="1061017"/>
                </a:lnTo>
                <a:close/>
                <a:moveTo>
                  <a:pt x="1459936" y="0"/>
                </a:moveTo>
                <a:lnTo>
                  <a:pt x="1459936" y="207762"/>
                </a:lnTo>
                <a:lnTo>
                  <a:pt x="1457855" y="210563"/>
                </a:lnTo>
                <a:lnTo>
                  <a:pt x="1444716" y="220832"/>
                </a:lnTo>
                <a:lnTo>
                  <a:pt x="1444716" y="0"/>
                </a:lnTo>
                <a:close/>
                <a:moveTo>
                  <a:pt x="1796305" y="12004284"/>
                </a:moveTo>
                <a:lnTo>
                  <a:pt x="1459935" y="12004284"/>
                </a:lnTo>
                <a:lnTo>
                  <a:pt x="1459935" y="12354830"/>
                </a:lnTo>
                <a:lnTo>
                  <a:pt x="1796305" y="12354830"/>
                </a:lnTo>
                <a:close/>
                <a:moveTo>
                  <a:pt x="1796305" y="11639156"/>
                </a:moveTo>
                <a:lnTo>
                  <a:pt x="1459935" y="11639156"/>
                </a:lnTo>
                <a:lnTo>
                  <a:pt x="1459935" y="11989703"/>
                </a:lnTo>
                <a:lnTo>
                  <a:pt x="1796305" y="11989703"/>
                </a:lnTo>
                <a:close/>
                <a:moveTo>
                  <a:pt x="1796305" y="11274028"/>
                </a:moveTo>
                <a:lnTo>
                  <a:pt x="1459935" y="11274028"/>
                </a:lnTo>
                <a:lnTo>
                  <a:pt x="1459935" y="11624575"/>
                </a:lnTo>
                <a:lnTo>
                  <a:pt x="1796305" y="11624575"/>
                </a:lnTo>
                <a:close/>
                <a:moveTo>
                  <a:pt x="1796305" y="10908901"/>
                </a:moveTo>
                <a:lnTo>
                  <a:pt x="1459935" y="10908901"/>
                </a:lnTo>
                <a:lnTo>
                  <a:pt x="1459935" y="11259448"/>
                </a:lnTo>
                <a:lnTo>
                  <a:pt x="1796305" y="11259448"/>
                </a:lnTo>
                <a:close/>
                <a:moveTo>
                  <a:pt x="1796305" y="10543773"/>
                </a:moveTo>
                <a:lnTo>
                  <a:pt x="1459935" y="10543773"/>
                </a:lnTo>
                <a:lnTo>
                  <a:pt x="1459935" y="10894320"/>
                </a:lnTo>
                <a:lnTo>
                  <a:pt x="1796305" y="10894320"/>
                </a:lnTo>
                <a:close/>
                <a:moveTo>
                  <a:pt x="1796305" y="10178645"/>
                </a:moveTo>
                <a:lnTo>
                  <a:pt x="1459935" y="10178645"/>
                </a:lnTo>
                <a:lnTo>
                  <a:pt x="1459935" y="10529192"/>
                </a:lnTo>
                <a:lnTo>
                  <a:pt x="1796305" y="10529192"/>
                </a:lnTo>
                <a:close/>
                <a:moveTo>
                  <a:pt x="1796305" y="9813518"/>
                </a:moveTo>
                <a:lnTo>
                  <a:pt x="1459935" y="9813518"/>
                </a:lnTo>
                <a:lnTo>
                  <a:pt x="1459935" y="10164065"/>
                </a:lnTo>
                <a:lnTo>
                  <a:pt x="1796305" y="10164065"/>
                </a:lnTo>
                <a:close/>
                <a:moveTo>
                  <a:pt x="1796305" y="9448390"/>
                </a:moveTo>
                <a:lnTo>
                  <a:pt x="1459935" y="9448390"/>
                </a:lnTo>
                <a:lnTo>
                  <a:pt x="1459935" y="9798938"/>
                </a:lnTo>
                <a:lnTo>
                  <a:pt x="1796305" y="9798938"/>
                </a:lnTo>
                <a:close/>
                <a:moveTo>
                  <a:pt x="1796305" y="9083262"/>
                </a:moveTo>
                <a:lnTo>
                  <a:pt x="1459935" y="9083262"/>
                </a:lnTo>
                <a:lnTo>
                  <a:pt x="1459935" y="9433810"/>
                </a:lnTo>
                <a:lnTo>
                  <a:pt x="1796305" y="9433810"/>
                </a:lnTo>
                <a:close/>
                <a:moveTo>
                  <a:pt x="1796305" y="8718135"/>
                </a:moveTo>
                <a:lnTo>
                  <a:pt x="1459935" y="8718135"/>
                </a:lnTo>
                <a:lnTo>
                  <a:pt x="1459935" y="9068682"/>
                </a:lnTo>
                <a:lnTo>
                  <a:pt x="1796305" y="9068682"/>
                </a:lnTo>
                <a:close/>
                <a:moveTo>
                  <a:pt x="1796305" y="8353008"/>
                </a:moveTo>
                <a:lnTo>
                  <a:pt x="1459935" y="8353008"/>
                </a:lnTo>
                <a:lnTo>
                  <a:pt x="1459935" y="8703555"/>
                </a:lnTo>
                <a:lnTo>
                  <a:pt x="1796305" y="8703555"/>
                </a:lnTo>
                <a:close/>
                <a:moveTo>
                  <a:pt x="1796305" y="7987881"/>
                </a:moveTo>
                <a:lnTo>
                  <a:pt x="1459935" y="7987881"/>
                </a:lnTo>
                <a:lnTo>
                  <a:pt x="1459935" y="8338428"/>
                </a:lnTo>
                <a:lnTo>
                  <a:pt x="1796305" y="8338428"/>
                </a:lnTo>
                <a:close/>
                <a:moveTo>
                  <a:pt x="1796305" y="7622754"/>
                </a:moveTo>
                <a:lnTo>
                  <a:pt x="1459935" y="7622754"/>
                </a:lnTo>
                <a:lnTo>
                  <a:pt x="1459935" y="7973301"/>
                </a:lnTo>
                <a:lnTo>
                  <a:pt x="1796305" y="7973301"/>
                </a:lnTo>
                <a:close/>
                <a:moveTo>
                  <a:pt x="1796305" y="7257625"/>
                </a:moveTo>
                <a:lnTo>
                  <a:pt x="1459935" y="7257625"/>
                </a:lnTo>
                <a:lnTo>
                  <a:pt x="1459935" y="7608174"/>
                </a:lnTo>
                <a:lnTo>
                  <a:pt x="1796305" y="7608174"/>
                </a:lnTo>
                <a:close/>
                <a:moveTo>
                  <a:pt x="1796305" y="6892501"/>
                </a:moveTo>
                <a:lnTo>
                  <a:pt x="1459935" y="6892501"/>
                </a:lnTo>
                <a:lnTo>
                  <a:pt x="1459935" y="7243044"/>
                </a:lnTo>
                <a:lnTo>
                  <a:pt x="1796305" y="7243044"/>
                </a:lnTo>
                <a:close/>
                <a:moveTo>
                  <a:pt x="1796305" y="6527374"/>
                </a:moveTo>
                <a:lnTo>
                  <a:pt x="1459935" y="6527374"/>
                </a:lnTo>
                <a:lnTo>
                  <a:pt x="1459935" y="6877920"/>
                </a:lnTo>
                <a:lnTo>
                  <a:pt x="1796305" y="6877920"/>
                </a:lnTo>
                <a:close/>
                <a:moveTo>
                  <a:pt x="1796305" y="6187385"/>
                </a:moveTo>
                <a:lnTo>
                  <a:pt x="1459936" y="6187385"/>
                </a:lnTo>
                <a:lnTo>
                  <a:pt x="1459936" y="6357302"/>
                </a:lnTo>
                <a:lnTo>
                  <a:pt x="1459935" y="6357302"/>
                </a:lnTo>
                <a:lnTo>
                  <a:pt x="1459935" y="6512794"/>
                </a:lnTo>
                <a:lnTo>
                  <a:pt x="1796305" y="6512794"/>
                </a:lnTo>
                <a:close/>
                <a:moveTo>
                  <a:pt x="1796306" y="5822257"/>
                </a:moveTo>
                <a:lnTo>
                  <a:pt x="1459936" y="5822257"/>
                </a:lnTo>
                <a:lnTo>
                  <a:pt x="1459936" y="6172803"/>
                </a:lnTo>
                <a:lnTo>
                  <a:pt x="1796306" y="6172803"/>
                </a:lnTo>
                <a:close/>
                <a:moveTo>
                  <a:pt x="1796306" y="5457129"/>
                </a:moveTo>
                <a:lnTo>
                  <a:pt x="1459936" y="5457129"/>
                </a:lnTo>
                <a:lnTo>
                  <a:pt x="1459936" y="5807676"/>
                </a:lnTo>
                <a:lnTo>
                  <a:pt x="1796306" y="5807676"/>
                </a:lnTo>
                <a:close/>
                <a:moveTo>
                  <a:pt x="1796306" y="5092001"/>
                </a:moveTo>
                <a:lnTo>
                  <a:pt x="1459936" y="5092001"/>
                </a:lnTo>
                <a:lnTo>
                  <a:pt x="1459936" y="5442548"/>
                </a:lnTo>
                <a:lnTo>
                  <a:pt x="1796306" y="5442548"/>
                </a:lnTo>
                <a:close/>
                <a:moveTo>
                  <a:pt x="1796306" y="4726874"/>
                </a:moveTo>
                <a:lnTo>
                  <a:pt x="1459936" y="4726874"/>
                </a:lnTo>
                <a:lnTo>
                  <a:pt x="1459936" y="5077421"/>
                </a:lnTo>
                <a:lnTo>
                  <a:pt x="1796306" y="5077421"/>
                </a:lnTo>
                <a:close/>
                <a:moveTo>
                  <a:pt x="1796306" y="4361746"/>
                </a:moveTo>
                <a:lnTo>
                  <a:pt x="1459936" y="4361746"/>
                </a:lnTo>
                <a:lnTo>
                  <a:pt x="1459936" y="4712293"/>
                </a:lnTo>
                <a:lnTo>
                  <a:pt x="1796306" y="4712293"/>
                </a:lnTo>
                <a:close/>
                <a:moveTo>
                  <a:pt x="1796306" y="3996618"/>
                </a:moveTo>
                <a:lnTo>
                  <a:pt x="1459936" y="3996618"/>
                </a:lnTo>
                <a:lnTo>
                  <a:pt x="1459936" y="4347165"/>
                </a:lnTo>
                <a:lnTo>
                  <a:pt x="1796306" y="4347165"/>
                </a:lnTo>
                <a:close/>
                <a:moveTo>
                  <a:pt x="1796306" y="3631491"/>
                </a:moveTo>
                <a:lnTo>
                  <a:pt x="1459936" y="3631491"/>
                </a:lnTo>
                <a:lnTo>
                  <a:pt x="1459936" y="3982038"/>
                </a:lnTo>
                <a:lnTo>
                  <a:pt x="1796306" y="3982038"/>
                </a:lnTo>
                <a:close/>
                <a:moveTo>
                  <a:pt x="1796306" y="3266363"/>
                </a:moveTo>
                <a:lnTo>
                  <a:pt x="1459936" y="3266363"/>
                </a:lnTo>
                <a:lnTo>
                  <a:pt x="1459936" y="3616911"/>
                </a:lnTo>
                <a:lnTo>
                  <a:pt x="1796306" y="3616911"/>
                </a:lnTo>
                <a:close/>
                <a:moveTo>
                  <a:pt x="1796306" y="2901235"/>
                </a:moveTo>
                <a:lnTo>
                  <a:pt x="1459936" y="2901235"/>
                </a:lnTo>
                <a:lnTo>
                  <a:pt x="1459936" y="3251783"/>
                </a:lnTo>
                <a:lnTo>
                  <a:pt x="1796306" y="3251783"/>
                </a:lnTo>
                <a:close/>
                <a:moveTo>
                  <a:pt x="1796306" y="2536108"/>
                </a:moveTo>
                <a:lnTo>
                  <a:pt x="1459936" y="2536108"/>
                </a:lnTo>
                <a:lnTo>
                  <a:pt x="1459936" y="2886655"/>
                </a:lnTo>
                <a:lnTo>
                  <a:pt x="1796306" y="2886655"/>
                </a:lnTo>
                <a:close/>
                <a:moveTo>
                  <a:pt x="1796306" y="2170981"/>
                </a:moveTo>
                <a:lnTo>
                  <a:pt x="1459936" y="2170981"/>
                </a:lnTo>
                <a:lnTo>
                  <a:pt x="1459936" y="2521528"/>
                </a:lnTo>
                <a:lnTo>
                  <a:pt x="1796306" y="2521528"/>
                </a:lnTo>
                <a:close/>
                <a:moveTo>
                  <a:pt x="1796306" y="1805854"/>
                </a:moveTo>
                <a:lnTo>
                  <a:pt x="1459936" y="1805854"/>
                </a:lnTo>
                <a:lnTo>
                  <a:pt x="1459936" y="2156401"/>
                </a:lnTo>
                <a:lnTo>
                  <a:pt x="1796306" y="2156401"/>
                </a:lnTo>
                <a:close/>
                <a:moveTo>
                  <a:pt x="1796306" y="1440727"/>
                </a:moveTo>
                <a:lnTo>
                  <a:pt x="1459936" y="1440727"/>
                </a:lnTo>
                <a:lnTo>
                  <a:pt x="1459936" y="1791274"/>
                </a:lnTo>
                <a:lnTo>
                  <a:pt x="1796306" y="1791274"/>
                </a:lnTo>
                <a:close/>
                <a:moveTo>
                  <a:pt x="1796306" y="1075598"/>
                </a:moveTo>
                <a:lnTo>
                  <a:pt x="1459936" y="1075598"/>
                </a:lnTo>
                <a:lnTo>
                  <a:pt x="1459936" y="1426147"/>
                </a:lnTo>
                <a:lnTo>
                  <a:pt x="1796306" y="1426147"/>
                </a:lnTo>
                <a:close/>
                <a:moveTo>
                  <a:pt x="2147895" y="12004284"/>
                </a:moveTo>
                <a:lnTo>
                  <a:pt x="1811525" y="12004284"/>
                </a:lnTo>
                <a:lnTo>
                  <a:pt x="1811525" y="12354830"/>
                </a:lnTo>
                <a:lnTo>
                  <a:pt x="2147895" y="12354830"/>
                </a:lnTo>
                <a:close/>
                <a:moveTo>
                  <a:pt x="2147895" y="11639156"/>
                </a:moveTo>
                <a:lnTo>
                  <a:pt x="1811525" y="11639156"/>
                </a:lnTo>
                <a:lnTo>
                  <a:pt x="1811525" y="11989703"/>
                </a:lnTo>
                <a:lnTo>
                  <a:pt x="2147895" y="11989703"/>
                </a:lnTo>
                <a:close/>
                <a:moveTo>
                  <a:pt x="2147895" y="11274028"/>
                </a:moveTo>
                <a:lnTo>
                  <a:pt x="1811525" y="11274028"/>
                </a:lnTo>
                <a:lnTo>
                  <a:pt x="1811525" y="11624575"/>
                </a:lnTo>
                <a:lnTo>
                  <a:pt x="2147895" y="11624575"/>
                </a:lnTo>
                <a:close/>
                <a:moveTo>
                  <a:pt x="2147895" y="10908901"/>
                </a:moveTo>
                <a:lnTo>
                  <a:pt x="1811525" y="10908901"/>
                </a:lnTo>
                <a:lnTo>
                  <a:pt x="1811525" y="11259448"/>
                </a:lnTo>
                <a:lnTo>
                  <a:pt x="2147895" y="11259448"/>
                </a:lnTo>
                <a:close/>
                <a:moveTo>
                  <a:pt x="2147896" y="10543773"/>
                </a:moveTo>
                <a:lnTo>
                  <a:pt x="1811525" y="10543773"/>
                </a:lnTo>
                <a:lnTo>
                  <a:pt x="1811525" y="10894320"/>
                </a:lnTo>
                <a:lnTo>
                  <a:pt x="2147895" y="10894320"/>
                </a:lnTo>
                <a:close/>
                <a:moveTo>
                  <a:pt x="2147896" y="10178645"/>
                </a:moveTo>
                <a:lnTo>
                  <a:pt x="1811525" y="10178645"/>
                </a:lnTo>
                <a:lnTo>
                  <a:pt x="1811525" y="10529192"/>
                </a:lnTo>
                <a:lnTo>
                  <a:pt x="2147896" y="10529192"/>
                </a:lnTo>
                <a:close/>
                <a:moveTo>
                  <a:pt x="2147896" y="9813518"/>
                </a:moveTo>
                <a:lnTo>
                  <a:pt x="1811525" y="9813518"/>
                </a:lnTo>
                <a:lnTo>
                  <a:pt x="1811525" y="10164065"/>
                </a:lnTo>
                <a:lnTo>
                  <a:pt x="2147896" y="10164065"/>
                </a:lnTo>
                <a:close/>
                <a:moveTo>
                  <a:pt x="2147896" y="9448390"/>
                </a:moveTo>
                <a:lnTo>
                  <a:pt x="1811525" y="9448390"/>
                </a:lnTo>
                <a:lnTo>
                  <a:pt x="1811525" y="9798938"/>
                </a:lnTo>
                <a:lnTo>
                  <a:pt x="2147896" y="9798938"/>
                </a:lnTo>
                <a:close/>
                <a:moveTo>
                  <a:pt x="2147896" y="9083262"/>
                </a:moveTo>
                <a:lnTo>
                  <a:pt x="1811525" y="9083262"/>
                </a:lnTo>
                <a:lnTo>
                  <a:pt x="1811525" y="9433810"/>
                </a:lnTo>
                <a:lnTo>
                  <a:pt x="2147896" y="9433810"/>
                </a:lnTo>
                <a:close/>
                <a:moveTo>
                  <a:pt x="2147896" y="8718135"/>
                </a:moveTo>
                <a:lnTo>
                  <a:pt x="1811525" y="8718135"/>
                </a:lnTo>
                <a:lnTo>
                  <a:pt x="1811525" y="9068682"/>
                </a:lnTo>
                <a:lnTo>
                  <a:pt x="2147896" y="9068682"/>
                </a:lnTo>
                <a:close/>
                <a:moveTo>
                  <a:pt x="2147896" y="8353008"/>
                </a:moveTo>
                <a:lnTo>
                  <a:pt x="1811525" y="8353008"/>
                </a:lnTo>
                <a:lnTo>
                  <a:pt x="1811525" y="8703555"/>
                </a:lnTo>
                <a:lnTo>
                  <a:pt x="2147896" y="8703555"/>
                </a:lnTo>
                <a:close/>
                <a:moveTo>
                  <a:pt x="2147896" y="7987881"/>
                </a:moveTo>
                <a:lnTo>
                  <a:pt x="1811525" y="7987881"/>
                </a:lnTo>
                <a:lnTo>
                  <a:pt x="1811525" y="8338428"/>
                </a:lnTo>
                <a:lnTo>
                  <a:pt x="2147896" y="8338428"/>
                </a:lnTo>
                <a:close/>
                <a:moveTo>
                  <a:pt x="2147896" y="7622754"/>
                </a:moveTo>
                <a:lnTo>
                  <a:pt x="1811525" y="7622754"/>
                </a:lnTo>
                <a:lnTo>
                  <a:pt x="1811525" y="7973301"/>
                </a:lnTo>
                <a:lnTo>
                  <a:pt x="2147896" y="7973301"/>
                </a:lnTo>
                <a:close/>
                <a:moveTo>
                  <a:pt x="2147896" y="7257625"/>
                </a:moveTo>
                <a:lnTo>
                  <a:pt x="1811525" y="7257625"/>
                </a:lnTo>
                <a:lnTo>
                  <a:pt x="1811525" y="7608174"/>
                </a:lnTo>
                <a:lnTo>
                  <a:pt x="2147896" y="7608174"/>
                </a:lnTo>
                <a:close/>
                <a:moveTo>
                  <a:pt x="2147896" y="6892501"/>
                </a:moveTo>
                <a:lnTo>
                  <a:pt x="1811525" y="6892501"/>
                </a:lnTo>
                <a:lnTo>
                  <a:pt x="1811525" y="7243044"/>
                </a:lnTo>
                <a:lnTo>
                  <a:pt x="2147896" y="7243044"/>
                </a:lnTo>
                <a:close/>
                <a:moveTo>
                  <a:pt x="2147896" y="6527374"/>
                </a:moveTo>
                <a:lnTo>
                  <a:pt x="1811525" y="6527374"/>
                </a:lnTo>
                <a:lnTo>
                  <a:pt x="1811525" y="6877920"/>
                </a:lnTo>
                <a:lnTo>
                  <a:pt x="2147896" y="6877920"/>
                </a:lnTo>
                <a:close/>
                <a:moveTo>
                  <a:pt x="2147896" y="6187385"/>
                </a:moveTo>
                <a:lnTo>
                  <a:pt x="1811526" y="6187385"/>
                </a:lnTo>
                <a:lnTo>
                  <a:pt x="1811526" y="6357302"/>
                </a:lnTo>
                <a:lnTo>
                  <a:pt x="1811525" y="6357302"/>
                </a:lnTo>
                <a:lnTo>
                  <a:pt x="1811525" y="6512794"/>
                </a:lnTo>
                <a:lnTo>
                  <a:pt x="2147896" y="6512794"/>
                </a:lnTo>
                <a:lnTo>
                  <a:pt x="2147896" y="6357302"/>
                </a:lnTo>
                <a:close/>
                <a:moveTo>
                  <a:pt x="2147896" y="5822257"/>
                </a:moveTo>
                <a:lnTo>
                  <a:pt x="1811526" y="5822257"/>
                </a:lnTo>
                <a:lnTo>
                  <a:pt x="1811526" y="6172803"/>
                </a:lnTo>
                <a:lnTo>
                  <a:pt x="2147896" y="6172803"/>
                </a:lnTo>
                <a:close/>
                <a:moveTo>
                  <a:pt x="2147896" y="5457129"/>
                </a:moveTo>
                <a:lnTo>
                  <a:pt x="1811526" y="5457129"/>
                </a:lnTo>
                <a:lnTo>
                  <a:pt x="1811526" y="5807676"/>
                </a:lnTo>
                <a:lnTo>
                  <a:pt x="2147896" y="5807676"/>
                </a:lnTo>
                <a:close/>
                <a:moveTo>
                  <a:pt x="2147896" y="5092001"/>
                </a:moveTo>
                <a:lnTo>
                  <a:pt x="1811526" y="5092001"/>
                </a:lnTo>
                <a:lnTo>
                  <a:pt x="1811526" y="5442548"/>
                </a:lnTo>
                <a:lnTo>
                  <a:pt x="2147896" y="5442548"/>
                </a:lnTo>
                <a:close/>
                <a:moveTo>
                  <a:pt x="2147896" y="4726874"/>
                </a:moveTo>
                <a:lnTo>
                  <a:pt x="1811526" y="4726874"/>
                </a:lnTo>
                <a:lnTo>
                  <a:pt x="1811526" y="5077421"/>
                </a:lnTo>
                <a:lnTo>
                  <a:pt x="2147896" y="5077421"/>
                </a:lnTo>
                <a:close/>
                <a:moveTo>
                  <a:pt x="2147897" y="4361746"/>
                </a:moveTo>
                <a:lnTo>
                  <a:pt x="1811526" y="4361746"/>
                </a:lnTo>
                <a:lnTo>
                  <a:pt x="1811526" y="4712293"/>
                </a:lnTo>
                <a:lnTo>
                  <a:pt x="2147896" y="4712293"/>
                </a:lnTo>
                <a:close/>
                <a:moveTo>
                  <a:pt x="2147897" y="3996618"/>
                </a:moveTo>
                <a:lnTo>
                  <a:pt x="1811526" y="3996618"/>
                </a:lnTo>
                <a:lnTo>
                  <a:pt x="1811526" y="4347165"/>
                </a:lnTo>
                <a:lnTo>
                  <a:pt x="2147897" y="4347165"/>
                </a:lnTo>
                <a:close/>
                <a:moveTo>
                  <a:pt x="2147897" y="3631491"/>
                </a:moveTo>
                <a:lnTo>
                  <a:pt x="1811526" y="3631491"/>
                </a:lnTo>
                <a:lnTo>
                  <a:pt x="1811526" y="3982038"/>
                </a:lnTo>
                <a:lnTo>
                  <a:pt x="2147897" y="3982038"/>
                </a:lnTo>
                <a:close/>
                <a:moveTo>
                  <a:pt x="2147897" y="3266363"/>
                </a:moveTo>
                <a:lnTo>
                  <a:pt x="1811526" y="3266363"/>
                </a:lnTo>
                <a:lnTo>
                  <a:pt x="1811526" y="3616911"/>
                </a:lnTo>
                <a:lnTo>
                  <a:pt x="2147897" y="3616911"/>
                </a:lnTo>
                <a:close/>
                <a:moveTo>
                  <a:pt x="2147897" y="2901235"/>
                </a:moveTo>
                <a:lnTo>
                  <a:pt x="1811526" y="2901235"/>
                </a:lnTo>
                <a:lnTo>
                  <a:pt x="1811526" y="3251783"/>
                </a:lnTo>
                <a:lnTo>
                  <a:pt x="2147897" y="3251783"/>
                </a:lnTo>
                <a:close/>
                <a:moveTo>
                  <a:pt x="2499484" y="11639156"/>
                </a:moveTo>
                <a:lnTo>
                  <a:pt x="2163115" y="11639156"/>
                </a:lnTo>
                <a:lnTo>
                  <a:pt x="2163115" y="11989703"/>
                </a:lnTo>
                <a:lnTo>
                  <a:pt x="2499484" y="11989703"/>
                </a:lnTo>
                <a:close/>
                <a:moveTo>
                  <a:pt x="2499484" y="11274028"/>
                </a:moveTo>
                <a:lnTo>
                  <a:pt x="2163115" y="11274028"/>
                </a:lnTo>
                <a:lnTo>
                  <a:pt x="2163115" y="11624575"/>
                </a:lnTo>
                <a:lnTo>
                  <a:pt x="2499484" y="11624575"/>
                </a:lnTo>
                <a:close/>
                <a:moveTo>
                  <a:pt x="2499484" y="10908900"/>
                </a:moveTo>
                <a:lnTo>
                  <a:pt x="2163115" y="10908901"/>
                </a:lnTo>
                <a:lnTo>
                  <a:pt x="2163115" y="11259448"/>
                </a:lnTo>
                <a:lnTo>
                  <a:pt x="2499484" y="11259448"/>
                </a:lnTo>
                <a:close/>
                <a:moveTo>
                  <a:pt x="2499484" y="10543773"/>
                </a:moveTo>
                <a:lnTo>
                  <a:pt x="2163115" y="10543773"/>
                </a:lnTo>
                <a:lnTo>
                  <a:pt x="2163115" y="10894320"/>
                </a:lnTo>
                <a:lnTo>
                  <a:pt x="2499484" y="10894320"/>
                </a:lnTo>
                <a:close/>
                <a:moveTo>
                  <a:pt x="2499484" y="10178645"/>
                </a:moveTo>
                <a:lnTo>
                  <a:pt x="2163115" y="10178645"/>
                </a:lnTo>
                <a:lnTo>
                  <a:pt x="2163115" y="10529192"/>
                </a:lnTo>
                <a:lnTo>
                  <a:pt x="2499484" y="10529192"/>
                </a:lnTo>
                <a:close/>
                <a:moveTo>
                  <a:pt x="2499484" y="9813518"/>
                </a:moveTo>
                <a:lnTo>
                  <a:pt x="2163115" y="9813518"/>
                </a:lnTo>
                <a:lnTo>
                  <a:pt x="2163115" y="10164065"/>
                </a:lnTo>
                <a:lnTo>
                  <a:pt x="2499484" y="10164065"/>
                </a:lnTo>
                <a:close/>
                <a:moveTo>
                  <a:pt x="2499484" y="9448390"/>
                </a:moveTo>
                <a:lnTo>
                  <a:pt x="2163115" y="9448390"/>
                </a:lnTo>
                <a:lnTo>
                  <a:pt x="2163115" y="9798938"/>
                </a:lnTo>
                <a:lnTo>
                  <a:pt x="2499484" y="9798938"/>
                </a:lnTo>
                <a:close/>
                <a:moveTo>
                  <a:pt x="2499484" y="9083262"/>
                </a:moveTo>
                <a:lnTo>
                  <a:pt x="2163115" y="9083262"/>
                </a:lnTo>
                <a:lnTo>
                  <a:pt x="2163115" y="9433810"/>
                </a:lnTo>
                <a:lnTo>
                  <a:pt x="2499484" y="9433810"/>
                </a:lnTo>
                <a:close/>
                <a:moveTo>
                  <a:pt x="2499484" y="8718135"/>
                </a:moveTo>
                <a:lnTo>
                  <a:pt x="2163115" y="8718135"/>
                </a:lnTo>
                <a:lnTo>
                  <a:pt x="2163115" y="9068682"/>
                </a:lnTo>
                <a:lnTo>
                  <a:pt x="2499484" y="9068682"/>
                </a:lnTo>
                <a:close/>
                <a:moveTo>
                  <a:pt x="2499484" y="8353008"/>
                </a:moveTo>
                <a:lnTo>
                  <a:pt x="2163115" y="8353008"/>
                </a:lnTo>
                <a:lnTo>
                  <a:pt x="2163115" y="8703555"/>
                </a:lnTo>
                <a:lnTo>
                  <a:pt x="2499484" y="8703555"/>
                </a:lnTo>
                <a:close/>
                <a:moveTo>
                  <a:pt x="2499484" y="7987881"/>
                </a:moveTo>
                <a:lnTo>
                  <a:pt x="2163115" y="7987881"/>
                </a:lnTo>
                <a:lnTo>
                  <a:pt x="2163115" y="8338428"/>
                </a:lnTo>
                <a:lnTo>
                  <a:pt x="2499484" y="8338428"/>
                </a:lnTo>
                <a:close/>
                <a:moveTo>
                  <a:pt x="2499484" y="7622754"/>
                </a:moveTo>
                <a:lnTo>
                  <a:pt x="2163115" y="7622754"/>
                </a:lnTo>
                <a:lnTo>
                  <a:pt x="2163115" y="7973301"/>
                </a:lnTo>
                <a:lnTo>
                  <a:pt x="2499484" y="7973301"/>
                </a:lnTo>
                <a:close/>
                <a:moveTo>
                  <a:pt x="2499484" y="7257625"/>
                </a:moveTo>
                <a:lnTo>
                  <a:pt x="2163115" y="7257625"/>
                </a:lnTo>
                <a:lnTo>
                  <a:pt x="2163115" y="7608174"/>
                </a:lnTo>
                <a:lnTo>
                  <a:pt x="2499484" y="7608174"/>
                </a:lnTo>
                <a:close/>
                <a:moveTo>
                  <a:pt x="2499484" y="6892501"/>
                </a:moveTo>
                <a:lnTo>
                  <a:pt x="2163115" y="6892501"/>
                </a:lnTo>
                <a:lnTo>
                  <a:pt x="2163115" y="7243044"/>
                </a:lnTo>
                <a:lnTo>
                  <a:pt x="2499484" y="7243044"/>
                </a:lnTo>
                <a:close/>
                <a:moveTo>
                  <a:pt x="2499485" y="6527374"/>
                </a:moveTo>
                <a:lnTo>
                  <a:pt x="2163115" y="6527374"/>
                </a:lnTo>
                <a:lnTo>
                  <a:pt x="2163115" y="6877920"/>
                </a:lnTo>
                <a:lnTo>
                  <a:pt x="2499484" y="6877921"/>
                </a:lnTo>
                <a:close/>
                <a:moveTo>
                  <a:pt x="2499485" y="6187384"/>
                </a:moveTo>
                <a:lnTo>
                  <a:pt x="2163116" y="6187385"/>
                </a:lnTo>
                <a:lnTo>
                  <a:pt x="2163116" y="6357302"/>
                </a:lnTo>
                <a:lnTo>
                  <a:pt x="2163115" y="6357302"/>
                </a:lnTo>
                <a:lnTo>
                  <a:pt x="2163115" y="6512794"/>
                </a:lnTo>
                <a:lnTo>
                  <a:pt x="2499485" y="6512794"/>
                </a:lnTo>
                <a:lnTo>
                  <a:pt x="2499485" y="6357302"/>
                </a:lnTo>
                <a:close/>
                <a:moveTo>
                  <a:pt x="2499485" y="5822257"/>
                </a:moveTo>
                <a:lnTo>
                  <a:pt x="2163116" y="5822257"/>
                </a:lnTo>
                <a:lnTo>
                  <a:pt x="2163116" y="6172803"/>
                </a:lnTo>
                <a:lnTo>
                  <a:pt x="2499485" y="6172803"/>
                </a:lnTo>
                <a:close/>
                <a:moveTo>
                  <a:pt x="2499485" y="5457129"/>
                </a:moveTo>
                <a:lnTo>
                  <a:pt x="2163116" y="5457129"/>
                </a:lnTo>
                <a:lnTo>
                  <a:pt x="2163116" y="5807676"/>
                </a:lnTo>
                <a:lnTo>
                  <a:pt x="2499485" y="5807676"/>
                </a:lnTo>
                <a:close/>
                <a:moveTo>
                  <a:pt x="2499485" y="5092001"/>
                </a:moveTo>
                <a:lnTo>
                  <a:pt x="2163116" y="5092001"/>
                </a:lnTo>
                <a:lnTo>
                  <a:pt x="2163116" y="5442548"/>
                </a:lnTo>
                <a:lnTo>
                  <a:pt x="2499485" y="5442548"/>
                </a:lnTo>
                <a:close/>
                <a:moveTo>
                  <a:pt x="2499485" y="4726873"/>
                </a:moveTo>
                <a:lnTo>
                  <a:pt x="2163116" y="4726874"/>
                </a:lnTo>
                <a:lnTo>
                  <a:pt x="2163116" y="5077421"/>
                </a:lnTo>
                <a:lnTo>
                  <a:pt x="2499485" y="5077421"/>
                </a:lnTo>
                <a:close/>
                <a:moveTo>
                  <a:pt x="2499485" y="4361746"/>
                </a:moveTo>
                <a:lnTo>
                  <a:pt x="2163116" y="4361746"/>
                </a:lnTo>
                <a:lnTo>
                  <a:pt x="2163116" y="4712293"/>
                </a:lnTo>
                <a:lnTo>
                  <a:pt x="2499485" y="4712293"/>
                </a:lnTo>
                <a:close/>
                <a:moveTo>
                  <a:pt x="2499485" y="3266363"/>
                </a:moveTo>
                <a:lnTo>
                  <a:pt x="2163116" y="3266363"/>
                </a:lnTo>
                <a:lnTo>
                  <a:pt x="2163116" y="3616911"/>
                </a:lnTo>
                <a:lnTo>
                  <a:pt x="2499485" y="3616911"/>
                </a:lnTo>
                <a:close/>
                <a:moveTo>
                  <a:pt x="2499485" y="2901235"/>
                </a:moveTo>
                <a:lnTo>
                  <a:pt x="2163116" y="2901235"/>
                </a:lnTo>
                <a:lnTo>
                  <a:pt x="2163116" y="3251783"/>
                </a:lnTo>
                <a:lnTo>
                  <a:pt x="2499485" y="3251783"/>
                </a:lnTo>
                <a:close/>
                <a:moveTo>
                  <a:pt x="2851074" y="11639156"/>
                </a:moveTo>
                <a:lnTo>
                  <a:pt x="2514704" y="11639156"/>
                </a:lnTo>
                <a:lnTo>
                  <a:pt x="2514704" y="11989703"/>
                </a:lnTo>
                <a:lnTo>
                  <a:pt x="2851074" y="11989703"/>
                </a:lnTo>
                <a:close/>
                <a:moveTo>
                  <a:pt x="2851074" y="11274028"/>
                </a:moveTo>
                <a:lnTo>
                  <a:pt x="2514704" y="11274028"/>
                </a:lnTo>
                <a:lnTo>
                  <a:pt x="2514704" y="11624575"/>
                </a:lnTo>
                <a:lnTo>
                  <a:pt x="2851074" y="11624575"/>
                </a:lnTo>
                <a:close/>
                <a:moveTo>
                  <a:pt x="2851074" y="10908900"/>
                </a:moveTo>
                <a:lnTo>
                  <a:pt x="2514704" y="10908900"/>
                </a:lnTo>
                <a:lnTo>
                  <a:pt x="2514704" y="11259448"/>
                </a:lnTo>
                <a:lnTo>
                  <a:pt x="2851074" y="11259448"/>
                </a:lnTo>
                <a:close/>
                <a:moveTo>
                  <a:pt x="2851074" y="10543773"/>
                </a:moveTo>
                <a:lnTo>
                  <a:pt x="2514704" y="10543773"/>
                </a:lnTo>
                <a:lnTo>
                  <a:pt x="2514704" y="10894320"/>
                </a:lnTo>
                <a:lnTo>
                  <a:pt x="2851074" y="10894320"/>
                </a:lnTo>
                <a:close/>
                <a:moveTo>
                  <a:pt x="2851074" y="10178645"/>
                </a:moveTo>
                <a:lnTo>
                  <a:pt x="2514704" y="10178645"/>
                </a:lnTo>
                <a:lnTo>
                  <a:pt x="2514704" y="10529192"/>
                </a:lnTo>
                <a:lnTo>
                  <a:pt x="2851074" y="10529192"/>
                </a:lnTo>
                <a:close/>
                <a:moveTo>
                  <a:pt x="2851074" y="9813518"/>
                </a:moveTo>
                <a:lnTo>
                  <a:pt x="2514704" y="9813518"/>
                </a:lnTo>
                <a:lnTo>
                  <a:pt x="2514704" y="10164065"/>
                </a:lnTo>
                <a:lnTo>
                  <a:pt x="2851074" y="10164065"/>
                </a:lnTo>
                <a:close/>
                <a:moveTo>
                  <a:pt x="2851074" y="9448390"/>
                </a:moveTo>
                <a:lnTo>
                  <a:pt x="2514704" y="9448390"/>
                </a:lnTo>
                <a:lnTo>
                  <a:pt x="2514704" y="9798938"/>
                </a:lnTo>
                <a:lnTo>
                  <a:pt x="2851074" y="9798938"/>
                </a:lnTo>
                <a:close/>
                <a:moveTo>
                  <a:pt x="2851074" y="9083262"/>
                </a:moveTo>
                <a:lnTo>
                  <a:pt x="2514704" y="9083262"/>
                </a:lnTo>
                <a:lnTo>
                  <a:pt x="2514704" y="9433810"/>
                </a:lnTo>
                <a:lnTo>
                  <a:pt x="2851074" y="9433810"/>
                </a:lnTo>
                <a:close/>
                <a:moveTo>
                  <a:pt x="2851074" y="8718135"/>
                </a:moveTo>
                <a:lnTo>
                  <a:pt x="2514704" y="8718135"/>
                </a:lnTo>
                <a:lnTo>
                  <a:pt x="2514704" y="9068682"/>
                </a:lnTo>
                <a:lnTo>
                  <a:pt x="2851074" y="9068682"/>
                </a:lnTo>
                <a:close/>
                <a:moveTo>
                  <a:pt x="2851074" y="8353008"/>
                </a:moveTo>
                <a:lnTo>
                  <a:pt x="2514704" y="8353008"/>
                </a:lnTo>
                <a:lnTo>
                  <a:pt x="2514704" y="8703555"/>
                </a:lnTo>
                <a:lnTo>
                  <a:pt x="2851074" y="8703555"/>
                </a:lnTo>
                <a:close/>
                <a:moveTo>
                  <a:pt x="2851074" y="7987881"/>
                </a:moveTo>
                <a:lnTo>
                  <a:pt x="2514704" y="7987881"/>
                </a:lnTo>
                <a:lnTo>
                  <a:pt x="2514704" y="8338428"/>
                </a:lnTo>
                <a:lnTo>
                  <a:pt x="2851074" y="8338428"/>
                </a:lnTo>
                <a:close/>
                <a:moveTo>
                  <a:pt x="2851074" y="7622754"/>
                </a:moveTo>
                <a:lnTo>
                  <a:pt x="2514704" y="7622754"/>
                </a:lnTo>
                <a:lnTo>
                  <a:pt x="2514704" y="7973301"/>
                </a:lnTo>
                <a:lnTo>
                  <a:pt x="2851074" y="7973301"/>
                </a:lnTo>
                <a:close/>
                <a:moveTo>
                  <a:pt x="2851074" y="7257625"/>
                </a:moveTo>
                <a:lnTo>
                  <a:pt x="2514704" y="7257625"/>
                </a:lnTo>
                <a:lnTo>
                  <a:pt x="2514704" y="7608174"/>
                </a:lnTo>
                <a:lnTo>
                  <a:pt x="2851074" y="7608174"/>
                </a:lnTo>
                <a:close/>
                <a:moveTo>
                  <a:pt x="2851074" y="6892501"/>
                </a:moveTo>
                <a:lnTo>
                  <a:pt x="2514704" y="6892501"/>
                </a:lnTo>
                <a:lnTo>
                  <a:pt x="2514704" y="7243044"/>
                </a:lnTo>
                <a:lnTo>
                  <a:pt x="2851074" y="7243044"/>
                </a:lnTo>
                <a:close/>
                <a:moveTo>
                  <a:pt x="2851075" y="6527374"/>
                </a:moveTo>
                <a:lnTo>
                  <a:pt x="2514705" y="6527374"/>
                </a:lnTo>
                <a:lnTo>
                  <a:pt x="2514704" y="6877921"/>
                </a:lnTo>
                <a:lnTo>
                  <a:pt x="2851074" y="6877921"/>
                </a:lnTo>
                <a:close/>
                <a:moveTo>
                  <a:pt x="2851075" y="6187384"/>
                </a:moveTo>
                <a:lnTo>
                  <a:pt x="2514705" y="6187384"/>
                </a:lnTo>
                <a:lnTo>
                  <a:pt x="2514705" y="6357302"/>
                </a:lnTo>
                <a:lnTo>
                  <a:pt x="2514705" y="6512794"/>
                </a:lnTo>
                <a:lnTo>
                  <a:pt x="2851075" y="6512794"/>
                </a:lnTo>
                <a:lnTo>
                  <a:pt x="2851075" y="6357302"/>
                </a:lnTo>
                <a:close/>
                <a:moveTo>
                  <a:pt x="2851075" y="5822257"/>
                </a:moveTo>
                <a:lnTo>
                  <a:pt x="2514705" y="5822257"/>
                </a:lnTo>
                <a:lnTo>
                  <a:pt x="2514705" y="6172803"/>
                </a:lnTo>
                <a:lnTo>
                  <a:pt x="2851075" y="6172803"/>
                </a:lnTo>
                <a:close/>
                <a:moveTo>
                  <a:pt x="2851075" y="5457129"/>
                </a:moveTo>
                <a:lnTo>
                  <a:pt x="2514705" y="5457129"/>
                </a:lnTo>
                <a:lnTo>
                  <a:pt x="2514705" y="5807676"/>
                </a:lnTo>
                <a:lnTo>
                  <a:pt x="2851075" y="5807676"/>
                </a:lnTo>
                <a:close/>
                <a:moveTo>
                  <a:pt x="3202664" y="11639156"/>
                </a:moveTo>
                <a:lnTo>
                  <a:pt x="2866294" y="11639156"/>
                </a:lnTo>
                <a:lnTo>
                  <a:pt x="2866294" y="11989703"/>
                </a:lnTo>
                <a:lnTo>
                  <a:pt x="3202664" y="11989703"/>
                </a:lnTo>
                <a:close/>
                <a:moveTo>
                  <a:pt x="3202665" y="11274028"/>
                </a:moveTo>
                <a:lnTo>
                  <a:pt x="2866294" y="11274028"/>
                </a:lnTo>
                <a:lnTo>
                  <a:pt x="2866294" y="11624575"/>
                </a:lnTo>
                <a:lnTo>
                  <a:pt x="3202664" y="11624575"/>
                </a:lnTo>
                <a:close/>
                <a:moveTo>
                  <a:pt x="3202665" y="10908900"/>
                </a:moveTo>
                <a:lnTo>
                  <a:pt x="2866294" y="10908900"/>
                </a:lnTo>
                <a:lnTo>
                  <a:pt x="2866294" y="11259448"/>
                </a:lnTo>
                <a:lnTo>
                  <a:pt x="3202665" y="11259448"/>
                </a:lnTo>
                <a:close/>
                <a:moveTo>
                  <a:pt x="3202665" y="10543773"/>
                </a:moveTo>
                <a:lnTo>
                  <a:pt x="2866294" y="10543773"/>
                </a:lnTo>
                <a:lnTo>
                  <a:pt x="2866294" y="10894320"/>
                </a:lnTo>
                <a:lnTo>
                  <a:pt x="3202665" y="10894320"/>
                </a:lnTo>
                <a:close/>
                <a:moveTo>
                  <a:pt x="3202665" y="10178645"/>
                </a:moveTo>
                <a:lnTo>
                  <a:pt x="2866294" y="10178645"/>
                </a:lnTo>
                <a:lnTo>
                  <a:pt x="2866294" y="10529192"/>
                </a:lnTo>
                <a:lnTo>
                  <a:pt x="3202665" y="10529192"/>
                </a:lnTo>
                <a:close/>
                <a:moveTo>
                  <a:pt x="3202665" y="9813518"/>
                </a:moveTo>
                <a:lnTo>
                  <a:pt x="2866294" y="9813518"/>
                </a:lnTo>
                <a:lnTo>
                  <a:pt x="2866294" y="10164065"/>
                </a:lnTo>
                <a:lnTo>
                  <a:pt x="3202665" y="10164065"/>
                </a:lnTo>
                <a:close/>
                <a:moveTo>
                  <a:pt x="3202665" y="9448390"/>
                </a:moveTo>
                <a:lnTo>
                  <a:pt x="2866294" y="9448390"/>
                </a:lnTo>
                <a:lnTo>
                  <a:pt x="2866294" y="9798938"/>
                </a:lnTo>
                <a:lnTo>
                  <a:pt x="3202665" y="9798938"/>
                </a:lnTo>
                <a:close/>
                <a:moveTo>
                  <a:pt x="3202665" y="8353008"/>
                </a:moveTo>
                <a:lnTo>
                  <a:pt x="2866294" y="8353008"/>
                </a:lnTo>
                <a:lnTo>
                  <a:pt x="2866294" y="8703555"/>
                </a:lnTo>
                <a:lnTo>
                  <a:pt x="3202665" y="8703555"/>
                </a:lnTo>
                <a:close/>
                <a:moveTo>
                  <a:pt x="3202665" y="7987881"/>
                </a:moveTo>
                <a:lnTo>
                  <a:pt x="2866294" y="7987881"/>
                </a:lnTo>
                <a:lnTo>
                  <a:pt x="2866294" y="8338428"/>
                </a:lnTo>
                <a:lnTo>
                  <a:pt x="3202665" y="8338428"/>
                </a:lnTo>
                <a:close/>
                <a:moveTo>
                  <a:pt x="3202665" y="7622754"/>
                </a:moveTo>
                <a:lnTo>
                  <a:pt x="2866294" y="7622754"/>
                </a:lnTo>
                <a:lnTo>
                  <a:pt x="2866294" y="7973301"/>
                </a:lnTo>
                <a:lnTo>
                  <a:pt x="3202665" y="7973301"/>
                </a:lnTo>
                <a:close/>
                <a:moveTo>
                  <a:pt x="3571906" y="11639155"/>
                </a:moveTo>
                <a:lnTo>
                  <a:pt x="3393038" y="11639155"/>
                </a:lnTo>
                <a:lnTo>
                  <a:pt x="3393038" y="11639156"/>
                </a:lnTo>
                <a:lnTo>
                  <a:pt x="3217884" y="11639156"/>
                </a:lnTo>
                <a:lnTo>
                  <a:pt x="3217884" y="11989703"/>
                </a:lnTo>
                <a:lnTo>
                  <a:pt x="3340430" y="11989703"/>
                </a:lnTo>
                <a:lnTo>
                  <a:pt x="3393038" y="11989703"/>
                </a:lnTo>
                <a:lnTo>
                  <a:pt x="3571906" y="11989703"/>
                </a:lnTo>
                <a:close/>
                <a:moveTo>
                  <a:pt x="3571906" y="11274028"/>
                </a:moveTo>
                <a:lnTo>
                  <a:pt x="3393038" y="11274028"/>
                </a:lnTo>
                <a:lnTo>
                  <a:pt x="3340430" y="11274028"/>
                </a:lnTo>
                <a:lnTo>
                  <a:pt x="3217885" y="11274028"/>
                </a:lnTo>
                <a:lnTo>
                  <a:pt x="3217884" y="11624575"/>
                </a:lnTo>
                <a:lnTo>
                  <a:pt x="3340430" y="11624575"/>
                </a:lnTo>
                <a:lnTo>
                  <a:pt x="3393038" y="11624575"/>
                </a:lnTo>
                <a:lnTo>
                  <a:pt x="3571906" y="11624575"/>
                </a:lnTo>
                <a:close/>
                <a:moveTo>
                  <a:pt x="3571906" y="10908900"/>
                </a:moveTo>
                <a:lnTo>
                  <a:pt x="3393038" y="10908900"/>
                </a:lnTo>
                <a:lnTo>
                  <a:pt x="3340430" y="10908900"/>
                </a:lnTo>
                <a:lnTo>
                  <a:pt x="3217885" y="10908900"/>
                </a:lnTo>
                <a:lnTo>
                  <a:pt x="3217885" y="11259448"/>
                </a:lnTo>
                <a:lnTo>
                  <a:pt x="3340430" y="11259448"/>
                </a:lnTo>
                <a:lnTo>
                  <a:pt x="3393038" y="11259448"/>
                </a:lnTo>
                <a:lnTo>
                  <a:pt x="3571906" y="11259448"/>
                </a:lnTo>
                <a:close/>
                <a:moveTo>
                  <a:pt x="3571906" y="10543772"/>
                </a:moveTo>
                <a:lnTo>
                  <a:pt x="3393038" y="10543772"/>
                </a:lnTo>
                <a:lnTo>
                  <a:pt x="3393038" y="10543773"/>
                </a:lnTo>
                <a:lnTo>
                  <a:pt x="3217885" y="10543773"/>
                </a:lnTo>
                <a:lnTo>
                  <a:pt x="3217885" y="10894320"/>
                </a:lnTo>
                <a:lnTo>
                  <a:pt x="3340430" y="10894320"/>
                </a:lnTo>
                <a:lnTo>
                  <a:pt x="3393038" y="10894320"/>
                </a:lnTo>
                <a:lnTo>
                  <a:pt x="3571906" y="10894320"/>
                </a:lnTo>
                <a:close/>
                <a:moveTo>
                  <a:pt x="3571906" y="10178645"/>
                </a:moveTo>
                <a:lnTo>
                  <a:pt x="3393038" y="10178645"/>
                </a:lnTo>
                <a:lnTo>
                  <a:pt x="3340430" y="10178645"/>
                </a:lnTo>
                <a:lnTo>
                  <a:pt x="3217885" y="10178645"/>
                </a:lnTo>
                <a:lnTo>
                  <a:pt x="3217885" y="10529192"/>
                </a:lnTo>
                <a:lnTo>
                  <a:pt x="3340430" y="10529192"/>
                </a:lnTo>
                <a:lnTo>
                  <a:pt x="3393038" y="10529192"/>
                </a:lnTo>
                <a:lnTo>
                  <a:pt x="3571906" y="10529192"/>
                </a:lnTo>
                <a:close/>
                <a:moveTo>
                  <a:pt x="3923499" y="11639155"/>
                </a:moveTo>
                <a:lnTo>
                  <a:pt x="3587126" y="11639155"/>
                </a:lnTo>
                <a:lnTo>
                  <a:pt x="3587126" y="11989703"/>
                </a:lnTo>
                <a:lnTo>
                  <a:pt x="3923499" y="11989703"/>
                </a:lnTo>
                <a:close/>
                <a:moveTo>
                  <a:pt x="4128156" y="11989703"/>
                </a:moveTo>
                <a:lnTo>
                  <a:pt x="4116441" y="12004282"/>
                </a:lnTo>
                <a:lnTo>
                  <a:pt x="3938719" y="12004282"/>
                </a:lnTo>
                <a:lnTo>
                  <a:pt x="3938719" y="12350495"/>
                </a:lnTo>
                <a:lnTo>
                  <a:pt x="3923499" y="12350612"/>
                </a:lnTo>
                <a:lnTo>
                  <a:pt x="3923499" y="12004282"/>
                </a:lnTo>
                <a:lnTo>
                  <a:pt x="3587126" y="12004282"/>
                </a:lnTo>
                <a:lnTo>
                  <a:pt x="3587126" y="12353198"/>
                </a:lnTo>
                <a:lnTo>
                  <a:pt x="3571906" y="12353316"/>
                </a:lnTo>
                <a:lnTo>
                  <a:pt x="3571906" y="12004282"/>
                </a:lnTo>
                <a:lnTo>
                  <a:pt x="3393038" y="12004282"/>
                </a:lnTo>
                <a:lnTo>
                  <a:pt x="3393038" y="12004284"/>
                </a:lnTo>
                <a:lnTo>
                  <a:pt x="3217884" y="12004284"/>
                </a:lnTo>
                <a:lnTo>
                  <a:pt x="3217884" y="12352903"/>
                </a:lnTo>
                <a:lnTo>
                  <a:pt x="3202664" y="12352858"/>
                </a:lnTo>
                <a:lnTo>
                  <a:pt x="3202664" y="12004284"/>
                </a:lnTo>
                <a:lnTo>
                  <a:pt x="2866294" y="12004284"/>
                </a:lnTo>
                <a:lnTo>
                  <a:pt x="2866294" y="12351872"/>
                </a:lnTo>
                <a:lnTo>
                  <a:pt x="2851074" y="12351827"/>
                </a:lnTo>
                <a:lnTo>
                  <a:pt x="2851074" y="12004284"/>
                </a:lnTo>
                <a:lnTo>
                  <a:pt x="2514704" y="12004284"/>
                </a:lnTo>
                <a:lnTo>
                  <a:pt x="2514704" y="12352982"/>
                </a:lnTo>
                <a:lnTo>
                  <a:pt x="2499484" y="12353158"/>
                </a:lnTo>
                <a:lnTo>
                  <a:pt x="2499484" y="12004284"/>
                </a:lnTo>
                <a:lnTo>
                  <a:pt x="2163115" y="12004284"/>
                </a:lnTo>
                <a:lnTo>
                  <a:pt x="2163115" y="12354830"/>
                </a:lnTo>
                <a:lnTo>
                  <a:pt x="2354998" y="12354830"/>
                </a:lnTo>
                <a:lnTo>
                  <a:pt x="1724187" y="12362130"/>
                </a:lnTo>
                <a:cubicBezTo>
                  <a:pt x="1341034" y="12362130"/>
                  <a:pt x="957734" y="12358608"/>
                  <a:pt x="574581" y="12355968"/>
                </a:cubicBezTo>
                <a:lnTo>
                  <a:pt x="423655" y="12354830"/>
                </a:lnTo>
                <a:lnTo>
                  <a:pt x="741535" y="12354830"/>
                </a:lnTo>
                <a:lnTo>
                  <a:pt x="741535" y="12004282"/>
                </a:lnTo>
                <a:lnTo>
                  <a:pt x="405166" y="12004282"/>
                </a:lnTo>
                <a:lnTo>
                  <a:pt x="405166" y="12354690"/>
                </a:lnTo>
                <a:lnTo>
                  <a:pt x="389946" y="12354576"/>
                </a:lnTo>
                <a:lnTo>
                  <a:pt x="389946" y="12004282"/>
                </a:lnTo>
                <a:lnTo>
                  <a:pt x="53573" y="12004282"/>
                </a:lnTo>
                <a:lnTo>
                  <a:pt x="53573" y="12350861"/>
                </a:lnTo>
                <a:lnTo>
                  <a:pt x="38353" y="12349591"/>
                </a:lnTo>
                <a:lnTo>
                  <a:pt x="38353" y="12004282"/>
                </a:lnTo>
                <a:lnTo>
                  <a:pt x="734" y="12004282"/>
                </a:lnTo>
                <a:lnTo>
                  <a:pt x="734" y="11989703"/>
                </a:lnTo>
                <a:lnTo>
                  <a:pt x="38353" y="11989703"/>
                </a:lnTo>
                <a:lnTo>
                  <a:pt x="38353" y="11639155"/>
                </a:lnTo>
                <a:lnTo>
                  <a:pt x="734" y="11639155"/>
                </a:lnTo>
                <a:lnTo>
                  <a:pt x="734" y="11624575"/>
                </a:lnTo>
                <a:lnTo>
                  <a:pt x="38353" y="11624575"/>
                </a:lnTo>
                <a:lnTo>
                  <a:pt x="38353" y="11274028"/>
                </a:lnTo>
                <a:lnTo>
                  <a:pt x="734" y="11274028"/>
                </a:lnTo>
                <a:lnTo>
                  <a:pt x="734" y="11259448"/>
                </a:lnTo>
                <a:lnTo>
                  <a:pt x="38353" y="11259448"/>
                </a:lnTo>
                <a:lnTo>
                  <a:pt x="38353" y="10908900"/>
                </a:lnTo>
                <a:lnTo>
                  <a:pt x="623" y="10908900"/>
                </a:lnTo>
                <a:lnTo>
                  <a:pt x="611" y="10894320"/>
                </a:lnTo>
                <a:lnTo>
                  <a:pt x="38353" y="10894320"/>
                </a:lnTo>
                <a:lnTo>
                  <a:pt x="38353" y="10543772"/>
                </a:lnTo>
                <a:lnTo>
                  <a:pt x="335" y="10543772"/>
                </a:lnTo>
                <a:lnTo>
                  <a:pt x="323" y="10529192"/>
                </a:lnTo>
                <a:lnTo>
                  <a:pt x="38353" y="10529192"/>
                </a:lnTo>
                <a:lnTo>
                  <a:pt x="38353" y="10178645"/>
                </a:lnTo>
                <a:lnTo>
                  <a:pt x="47" y="10178645"/>
                </a:lnTo>
                <a:lnTo>
                  <a:pt x="35" y="10164065"/>
                </a:lnTo>
                <a:lnTo>
                  <a:pt x="38353" y="10164065"/>
                </a:lnTo>
                <a:lnTo>
                  <a:pt x="38353" y="9813518"/>
                </a:lnTo>
                <a:lnTo>
                  <a:pt x="0" y="9813518"/>
                </a:lnTo>
                <a:lnTo>
                  <a:pt x="0" y="9798938"/>
                </a:lnTo>
                <a:lnTo>
                  <a:pt x="38353" y="9798938"/>
                </a:lnTo>
                <a:lnTo>
                  <a:pt x="38353" y="9448390"/>
                </a:lnTo>
                <a:lnTo>
                  <a:pt x="0" y="9448390"/>
                </a:lnTo>
                <a:lnTo>
                  <a:pt x="0" y="9433810"/>
                </a:lnTo>
                <a:lnTo>
                  <a:pt x="38353" y="9433810"/>
                </a:lnTo>
                <a:lnTo>
                  <a:pt x="38353" y="9083262"/>
                </a:lnTo>
                <a:lnTo>
                  <a:pt x="0" y="9083262"/>
                </a:lnTo>
                <a:lnTo>
                  <a:pt x="0" y="9068682"/>
                </a:lnTo>
                <a:lnTo>
                  <a:pt x="38353" y="9068682"/>
                </a:lnTo>
                <a:lnTo>
                  <a:pt x="38353" y="8718135"/>
                </a:lnTo>
                <a:lnTo>
                  <a:pt x="0" y="8718135"/>
                </a:lnTo>
                <a:lnTo>
                  <a:pt x="0" y="8703555"/>
                </a:lnTo>
                <a:lnTo>
                  <a:pt x="38353" y="8703555"/>
                </a:lnTo>
                <a:lnTo>
                  <a:pt x="38353" y="8353008"/>
                </a:lnTo>
                <a:lnTo>
                  <a:pt x="0" y="8353008"/>
                </a:lnTo>
                <a:lnTo>
                  <a:pt x="0" y="8338428"/>
                </a:lnTo>
                <a:lnTo>
                  <a:pt x="38353" y="8338428"/>
                </a:lnTo>
                <a:lnTo>
                  <a:pt x="38353" y="7987881"/>
                </a:lnTo>
                <a:lnTo>
                  <a:pt x="0" y="7987881"/>
                </a:lnTo>
                <a:lnTo>
                  <a:pt x="0" y="7980077"/>
                </a:lnTo>
                <a:lnTo>
                  <a:pt x="0" y="7973301"/>
                </a:lnTo>
                <a:lnTo>
                  <a:pt x="38353" y="7973301"/>
                </a:lnTo>
                <a:lnTo>
                  <a:pt x="38353" y="7622754"/>
                </a:lnTo>
                <a:lnTo>
                  <a:pt x="0" y="7622754"/>
                </a:lnTo>
                <a:lnTo>
                  <a:pt x="0" y="7608174"/>
                </a:lnTo>
                <a:lnTo>
                  <a:pt x="38353" y="7608174"/>
                </a:lnTo>
                <a:lnTo>
                  <a:pt x="38353" y="7257625"/>
                </a:lnTo>
                <a:lnTo>
                  <a:pt x="0" y="7257625"/>
                </a:lnTo>
                <a:lnTo>
                  <a:pt x="0" y="7243044"/>
                </a:lnTo>
                <a:lnTo>
                  <a:pt x="38353" y="7243044"/>
                </a:lnTo>
                <a:lnTo>
                  <a:pt x="38353" y="6892501"/>
                </a:lnTo>
                <a:lnTo>
                  <a:pt x="7" y="6892501"/>
                </a:lnTo>
                <a:lnTo>
                  <a:pt x="10" y="6877920"/>
                </a:lnTo>
                <a:lnTo>
                  <a:pt x="38353" y="6877920"/>
                </a:lnTo>
                <a:lnTo>
                  <a:pt x="38353" y="6527374"/>
                </a:lnTo>
                <a:lnTo>
                  <a:pt x="79" y="6527374"/>
                </a:lnTo>
                <a:lnTo>
                  <a:pt x="82" y="6512794"/>
                </a:lnTo>
                <a:lnTo>
                  <a:pt x="38353" y="6512794"/>
                </a:lnTo>
                <a:lnTo>
                  <a:pt x="38353" y="6187383"/>
                </a:lnTo>
                <a:lnTo>
                  <a:pt x="146" y="6187383"/>
                </a:lnTo>
                <a:lnTo>
                  <a:pt x="148" y="6178585"/>
                </a:lnTo>
                <a:lnTo>
                  <a:pt x="148" y="6172803"/>
                </a:lnTo>
                <a:lnTo>
                  <a:pt x="38354" y="6172803"/>
                </a:lnTo>
                <a:lnTo>
                  <a:pt x="38354" y="5822255"/>
                </a:lnTo>
                <a:lnTo>
                  <a:pt x="148" y="5822255"/>
                </a:lnTo>
                <a:lnTo>
                  <a:pt x="148" y="5807676"/>
                </a:lnTo>
                <a:lnTo>
                  <a:pt x="38354" y="5807676"/>
                </a:lnTo>
                <a:lnTo>
                  <a:pt x="38354" y="5457129"/>
                </a:lnTo>
                <a:lnTo>
                  <a:pt x="148" y="5457129"/>
                </a:lnTo>
                <a:lnTo>
                  <a:pt x="148" y="5442548"/>
                </a:lnTo>
                <a:lnTo>
                  <a:pt x="38354" y="5442548"/>
                </a:lnTo>
                <a:lnTo>
                  <a:pt x="38354" y="5092001"/>
                </a:lnTo>
                <a:lnTo>
                  <a:pt x="148" y="5092001"/>
                </a:lnTo>
                <a:lnTo>
                  <a:pt x="148" y="5077421"/>
                </a:lnTo>
                <a:lnTo>
                  <a:pt x="38354" y="5077421"/>
                </a:lnTo>
                <a:lnTo>
                  <a:pt x="38354" y="4726873"/>
                </a:lnTo>
                <a:lnTo>
                  <a:pt x="148" y="4726873"/>
                </a:lnTo>
                <a:lnTo>
                  <a:pt x="148" y="4712293"/>
                </a:lnTo>
                <a:lnTo>
                  <a:pt x="38354" y="4712293"/>
                </a:lnTo>
                <a:lnTo>
                  <a:pt x="38354" y="4361745"/>
                </a:lnTo>
                <a:lnTo>
                  <a:pt x="148" y="4361745"/>
                </a:lnTo>
                <a:lnTo>
                  <a:pt x="148" y="4347165"/>
                </a:lnTo>
                <a:lnTo>
                  <a:pt x="38354" y="4347165"/>
                </a:lnTo>
                <a:lnTo>
                  <a:pt x="38354" y="3996618"/>
                </a:lnTo>
                <a:lnTo>
                  <a:pt x="148" y="3996618"/>
                </a:lnTo>
                <a:lnTo>
                  <a:pt x="148" y="3982038"/>
                </a:lnTo>
                <a:lnTo>
                  <a:pt x="38354" y="3982038"/>
                </a:lnTo>
                <a:lnTo>
                  <a:pt x="38354" y="3631491"/>
                </a:lnTo>
                <a:lnTo>
                  <a:pt x="148" y="3631491"/>
                </a:lnTo>
                <a:lnTo>
                  <a:pt x="148" y="3616911"/>
                </a:lnTo>
                <a:lnTo>
                  <a:pt x="38354" y="3616911"/>
                </a:lnTo>
                <a:lnTo>
                  <a:pt x="38354" y="3266363"/>
                </a:lnTo>
                <a:lnTo>
                  <a:pt x="148" y="3266363"/>
                </a:lnTo>
                <a:lnTo>
                  <a:pt x="148" y="3251783"/>
                </a:lnTo>
                <a:lnTo>
                  <a:pt x="38354" y="3251783"/>
                </a:lnTo>
                <a:lnTo>
                  <a:pt x="38354" y="2901235"/>
                </a:lnTo>
                <a:lnTo>
                  <a:pt x="148" y="2901235"/>
                </a:lnTo>
                <a:lnTo>
                  <a:pt x="148" y="2886655"/>
                </a:lnTo>
                <a:lnTo>
                  <a:pt x="38354" y="2886655"/>
                </a:lnTo>
                <a:lnTo>
                  <a:pt x="38354" y="2536108"/>
                </a:lnTo>
                <a:lnTo>
                  <a:pt x="148" y="2536108"/>
                </a:lnTo>
                <a:lnTo>
                  <a:pt x="148" y="2521528"/>
                </a:lnTo>
                <a:lnTo>
                  <a:pt x="38354" y="2521528"/>
                </a:lnTo>
                <a:lnTo>
                  <a:pt x="38354" y="2170981"/>
                </a:lnTo>
                <a:lnTo>
                  <a:pt x="148" y="2170981"/>
                </a:lnTo>
                <a:lnTo>
                  <a:pt x="148" y="2156401"/>
                </a:lnTo>
                <a:lnTo>
                  <a:pt x="38354" y="2156401"/>
                </a:lnTo>
                <a:lnTo>
                  <a:pt x="38354" y="1805854"/>
                </a:lnTo>
                <a:lnTo>
                  <a:pt x="148" y="1805854"/>
                </a:lnTo>
                <a:lnTo>
                  <a:pt x="148" y="1791274"/>
                </a:lnTo>
                <a:lnTo>
                  <a:pt x="38354" y="1791274"/>
                </a:lnTo>
                <a:lnTo>
                  <a:pt x="38354" y="1440727"/>
                </a:lnTo>
                <a:lnTo>
                  <a:pt x="148" y="1440727"/>
                </a:lnTo>
                <a:lnTo>
                  <a:pt x="148" y="1426147"/>
                </a:lnTo>
                <a:lnTo>
                  <a:pt x="38354" y="1426147"/>
                </a:lnTo>
                <a:lnTo>
                  <a:pt x="38354" y="1075598"/>
                </a:lnTo>
                <a:lnTo>
                  <a:pt x="148" y="1075598"/>
                </a:lnTo>
                <a:lnTo>
                  <a:pt x="148" y="1061017"/>
                </a:lnTo>
                <a:lnTo>
                  <a:pt x="38354" y="1061017"/>
                </a:lnTo>
                <a:lnTo>
                  <a:pt x="38354" y="710474"/>
                </a:lnTo>
                <a:lnTo>
                  <a:pt x="148" y="710474"/>
                </a:lnTo>
                <a:lnTo>
                  <a:pt x="148" y="695893"/>
                </a:lnTo>
                <a:lnTo>
                  <a:pt x="38354" y="695893"/>
                </a:lnTo>
                <a:lnTo>
                  <a:pt x="38354" y="345347"/>
                </a:lnTo>
                <a:lnTo>
                  <a:pt x="148" y="345347"/>
                </a:lnTo>
                <a:lnTo>
                  <a:pt x="148" y="330767"/>
                </a:lnTo>
                <a:lnTo>
                  <a:pt x="38354" y="330767"/>
                </a:lnTo>
                <a:lnTo>
                  <a:pt x="38354" y="0"/>
                </a:lnTo>
                <a:lnTo>
                  <a:pt x="53574" y="0"/>
                </a:lnTo>
                <a:lnTo>
                  <a:pt x="53574" y="330767"/>
                </a:lnTo>
                <a:lnTo>
                  <a:pt x="389947" y="330767"/>
                </a:lnTo>
                <a:lnTo>
                  <a:pt x="389947" y="0"/>
                </a:lnTo>
                <a:lnTo>
                  <a:pt x="405167" y="0"/>
                </a:lnTo>
                <a:lnTo>
                  <a:pt x="405167" y="330767"/>
                </a:lnTo>
                <a:lnTo>
                  <a:pt x="741536" y="330767"/>
                </a:lnTo>
                <a:lnTo>
                  <a:pt x="741536" y="0"/>
                </a:lnTo>
                <a:lnTo>
                  <a:pt x="756756" y="0"/>
                </a:lnTo>
                <a:lnTo>
                  <a:pt x="756756" y="330767"/>
                </a:lnTo>
                <a:lnTo>
                  <a:pt x="1093126" y="330767"/>
                </a:lnTo>
                <a:lnTo>
                  <a:pt x="1093126" y="0"/>
                </a:lnTo>
                <a:lnTo>
                  <a:pt x="1108346" y="0"/>
                </a:lnTo>
                <a:lnTo>
                  <a:pt x="1108346" y="330767"/>
                </a:lnTo>
                <a:lnTo>
                  <a:pt x="1280279" y="330767"/>
                </a:lnTo>
                <a:lnTo>
                  <a:pt x="1255606" y="345347"/>
                </a:lnTo>
                <a:lnTo>
                  <a:pt x="1108346" y="345347"/>
                </a:lnTo>
                <a:lnTo>
                  <a:pt x="1108346" y="447031"/>
                </a:lnTo>
                <a:lnTo>
                  <a:pt x="1099790" y="456350"/>
                </a:lnTo>
                <a:cubicBezTo>
                  <a:pt x="1093386" y="468700"/>
                  <a:pt x="1091571" y="481095"/>
                  <a:pt x="1094083" y="492830"/>
                </a:cubicBezTo>
                <a:lnTo>
                  <a:pt x="1108346" y="515727"/>
                </a:lnTo>
                <a:lnTo>
                  <a:pt x="1108346" y="695893"/>
                </a:lnTo>
                <a:lnTo>
                  <a:pt x="1437398" y="695893"/>
                </a:lnTo>
                <a:lnTo>
                  <a:pt x="1456919" y="726726"/>
                </a:lnTo>
                <a:lnTo>
                  <a:pt x="1459936" y="730975"/>
                </a:lnTo>
                <a:lnTo>
                  <a:pt x="1459936" y="1061017"/>
                </a:lnTo>
                <a:lnTo>
                  <a:pt x="1796306" y="1061017"/>
                </a:lnTo>
                <a:lnTo>
                  <a:pt x="1796306" y="1041554"/>
                </a:lnTo>
                <a:lnTo>
                  <a:pt x="1811526" y="1049239"/>
                </a:lnTo>
                <a:lnTo>
                  <a:pt x="1811526" y="1061017"/>
                </a:lnTo>
                <a:lnTo>
                  <a:pt x="1834851" y="1061017"/>
                </a:lnTo>
                <a:lnTo>
                  <a:pt x="1863728" y="1075598"/>
                </a:lnTo>
                <a:lnTo>
                  <a:pt x="1811526" y="1075598"/>
                </a:lnTo>
                <a:lnTo>
                  <a:pt x="1811526" y="1426147"/>
                </a:lnTo>
                <a:lnTo>
                  <a:pt x="1954322" y="1426147"/>
                </a:lnTo>
                <a:lnTo>
                  <a:pt x="1955113" y="1429552"/>
                </a:lnTo>
                <a:lnTo>
                  <a:pt x="1960617" y="1440727"/>
                </a:lnTo>
                <a:lnTo>
                  <a:pt x="1811526" y="1440727"/>
                </a:lnTo>
                <a:lnTo>
                  <a:pt x="1811526" y="1791274"/>
                </a:lnTo>
                <a:lnTo>
                  <a:pt x="2055573" y="1791274"/>
                </a:lnTo>
                <a:lnTo>
                  <a:pt x="2049707" y="1805319"/>
                </a:lnTo>
                <a:lnTo>
                  <a:pt x="2049551" y="1805854"/>
                </a:lnTo>
                <a:lnTo>
                  <a:pt x="1811526" y="1805854"/>
                </a:lnTo>
                <a:lnTo>
                  <a:pt x="1811526" y="2156401"/>
                </a:lnTo>
                <a:lnTo>
                  <a:pt x="2001943" y="2156401"/>
                </a:lnTo>
                <a:lnTo>
                  <a:pt x="1999648" y="2170981"/>
                </a:lnTo>
                <a:lnTo>
                  <a:pt x="1811526" y="2170981"/>
                </a:lnTo>
                <a:lnTo>
                  <a:pt x="1811526" y="2521528"/>
                </a:lnTo>
                <a:lnTo>
                  <a:pt x="2111703" y="2521528"/>
                </a:lnTo>
                <a:lnTo>
                  <a:pt x="2110714" y="2525139"/>
                </a:lnTo>
                <a:lnTo>
                  <a:pt x="2107323" y="2536108"/>
                </a:lnTo>
                <a:lnTo>
                  <a:pt x="1811526" y="2536108"/>
                </a:lnTo>
                <a:lnTo>
                  <a:pt x="1811526" y="2886655"/>
                </a:lnTo>
                <a:lnTo>
                  <a:pt x="2147897" y="2886655"/>
                </a:lnTo>
                <a:lnTo>
                  <a:pt x="2147897" y="2701130"/>
                </a:lnTo>
                <a:lnTo>
                  <a:pt x="2152264" y="2706667"/>
                </a:lnTo>
                <a:lnTo>
                  <a:pt x="2163116" y="2714842"/>
                </a:lnTo>
                <a:lnTo>
                  <a:pt x="2163116" y="2886655"/>
                </a:lnTo>
                <a:lnTo>
                  <a:pt x="2499485" y="2886655"/>
                </a:lnTo>
                <a:lnTo>
                  <a:pt x="2499485" y="2860290"/>
                </a:lnTo>
                <a:lnTo>
                  <a:pt x="2514705" y="2864995"/>
                </a:lnTo>
                <a:lnTo>
                  <a:pt x="2514705" y="2886655"/>
                </a:lnTo>
                <a:lnTo>
                  <a:pt x="2580888" y="2886655"/>
                </a:lnTo>
                <a:lnTo>
                  <a:pt x="2613485" y="2901235"/>
                </a:lnTo>
                <a:lnTo>
                  <a:pt x="2514705" y="2901235"/>
                </a:lnTo>
                <a:lnTo>
                  <a:pt x="2514705" y="3251783"/>
                </a:lnTo>
                <a:lnTo>
                  <a:pt x="2551435" y="3251783"/>
                </a:lnTo>
                <a:lnTo>
                  <a:pt x="2548640" y="3266363"/>
                </a:lnTo>
                <a:lnTo>
                  <a:pt x="2514705" y="3266363"/>
                </a:lnTo>
                <a:lnTo>
                  <a:pt x="2514705" y="3616911"/>
                </a:lnTo>
                <a:lnTo>
                  <a:pt x="2654528" y="3616911"/>
                </a:lnTo>
                <a:lnTo>
                  <a:pt x="2654381" y="3627326"/>
                </a:lnTo>
                <a:lnTo>
                  <a:pt x="2653119" y="3631491"/>
                </a:lnTo>
                <a:lnTo>
                  <a:pt x="2514705" y="3631491"/>
                </a:lnTo>
                <a:lnTo>
                  <a:pt x="2514705" y="3815822"/>
                </a:lnTo>
                <a:lnTo>
                  <a:pt x="2499735" y="3829914"/>
                </a:lnTo>
                <a:lnTo>
                  <a:pt x="2499485" y="3830197"/>
                </a:lnTo>
                <a:lnTo>
                  <a:pt x="2499485" y="3631491"/>
                </a:lnTo>
                <a:lnTo>
                  <a:pt x="2163116" y="3631491"/>
                </a:lnTo>
                <a:lnTo>
                  <a:pt x="2163116" y="3982038"/>
                </a:lnTo>
                <a:lnTo>
                  <a:pt x="2463988" y="3982038"/>
                </a:lnTo>
                <a:lnTo>
                  <a:pt x="2468349" y="3990126"/>
                </a:lnTo>
                <a:lnTo>
                  <a:pt x="2473430" y="3996618"/>
                </a:lnTo>
                <a:lnTo>
                  <a:pt x="2163116" y="3996618"/>
                </a:lnTo>
                <a:lnTo>
                  <a:pt x="2163116" y="4347165"/>
                </a:lnTo>
                <a:lnTo>
                  <a:pt x="2499485" y="4347165"/>
                </a:lnTo>
                <a:lnTo>
                  <a:pt x="2499485" y="4029734"/>
                </a:lnTo>
                <a:lnTo>
                  <a:pt x="2514705" y="4046208"/>
                </a:lnTo>
                <a:lnTo>
                  <a:pt x="2514705" y="4347165"/>
                </a:lnTo>
                <a:lnTo>
                  <a:pt x="2593338" y="4347165"/>
                </a:lnTo>
                <a:lnTo>
                  <a:pt x="2594208" y="4361746"/>
                </a:lnTo>
                <a:lnTo>
                  <a:pt x="2514705" y="4361746"/>
                </a:lnTo>
                <a:lnTo>
                  <a:pt x="2514705" y="4712293"/>
                </a:lnTo>
                <a:lnTo>
                  <a:pt x="2637416" y="4712293"/>
                </a:lnTo>
                <a:lnTo>
                  <a:pt x="2637684" y="4716263"/>
                </a:lnTo>
                <a:lnTo>
                  <a:pt x="2641336" y="4726873"/>
                </a:lnTo>
                <a:lnTo>
                  <a:pt x="2514705" y="4726873"/>
                </a:lnTo>
                <a:lnTo>
                  <a:pt x="2514705" y="5077421"/>
                </a:lnTo>
                <a:lnTo>
                  <a:pt x="2851075" y="5077421"/>
                </a:lnTo>
                <a:lnTo>
                  <a:pt x="2851075" y="4944617"/>
                </a:lnTo>
                <a:lnTo>
                  <a:pt x="2866146" y="4967663"/>
                </a:lnTo>
                <a:lnTo>
                  <a:pt x="2866295" y="4968125"/>
                </a:lnTo>
                <a:lnTo>
                  <a:pt x="2866295" y="5077421"/>
                </a:lnTo>
                <a:lnTo>
                  <a:pt x="2870263" y="5077421"/>
                </a:lnTo>
                <a:lnTo>
                  <a:pt x="2869851" y="5079551"/>
                </a:lnTo>
                <a:cubicBezTo>
                  <a:pt x="2865410" y="5094760"/>
                  <a:pt x="2859233" y="5111052"/>
                  <a:pt x="2851202" y="5128582"/>
                </a:cubicBezTo>
                <a:lnTo>
                  <a:pt x="2851075" y="5128951"/>
                </a:lnTo>
                <a:lnTo>
                  <a:pt x="2851075" y="5092001"/>
                </a:lnTo>
                <a:lnTo>
                  <a:pt x="2514705" y="5092001"/>
                </a:lnTo>
                <a:lnTo>
                  <a:pt x="2514705" y="5442548"/>
                </a:lnTo>
                <a:lnTo>
                  <a:pt x="2851075" y="5442548"/>
                </a:lnTo>
                <a:lnTo>
                  <a:pt x="2851075" y="5304769"/>
                </a:lnTo>
                <a:lnTo>
                  <a:pt x="2866295" y="5343843"/>
                </a:lnTo>
                <a:lnTo>
                  <a:pt x="2866295" y="5442548"/>
                </a:lnTo>
                <a:lnTo>
                  <a:pt x="2924155" y="5442548"/>
                </a:lnTo>
                <a:lnTo>
                  <a:pt x="2934061" y="5457129"/>
                </a:lnTo>
                <a:lnTo>
                  <a:pt x="2866295" y="5457129"/>
                </a:lnTo>
                <a:lnTo>
                  <a:pt x="2866295" y="5807676"/>
                </a:lnTo>
                <a:lnTo>
                  <a:pt x="3023397" y="5807676"/>
                </a:lnTo>
                <a:lnTo>
                  <a:pt x="3027431" y="5813860"/>
                </a:lnTo>
                <a:lnTo>
                  <a:pt x="3032298" y="5822257"/>
                </a:lnTo>
                <a:lnTo>
                  <a:pt x="2866295" y="5822257"/>
                </a:lnTo>
                <a:lnTo>
                  <a:pt x="2866295" y="6172803"/>
                </a:lnTo>
                <a:lnTo>
                  <a:pt x="3090340" y="6172803"/>
                </a:lnTo>
                <a:lnTo>
                  <a:pt x="3090527" y="6187384"/>
                </a:lnTo>
                <a:lnTo>
                  <a:pt x="2866295" y="6187384"/>
                </a:lnTo>
                <a:lnTo>
                  <a:pt x="2866295" y="6357302"/>
                </a:lnTo>
                <a:lnTo>
                  <a:pt x="2866295" y="6512794"/>
                </a:lnTo>
                <a:lnTo>
                  <a:pt x="3104637" y="6512794"/>
                </a:lnTo>
                <a:lnTo>
                  <a:pt x="3105246" y="6515005"/>
                </a:lnTo>
                <a:lnTo>
                  <a:pt x="3110739" y="6527374"/>
                </a:lnTo>
                <a:lnTo>
                  <a:pt x="2866295" y="6527374"/>
                </a:lnTo>
                <a:lnTo>
                  <a:pt x="2866294" y="6877921"/>
                </a:lnTo>
                <a:lnTo>
                  <a:pt x="3148990" y="6877921"/>
                </a:lnTo>
                <a:lnTo>
                  <a:pt x="3146520" y="6892501"/>
                </a:lnTo>
                <a:lnTo>
                  <a:pt x="2866294" y="6892501"/>
                </a:lnTo>
                <a:lnTo>
                  <a:pt x="2866294" y="7243044"/>
                </a:lnTo>
                <a:lnTo>
                  <a:pt x="3160314" y="7243044"/>
                </a:lnTo>
                <a:lnTo>
                  <a:pt x="3161353" y="7246541"/>
                </a:lnTo>
                <a:lnTo>
                  <a:pt x="3166530" y="7257625"/>
                </a:lnTo>
                <a:lnTo>
                  <a:pt x="2866294" y="7257625"/>
                </a:lnTo>
                <a:lnTo>
                  <a:pt x="2866294" y="7608174"/>
                </a:lnTo>
                <a:lnTo>
                  <a:pt x="3202665" y="7608174"/>
                </a:lnTo>
                <a:lnTo>
                  <a:pt x="3202665" y="7328068"/>
                </a:lnTo>
                <a:lnTo>
                  <a:pt x="3217885" y="7350848"/>
                </a:lnTo>
                <a:lnTo>
                  <a:pt x="3217885" y="7608174"/>
                </a:lnTo>
                <a:lnTo>
                  <a:pt x="3270982" y="7608174"/>
                </a:lnTo>
                <a:lnTo>
                  <a:pt x="3269899" y="7622754"/>
                </a:lnTo>
                <a:lnTo>
                  <a:pt x="3217885" y="7622754"/>
                </a:lnTo>
                <a:lnTo>
                  <a:pt x="3217885" y="7973301"/>
                </a:lnTo>
                <a:lnTo>
                  <a:pt x="3331977" y="7973301"/>
                </a:lnTo>
                <a:lnTo>
                  <a:pt x="3336654" y="7987881"/>
                </a:lnTo>
                <a:lnTo>
                  <a:pt x="3217885" y="7987881"/>
                </a:lnTo>
                <a:lnTo>
                  <a:pt x="3217885" y="8338428"/>
                </a:lnTo>
                <a:lnTo>
                  <a:pt x="3338136" y="8338428"/>
                </a:lnTo>
                <a:lnTo>
                  <a:pt x="3337757" y="8353008"/>
                </a:lnTo>
                <a:lnTo>
                  <a:pt x="3217885" y="8353008"/>
                </a:lnTo>
                <a:lnTo>
                  <a:pt x="3217885" y="8703555"/>
                </a:lnTo>
                <a:lnTo>
                  <a:pt x="3340430" y="8703555"/>
                </a:lnTo>
                <a:lnTo>
                  <a:pt x="3393038" y="8703555"/>
                </a:lnTo>
                <a:lnTo>
                  <a:pt x="3428649" y="8703555"/>
                </a:lnTo>
                <a:lnTo>
                  <a:pt x="3424826" y="8718135"/>
                </a:lnTo>
                <a:lnTo>
                  <a:pt x="3393038" y="8718135"/>
                </a:lnTo>
                <a:lnTo>
                  <a:pt x="3340430" y="8718135"/>
                </a:lnTo>
                <a:lnTo>
                  <a:pt x="3217885" y="8718135"/>
                </a:lnTo>
                <a:lnTo>
                  <a:pt x="3217885" y="8857785"/>
                </a:lnTo>
                <a:lnTo>
                  <a:pt x="3208683" y="8861828"/>
                </a:lnTo>
                <a:lnTo>
                  <a:pt x="3202665" y="8864334"/>
                </a:lnTo>
                <a:lnTo>
                  <a:pt x="3202665" y="8718135"/>
                </a:lnTo>
                <a:lnTo>
                  <a:pt x="2866294" y="8718135"/>
                </a:lnTo>
                <a:lnTo>
                  <a:pt x="2866294" y="9068682"/>
                </a:lnTo>
                <a:lnTo>
                  <a:pt x="3185710" y="9068682"/>
                </a:lnTo>
                <a:lnTo>
                  <a:pt x="3191811" y="9083262"/>
                </a:lnTo>
                <a:lnTo>
                  <a:pt x="2866294" y="9083262"/>
                </a:lnTo>
                <a:lnTo>
                  <a:pt x="2866294" y="9433810"/>
                </a:lnTo>
                <a:lnTo>
                  <a:pt x="3202665" y="9433810"/>
                </a:lnTo>
                <a:lnTo>
                  <a:pt x="3202665" y="9109418"/>
                </a:lnTo>
                <a:lnTo>
                  <a:pt x="3217885" y="9146117"/>
                </a:lnTo>
                <a:lnTo>
                  <a:pt x="3217885" y="9433810"/>
                </a:lnTo>
                <a:lnTo>
                  <a:pt x="3340430" y="9433810"/>
                </a:lnTo>
                <a:lnTo>
                  <a:pt x="3365835" y="9433810"/>
                </a:lnTo>
                <a:lnTo>
                  <a:pt x="3373562" y="9448390"/>
                </a:lnTo>
                <a:lnTo>
                  <a:pt x="3340430" y="9448390"/>
                </a:lnTo>
                <a:lnTo>
                  <a:pt x="3217885" y="9448390"/>
                </a:lnTo>
                <a:lnTo>
                  <a:pt x="3217885" y="9798938"/>
                </a:lnTo>
                <a:lnTo>
                  <a:pt x="3340430" y="9798938"/>
                </a:lnTo>
                <a:lnTo>
                  <a:pt x="3393038" y="9798938"/>
                </a:lnTo>
                <a:lnTo>
                  <a:pt x="3507876" y="9798938"/>
                </a:lnTo>
                <a:lnTo>
                  <a:pt x="3513919" y="9808519"/>
                </a:lnTo>
                <a:lnTo>
                  <a:pt x="3517340" y="9813518"/>
                </a:lnTo>
                <a:lnTo>
                  <a:pt x="3393038" y="9813518"/>
                </a:lnTo>
                <a:lnTo>
                  <a:pt x="3340430" y="9813518"/>
                </a:lnTo>
                <a:lnTo>
                  <a:pt x="3217885" y="9813518"/>
                </a:lnTo>
                <a:lnTo>
                  <a:pt x="3217885" y="10164065"/>
                </a:lnTo>
                <a:lnTo>
                  <a:pt x="3340430" y="10164065"/>
                </a:lnTo>
                <a:lnTo>
                  <a:pt x="3393038" y="10164065"/>
                </a:lnTo>
                <a:lnTo>
                  <a:pt x="3571906" y="10164065"/>
                </a:lnTo>
                <a:lnTo>
                  <a:pt x="3571906" y="9893263"/>
                </a:lnTo>
                <a:lnTo>
                  <a:pt x="3578488" y="9902882"/>
                </a:lnTo>
                <a:lnTo>
                  <a:pt x="3587127" y="9918782"/>
                </a:lnTo>
                <a:lnTo>
                  <a:pt x="3587127" y="10164065"/>
                </a:lnTo>
                <a:lnTo>
                  <a:pt x="3685007" y="10164065"/>
                </a:lnTo>
                <a:lnTo>
                  <a:pt x="3695196" y="10178645"/>
                </a:lnTo>
                <a:lnTo>
                  <a:pt x="3587127" y="10178645"/>
                </a:lnTo>
                <a:lnTo>
                  <a:pt x="3587127" y="10529192"/>
                </a:lnTo>
                <a:lnTo>
                  <a:pt x="3923499" y="10529192"/>
                </a:lnTo>
                <a:lnTo>
                  <a:pt x="3923499" y="10415433"/>
                </a:lnTo>
                <a:lnTo>
                  <a:pt x="3938719" y="10422078"/>
                </a:lnTo>
                <a:lnTo>
                  <a:pt x="3938719" y="10529192"/>
                </a:lnTo>
                <a:lnTo>
                  <a:pt x="4089210" y="10529192"/>
                </a:lnTo>
                <a:lnTo>
                  <a:pt x="4068174" y="10543772"/>
                </a:lnTo>
                <a:lnTo>
                  <a:pt x="3938719" y="10543772"/>
                </a:lnTo>
                <a:lnTo>
                  <a:pt x="3938719" y="10601182"/>
                </a:lnTo>
                <a:lnTo>
                  <a:pt x="3923499" y="10603997"/>
                </a:lnTo>
                <a:lnTo>
                  <a:pt x="3923499" y="10543772"/>
                </a:lnTo>
                <a:lnTo>
                  <a:pt x="3587127" y="10543772"/>
                </a:lnTo>
                <a:lnTo>
                  <a:pt x="3587127" y="10894320"/>
                </a:lnTo>
                <a:lnTo>
                  <a:pt x="3664670" y="10894320"/>
                </a:lnTo>
                <a:lnTo>
                  <a:pt x="3666282" y="10908900"/>
                </a:lnTo>
                <a:lnTo>
                  <a:pt x="3587127" y="10908900"/>
                </a:lnTo>
                <a:lnTo>
                  <a:pt x="3587127" y="11259448"/>
                </a:lnTo>
                <a:lnTo>
                  <a:pt x="3671077" y="11259448"/>
                </a:lnTo>
                <a:lnTo>
                  <a:pt x="3674421" y="11266508"/>
                </a:lnTo>
                <a:lnTo>
                  <a:pt x="3680008" y="11274028"/>
                </a:lnTo>
                <a:lnTo>
                  <a:pt x="3587127" y="11274028"/>
                </a:lnTo>
                <a:lnTo>
                  <a:pt x="3587126" y="11624575"/>
                </a:lnTo>
                <a:lnTo>
                  <a:pt x="3923011" y="11624575"/>
                </a:lnTo>
                <a:lnTo>
                  <a:pt x="3955511" y="11639155"/>
                </a:lnTo>
                <a:lnTo>
                  <a:pt x="3938719" y="11639155"/>
                </a:lnTo>
                <a:lnTo>
                  <a:pt x="3938719" y="1198970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4" name="Google Shape;1414;p23"/>
          <p:cNvSpPr/>
          <p:nvPr/>
        </p:nvSpPr>
        <p:spPr>
          <a:xfrm>
            <a:off x="411150" y="522113"/>
            <a:ext cx="8321700" cy="38586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01600" rotWithShape="0" algn="bl" dir="18900000" dist="38100">
              <a:srgbClr val="000000">
                <a:alpha val="1451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5" name="Google Shape;1415;p23"/>
          <p:cNvSpPr/>
          <p:nvPr/>
        </p:nvSpPr>
        <p:spPr>
          <a:xfrm flipH="1">
            <a:off x="6359173" y="0"/>
            <a:ext cx="2784827" cy="2106092"/>
          </a:xfrm>
          <a:custGeom>
            <a:rect b="b" l="l" r="r" t="t"/>
            <a:pathLst>
              <a:path extrusionOk="0" h="2808122" w="3713102">
                <a:moveTo>
                  <a:pt x="3713102" y="0"/>
                </a:moveTo>
                <a:lnTo>
                  <a:pt x="0" y="0"/>
                </a:lnTo>
                <a:lnTo>
                  <a:pt x="0" y="2808122"/>
                </a:lnTo>
                <a:lnTo>
                  <a:pt x="10930" y="2793746"/>
                </a:lnTo>
                <a:cubicBezTo>
                  <a:pt x="49199" y="2756861"/>
                  <a:pt x="97545" y="2745107"/>
                  <a:pt x="152130" y="2745762"/>
                </a:cubicBezTo>
                <a:cubicBezTo>
                  <a:pt x="237746" y="2746634"/>
                  <a:pt x="282486" y="2714356"/>
                  <a:pt x="319874" y="2631855"/>
                </a:cubicBezTo>
                <a:cubicBezTo>
                  <a:pt x="351653" y="2560446"/>
                  <a:pt x="420944" y="2504490"/>
                  <a:pt x="478769" y="2446789"/>
                </a:cubicBezTo>
                <a:cubicBezTo>
                  <a:pt x="495842" y="2430215"/>
                  <a:pt x="517152" y="2420991"/>
                  <a:pt x="528619" y="2396067"/>
                </a:cubicBezTo>
                <a:cubicBezTo>
                  <a:pt x="546938" y="2356936"/>
                  <a:pt x="581085" y="2334005"/>
                  <a:pt x="623707" y="2322291"/>
                </a:cubicBezTo>
                <a:cubicBezTo>
                  <a:pt x="740865" y="2289987"/>
                  <a:pt x="853812" y="2243976"/>
                  <a:pt x="960191" y="2185205"/>
                </a:cubicBezTo>
                <a:cubicBezTo>
                  <a:pt x="1003809" y="2161526"/>
                  <a:pt x="1033220" y="2113670"/>
                  <a:pt x="1051416" y="2073043"/>
                </a:cubicBezTo>
                <a:cubicBezTo>
                  <a:pt x="1080327" y="2009110"/>
                  <a:pt x="1146627" y="1971723"/>
                  <a:pt x="1162330" y="1896949"/>
                </a:cubicBezTo>
                <a:cubicBezTo>
                  <a:pt x="1169184" y="1863550"/>
                  <a:pt x="1221153" y="1835510"/>
                  <a:pt x="1253805" y="1810585"/>
                </a:cubicBezTo>
                <a:cubicBezTo>
                  <a:pt x="1291192" y="1781422"/>
                  <a:pt x="1315368" y="1745406"/>
                  <a:pt x="1341041" y="1709016"/>
                </a:cubicBezTo>
                <a:cubicBezTo>
                  <a:pt x="1384322" y="1645421"/>
                  <a:pt x="1446161" y="1596718"/>
                  <a:pt x="1518130" y="1569562"/>
                </a:cubicBezTo>
                <a:cubicBezTo>
                  <a:pt x="1565238" y="1551492"/>
                  <a:pt x="1589789" y="1503388"/>
                  <a:pt x="1628796" y="1473602"/>
                </a:cubicBezTo>
                <a:cubicBezTo>
                  <a:pt x="1649733" y="1457651"/>
                  <a:pt x="1662195" y="1429983"/>
                  <a:pt x="1693228" y="1428488"/>
                </a:cubicBezTo>
                <a:cubicBezTo>
                  <a:pt x="1699658" y="1417546"/>
                  <a:pt x="1711584" y="1411029"/>
                  <a:pt x="1724258" y="1411539"/>
                </a:cubicBezTo>
                <a:lnTo>
                  <a:pt x="1751676" y="1386614"/>
                </a:lnTo>
                <a:cubicBezTo>
                  <a:pt x="1751987" y="1373940"/>
                  <a:pt x="1760375" y="1362899"/>
                  <a:pt x="1772488" y="1359197"/>
                </a:cubicBezTo>
                <a:cubicBezTo>
                  <a:pt x="1823958" y="1310220"/>
                  <a:pt x="1899230" y="1302743"/>
                  <a:pt x="1952195" y="1255634"/>
                </a:cubicBezTo>
                <a:cubicBezTo>
                  <a:pt x="1995315" y="1217250"/>
                  <a:pt x="2041052" y="1183228"/>
                  <a:pt x="2080310" y="1139361"/>
                </a:cubicBezTo>
                <a:cubicBezTo>
                  <a:pt x="2166174" y="1043401"/>
                  <a:pt x="2254034" y="948936"/>
                  <a:pt x="2345882" y="857961"/>
                </a:cubicBezTo>
                <a:cubicBezTo>
                  <a:pt x="2434988" y="770725"/>
                  <a:pt x="2537180" y="702305"/>
                  <a:pt x="2629900" y="621176"/>
                </a:cubicBezTo>
                <a:cubicBezTo>
                  <a:pt x="2664296" y="590644"/>
                  <a:pt x="2702306" y="553505"/>
                  <a:pt x="2717136" y="511756"/>
                </a:cubicBezTo>
                <a:cubicBezTo>
                  <a:pt x="2752404" y="412805"/>
                  <a:pt x="2837896" y="387257"/>
                  <a:pt x="2918776" y="353359"/>
                </a:cubicBezTo>
                <a:cubicBezTo>
                  <a:pt x="3010251" y="314976"/>
                  <a:pt x="3103594" y="281202"/>
                  <a:pt x="3195442" y="243815"/>
                </a:cubicBezTo>
                <a:cubicBezTo>
                  <a:pt x="3207531" y="239079"/>
                  <a:pt x="3215631" y="224000"/>
                  <a:pt x="3225850" y="214154"/>
                </a:cubicBezTo>
                <a:cubicBezTo>
                  <a:pt x="3319442" y="124301"/>
                  <a:pt x="3419017" y="50773"/>
                  <a:pt x="3560091" y="56880"/>
                </a:cubicBezTo>
                <a:cubicBezTo>
                  <a:pt x="3603709" y="58749"/>
                  <a:pt x="3648699" y="38684"/>
                  <a:pt x="3690946" y="22982"/>
                </a:cubicBezTo>
                <a:cubicBezTo>
                  <a:pt x="3699763" y="19710"/>
                  <a:pt x="3705729" y="15021"/>
                  <a:pt x="3709719" y="939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01600" rotWithShape="0" algn="bl" dir="9120000" dist="38100">
              <a:srgbClr val="000000">
                <a:alpha val="1451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6" name="Google Shape;1416;p23"/>
          <p:cNvSpPr/>
          <p:nvPr/>
        </p:nvSpPr>
        <p:spPr>
          <a:xfrm flipH="1">
            <a:off x="6404363" y="0"/>
            <a:ext cx="2784827" cy="2106092"/>
          </a:xfrm>
          <a:custGeom>
            <a:rect b="b" l="l" r="r" t="t"/>
            <a:pathLst>
              <a:path extrusionOk="0" h="2808122" w="3713102">
                <a:moveTo>
                  <a:pt x="3713102" y="0"/>
                </a:moveTo>
                <a:lnTo>
                  <a:pt x="0" y="0"/>
                </a:lnTo>
                <a:lnTo>
                  <a:pt x="0" y="2808122"/>
                </a:lnTo>
                <a:lnTo>
                  <a:pt x="10930" y="2793746"/>
                </a:lnTo>
                <a:cubicBezTo>
                  <a:pt x="49199" y="2756861"/>
                  <a:pt x="97545" y="2745107"/>
                  <a:pt x="152130" y="2745762"/>
                </a:cubicBezTo>
                <a:cubicBezTo>
                  <a:pt x="237746" y="2746634"/>
                  <a:pt x="282486" y="2714356"/>
                  <a:pt x="319874" y="2631855"/>
                </a:cubicBezTo>
                <a:cubicBezTo>
                  <a:pt x="351653" y="2560446"/>
                  <a:pt x="420944" y="2504490"/>
                  <a:pt x="478769" y="2446789"/>
                </a:cubicBezTo>
                <a:cubicBezTo>
                  <a:pt x="495842" y="2430215"/>
                  <a:pt x="517152" y="2420991"/>
                  <a:pt x="528619" y="2396067"/>
                </a:cubicBezTo>
                <a:cubicBezTo>
                  <a:pt x="546938" y="2356936"/>
                  <a:pt x="581085" y="2334005"/>
                  <a:pt x="623707" y="2322291"/>
                </a:cubicBezTo>
                <a:cubicBezTo>
                  <a:pt x="740865" y="2289987"/>
                  <a:pt x="853812" y="2243976"/>
                  <a:pt x="960191" y="2185205"/>
                </a:cubicBezTo>
                <a:cubicBezTo>
                  <a:pt x="1003809" y="2161526"/>
                  <a:pt x="1033220" y="2113670"/>
                  <a:pt x="1051416" y="2073043"/>
                </a:cubicBezTo>
                <a:cubicBezTo>
                  <a:pt x="1080327" y="2009110"/>
                  <a:pt x="1146627" y="1971723"/>
                  <a:pt x="1162330" y="1896949"/>
                </a:cubicBezTo>
                <a:cubicBezTo>
                  <a:pt x="1169184" y="1863550"/>
                  <a:pt x="1221153" y="1835510"/>
                  <a:pt x="1253805" y="1810585"/>
                </a:cubicBezTo>
                <a:cubicBezTo>
                  <a:pt x="1291192" y="1781422"/>
                  <a:pt x="1315368" y="1745406"/>
                  <a:pt x="1341041" y="1709016"/>
                </a:cubicBezTo>
                <a:cubicBezTo>
                  <a:pt x="1384322" y="1645421"/>
                  <a:pt x="1446161" y="1596718"/>
                  <a:pt x="1518130" y="1569562"/>
                </a:cubicBezTo>
                <a:cubicBezTo>
                  <a:pt x="1565238" y="1551492"/>
                  <a:pt x="1589789" y="1503388"/>
                  <a:pt x="1628796" y="1473602"/>
                </a:cubicBezTo>
                <a:cubicBezTo>
                  <a:pt x="1649733" y="1457651"/>
                  <a:pt x="1662195" y="1429983"/>
                  <a:pt x="1693228" y="1428488"/>
                </a:cubicBezTo>
                <a:cubicBezTo>
                  <a:pt x="1699658" y="1417546"/>
                  <a:pt x="1711584" y="1411029"/>
                  <a:pt x="1724258" y="1411539"/>
                </a:cubicBezTo>
                <a:lnTo>
                  <a:pt x="1751676" y="1386614"/>
                </a:lnTo>
                <a:cubicBezTo>
                  <a:pt x="1751987" y="1373940"/>
                  <a:pt x="1760375" y="1362899"/>
                  <a:pt x="1772488" y="1359197"/>
                </a:cubicBezTo>
                <a:cubicBezTo>
                  <a:pt x="1823958" y="1310220"/>
                  <a:pt x="1899230" y="1302743"/>
                  <a:pt x="1952195" y="1255634"/>
                </a:cubicBezTo>
                <a:cubicBezTo>
                  <a:pt x="1995315" y="1217250"/>
                  <a:pt x="2041052" y="1183228"/>
                  <a:pt x="2080310" y="1139361"/>
                </a:cubicBezTo>
                <a:cubicBezTo>
                  <a:pt x="2166174" y="1043401"/>
                  <a:pt x="2254034" y="948936"/>
                  <a:pt x="2345882" y="857961"/>
                </a:cubicBezTo>
                <a:cubicBezTo>
                  <a:pt x="2434988" y="770725"/>
                  <a:pt x="2537180" y="702305"/>
                  <a:pt x="2629900" y="621176"/>
                </a:cubicBezTo>
                <a:cubicBezTo>
                  <a:pt x="2664296" y="590644"/>
                  <a:pt x="2702306" y="553505"/>
                  <a:pt x="2717136" y="511756"/>
                </a:cubicBezTo>
                <a:cubicBezTo>
                  <a:pt x="2752404" y="412805"/>
                  <a:pt x="2837896" y="387257"/>
                  <a:pt x="2918776" y="353359"/>
                </a:cubicBezTo>
                <a:cubicBezTo>
                  <a:pt x="3010251" y="314976"/>
                  <a:pt x="3103594" y="281202"/>
                  <a:pt x="3195442" y="243815"/>
                </a:cubicBezTo>
                <a:cubicBezTo>
                  <a:pt x="3207531" y="239079"/>
                  <a:pt x="3215631" y="224000"/>
                  <a:pt x="3225850" y="214154"/>
                </a:cubicBezTo>
                <a:cubicBezTo>
                  <a:pt x="3319442" y="124301"/>
                  <a:pt x="3419017" y="50773"/>
                  <a:pt x="3560091" y="56880"/>
                </a:cubicBezTo>
                <a:cubicBezTo>
                  <a:pt x="3603709" y="58749"/>
                  <a:pt x="3648699" y="38684"/>
                  <a:pt x="3690946" y="22982"/>
                </a:cubicBezTo>
                <a:cubicBezTo>
                  <a:pt x="3699763" y="19710"/>
                  <a:pt x="3705729" y="15021"/>
                  <a:pt x="3709719" y="939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7" name="Google Shape;1417;p23"/>
          <p:cNvSpPr/>
          <p:nvPr/>
        </p:nvSpPr>
        <p:spPr>
          <a:xfrm rot="8714829">
            <a:off x="-14241" y="570152"/>
            <a:ext cx="1453670" cy="405168"/>
          </a:xfrm>
          <a:custGeom>
            <a:rect b="b" l="l" r="r" t="t"/>
            <a:pathLst>
              <a:path extrusionOk="0" h="251177" w="1851725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-40129" l="-11050" r="-8310" t="-54039"/>
            </a:stretch>
          </a:blip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8" name="Google Shape;1418;p23"/>
          <p:cNvSpPr txBox="1"/>
          <p:nvPr>
            <p:ph type="title"/>
          </p:nvPr>
        </p:nvSpPr>
        <p:spPr>
          <a:xfrm>
            <a:off x="851025" y="1266075"/>
            <a:ext cx="7441800" cy="237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419" name="Google Shape;1419;p23"/>
          <p:cNvSpPr/>
          <p:nvPr/>
        </p:nvSpPr>
        <p:spPr>
          <a:xfrm>
            <a:off x="3341218" y="3865891"/>
            <a:ext cx="5822069" cy="1247385"/>
          </a:xfrm>
          <a:custGeom>
            <a:rect b="b" l="l" r="r" t="t"/>
            <a:pathLst>
              <a:path extrusionOk="0" h="2612324" w="12192815">
                <a:moveTo>
                  <a:pt x="8377369" y="2611819"/>
                </a:moveTo>
                <a:lnTo>
                  <a:pt x="6844815" y="2611819"/>
                </a:lnTo>
                <a:lnTo>
                  <a:pt x="6166878" y="2611819"/>
                </a:lnTo>
                <a:lnTo>
                  <a:pt x="5525418" y="2611819"/>
                </a:lnTo>
                <a:lnTo>
                  <a:pt x="4865674" y="2611819"/>
                </a:lnTo>
                <a:lnTo>
                  <a:pt x="4210275" y="2611819"/>
                </a:lnTo>
                <a:lnTo>
                  <a:pt x="3550622" y="2611819"/>
                </a:lnTo>
                <a:lnTo>
                  <a:pt x="2922648" y="2611819"/>
                </a:lnTo>
                <a:lnTo>
                  <a:pt x="2240366" y="2611819"/>
                </a:lnTo>
                <a:lnTo>
                  <a:pt x="1580713" y="2611819"/>
                </a:lnTo>
                <a:lnTo>
                  <a:pt x="926038" y="2609104"/>
                </a:lnTo>
                <a:lnTo>
                  <a:pt x="266385" y="2609104"/>
                </a:lnTo>
                <a:cubicBezTo>
                  <a:pt x="189902" y="2609104"/>
                  <a:pt x="113329" y="2609738"/>
                  <a:pt x="36846" y="2608199"/>
                </a:cubicBezTo>
                <a:cubicBezTo>
                  <a:pt x="24445" y="2608199"/>
                  <a:pt x="12226" y="2597518"/>
                  <a:pt x="7" y="2591816"/>
                </a:cubicBezTo>
                <a:cubicBezTo>
                  <a:pt x="6893" y="2581824"/>
                  <a:pt x="14326" y="2572211"/>
                  <a:pt x="22273" y="2563033"/>
                </a:cubicBezTo>
                <a:cubicBezTo>
                  <a:pt x="49427" y="2535065"/>
                  <a:pt x="75947" y="2507097"/>
                  <a:pt x="103734" y="2480486"/>
                </a:cubicBezTo>
                <a:cubicBezTo>
                  <a:pt x="112785" y="2471435"/>
                  <a:pt x="126091" y="2461117"/>
                  <a:pt x="137224" y="2461388"/>
                </a:cubicBezTo>
                <a:cubicBezTo>
                  <a:pt x="184471" y="2462383"/>
                  <a:pt x="231990" y="2472883"/>
                  <a:pt x="278513" y="2469263"/>
                </a:cubicBezTo>
                <a:cubicBezTo>
                  <a:pt x="345402" y="2464284"/>
                  <a:pt x="417812" y="2462565"/>
                  <a:pt x="476011" y="2435411"/>
                </a:cubicBezTo>
                <a:cubicBezTo>
                  <a:pt x="538736" y="2406266"/>
                  <a:pt x="596392" y="2406628"/>
                  <a:pt x="657036" y="2419481"/>
                </a:cubicBezTo>
                <a:cubicBezTo>
                  <a:pt x="711977" y="2431157"/>
                  <a:pt x="765650" y="2433601"/>
                  <a:pt x="818238" y="2417127"/>
                </a:cubicBezTo>
                <a:cubicBezTo>
                  <a:pt x="836340" y="2411425"/>
                  <a:pt x="850551" y="2391422"/>
                  <a:pt x="867929" y="2380289"/>
                </a:cubicBezTo>
                <a:cubicBezTo>
                  <a:pt x="888566" y="2366984"/>
                  <a:pt x="909474" y="2350601"/>
                  <a:pt x="932464" y="2345442"/>
                </a:cubicBezTo>
                <a:cubicBezTo>
                  <a:pt x="992565" y="2332046"/>
                  <a:pt x="1055199" y="2328516"/>
                  <a:pt x="1114303" y="2312133"/>
                </a:cubicBezTo>
                <a:cubicBezTo>
                  <a:pt x="1145349" y="2303082"/>
                  <a:pt x="1170421" y="2274842"/>
                  <a:pt x="1199657" y="2257826"/>
                </a:cubicBezTo>
                <a:cubicBezTo>
                  <a:pt x="1222448" y="2243081"/>
                  <a:pt x="1247393" y="2231967"/>
                  <a:pt x="1273605" y="2224879"/>
                </a:cubicBezTo>
                <a:cubicBezTo>
                  <a:pt x="1304017" y="2218453"/>
                  <a:pt x="1336964" y="2223069"/>
                  <a:pt x="1367828" y="2219449"/>
                </a:cubicBezTo>
                <a:cubicBezTo>
                  <a:pt x="1431187" y="2212117"/>
                  <a:pt x="1457888" y="2158444"/>
                  <a:pt x="1484408" y="2112463"/>
                </a:cubicBezTo>
                <a:cubicBezTo>
                  <a:pt x="1511562" y="2064673"/>
                  <a:pt x="1546228" y="2047023"/>
                  <a:pt x="1598544" y="2053269"/>
                </a:cubicBezTo>
                <a:cubicBezTo>
                  <a:pt x="1693138" y="2064591"/>
                  <a:pt x="1788891" y="2045575"/>
                  <a:pt x="1871982" y="1998961"/>
                </a:cubicBezTo>
                <a:cubicBezTo>
                  <a:pt x="1918776" y="1973346"/>
                  <a:pt x="1966205" y="1975428"/>
                  <a:pt x="2014991" y="1971807"/>
                </a:cubicBezTo>
                <a:cubicBezTo>
                  <a:pt x="2041185" y="1968766"/>
                  <a:pt x="2067162" y="1964014"/>
                  <a:pt x="2092741" y="1957597"/>
                </a:cubicBezTo>
                <a:cubicBezTo>
                  <a:pt x="2098534" y="1956511"/>
                  <a:pt x="2105594" y="1951170"/>
                  <a:pt x="2109486" y="1953071"/>
                </a:cubicBezTo>
                <a:cubicBezTo>
                  <a:pt x="2156733" y="1975518"/>
                  <a:pt x="2207058" y="1993802"/>
                  <a:pt x="2249418" y="2023490"/>
                </a:cubicBezTo>
                <a:cubicBezTo>
                  <a:pt x="2296937" y="2056798"/>
                  <a:pt x="2336672" y="2101149"/>
                  <a:pt x="2380570" y="2139798"/>
                </a:cubicBezTo>
                <a:cubicBezTo>
                  <a:pt x="2410439" y="2165956"/>
                  <a:pt x="2458682" y="2159620"/>
                  <a:pt x="2473164" y="2123416"/>
                </a:cubicBezTo>
                <a:cubicBezTo>
                  <a:pt x="2496697" y="2064220"/>
                  <a:pt x="2512899" y="2002129"/>
                  <a:pt x="2534531" y="1942391"/>
                </a:cubicBezTo>
                <a:cubicBezTo>
                  <a:pt x="2541501" y="1923021"/>
                  <a:pt x="2554263" y="1893333"/>
                  <a:pt x="2567387" y="1891704"/>
                </a:cubicBezTo>
                <a:cubicBezTo>
                  <a:pt x="2586304" y="1889260"/>
                  <a:pt x="2614725" y="1902565"/>
                  <a:pt x="2627487" y="1918857"/>
                </a:cubicBezTo>
                <a:cubicBezTo>
                  <a:pt x="2701164" y="2011062"/>
                  <a:pt x="2772732" y="2104951"/>
                  <a:pt x="2842182" y="2200532"/>
                </a:cubicBezTo>
                <a:cubicBezTo>
                  <a:pt x="2869336" y="2238094"/>
                  <a:pt x="2885990" y="2283803"/>
                  <a:pt x="2914592" y="2320460"/>
                </a:cubicBezTo>
                <a:cubicBezTo>
                  <a:pt x="2928893" y="2338563"/>
                  <a:pt x="2957948" y="2348157"/>
                  <a:pt x="2982205" y="2354312"/>
                </a:cubicBezTo>
                <a:cubicBezTo>
                  <a:pt x="2987636" y="2355670"/>
                  <a:pt x="3004561" y="2327158"/>
                  <a:pt x="3009359" y="2310957"/>
                </a:cubicBezTo>
                <a:cubicBezTo>
                  <a:pt x="3019948" y="2276743"/>
                  <a:pt x="3025922" y="2241081"/>
                  <a:pt x="3034159" y="2206053"/>
                </a:cubicBezTo>
                <a:cubicBezTo>
                  <a:pt x="3036512" y="2195825"/>
                  <a:pt x="3044387" y="2184511"/>
                  <a:pt x="3041943" y="2175913"/>
                </a:cubicBezTo>
                <a:cubicBezTo>
                  <a:pt x="3024836" y="2113549"/>
                  <a:pt x="3064300" y="2104951"/>
                  <a:pt x="3110189" y="2100968"/>
                </a:cubicBezTo>
                <a:cubicBezTo>
                  <a:pt x="3125214" y="2099701"/>
                  <a:pt x="3139968" y="2096171"/>
                  <a:pt x="3154993" y="2094813"/>
                </a:cubicBezTo>
                <a:cubicBezTo>
                  <a:pt x="3271301" y="2084767"/>
                  <a:pt x="3354120" y="1998508"/>
                  <a:pt x="3368602" y="1882562"/>
                </a:cubicBezTo>
                <a:cubicBezTo>
                  <a:pt x="3371408" y="1860477"/>
                  <a:pt x="3402544" y="1834952"/>
                  <a:pt x="3426620" y="1824091"/>
                </a:cubicBezTo>
                <a:cubicBezTo>
                  <a:pt x="3480384" y="1799472"/>
                  <a:pt x="3539036" y="1785624"/>
                  <a:pt x="3593434" y="1762181"/>
                </a:cubicBezTo>
                <a:cubicBezTo>
                  <a:pt x="3615791" y="1752587"/>
                  <a:pt x="3634346" y="1731316"/>
                  <a:pt x="3651271" y="1712308"/>
                </a:cubicBezTo>
                <a:cubicBezTo>
                  <a:pt x="3684942" y="1674474"/>
                  <a:pt x="3713997" y="1632205"/>
                  <a:pt x="3749930" y="1596634"/>
                </a:cubicBezTo>
                <a:cubicBezTo>
                  <a:pt x="3764231" y="1582605"/>
                  <a:pt x="3791203" y="1580704"/>
                  <a:pt x="3813288" y="1575092"/>
                </a:cubicBezTo>
                <a:cubicBezTo>
                  <a:pt x="3857096" y="1563688"/>
                  <a:pt x="3900995" y="1552464"/>
                  <a:pt x="3945346" y="1543232"/>
                </a:cubicBezTo>
                <a:cubicBezTo>
                  <a:pt x="3976754" y="1536715"/>
                  <a:pt x="4009428" y="1528026"/>
                  <a:pt x="4040655" y="1530560"/>
                </a:cubicBezTo>
                <a:cubicBezTo>
                  <a:pt x="4083196" y="1533909"/>
                  <a:pt x="4116233" y="1533094"/>
                  <a:pt x="4148636" y="1496075"/>
                </a:cubicBezTo>
                <a:cubicBezTo>
                  <a:pt x="4168458" y="1473266"/>
                  <a:pt x="4208012" y="1460413"/>
                  <a:pt x="4240144" y="1457154"/>
                </a:cubicBezTo>
                <a:cubicBezTo>
                  <a:pt x="4318609" y="1448719"/>
                  <a:pt x="4397509" y="1468586"/>
                  <a:pt x="4462623" y="1513182"/>
                </a:cubicBezTo>
                <a:cubicBezTo>
                  <a:pt x="4496475" y="1536443"/>
                  <a:pt x="4511591" y="1585591"/>
                  <a:pt x="4539649" y="1619081"/>
                </a:cubicBezTo>
                <a:cubicBezTo>
                  <a:pt x="4558204" y="1641347"/>
                  <a:pt x="4583910" y="1671850"/>
                  <a:pt x="4607534" y="1672936"/>
                </a:cubicBezTo>
                <a:cubicBezTo>
                  <a:pt x="4686913" y="1676375"/>
                  <a:pt x="4713976" y="1736294"/>
                  <a:pt x="4749004" y="1787977"/>
                </a:cubicBezTo>
                <a:cubicBezTo>
                  <a:pt x="4776158" y="1828074"/>
                  <a:pt x="4795708" y="1873692"/>
                  <a:pt x="4824220" y="1912793"/>
                </a:cubicBezTo>
                <a:cubicBezTo>
                  <a:pt x="4852731" y="1951895"/>
                  <a:pt x="4888665" y="1943115"/>
                  <a:pt x="4904142" y="1896772"/>
                </a:cubicBezTo>
                <a:cubicBezTo>
                  <a:pt x="4916543" y="1859934"/>
                  <a:pt x="4931296" y="1823729"/>
                  <a:pt x="4940347" y="1786167"/>
                </a:cubicBezTo>
                <a:cubicBezTo>
                  <a:pt x="4950303" y="1745708"/>
                  <a:pt x="4983793" y="1729868"/>
                  <a:pt x="5013390" y="1712942"/>
                </a:cubicBezTo>
                <a:cubicBezTo>
                  <a:pt x="5121009" y="1651303"/>
                  <a:pt x="5188169" y="1556537"/>
                  <a:pt x="5236322" y="1446746"/>
                </a:cubicBezTo>
                <a:cubicBezTo>
                  <a:pt x="5255510" y="1402847"/>
                  <a:pt x="5289000" y="1388275"/>
                  <a:pt x="5326834" y="1401490"/>
                </a:cubicBezTo>
                <a:cubicBezTo>
                  <a:pt x="5416532" y="1432626"/>
                  <a:pt x="5484507" y="1401490"/>
                  <a:pt x="5546508" y="1340485"/>
                </a:cubicBezTo>
                <a:cubicBezTo>
                  <a:pt x="5571580" y="1316046"/>
                  <a:pt x="5595474" y="1310525"/>
                  <a:pt x="5631046" y="1327179"/>
                </a:cubicBezTo>
                <a:cubicBezTo>
                  <a:pt x="5693861" y="1356595"/>
                  <a:pt x="5760659" y="1376870"/>
                  <a:pt x="5832345" y="1365285"/>
                </a:cubicBezTo>
                <a:cubicBezTo>
                  <a:pt x="5841360" y="1363303"/>
                  <a:pt x="5850729" y="1363773"/>
                  <a:pt x="5859499" y="1366642"/>
                </a:cubicBezTo>
                <a:cubicBezTo>
                  <a:pt x="5926387" y="1394701"/>
                  <a:pt x="5978342" y="1371621"/>
                  <a:pt x="6020520" y="1319214"/>
                </a:cubicBezTo>
                <a:cubicBezTo>
                  <a:pt x="6052290" y="1279660"/>
                  <a:pt x="6087952" y="1302017"/>
                  <a:pt x="6123071" y="1309529"/>
                </a:cubicBezTo>
                <a:cubicBezTo>
                  <a:pt x="6145065" y="1314236"/>
                  <a:pt x="6174482" y="1330166"/>
                  <a:pt x="6187425" y="1321477"/>
                </a:cubicBezTo>
                <a:cubicBezTo>
                  <a:pt x="6219738" y="1299573"/>
                  <a:pt x="6254585" y="1271242"/>
                  <a:pt x="6270244" y="1237210"/>
                </a:cubicBezTo>
                <a:cubicBezTo>
                  <a:pt x="6301380" y="1169416"/>
                  <a:pt x="6321835" y="1096463"/>
                  <a:pt x="6343740" y="1024778"/>
                </a:cubicBezTo>
                <a:cubicBezTo>
                  <a:pt x="6358312" y="977168"/>
                  <a:pt x="6384380" y="962324"/>
                  <a:pt x="6429907" y="982327"/>
                </a:cubicBezTo>
                <a:cubicBezTo>
                  <a:pt x="6468284" y="999163"/>
                  <a:pt x="6506028" y="1017899"/>
                  <a:pt x="6545219" y="1032562"/>
                </a:cubicBezTo>
                <a:cubicBezTo>
                  <a:pt x="6601428" y="1053651"/>
                  <a:pt x="6650033" y="1028127"/>
                  <a:pt x="6699090" y="1004503"/>
                </a:cubicBezTo>
                <a:cubicBezTo>
                  <a:pt x="6797387" y="957346"/>
                  <a:pt x="6813588" y="960695"/>
                  <a:pt x="6893239" y="1033919"/>
                </a:cubicBezTo>
                <a:cubicBezTo>
                  <a:pt x="6896588" y="1036997"/>
                  <a:pt x="6900209" y="1039803"/>
                  <a:pt x="6903196" y="1042970"/>
                </a:cubicBezTo>
                <a:cubicBezTo>
                  <a:pt x="6975606" y="1123798"/>
                  <a:pt x="6996605" y="1123708"/>
                  <a:pt x="7079152" y="1044057"/>
                </a:cubicBezTo>
                <a:cubicBezTo>
                  <a:pt x="7127757" y="997171"/>
                  <a:pt x="7173013" y="1013373"/>
                  <a:pt x="7222885" y="1013192"/>
                </a:cubicBezTo>
                <a:cubicBezTo>
                  <a:pt x="7250265" y="1013427"/>
                  <a:pt x="7277636" y="1011789"/>
                  <a:pt x="7304799" y="1008304"/>
                </a:cubicBezTo>
                <a:cubicBezTo>
                  <a:pt x="7347158" y="1002240"/>
                  <a:pt x="7389427" y="985495"/>
                  <a:pt x="7431516" y="987306"/>
                </a:cubicBezTo>
                <a:cubicBezTo>
                  <a:pt x="7493788" y="989930"/>
                  <a:pt x="7539316" y="966488"/>
                  <a:pt x="7567284" y="915982"/>
                </a:cubicBezTo>
                <a:cubicBezTo>
                  <a:pt x="7605299" y="846559"/>
                  <a:pt x="7642952" y="812979"/>
                  <a:pt x="7729482" y="852623"/>
                </a:cubicBezTo>
                <a:cubicBezTo>
                  <a:pt x="7790125" y="880592"/>
                  <a:pt x="7859457" y="852623"/>
                  <a:pt x="7915304" y="812979"/>
                </a:cubicBezTo>
                <a:cubicBezTo>
                  <a:pt x="7951509" y="787273"/>
                  <a:pt x="7984002" y="763650"/>
                  <a:pt x="8032336" y="787364"/>
                </a:cubicBezTo>
                <a:cubicBezTo>
                  <a:pt x="8047813" y="794967"/>
                  <a:pt x="8074786" y="788903"/>
                  <a:pt x="8092346" y="780485"/>
                </a:cubicBezTo>
                <a:cubicBezTo>
                  <a:pt x="8133800" y="760572"/>
                  <a:pt x="8170458" y="724548"/>
                  <a:pt x="8213451" y="715226"/>
                </a:cubicBezTo>
                <a:cubicBezTo>
                  <a:pt x="8273732" y="702101"/>
                  <a:pt x="8337906" y="707079"/>
                  <a:pt x="8400358" y="704726"/>
                </a:cubicBezTo>
                <a:cubicBezTo>
                  <a:pt x="8470867" y="702101"/>
                  <a:pt x="8539657" y="722829"/>
                  <a:pt x="8611886" y="683908"/>
                </a:cubicBezTo>
                <a:cubicBezTo>
                  <a:pt x="8664220" y="657597"/>
                  <a:pt x="8724157" y="650609"/>
                  <a:pt x="8781144" y="664177"/>
                </a:cubicBezTo>
                <a:cubicBezTo>
                  <a:pt x="8896275" y="689792"/>
                  <a:pt x="9012765" y="696761"/>
                  <a:pt x="9116039" y="616115"/>
                </a:cubicBezTo>
                <a:cubicBezTo>
                  <a:pt x="9168083" y="575565"/>
                  <a:pt x="9233705" y="594211"/>
                  <a:pt x="9291995" y="596021"/>
                </a:cubicBezTo>
                <a:cubicBezTo>
                  <a:pt x="9357435" y="598012"/>
                  <a:pt x="9413915" y="580543"/>
                  <a:pt x="9474467" y="559273"/>
                </a:cubicBezTo>
                <a:cubicBezTo>
                  <a:pt x="9520900" y="542890"/>
                  <a:pt x="9572945" y="528408"/>
                  <a:pt x="9631144" y="542709"/>
                </a:cubicBezTo>
                <a:cubicBezTo>
                  <a:pt x="9692783" y="557915"/>
                  <a:pt x="9761120" y="560812"/>
                  <a:pt x="9823302" y="521982"/>
                </a:cubicBezTo>
                <a:cubicBezTo>
                  <a:pt x="9891910" y="479441"/>
                  <a:pt x="9965587" y="485053"/>
                  <a:pt x="9987763" y="529042"/>
                </a:cubicBezTo>
                <a:cubicBezTo>
                  <a:pt x="10004598" y="562532"/>
                  <a:pt x="10018627" y="597379"/>
                  <a:pt x="10033019" y="632045"/>
                </a:cubicBezTo>
                <a:cubicBezTo>
                  <a:pt x="10058996" y="695404"/>
                  <a:pt x="10058181" y="694046"/>
                  <a:pt x="10118824" y="663724"/>
                </a:cubicBezTo>
                <a:cubicBezTo>
                  <a:pt x="10152223" y="647070"/>
                  <a:pt x="10188881" y="637023"/>
                  <a:pt x="10222461" y="620550"/>
                </a:cubicBezTo>
                <a:cubicBezTo>
                  <a:pt x="10277402" y="593396"/>
                  <a:pt x="10331075" y="563618"/>
                  <a:pt x="10385383" y="535378"/>
                </a:cubicBezTo>
                <a:cubicBezTo>
                  <a:pt x="10397240" y="529223"/>
                  <a:pt x="10410002" y="520624"/>
                  <a:pt x="10422492" y="520443"/>
                </a:cubicBezTo>
                <a:cubicBezTo>
                  <a:pt x="10524590" y="519448"/>
                  <a:pt x="10597000" y="455455"/>
                  <a:pt x="10675384" y="403863"/>
                </a:cubicBezTo>
                <a:cubicBezTo>
                  <a:pt x="10683349" y="397102"/>
                  <a:pt x="10692582" y="392079"/>
                  <a:pt x="10702538" y="389110"/>
                </a:cubicBezTo>
                <a:cubicBezTo>
                  <a:pt x="10795585" y="376619"/>
                  <a:pt x="10869261" y="322674"/>
                  <a:pt x="10931896" y="262393"/>
                </a:cubicBezTo>
                <a:cubicBezTo>
                  <a:pt x="10973712" y="221843"/>
                  <a:pt x="11020236" y="170613"/>
                  <a:pt x="11014443" y="99471"/>
                </a:cubicBezTo>
                <a:cubicBezTo>
                  <a:pt x="11013538" y="88338"/>
                  <a:pt x="11022589" y="76300"/>
                  <a:pt x="11026933" y="64624"/>
                </a:cubicBezTo>
                <a:cubicBezTo>
                  <a:pt x="11038429" y="72136"/>
                  <a:pt x="11052096" y="77567"/>
                  <a:pt x="11060876" y="87342"/>
                </a:cubicBezTo>
                <a:cubicBezTo>
                  <a:pt x="11103055" y="134318"/>
                  <a:pt x="11112378" y="194237"/>
                  <a:pt x="11119527" y="253342"/>
                </a:cubicBezTo>
                <a:cubicBezTo>
                  <a:pt x="11129755" y="337246"/>
                  <a:pt x="11165779" y="361142"/>
                  <a:pt x="11249051" y="354896"/>
                </a:cubicBezTo>
                <a:cubicBezTo>
                  <a:pt x="11298742" y="351185"/>
                  <a:pt x="11344631" y="348651"/>
                  <a:pt x="11387987" y="321226"/>
                </a:cubicBezTo>
                <a:cubicBezTo>
                  <a:pt x="11395952" y="316157"/>
                  <a:pt x="11419485" y="324122"/>
                  <a:pt x="11427813" y="333355"/>
                </a:cubicBezTo>
                <a:cubicBezTo>
                  <a:pt x="11454966" y="364129"/>
                  <a:pt x="11485469" y="364762"/>
                  <a:pt x="11516786" y="344669"/>
                </a:cubicBezTo>
                <a:cubicBezTo>
                  <a:pt x="11542853" y="328014"/>
                  <a:pt x="11565663" y="306110"/>
                  <a:pt x="11591096" y="288098"/>
                </a:cubicBezTo>
                <a:cubicBezTo>
                  <a:pt x="11601505" y="280767"/>
                  <a:pt x="11615987" y="271716"/>
                  <a:pt x="11626758" y="273707"/>
                </a:cubicBezTo>
                <a:cubicBezTo>
                  <a:pt x="11692198" y="285836"/>
                  <a:pt x="11714103" y="238679"/>
                  <a:pt x="11736278" y="194509"/>
                </a:cubicBezTo>
                <a:cubicBezTo>
                  <a:pt x="11760264" y="146537"/>
                  <a:pt x="11779181" y="95941"/>
                  <a:pt x="11802262" y="47426"/>
                </a:cubicBezTo>
                <a:cubicBezTo>
                  <a:pt x="11827604" y="-5795"/>
                  <a:pt x="11865620" y="-14756"/>
                  <a:pt x="11912596" y="21268"/>
                </a:cubicBezTo>
                <a:cubicBezTo>
                  <a:pt x="11940926" y="43082"/>
                  <a:pt x="11964912" y="71050"/>
                  <a:pt x="11994691" y="90148"/>
                </a:cubicBezTo>
                <a:cubicBezTo>
                  <a:pt x="12028180" y="110350"/>
                  <a:pt x="12063299" y="127502"/>
                  <a:pt x="12099866" y="141378"/>
                </a:cubicBezTo>
                <a:cubicBezTo>
                  <a:pt x="12113262" y="146673"/>
                  <a:pt x="12128287" y="146673"/>
                  <a:pt x="12141683" y="141378"/>
                </a:cubicBezTo>
                <a:cubicBezTo>
                  <a:pt x="12180602" y="122189"/>
                  <a:pt x="12185581" y="141378"/>
                  <a:pt x="12185581" y="173691"/>
                </a:cubicBezTo>
                <a:cubicBezTo>
                  <a:pt x="12185581" y="264203"/>
                  <a:pt x="12187662" y="354082"/>
                  <a:pt x="12187662" y="444232"/>
                </a:cubicBezTo>
                <a:cubicBezTo>
                  <a:pt x="12187662" y="619102"/>
                  <a:pt x="12185218" y="793971"/>
                  <a:pt x="12186123" y="969203"/>
                </a:cubicBezTo>
                <a:cubicBezTo>
                  <a:pt x="12187120" y="1162175"/>
                  <a:pt x="12192460" y="1355057"/>
                  <a:pt x="12192822" y="1548029"/>
                </a:cubicBezTo>
                <a:cubicBezTo>
                  <a:pt x="12192822" y="1784447"/>
                  <a:pt x="12190649" y="2020956"/>
                  <a:pt x="12189020" y="2257374"/>
                </a:cubicBezTo>
                <a:cubicBezTo>
                  <a:pt x="12188386" y="2361372"/>
                  <a:pt x="12186123" y="2465552"/>
                  <a:pt x="12186667" y="2569278"/>
                </a:cubicBezTo>
                <a:cubicBezTo>
                  <a:pt x="12186667" y="2599600"/>
                  <a:pt x="12179607" y="2611639"/>
                  <a:pt x="12146570" y="2611457"/>
                </a:cubicBezTo>
                <a:cubicBezTo>
                  <a:pt x="11891959" y="2610371"/>
                  <a:pt x="11637349" y="2611457"/>
                  <a:pt x="11382738" y="2611457"/>
                </a:cubicBezTo>
                <a:lnTo>
                  <a:pt x="10808890" y="2611910"/>
                </a:lnTo>
                <a:lnTo>
                  <a:pt x="10148965" y="2611910"/>
                </a:lnTo>
                <a:lnTo>
                  <a:pt x="9488949" y="2611910"/>
                </a:lnTo>
                <a:lnTo>
                  <a:pt x="8837986" y="261191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8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0" name="Google Shape;1420;p23"/>
          <p:cNvSpPr/>
          <p:nvPr/>
        </p:nvSpPr>
        <p:spPr>
          <a:xfrm>
            <a:off x="3337571" y="3898180"/>
            <a:ext cx="5822069" cy="1247385"/>
          </a:xfrm>
          <a:custGeom>
            <a:rect b="b" l="l" r="r" t="t"/>
            <a:pathLst>
              <a:path extrusionOk="0" h="2612324" w="12192815">
                <a:moveTo>
                  <a:pt x="8377369" y="2611819"/>
                </a:moveTo>
                <a:lnTo>
                  <a:pt x="6844815" y="2611819"/>
                </a:lnTo>
                <a:lnTo>
                  <a:pt x="6166878" y="2611819"/>
                </a:lnTo>
                <a:lnTo>
                  <a:pt x="5525418" y="2611819"/>
                </a:lnTo>
                <a:lnTo>
                  <a:pt x="4865674" y="2611819"/>
                </a:lnTo>
                <a:lnTo>
                  <a:pt x="4210275" y="2611819"/>
                </a:lnTo>
                <a:lnTo>
                  <a:pt x="3550622" y="2611819"/>
                </a:lnTo>
                <a:lnTo>
                  <a:pt x="2922648" y="2611819"/>
                </a:lnTo>
                <a:lnTo>
                  <a:pt x="2240366" y="2611819"/>
                </a:lnTo>
                <a:lnTo>
                  <a:pt x="1580713" y="2611819"/>
                </a:lnTo>
                <a:lnTo>
                  <a:pt x="926038" y="2609104"/>
                </a:lnTo>
                <a:lnTo>
                  <a:pt x="266385" y="2609104"/>
                </a:lnTo>
                <a:cubicBezTo>
                  <a:pt x="189902" y="2609104"/>
                  <a:pt x="113329" y="2609738"/>
                  <a:pt x="36846" y="2608199"/>
                </a:cubicBezTo>
                <a:cubicBezTo>
                  <a:pt x="24445" y="2608199"/>
                  <a:pt x="12226" y="2597518"/>
                  <a:pt x="7" y="2591816"/>
                </a:cubicBezTo>
                <a:cubicBezTo>
                  <a:pt x="6893" y="2581824"/>
                  <a:pt x="14326" y="2572211"/>
                  <a:pt x="22273" y="2563033"/>
                </a:cubicBezTo>
                <a:cubicBezTo>
                  <a:pt x="49427" y="2535065"/>
                  <a:pt x="75947" y="2507097"/>
                  <a:pt x="103734" y="2480486"/>
                </a:cubicBezTo>
                <a:cubicBezTo>
                  <a:pt x="112785" y="2471435"/>
                  <a:pt x="126091" y="2461117"/>
                  <a:pt x="137224" y="2461388"/>
                </a:cubicBezTo>
                <a:cubicBezTo>
                  <a:pt x="184471" y="2462383"/>
                  <a:pt x="231990" y="2472883"/>
                  <a:pt x="278513" y="2469263"/>
                </a:cubicBezTo>
                <a:cubicBezTo>
                  <a:pt x="345402" y="2464284"/>
                  <a:pt x="417812" y="2462565"/>
                  <a:pt x="476011" y="2435411"/>
                </a:cubicBezTo>
                <a:cubicBezTo>
                  <a:pt x="538736" y="2406266"/>
                  <a:pt x="596392" y="2406628"/>
                  <a:pt x="657036" y="2419481"/>
                </a:cubicBezTo>
                <a:cubicBezTo>
                  <a:pt x="711977" y="2431157"/>
                  <a:pt x="765650" y="2433601"/>
                  <a:pt x="818238" y="2417127"/>
                </a:cubicBezTo>
                <a:cubicBezTo>
                  <a:pt x="836340" y="2411425"/>
                  <a:pt x="850551" y="2391422"/>
                  <a:pt x="867929" y="2380289"/>
                </a:cubicBezTo>
                <a:cubicBezTo>
                  <a:pt x="888566" y="2366984"/>
                  <a:pt x="909474" y="2350601"/>
                  <a:pt x="932464" y="2345442"/>
                </a:cubicBezTo>
                <a:cubicBezTo>
                  <a:pt x="992565" y="2332046"/>
                  <a:pt x="1055199" y="2328516"/>
                  <a:pt x="1114303" y="2312133"/>
                </a:cubicBezTo>
                <a:cubicBezTo>
                  <a:pt x="1145349" y="2303082"/>
                  <a:pt x="1170421" y="2274842"/>
                  <a:pt x="1199657" y="2257826"/>
                </a:cubicBezTo>
                <a:cubicBezTo>
                  <a:pt x="1222448" y="2243081"/>
                  <a:pt x="1247393" y="2231967"/>
                  <a:pt x="1273605" y="2224879"/>
                </a:cubicBezTo>
                <a:cubicBezTo>
                  <a:pt x="1304017" y="2218453"/>
                  <a:pt x="1336964" y="2223069"/>
                  <a:pt x="1367828" y="2219449"/>
                </a:cubicBezTo>
                <a:cubicBezTo>
                  <a:pt x="1431187" y="2212117"/>
                  <a:pt x="1457888" y="2158444"/>
                  <a:pt x="1484408" y="2112463"/>
                </a:cubicBezTo>
                <a:cubicBezTo>
                  <a:pt x="1511562" y="2064673"/>
                  <a:pt x="1546228" y="2047023"/>
                  <a:pt x="1598544" y="2053269"/>
                </a:cubicBezTo>
                <a:cubicBezTo>
                  <a:pt x="1693138" y="2064591"/>
                  <a:pt x="1788891" y="2045575"/>
                  <a:pt x="1871982" y="1998961"/>
                </a:cubicBezTo>
                <a:cubicBezTo>
                  <a:pt x="1918776" y="1973346"/>
                  <a:pt x="1966205" y="1975428"/>
                  <a:pt x="2014991" y="1971807"/>
                </a:cubicBezTo>
                <a:cubicBezTo>
                  <a:pt x="2041185" y="1968766"/>
                  <a:pt x="2067162" y="1964014"/>
                  <a:pt x="2092741" y="1957597"/>
                </a:cubicBezTo>
                <a:cubicBezTo>
                  <a:pt x="2098534" y="1956511"/>
                  <a:pt x="2105594" y="1951170"/>
                  <a:pt x="2109486" y="1953071"/>
                </a:cubicBezTo>
                <a:cubicBezTo>
                  <a:pt x="2156733" y="1975518"/>
                  <a:pt x="2207058" y="1993802"/>
                  <a:pt x="2249418" y="2023490"/>
                </a:cubicBezTo>
                <a:cubicBezTo>
                  <a:pt x="2296937" y="2056798"/>
                  <a:pt x="2336672" y="2101149"/>
                  <a:pt x="2380570" y="2139798"/>
                </a:cubicBezTo>
                <a:cubicBezTo>
                  <a:pt x="2410439" y="2165956"/>
                  <a:pt x="2458682" y="2159620"/>
                  <a:pt x="2473164" y="2123416"/>
                </a:cubicBezTo>
                <a:cubicBezTo>
                  <a:pt x="2496697" y="2064220"/>
                  <a:pt x="2512899" y="2002129"/>
                  <a:pt x="2534531" y="1942391"/>
                </a:cubicBezTo>
                <a:cubicBezTo>
                  <a:pt x="2541501" y="1923021"/>
                  <a:pt x="2554263" y="1893333"/>
                  <a:pt x="2567387" y="1891704"/>
                </a:cubicBezTo>
                <a:cubicBezTo>
                  <a:pt x="2586304" y="1889260"/>
                  <a:pt x="2614725" y="1902565"/>
                  <a:pt x="2627487" y="1918857"/>
                </a:cubicBezTo>
                <a:cubicBezTo>
                  <a:pt x="2701164" y="2011062"/>
                  <a:pt x="2772732" y="2104951"/>
                  <a:pt x="2842182" y="2200532"/>
                </a:cubicBezTo>
                <a:cubicBezTo>
                  <a:pt x="2869336" y="2238094"/>
                  <a:pt x="2885990" y="2283803"/>
                  <a:pt x="2914592" y="2320460"/>
                </a:cubicBezTo>
                <a:cubicBezTo>
                  <a:pt x="2928893" y="2338563"/>
                  <a:pt x="2957948" y="2348157"/>
                  <a:pt x="2982205" y="2354312"/>
                </a:cubicBezTo>
                <a:cubicBezTo>
                  <a:pt x="2987636" y="2355670"/>
                  <a:pt x="3004561" y="2327158"/>
                  <a:pt x="3009359" y="2310957"/>
                </a:cubicBezTo>
                <a:cubicBezTo>
                  <a:pt x="3019948" y="2276743"/>
                  <a:pt x="3025922" y="2241081"/>
                  <a:pt x="3034159" y="2206053"/>
                </a:cubicBezTo>
                <a:cubicBezTo>
                  <a:pt x="3036512" y="2195825"/>
                  <a:pt x="3044387" y="2184511"/>
                  <a:pt x="3041943" y="2175913"/>
                </a:cubicBezTo>
                <a:cubicBezTo>
                  <a:pt x="3024836" y="2113549"/>
                  <a:pt x="3064300" y="2104951"/>
                  <a:pt x="3110189" y="2100968"/>
                </a:cubicBezTo>
                <a:cubicBezTo>
                  <a:pt x="3125214" y="2099701"/>
                  <a:pt x="3139968" y="2096171"/>
                  <a:pt x="3154993" y="2094813"/>
                </a:cubicBezTo>
                <a:cubicBezTo>
                  <a:pt x="3271301" y="2084767"/>
                  <a:pt x="3354120" y="1998508"/>
                  <a:pt x="3368602" y="1882562"/>
                </a:cubicBezTo>
                <a:cubicBezTo>
                  <a:pt x="3371408" y="1860477"/>
                  <a:pt x="3402544" y="1834952"/>
                  <a:pt x="3426620" y="1824091"/>
                </a:cubicBezTo>
                <a:cubicBezTo>
                  <a:pt x="3480384" y="1799472"/>
                  <a:pt x="3539036" y="1785624"/>
                  <a:pt x="3593434" y="1762181"/>
                </a:cubicBezTo>
                <a:cubicBezTo>
                  <a:pt x="3615791" y="1752587"/>
                  <a:pt x="3634346" y="1731316"/>
                  <a:pt x="3651271" y="1712308"/>
                </a:cubicBezTo>
                <a:cubicBezTo>
                  <a:pt x="3684942" y="1674474"/>
                  <a:pt x="3713997" y="1632205"/>
                  <a:pt x="3749930" y="1596634"/>
                </a:cubicBezTo>
                <a:cubicBezTo>
                  <a:pt x="3764231" y="1582605"/>
                  <a:pt x="3791203" y="1580704"/>
                  <a:pt x="3813288" y="1575092"/>
                </a:cubicBezTo>
                <a:cubicBezTo>
                  <a:pt x="3857096" y="1563688"/>
                  <a:pt x="3900995" y="1552464"/>
                  <a:pt x="3945346" y="1543232"/>
                </a:cubicBezTo>
                <a:cubicBezTo>
                  <a:pt x="3976754" y="1536715"/>
                  <a:pt x="4009428" y="1528026"/>
                  <a:pt x="4040655" y="1530560"/>
                </a:cubicBezTo>
                <a:cubicBezTo>
                  <a:pt x="4083196" y="1533909"/>
                  <a:pt x="4116233" y="1533094"/>
                  <a:pt x="4148636" y="1496075"/>
                </a:cubicBezTo>
                <a:cubicBezTo>
                  <a:pt x="4168458" y="1473266"/>
                  <a:pt x="4208012" y="1460413"/>
                  <a:pt x="4240144" y="1457154"/>
                </a:cubicBezTo>
                <a:cubicBezTo>
                  <a:pt x="4318609" y="1448719"/>
                  <a:pt x="4397509" y="1468586"/>
                  <a:pt x="4462623" y="1513182"/>
                </a:cubicBezTo>
                <a:cubicBezTo>
                  <a:pt x="4496475" y="1536443"/>
                  <a:pt x="4511591" y="1585591"/>
                  <a:pt x="4539649" y="1619081"/>
                </a:cubicBezTo>
                <a:cubicBezTo>
                  <a:pt x="4558204" y="1641347"/>
                  <a:pt x="4583910" y="1671850"/>
                  <a:pt x="4607534" y="1672936"/>
                </a:cubicBezTo>
                <a:cubicBezTo>
                  <a:pt x="4686913" y="1676375"/>
                  <a:pt x="4713976" y="1736294"/>
                  <a:pt x="4749004" y="1787977"/>
                </a:cubicBezTo>
                <a:cubicBezTo>
                  <a:pt x="4776158" y="1828074"/>
                  <a:pt x="4795708" y="1873692"/>
                  <a:pt x="4824220" y="1912793"/>
                </a:cubicBezTo>
                <a:cubicBezTo>
                  <a:pt x="4852731" y="1951895"/>
                  <a:pt x="4888665" y="1943115"/>
                  <a:pt x="4904142" y="1896772"/>
                </a:cubicBezTo>
                <a:cubicBezTo>
                  <a:pt x="4916543" y="1859934"/>
                  <a:pt x="4931296" y="1823729"/>
                  <a:pt x="4940347" y="1786167"/>
                </a:cubicBezTo>
                <a:cubicBezTo>
                  <a:pt x="4950303" y="1745708"/>
                  <a:pt x="4983793" y="1729868"/>
                  <a:pt x="5013390" y="1712942"/>
                </a:cubicBezTo>
                <a:cubicBezTo>
                  <a:pt x="5121009" y="1651303"/>
                  <a:pt x="5188169" y="1556537"/>
                  <a:pt x="5236322" y="1446746"/>
                </a:cubicBezTo>
                <a:cubicBezTo>
                  <a:pt x="5255510" y="1402847"/>
                  <a:pt x="5289000" y="1388275"/>
                  <a:pt x="5326834" y="1401490"/>
                </a:cubicBezTo>
                <a:cubicBezTo>
                  <a:pt x="5416532" y="1432626"/>
                  <a:pt x="5484507" y="1401490"/>
                  <a:pt x="5546508" y="1340485"/>
                </a:cubicBezTo>
                <a:cubicBezTo>
                  <a:pt x="5571580" y="1316046"/>
                  <a:pt x="5595474" y="1310525"/>
                  <a:pt x="5631046" y="1327179"/>
                </a:cubicBezTo>
                <a:cubicBezTo>
                  <a:pt x="5693861" y="1356595"/>
                  <a:pt x="5760659" y="1376870"/>
                  <a:pt x="5832345" y="1365285"/>
                </a:cubicBezTo>
                <a:cubicBezTo>
                  <a:pt x="5841360" y="1363303"/>
                  <a:pt x="5850729" y="1363773"/>
                  <a:pt x="5859499" y="1366642"/>
                </a:cubicBezTo>
                <a:cubicBezTo>
                  <a:pt x="5926387" y="1394701"/>
                  <a:pt x="5978342" y="1371621"/>
                  <a:pt x="6020520" y="1319214"/>
                </a:cubicBezTo>
                <a:cubicBezTo>
                  <a:pt x="6052290" y="1279660"/>
                  <a:pt x="6087952" y="1302017"/>
                  <a:pt x="6123071" y="1309529"/>
                </a:cubicBezTo>
                <a:cubicBezTo>
                  <a:pt x="6145065" y="1314236"/>
                  <a:pt x="6174482" y="1330166"/>
                  <a:pt x="6187425" y="1321477"/>
                </a:cubicBezTo>
                <a:cubicBezTo>
                  <a:pt x="6219738" y="1299573"/>
                  <a:pt x="6254585" y="1271242"/>
                  <a:pt x="6270244" y="1237210"/>
                </a:cubicBezTo>
                <a:cubicBezTo>
                  <a:pt x="6301380" y="1169416"/>
                  <a:pt x="6321835" y="1096463"/>
                  <a:pt x="6343740" y="1024778"/>
                </a:cubicBezTo>
                <a:cubicBezTo>
                  <a:pt x="6358312" y="977168"/>
                  <a:pt x="6384380" y="962324"/>
                  <a:pt x="6429907" y="982327"/>
                </a:cubicBezTo>
                <a:cubicBezTo>
                  <a:pt x="6468284" y="999163"/>
                  <a:pt x="6506028" y="1017899"/>
                  <a:pt x="6545219" y="1032562"/>
                </a:cubicBezTo>
                <a:cubicBezTo>
                  <a:pt x="6601428" y="1053651"/>
                  <a:pt x="6650033" y="1028127"/>
                  <a:pt x="6699090" y="1004503"/>
                </a:cubicBezTo>
                <a:cubicBezTo>
                  <a:pt x="6797387" y="957346"/>
                  <a:pt x="6813588" y="960695"/>
                  <a:pt x="6893239" y="1033919"/>
                </a:cubicBezTo>
                <a:cubicBezTo>
                  <a:pt x="6896588" y="1036997"/>
                  <a:pt x="6900209" y="1039803"/>
                  <a:pt x="6903196" y="1042970"/>
                </a:cubicBezTo>
                <a:cubicBezTo>
                  <a:pt x="6975606" y="1123798"/>
                  <a:pt x="6996605" y="1123708"/>
                  <a:pt x="7079152" y="1044057"/>
                </a:cubicBezTo>
                <a:cubicBezTo>
                  <a:pt x="7127757" y="997171"/>
                  <a:pt x="7173013" y="1013373"/>
                  <a:pt x="7222885" y="1013192"/>
                </a:cubicBezTo>
                <a:cubicBezTo>
                  <a:pt x="7250265" y="1013427"/>
                  <a:pt x="7277636" y="1011789"/>
                  <a:pt x="7304799" y="1008304"/>
                </a:cubicBezTo>
                <a:cubicBezTo>
                  <a:pt x="7347158" y="1002240"/>
                  <a:pt x="7389427" y="985495"/>
                  <a:pt x="7431516" y="987306"/>
                </a:cubicBezTo>
                <a:cubicBezTo>
                  <a:pt x="7493788" y="989930"/>
                  <a:pt x="7539316" y="966488"/>
                  <a:pt x="7567284" y="915982"/>
                </a:cubicBezTo>
                <a:cubicBezTo>
                  <a:pt x="7605299" y="846559"/>
                  <a:pt x="7642952" y="812979"/>
                  <a:pt x="7729482" y="852623"/>
                </a:cubicBezTo>
                <a:cubicBezTo>
                  <a:pt x="7790125" y="880592"/>
                  <a:pt x="7859457" y="852623"/>
                  <a:pt x="7915304" y="812979"/>
                </a:cubicBezTo>
                <a:cubicBezTo>
                  <a:pt x="7951509" y="787273"/>
                  <a:pt x="7984002" y="763650"/>
                  <a:pt x="8032336" y="787364"/>
                </a:cubicBezTo>
                <a:cubicBezTo>
                  <a:pt x="8047813" y="794967"/>
                  <a:pt x="8074786" y="788903"/>
                  <a:pt x="8092346" y="780485"/>
                </a:cubicBezTo>
                <a:cubicBezTo>
                  <a:pt x="8133800" y="760572"/>
                  <a:pt x="8170458" y="724548"/>
                  <a:pt x="8213451" y="715226"/>
                </a:cubicBezTo>
                <a:cubicBezTo>
                  <a:pt x="8273732" y="702101"/>
                  <a:pt x="8337906" y="707079"/>
                  <a:pt x="8400358" y="704726"/>
                </a:cubicBezTo>
                <a:cubicBezTo>
                  <a:pt x="8470867" y="702101"/>
                  <a:pt x="8539657" y="722829"/>
                  <a:pt x="8611886" y="683908"/>
                </a:cubicBezTo>
                <a:cubicBezTo>
                  <a:pt x="8664220" y="657597"/>
                  <a:pt x="8724157" y="650609"/>
                  <a:pt x="8781144" y="664177"/>
                </a:cubicBezTo>
                <a:cubicBezTo>
                  <a:pt x="8896275" y="689792"/>
                  <a:pt x="9012765" y="696761"/>
                  <a:pt x="9116039" y="616115"/>
                </a:cubicBezTo>
                <a:cubicBezTo>
                  <a:pt x="9168083" y="575565"/>
                  <a:pt x="9233705" y="594211"/>
                  <a:pt x="9291995" y="596021"/>
                </a:cubicBezTo>
                <a:cubicBezTo>
                  <a:pt x="9357435" y="598012"/>
                  <a:pt x="9413915" y="580543"/>
                  <a:pt x="9474467" y="559273"/>
                </a:cubicBezTo>
                <a:cubicBezTo>
                  <a:pt x="9520900" y="542890"/>
                  <a:pt x="9572945" y="528408"/>
                  <a:pt x="9631144" y="542709"/>
                </a:cubicBezTo>
                <a:cubicBezTo>
                  <a:pt x="9692783" y="557915"/>
                  <a:pt x="9761120" y="560812"/>
                  <a:pt x="9823302" y="521982"/>
                </a:cubicBezTo>
                <a:cubicBezTo>
                  <a:pt x="9891910" y="479441"/>
                  <a:pt x="9965587" y="485053"/>
                  <a:pt x="9987763" y="529042"/>
                </a:cubicBezTo>
                <a:cubicBezTo>
                  <a:pt x="10004598" y="562532"/>
                  <a:pt x="10018627" y="597379"/>
                  <a:pt x="10033019" y="632045"/>
                </a:cubicBezTo>
                <a:cubicBezTo>
                  <a:pt x="10058996" y="695404"/>
                  <a:pt x="10058181" y="694046"/>
                  <a:pt x="10118824" y="663724"/>
                </a:cubicBezTo>
                <a:cubicBezTo>
                  <a:pt x="10152223" y="647070"/>
                  <a:pt x="10188881" y="637023"/>
                  <a:pt x="10222461" y="620550"/>
                </a:cubicBezTo>
                <a:cubicBezTo>
                  <a:pt x="10277402" y="593396"/>
                  <a:pt x="10331075" y="563618"/>
                  <a:pt x="10385383" y="535378"/>
                </a:cubicBezTo>
                <a:cubicBezTo>
                  <a:pt x="10397240" y="529223"/>
                  <a:pt x="10410002" y="520624"/>
                  <a:pt x="10422492" y="520443"/>
                </a:cubicBezTo>
                <a:cubicBezTo>
                  <a:pt x="10524590" y="519448"/>
                  <a:pt x="10597000" y="455455"/>
                  <a:pt x="10675384" y="403863"/>
                </a:cubicBezTo>
                <a:cubicBezTo>
                  <a:pt x="10683349" y="397102"/>
                  <a:pt x="10692582" y="392079"/>
                  <a:pt x="10702538" y="389110"/>
                </a:cubicBezTo>
                <a:cubicBezTo>
                  <a:pt x="10795585" y="376619"/>
                  <a:pt x="10869261" y="322674"/>
                  <a:pt x="10931896" y="262393"/>
                </a:cubicBezTo>
                <a:cubicBezTo>
                  <a:pt x="10973712" y="221843"/>
                  <a:pt x="11020236" y="170613"/>
                  <a:pt x="11014443" y="99471"/>
                </a:cubicBezTo>
                <a:cubicBezTo>
                  <a:pt x="11013538" y="88338"/>
                  <a:pt x="11022589" y="76300"/>
                  <a:pt x="11026933" y="64624"/>
                </a:cubicBezTo>
                <a:cubicBezTo>
                  <a:pt x="11038429" y="72136"/>
                  <a:pt x="11052096" y="77567"/>
                  <a:pt x="11060876" y="87342"/>
                </a:cubicBezTo>
                <a:cubicBezTo>
                  <a:pt x="11103055" y="134318"/>
                  <a:pt x="11112378" y="194237"/>
                  <a:pt x="11119527" y="253342"/>
                </a:cubicBezTo>
                <a:cubicBezTo>
                  <a:pt x="11129755" y="337246"/>
                  <a:pt x="11165779" y="361142"/>
                  <a:pt x="11249051" y="354896"/>
                </a:cubicBezTo>
                <a:cubicBezTo>
                  <a:pt x="11298742" y="351185"/>
                  <a:pt x="11344631" y="348651"/>
                  <a:pt x="11387987" y="321226"/>
                </a:cubicBezTo>
                <a:cubicBezTo>
                  <a:pt x="11395952" y="316157"/>
                  <a:pt x="11419485" y="324122"/>
                  <a:pt x="11427813" y="333355"/>
                </a:cubicBezTo>
                <a:cubicBezTo>
                  <a:pt x="11454966" y="364129"/>
                  <a:pt x="11485469" y="364762"/>
                  <a:pt x="11516786" y="344669"/>
                </a:cubicBezTo>
                <a:cubicBezTo>
                  <a:pt x="11542853" y="328014"/>
                  <a:pt x="11565663" y="306110"/>
                  <a:pt x="11591096" y="288098"/>
                </a:cubicBezTo>
                <a:cubicBezTo>
                  <a:pt x="11601505" y="280767"/>
                  <a:pt x="11615987" y="271716"/>
                  <a:pt x="11626758" y="273707"/>
                </a:cubicBezTo>
                <a:cubicBezTo>
                  <a:pt x="11692198" y="285836"/>
                  <a:pt x="11714103" y="238679"/>
                  <a:pt x="11736278" y="194509"/>
                </a:cubicBezTo>
                <a:cubicBezTo>
                  <a:pt x="11760264" y="146537"/>
                  <a:pt x="11779181" y="95941"/>
                  <a:pt x="11802262" y="47426"/>
                </a:cubicBezTo>
                <a:cubicBezTo>
                  <a:pt x="11827604" y="-5795"/>
                  <a:pt x="11865620" y="-14756"/>
                  <a:pt x="11912596" y="21268"/>
                </a:cubicBezTo>
                <a:cubicBezTo>
                  <a:pt x="11940926" y="43082"/>
                  <a:pt x="11964912" y="71050"/>
                  <a:pt x="11994691" y="90148"/>
                </a:cubicBezTo>
                <a:cubicBezTo>
                  <a:pt x="12028180" y="110350"/>
                  <a:pt x="12063299" y="127502"/>
                  <a:pt x="12099866" y="141378"/>
                </a:cubicBezTo>
                <a:cubicBezTo>
                  <a:pt x="12113262" y="146673"/>
                  <a:pt x="12128287" y="146673"/>
                  <a:pt x="12141683" y="141378"/>
                </a:cubicBezTo>
                <a:cubicBezTo>
                  <a:pt x="12180602" y="122189"/>
                  <a:pt x="12185581" y="141378"/>
                  <a:pt x="12185581" y="173691"/>
                </a:cubicBezTo>
                <a:cubicBezTo>
                  <a:pt x="12185581" y="264203"/>
                  <a:pt x="12187662" y="354082"/>
                  <a:pt x="12187662" y="444232"/>
                </a:cubicBezTo>
                <a:cubicBezTo>
                  <a:pt x="12187662" y="619102"/>
                  <a:pt x="12185218" y="793971"/>
                  <a:pt x="12186123" y="969203"/>
                </a:cubicBezTo>
                <a:cubicBezTo>
                  <a:pt x="12187120" y="1162175"/>
                  <a:pt x="12192460" y="1355057"/>
                  <a:pt x="12192822" y="1548029"/>
                </a:cubicBezTo>
                <a:cubicBezTo>
                  <a:pt x="12192822" y="1784447"/>
                  <a:pt x="12190649" y="2020956"/>
                  <a:pt x="12189020" y="2257374"/>
                </a:cubicBezTo>
                <a:cubicBezTo>
                  <a:pt x="12188386" y="2361372"/>
                  <a:pt x="12186123" y="2465552"/>
                  <a:pt x="12186667" y="2569278"/>
                </a:cubicBezTo>
                <a:cubicBezTo>
                  <a:pt x="12186667" y="2599600"/>
                  <a:pt x="12179607" y="2611639"/>
                  <a:pt x="12146570" y="2611457"/>
                </a:cubicBezTo>
                <a:cubicBezTo>
                  <a:pt x="11891959" y="2610371"/>
                  <a:pt x="11637349" y="2611457"/>
                  <a:pt x="11382738" y="2611457"/>
                </a:cubicBezTo>
                <a:lnTo>
                  <a:pt x="10808890" y="2611910"/>
                </a:lnTo>
                <a:lnTo>
                  <a:pt x="10148965" y="2611910"/>
                </a:lnTo>
                <a:lnTo>
                  <a:pt x="9488949" y="2611910"/>
                </a:lnTo>
                <a:lnTo>
                  <a:pt x="8837986" y="261191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1" name="Google Shape;1421;p23"/>
          <p:cNvSpPr/>
          <p:nvPr/>
        </p:nvSpPr>
        <p:spPr>
          <a:xfrm rot="-5400000">
            <a:off x="5750775" y="1764694"/>
            <a:ext cx="1205210" cy="5552094"/>
          </a:xfrm>
          <a:custGeom>
            <a:rect b="b" l="l" r="r" t="t"/>
            <a:pathLst>
              <a:path extrusionOk="0" h="11688619" w="2537285">
                <a:moveTo>
                  <a:pt x="192626" y="18000"/>
                </a:moveTo>
                <a:lnTo>
                  <a:pt x="2806" y="18000"/>
                </a:lnTo>
                <a:lnTo>
                  <a:pt x="2806" y="0"/>
                </a:lnTo>
                <a:lnTo>
                  <a:pt x="186164" y="0"/>
                </a:lnTo>
                <a:close/>
                <a:moveTo>
                  <a:pt x="273144" y="468764"/>
                </a:moveTo>
                <a:lnTo>
                  <a:pt x="2617" y="468764"/>
                </a:lnTo>
                <a:lnTo>
                  <a:pt x="2692" y="450764"/>
                </a:lnTo>
                <a:lnTo>
                  <a:pt x="270081" y="450764"/>
                </a:lnTo>
                <a:close/>
                <a:moveTo>
                  <a:pt x="613463" y="1370293"/>
                </a:moveTo>
                <a:lnTo>
                  <a:pt x="360018" y="1370293"/>
                </a:lnTo>
                <a:lnTo>
                  <a:pt x="360018" y="1803060"/>
                </a:lnTo>
                <a:lnTo>
                  <a:pt x="540959" y="1803060"/>
                </a:lnTo>
                <a:lnTo>
                  <a:pt x="532269" y="1813419"/>
                </a:lnTo>
                <a:lnTo>
                  <a:pt x="525111" y="1821060"/>
                </a:lnTo>
                <a:lnTo>
                  <a:pt x="360018" y="1821060"/>
                </a:lnTo>
                <a:lnTo>
                  <a:pt x="360017" y="2253824"/>
                </a:lnTo>
                <a:lnTo>
                  <a:pt x="523454" y="2253824"/>
                </a:lnTo>
                <a:lnTo>
                  <a:pt x="499838" y="2271824"/>
                </a:lnTo>
                <a:lnTo>
                  <a:pt x="360017" y="2271824"/>
                </a:lnTo>
                <a:lnTo>
                  <a:pt x="360017" y="2369623"/>
                </a:lnTo>
                <a:lnTo>
                  <a:pt x="351075" y="2374911"/>
                </a:lnTo>
                <a:lnTo>
                  <a:pt x="342017" y="2380494"/>
                </a:lnTo>
                <a:lnTo>
                  <a:pt x="342017" y="2271824"/>
                </a:lnTo>
                <a:lnTo>
                  <a:pt x="91" y="2271824"/>
                </a:lnTo>
                <a:lnTo>
                  <a:pt x="91" y="2253824"/>
                </a:lnTo>
                <a:lnTo>
                  <a:pt x="342017" y="2253824"/>
                </a:lnTo>
                <a:lnTo>
                  <a:pt x="342018" y="1821060"/>
                </a:lnTo>
                <a:lnTo>
                  <a:pt x="91" y="1821060"/>
                </a:lnTo>
                <a:lnTo>
                  <a:pt x="91" y="1803060"/>
                </a:lnTo>
                <a:lnTo>
                  <a:pt x="342018" y="1803060"/>
                </a:lnTo>
                <a:lnTo>
                  <a:pt x="342018" y="1370293"/>
                </a:lnTo>
                <a:lnTo>
                  <a:pt x="91" y="1370293"/>
                </a:lnTo>
                <a:lnTo>
                  <a:pt x="91" y="1352293"/>
                </a:lnTo>
                <a:lnTo>
                  <a:pt x="342018" y="1352293"/>
                </a:lnTo>
                <a:lnTo>
                  <a:pt x="342018" y="919529"/>
                </a:lnTo>
                <a:lnTo>
                  <a:pt x="748" y="919529"/>
                </a:lnTo>
                <a:lnTo>
                  <a:pt x="822" y="901529"/>
                </a:lnTo>
                <a:lnTo>
                  <a:pt x="342018" y="901529"/>
                </a:lnTo>
                <a:lnTo>
                  <a:pt x="342018" y="679911"/>
                </a:lnTo>
                <a:lnTo>
                  <a:pt x="354084" y="696724"/>
                </a:lnTo>
                <a:lnTo>
                  <a:pt x="360018" y="710043"/>
                </a:lnTo>
                <a:lnTo>
                  <a:pt x="360018" y="901529"/>
                </a:lnTo>
                <a:lnTo>
                  <a:pt x="404322" y="901529"/>
                </a:lnTo>
                <a:lnTo>
                  <a:pt x="405805" y="906111"/>
                </a:lnTo>
                <a:lnTo>
                  <a:pt x="416950" y="919529"/>
                </a:lnTo>
                <a:lnTo>
                  <a:pt x="360018" y="919529"/>
                </a:lnTo>
                <a:lnTo>
                  <a:pt x="360018" y="1352293"/>
                </a:lnTo>
                <a:lnTo>
                  <a:pt x="605220" y="1352293"/>
                </a:lnTo>
                <a:lnTo>
                  <a:pt x="612949" y="1369049"/>
                </a:lnTo>
                <a:close/>
                <a:moveTo>
                  <a:pt x="757824" y="10836353"/>
                </a:moveTo>
                <a:lnTo>
                  <a:pt x="360017" y="10836353"/>
                </a:lnTo>
                <a:lnTo>
                  <a:pt x="360017" y="11269126"/>
                </a:lnTo>
                <a:lnTo>
                  <a:pt x="757824" y="11269126"/>
                </a:lnTo>
                <a:close/>
                <a:moveTo>
                  <a:pt x="757824" y="10385588"/>
                </a:moveTo>
                <a:lnTo>
                  <a:pt x="360017" y="10385588"/>
                </a:lnTo>
                <a:lnTo>
                  <a:pt x="360017" y="10818353"/>
                </a:lnTo>
                <a:lnTo>
                  <a:pt x="757824" y="10818353"/>
                </a:lnTo>
                <a:close/>
                <a:moveTo>
                  <a:pt x="757824" y="9934823"/>
                </a:moveTo>
                <a:lnTo>
                  <a:pt x="360017" y="9934823"/>
                </a:lnTo>
                <a:lnTo>
                  <a:pt x="360017" y="10367588"/>
                </a:lnTo>
                <a:lnTo>
                  <a:pt x="757824" y="10367588"/>
                </a:lnTo>
                <a:close/>
                <a:moveTo>
                  <a:pt x="757824" y="9484058"/>
                </a:moveTo>
                <a:lnTo>
                  <a:pt x="360017" y="9484058"/>
                </a:lnTo>
                <a:lnTo>
                  <a:pt x="360017" y="9916823"/>
                </a:lnTo>
                <a:lnTo>
                  <a:pt x="757824" y="9916823"/>
                </a:lnTo>
                <a:close/>
                <a:moveTo>
                  <a:pt x="757824" y="9033293"/>
                </a:moveTo>
                <a:lnTo>
                  <a:pt x="360017" y="9033293"/>
                </a:lnTo>
                <a:lnTo>
                  <a:pt x="360017" y="9466058"/>
                </a:lnTo>
                <a:lnTo>
                  <a:pt x="757824" y="9466058"/>
                </a:lnTo>
                <a:close/>
                <a:moveTo>
                  <a:pt x="757824" y="8582528"/>
                </a:moveTo>
                <a:lnTo>
                  <a:pt x="360017" y="8582528"/>
                </a:lnTo>
                <a:lnTo>
                  <a:pt x="360017" y="9015293"/>
                </a:lnTo>
                <a:lnTo>
                  <a:pt x="757824" y="9015293"/>
                </a:lnTo>
                <a:close/>
                <a:moveTo>
                  <a:pt x="757824" y="8131763"/>
                </a:moveTo>
                <a:lnTo>
                  <a:pt x="360017" y="8131763"/>
                </a:lnTo>
                <a:lnTo>
                  <a:pt x="360017" y="8564528"/>
                </a:lnTo>
                <a:lnTo>
                  <a:pt x="757824" y="8564528"/>
                </a:lnTo>
                <a:close/>
                <a:moveTo>
                  <a:pt x="757824" y="7680999"/>
                </a:moveTo>
                <a:lnTo>
                  <a:pt x="360017" y="7680999"/>
                </a:lnTo>
                <a:lnTo>
                  <a:pt x="360017" y="8113763"/>
                </a:lnTo>
                <a:lnTo>
                  <a:pt x="757824" y="8113763"/>
                </a:lnTo>
                <a:close/>
                <a:moveTo>
                  <a:pt x="757824" y="7230234"/>
                </a:moveTo>
                <a:lnTo>
                  <a:pt x="360017" y="7230234"/>
                </a:lnTo>
                <a:lnTo>
                  <a:pt x="360017" y="7662999"/>
                </a:lnTo>
                <a:lnTo>
                  <a:pt x="757824" y="7662999"/>
                </a:lnTo>
                <a:close/>
                <a:moveTo>
                  <a:pt x="757824" y="6779469"/>
                </a:moveTo>
                <a:lnTo>
                  <a:pt x="360017" y="6779469"/>
                </a:lnTo>
                <a:lnTo>
                  <a:pt x="360017" y="7212234"/>
                </a:lnTo>
                <a:lnTo>
                  <a:pt x="757824" y="7212234"/>
                </a:lnTo>
                <a:close/>
                <a:moveTo>
                  <a:pt x="757824" y="6328704"/>
                </a:moveTo>
                <a:lnTo>
                  <a:pt x="360017" y="6328704"/>
                </a:lnTo>
                <a:lnTo>
                  <a:pt x="360017" y="6761469"/>
                </a:lnTo>
                <a:lnTo>
                  <a:pt x="757824" y="6761469"/>
                </a:lnTo>
                <a:close/>
                <a:moveTo>
                  <a:pt x="757824" y="5877939"/>
                </a:moveTo>
                <a:lnTo>
                  <a:pt x="360017" y="5877939"/>
                </a:lnTo>
                <a:lnTo>
                  <a:pt x="360017" y="6310704"/>
                </a:lnTo>
                <a:lnTo>
                  <a:pt x="757824" y="6310704"/>
                </a:lnTo>
                <a:close/>
                <a:moveTo>
                  <a:pt x="757824" y="5427176"/>
                </a:moveTo>
                <a:lnTo>
                  <a:pt x="360017" y="5427176"/>
                </a:lnTo>
                <a:lnTo>
                  <a:pt x="360017" y="5859939"/>
                </a:lnTo>
                <a:lnTo>
                  <a:pt x="757824" y="5859939"/>
                </a:lnTo>
                <a:close/>
                <a:moveTo>
                  <a:pt x="757824" y="4976410"/>
                </a:moveTo>
                <a:lnTo>
                  <a:pt x="360017" y="4976410"/>
                </a:lnTo>
                <a:lnTo>
                  <a:pt x="360017" y="5409175"/>
                </a:lnTo>
                <a:lnTo>
                  <a:pt x="757824" y="5409175"/>
                </a:lnTo>
                <a:close/>
                <a:moveTo>
                  <a:pt x="757824" y="4525646"/>
                </a:moveTo>
                <a:lnTo>
                  <a:pt x="360017" y="4525646"/>
                </a:lnTo>
                <a:lnTo>
                  <a:pt x="360017" y="4958411"/>
                </a:lnTo>
                <a:lnTo>
                  <a:pt x="757824" y="4958411"/>
                </a:lnTo>
                <a:close/>
                <a:moveTo>
                  <a:pt x="757824" y="3624118"/>
                </a:moveTo>
                <a:lnTo>
                  <a:pt x="360017" y="3624118"/>
                </a:lnTo>
                <a:lnTo>
                  <a:pt x="360017" y="4056879"/>
                </a:lnTo>
                <a:lnTo>
                  <a:pt x="757824" y="4056879"/>
                </a:lnTo>
                <a:close/>
                <a:moveTo>
                  <a:pt x="757824" y="3173355"/>
                </a:moveTo>
                <a:lnTo>
                  <a:pt x="360017" y="3173355"/>
                </a:lnTo>
                <a:lnTo>
                  <a:pt x="360017" y="3606118"/>
                </a:lnTo>
                <a:lnTo>
                  <a:pt x="757824" y="3606118"/>
                </a:lnTo>
                <a:close/>
                <a:moveTo>
                  <a:pt x="1173631" y="10836353"/>
                </a:moveTo>
                <a:lnTo>
                  <a:pt x="775824" y="10836353"/>
                </a:lnTo>
                <a:lnTo>
                  <a:pt x="775824" y="11269126"/>
                </a:lnTo>
                <a:lnTo>
                  <a:pt x="1173631" y="11269126"/>
                </a:lnTo>
                <a:close/>
                <a:moveTo>
                  <a:pt x="1173631" y="10385588"/>
                </a:moveTo>
                <a:lnTo>
                  <a:pt x="775824" y="10385588"/>
                </a:lnTo>
                <a:lnTo>
                  <a:pt x="775824" y="10818353"/>
                </a:lnTo>
                <a:lnTo>
                  <a:pt x="1173631" y="10818353"/>
                </a:lnTo>
                <a:close/>
                <a:moveTo>
                  <a:pt x="1173631" y="9934823"/>
                </a:moveTo>
                <a:lnTo>
                  <a:pt x="775824" y="9934823"/>
                </a:lnTo>
                <a:lnTo>
                  <a:pt x="775824" y="10367588"/>
                </a:lnTo>
                <a:lnTo>
                  <a:pt x="1173631" y="10367588"/>
                </a:lnTo>
                <a:close/>
                <a:moveTo>
                  <a:pt x="1173631" y="9484058"/>
                </a:moveTo>
                <a:lnTo>
                  <a:pt x="775824" y="9484058"/>
                </a:lnTo>
                <a:lnTo>
                  <a:pt x="775824" y="9916823"/>
                </a:lnTo>
                <a:lnTo>
                  <a:pt x="1173631" y="9916823"/>
                </a:lnTo>
                <a:close/>
                <a:moveTo>
                  <a:pt x="1173631" y="9033293"/>
                </a:moveTo>
                <a:lnTo>
                  <a:pt x="775824" y="9033293"/>
                </a:lnTo>
                <a:lnTo>
                  <a:pt x="775824" y="9466058"/>
                </a:lnTo>
                <a:lnTo>
                  <a:pt x="1173631" y="9466058"/>
                </a:lnTo>
                <a:close/>
                <a:moveTo>
                  <a:pt x="1173631" y="8582528"/>
                </a:moveTo>
                <a:lnTo>
                  <a:pt x="775824" y="8582528"/>
                </a:lnTo>
                <a:lnTo>
                  <a:pt x="775824" y="9015293"/>
                </a:lnTo>
                <a:lnTo>
                  <a:pt x="1173631" y="9015293"/>
                </a:lnTo>
                <a:close/>
                <a:moveTo>
                  <a:pt x="1173631" y="8131763"/>
                </a:moveTo>
                <a:lnTo>
                  <a:pt x="775824" y="8131763"/>
                </a:lnTo>
                <a:lnTo>
                  <a:pt x="775824" y="8564528"/>
                </a:lnTo>
                <a:lnTo>
                  <a:pt x="1173631" y="8564528"/>
                </a:lnTo>
                <a:close/>
                <a:moveTo>
                  <a:pt x="1173631" y="7680999"/>
                </a:moveTo>
                <a:lnTo>
                  <a:pt x="775824" y="7680999"/>
                </a:lnTo>
                <a:lnTo>
                  <a:pt x="775824" y="8113763"/>
                </a:lnTo>
                <a:lnTo>
                  <a:pt x="1173631" y="8113763"/>
                </a:lnTo>
                <a:close/>
                <a:moveTo>
                  <a:pt x="1173631" y="7230234"/>
                </a:moveTo>
                <a:lnTo>
                  <a:pt x="775824" y="7230234"/>
                </a:lnTo>
                <a:lnTo>
                  <a:pt x="775824" y="7662999"/>
                </a:lnTo>
                <a:lnTo>
                  <a:pt x="1173631" y="7662999"/>
                </a:lnTo>
                <a:close/>
                <a:moveTo>
                  <a:pt x="1173631" y="6779469"/>
                </a:moveTo>
                <a:lnTo>
                  <a:pt x="775824" y="6779469"/>
                </a:lnTo>
                <a:lnTo>
                  <a:pt x="775824" y="7212234"/>
                </a:lnTo>
                <a:lnTo>
                  <a:pt x="1173631" y="7212234"/>
                </a:lnTo>
                <a:close/>
                <a:moveTo>
                  <a:pt x="1173631" y="6328704"/>
                </a:moveTo>
                <a:lnTo>
                  <a:pt x="775824" y="6328704"/>
                </a:lnTo>
                <a:lnTo>
                  <a:pt x="775824" y="6761469"/>
                </a:lnTo>
                <a:lnTo>
                  <a:pt x="1173631" y="6761469"/>
                </a:lnTo>
                <a:close/>
                <a:moveTo>
                  <a:pt x="1173631" y="5877939"/>
                </a:moveTo>
                <a:lnTo>
                  <a:pt x="775824" y="5877939"/>
                </a:lnTo>
                <a:lnTo>
                  <a:pt x="775824" y="6310704"/>
                </a:lnTo>
                <a:lnTo>
                  <a:pt x="1173631" y="6310704"/>
                </a:lnTo>
                <a:close/>
                <a:moveTo>
                  <a:pt x="1173631" y="5427176"/>
                </a:moveTo>
                <a:lnTo>
                  <a:pt x="775824" y="5427176"/>
                </a:lnTo>
                <a:lnTo>
                  <a:pt x="775824" y="5859939"/>
                </a:lnTo>
                <a:lnTo>
                  <a:pt x="1173631" y="5859939"/>
                </a:lnTo>
                <a:close/>
                <a:moveTo>
                  <a:pt x="1173631" y="4976410"/>
                </a:moveTo>
                <a:lnTo>
                  <a:pt x="775824" y="4976410"/>
                </a:lnTo>
                <a:lnTo>
                  <a:pt x="775824" y="5409175"/>
                </a:lnTo>
                <a:lnTo>
                  <a:pt x="1173631" y="5409175"/>
                </a:lnTo>
                <a:close/>
                <a:moveTo>
                  <a:pt x="1589438" y="10836354"/>
                </a:moveTo>
                <a:lnTo>
                  <a:pt x="1191631" y="10836353"/>
                </a:lnTo>
                <a:lnTo>
                  <a:pt x="1191631" y="11269126"/>
                </a:lnTo>
                <a:lnTo>
                  <a:pt x="1589438" y="11269127"/>
                </a:lnTo>
                <a:close/>
                <a:moveTo>
                  <a:pt x="1589438" y="10385589"/>
                </a:moveTo>
                <a:lnTo>
                  <a:pt x="1191631" y="10385588"/>
                </a:lnTo>
                <a:lnTo>
                  <a:pt x="1191631" y="10818353"/>
                </a:lnTo>
                <a:lnTo>
                  <a:pt x="1589438" y="10818354"/>
                </a:lnTo>
                <a:close/>
                <a:moveTo>
                  <a:pt x="1589438" y="9934824"/>
                </a:moveTo>
                <a:lnTo>
                  <a:pt x="1191631" y="9934823"/>
                </a:lnTo>
                <a:lnTo>
                  <a:pt x="1191631" y="10367588"/>
                </a:lnTo>
                <a:lnTo>
                  <a:pt x="1589438" y="10367589"/>
                </a:lnTo>
                <a:close/>
                <a:moveTo>
                  <a:pt x="1589438" y="9484059"/>
                </a:moveTo>
                <a:lnTo>
                  <a:pt x="1191631" y="9484058"/>
                </a:lnTo>
                <a:lnTo>
                  <a:pt x="1191631" y="9916823"/>
                </a:lnTo>
                <a:lnTo>
                  <a:pt x="1589438" y="9916824"/>
                </a:lnTo>
                <a:close/>
                <a:moveTo>
                  <a:pt x="1589438" y="9033294"/>
                </a:moveTo>
                <a:lnTo>
                  <a:pt x="1191631" y="9033293"/>
                </a:lnTo>
                <a:lnTo>
                  <a:pt x="1191631" y="9466058"/>
                </a:lnTo>
                <a:lnTo>
                  <a:pt x="1589438" y="9466059"/>
                </a:lnTo>
                <a:close/>
                <a:moveTo>
                  <a:pt x="1589438" y="8582529"/>
                </a:moveTo>
                <a:lnTo>
                  <a:pt x="1191631" y="8582528"/>
                </a:lnTo>
                <a:lnTo>
                  <a:pt x="1191631" y="9015293"/>
                </a:lnTo>
                <a:lnTo>
                  <a:pt x="1589438" y="9015294"/>
                </a:lnTo>
                <a:close/>
                <a:moveTo>
                  <a:pt x="1589438" y="8131764"/>
                </a:moveTo>
                <a:lnTo>
                  <a:pt x="1191631" y="8131763"/>
                </a:lnTo>
                <a:lnTo>
                  <a:pt x="1191631" y="8564528"/>
                </a:lnTo>
                <a:lnTo>
                  <a:pt x="1589438" y="8564529"/>
                </a:lnTo>
                <a:close/>
                <a:moveTo>
                  <a:pt x="1589438" y="7680999"/>
                </a:moveTo>
                <a:lnTo>
                  <a:pt x="1191631" y="7680999"/>
                </a:lnTo>
                <a:lnTo>
                  <a:pt x="1191631" y="8113763"/>
                </a:lnTo>
                <a:lnTo>
                  <a:pt x="1589438" y="8113764"/>
                </a:lnTo>
                <a:close/>
                <a:moveTo>
                  <a:pt x="1589438" y="7230234"/>
                </a:moveTo>
                <a:lnTo>
                  <a:pt x="1191631" y="7230234"/>
                </a:lnTo>
                <a:lnTo>
                  <a:pt x="1191631" y="7662999"/>
                </a:lnTo>
                <a:lnTo>
                  <a:pt x="1589438" y="7662999"/>
                </a:lnTo>
                <a:close/>
                <a:moveTo>
                  <a:pt x="1589438" y="6779469"/>
                </a:moveTo>
                <a:lnTo>
                  <a:pt x="1191631" y="6779469"/>
                </a:lnTo>
                <a:lnTo>
                  <a:pt x="1191631" y="7212234"/>
                </a:lnTo>
                <a:lnTo>
                  <a:pt x="1589438" y="7212234"/>
                </a:lnTo>
                <a:close/>
                <a:moveTo>
                  <a:pt x="2005245" y="10836354"/>
                </a:moveTo>
                <a:lnTo>
                  <a:pt x="1607438" y="10836354"/>
                </a:lnTo>
                <a:lnTo>
                  <a:pt x="1607438" y="11269127"/>
                </a:lnTo>
                <a:lnTo>
                  <a:pt x="2005245" y="11269127"/>
                </a:lnTo>
                <a:close/>
                <a:moveTo>
                  <a:pt x="2005245" y="10385589"/>
                </a:moveTo>
                <a:lnTo>
                  <a:pt x="1607438" y="10385589"/>
                </a:lnTo>
                <a:lnTo>
                  <a:pt x="1607438" y="10818354"/>
                </a:lnTo>
                <a:lnTo>
                  <a:pt x="2005245" y="10818354"/>
                </a:lnTo>
                <a:close/>
                <a:moveTo>
                  <a:pt x="2005245" y="9934824"/>
                </a:moveTo>
                <a:lnTo>
                  <a:pt x="1607438" y="9934824"/>
                </a:lnTo>
                <a:lnTo>
                  <a:pt x="1607438" y="10367589"/>
                </a:lnTo>
                <a:lnTo>
                  <a:pt x="2005245" y="10367589"/>
                </a:lnTo>
                <a:close/>
                <a:moveTo>
                  <a:pt x="2005245" y="9033294"/>
                </a:moveTo>
                <a:lnTo>
                  <a:pt x="1607438" y="9033294"/>
                </a:lnTo>
                <a:lnTo>
                  <a:pt x="1607438" y="9466059"/>
                </a:lnTo>
                <a:lnTo>
                  <a:pt x="2005245" y="9466059"/>
                </a:lnTo>
                <a:close/>
                <a:moveTo>
                  <a:pt x="2439053" y="10493016"/>
                </a:moveTo>
                <a:lnTo>
                  <a:pt x="2439053" y="10601711"/>
                </a:lnTo>
                <a:lnTo>
                  <a:pt x="2421053" y="10605039"/>
                </a:lnTo>
                <a:lnTo>
                  <a:pt x="2421053" y="10488480"/>
                </a:lnTo>
                <a:close/>
                <a:moveTo>
                  <a:pt x="2537285" y="11287127"/>
                </a:moveTo>
                <a:lnTo>
                  <a:pt x="2439053" y="11287127"/>
                </a:lnTo>
                <a:lnTo>
                  <a:pt x="2439053" y="11682594"/>
                </a:lnTo>
                <a:lnTo>
                  <a:pt x="2438219" y="11682648"/>
                </a:lnTo>
                <a:lnTo>
                  <a:pt x="2421053" y="11682780"/>
                </a:lnTo>
                <a:lnTo>
                  <a:pt x="2421053" y="11287127"/>
                </a:lnTo>
                <a:lnTo>
                  <a:pt x="2023245" y="11287127"/>
                </a:lnTo>
                <a:lnTo>
                  <a:pt x="2023245" y="11684306"/>
                </a:lnTo>
                <a:lnTo>
                  <a:pt x="2005245" y="11684253"/>
                </a:lnTo>
                <a:lnTo>
                  <a:pt x="2005245" y="11287127"/>
                </a:lnTo>
                <a:lnTo>
                  <a:pt x="1607438" y="11287127"/>
                </a:lnTo>
                <a:lnTo>
                  <a:pt x="1607438" y="11683598"/>
                </a:lnTo>
                <a:lnTo>
                  <a:pt x="1589438" y="11683807"/>
                </a:lnTo>
                <a:lnTo>
                  <a:pt x="1589438" y="11287127"/>
                </a:lnTo>
                <a:lnTo>
                  <a:pt x="1191631" y="11287126"/>
                </a:lnTo>
                <a:lnTo>
                  <a:pt x="1191631" y="11688410"/>
                </a:lnTo>
                <a:lnTo>
                  <a:pt x="1173631" y="11688619"/>
                </a:lnTo>
                <a:lnTo>
                  <a:pt x="1173631" y="11287126"/>
                </a:lnTo>
                <a:lnTo>
                  <a:pt x="775824" y="11287126"/>
                </a:lnTo>
                <a:lnTo>
                  <a:pt x="775824" y="11688345"/>
                </a:lnTo>
                <a:lnTo>
                  <a:pt x="757824" y="11688249"/>
                </a:lnTo>
                <a:lnTo>
                  <a:pt x="757824" y="11287126"/>
                </a:lnTo>
                <a:lnTo>
                  <a:pt x="360017" y="11287126"/>
                </a:lnTo>
                <a:lnTo>
                  <a:pt x="360017" y="11686116"/>
                </a:lnTo>
                <a:lnTo>
                  <a:pt x="354536" y="11686087"/>
                </a:lnTo>
                <a:lnTo>
                  <a:pt x="342017" y="11685993"/>
                </a:lnTo>
                <a:lnTo>
                  <a:pt x="342017" y="11287126"/>
                </a:lnTo>
                <a:lnTo>
                  <a:pt x="453" y="11287126"/>
                </a:lnTo>
                <a:lnTo>
                  <a:pt x="453" y="11269126"/>
                </a:lnTo>
                <a:lnTo>
                  <a:pt x="342017" y="11269126"/>
                </a:lnTo>
                <a:lnTo>
                  <a:pt x="342017" y="10836353"/>
                </a:lnTo>
                <a:lnTo>
                  <a:pt x="418" y="10836353"/>
                </a:lnTo>
                <a:lnTo>
                  <a:pt x="404" y="10818353"/>
                </a:lnTo>
                <a:lnTo>
                  <a:pt x="342017" y="10818353"/>
                </a:lnTo>
                <a:lnTo>
                  <a:pt x="342017" y="10385588"/>
                </a:lnTo>
                <a:lnTo>
                  <a:pt x="63" y="10385588"/>
                </a:lnTo>
                <a:lnTo>
                  <a:pt x="48" y="10367588"/>
                </a:lnTo>
                <a:lnTo>
                  <a:pt x="342017" y="10367588"/>
                </a:lnTo>
                <a:lnTo>
                  <a:pt x="342017" y="9934823"/>
                </a:lnTo>
                <a:lnTo>
                  <a:pt x="0" y="9934823"/>
                </a:lnTo>
                <a:lnTo>
                  <a:pt x="0" y="9916823"/>
                </a:lnTo>
                <a:lnTo>
                  <a:pt x="342017" y="9916823"/>
                </a:lnTo>
                <a:lnTo>
                  <a:pt x="342017" y="9484058"/>
                </a:lnTo>
                <a:lnTo>
                  <a:pt x="0" y="9484058"/>
                </a:lnTo>
                <a:lnTo>
                  <a:pt x="0" y="9466058"/>
                </a:lnTo>
                <a:lnTo>
                  <a:pt x="342017" y="9466058"/>
                </a:lnTo>
                <a:lnTo>
                  <a:pt x="342017" y="9033293"/>
                </a:lnTo>
                <a:lnTo>
                  <a:pt x="0" y="9033293"/>
                </a:lnTo>
                <a:lnTo>
                  <a:pt x="0" y="9015293"/>
                </a:lnTo>
                <a:lnTo>
                  <a:pt x="342017" y="9015293"/>
                </a:lnTo>
                <a:lnTo>
                  <a:pt x="342017" y="8582528"/>
                </a:lnTo>
                <a:lnTo>
                  <a:pt x="0" y="8582528"/>
                </a:lnTo>
                <a:lnTo>
                  <a:pt x="0" y="8564528"/>
                </a:lnTo>
                <a:lnTo>
                  <a:pt x="342017" y="8564528"/>
                </a:lnTo>
                <a:lnTo>
                  <a:pt x="342017" y="8131763"/>
                </a:lnTo>
                <a:lnTo>
                  <a:pt x="40" y="8131763"/>
                </a:lnTo>
                <a:lnTo>
                  <a:pt x="43" y="8113763"/>
                </a:lnTo>
                <a:lnTo>
                  <a:pt x="342017" y="8113763"/>
                </a:lnTo>
                <a:lnTo>
                  <a:pt x="342017" y="7680999"/>
                </a:lnTo>
                <a:lnTo>
                  <a:pt x="91" y="7680999"/>
                </a:lnTo>
                <a:lnTo>
                  <a:pt x="91" y="7662999"/>
                </a:lnTo>
                <a:lnTo>
                  <a:pt x="342017" y="7662999"/>
                </a:lnTo>
                <a:lnTo>
                  <a:pt x="342017" y="7230234"/>
                </a:lnTo>
                <a:lnTo>
                  <a:pt x="91" y="7230234"/>
                </a:lnTo>
                <a:lnTo>
                  <a:pt x="91" y="7212234"/>
                </a:lnTo>
                <a:lnTo>
                  <a:pt x="342017" y="7212234"/>
                </a:lnTo>
                <a:lnTo>
                  <a:pt x="342017" y="6779469"/>
                </a:lnTo>
                <a:lnTo>
                  <a:pt x="91" y="6779469"/>
                </a:lnTo>
                <a:lnTo>
                  <a:pt x="91" y="6761469"/>
                </a:lnTo>
                <a:lnTo>
                  <a:pt x="342017" y="6761469"/>
                </a:lnTo>
                <a:lnTo>
                  <a:pt x="342017" y="6328704"/>
                </a:lnTo>
                <a:lnTo>
                  <a:pt x="91" y="6328704"/>
                </a:lnTo>
                <a:lnTo>
                  <a:pt x="91" y="6310704"/>
                </a:lnTo>
                <a:lnTo>
                  <a:pt x="342017" y="6310704"/>
                </a:lnTo>
                <a:lnTo>
                  <a:pt x="342017" y="5877939"/>
                </a:lnTo>
                <a:lnTo>
                  <a:pt x="91" y="5877939"/>
                </a:lnTo>
                <a:lnTo>
                  <a:pt x="91" y="5859939"/>
                </a:lnTo>
                <a:lnTo>
                  <a:pt x="342017" y="5859939"/>
                </a:lnTo>
                <a:lnTo>
                  <a:pt x="342017" y="5427176"/>
                </a:lnTo>
                <a:lnTo>
                  <a:pt x="91" y="5427176"/>
                </a:lnTo>
                <a:lnTo>
                  <a:pt x="91" y="5409175"/>
                </a:lnTo>
                <a:lnTo>
                  <a:pt x="342017" y="5409175"/>
                </a:lnTo>
                <a:lnTo>
                  <a:pt x="342017" y="4976410"/>
                </a:lnTo>
                <a:lnTo>
                  <a:pt x="91" y="4976410"/>
                </a:lnTo>
                <a:lnTo>
                  <a:pt x="91" y="4958411"/>
                </a:lnTo>
                <a:lnTo>
                  <a:pt x="342017" y="4958411"/>
                </a:lnTo>
                <a:lnTo>
                  <a:pt x="342017" y="4525646"/>
                </a:lnTo>
                <a:lnTo>
                  <a:pt x="91" y="4525646"/>
                </a:lnTo>
                <a:lnTo>
                  <a:pt x="91" y="4507646"/>
                </a:lnTo>
                <a:lnTo>
                  <a:pt x="342017" y="4507646"/>
                </a:lnTo>
                <a:lnTo>
                  <a:pt x="342017" y="4074880"/>
                </a:lnTo>
                <a:lnTo>
                  <a:pt x="91" y="4074880"/>
                </a:lnTo>
                <a:lnTo>
                  <a:pt x="91" y="4056879"/>
                </a:lnTo>
                <a:lnTo>
                  <a:pt x="342017" y="4056879"/>
                </a:lnTo>
                <a:lnTo>
                  <a:pt x="342017" y="3624118"/>
                </a:lnTo>
                <a:lnTo>
                  <a:pt x="91" y="3624118"/>
                </a:lnTo>
                <a:lnTo>
                  <a:pt x="91" y="3606118"/>
                </a:lnTo>
                <a:lnTo>
                  <a:pt x="342017" y="3606118"/>
                </a:lnTo>
                <a:lnTo>
                  <a:pt x="342017" y="3173355"/>
                </a:lnTo>
                <a:lnTo>
                  <a:pt x="91" y="3173355"/>
                </a:lnTo>
                <a:lnTo>
                  <a:pt x="91" y="3155355"/>
                </a:lnTo>
                <a:lnTo>
                  <a:pt x="342017" y="3155355"/>
                </a:lnTo>
                <a:lnTo>
                  <a:pt x="342017" y="2722589"/>
                </a:lnTo>
                <a:lnTo>
                  <a:pt x="91" y="2722589"/>
                </a:lnTo>
                <a:lnTo>
                  <a:pt x="91" y="2704588"/>
                </a:lnTo>
                <a:lnTo>
                  <a:pt x="342017" y="2704588"/>
                </a:lnTo>
                <a:lnTo>
                  <a:pt x="342017" y="2516134"/>
                </a:lnTo>
                <a:lnTo>
                  <a:pt x="360017" y="2520389"/>
                </a:lnTo>
                <a:lnTo>
                  <a:pt x="360017" y="2704588"/>
                </a:lnTo>
                <a:lnTo>
                  <a:pt x="530880" y="2704588"/>
                </a:lnTo>
                <a:lnTo>
                  <a:pt x="535603" y="2722589"/>
                </a:lnTo>
                <a:lnTo>
                  <a:pt x="360017" y="2722589"/>
                </a:lnTo>
                <a:lnTo>
                  <a:pt x="360017" y="3155355"/>
                </a:lnTo>
                <a:lnTo>
                  <a:pt x="757824" y="3155355"/>
                </a:lnTo>
                <a:lnTo>
                  <a:pt x="757824" y="2883578"/>
                </a:lnTo>
                <a:lnTo>
                  <a:pt x="762793" y="2886702"/>
                </a:lnTo>
                <a:lnTo>
                  <a:pt x="775824" y="2905961"/>
                </a:lnTo>
                <a:lnTo>
                  <a:pt x="775824" y="3155355"/>
                </a:lnTo>
                <a:lnTo>
                  <a:pt x="908096" y="3155355"/>
                </a:lnTo>
                <a:lnTo>
                  <a:pt x="929885" y="3173355"/>
                </a:lnTo>
                <a:lnTo>
                  <a:pt x="775824" y="3173355"/>
                </a:lnTo>
                <a:lnTo>
                  <a:pt x="775824" y="3606118"/>
                </a:lnTo>
                <a:lnTo>
                  <a:pt x="1087966" y="3606118"/>
                </a:lnTo>
                <a:lnTo>
                  <a:pt x="1094359" y="3621144"/>
                </a:lnTo>
                <a:lnTo>
                  <a:pt x="1096960" y="3624118"/>
                </a:lnTo>
                <a:lnTo>
                  <a:pt x="775824" y="3624118"/>
                </a:lnTo>
                <a:lnTo>
                  <a:pt x="775824" y="4056879"/>
                </a:lnTo>
                <a:lnTo>
                  <a:pt x="970886" y="4056879"/>
                </a:lnTo>
                <a:lnTo>
                  <a:pt x="957959" y="4068758"/>
                </a:lnTo>
                <a:lnTo>
                  <a:pt x="953424" y="4074880"/>
                </a:lnTo>
                <a:lnTo>
                  <a:pt x="775824" y="4074880"/>
                </a:lnTo>
                <a:lnTo>
                  <a:pt x="775824" y="4274500"/>
                </a:lnTo>
                <a:lnTo>
                  <a:pt x="761152" y="4283170"/>
                </a:lnTo>
                <a:lnTo>
                  <a:pt x="757824" y="4285215"/>
                </a:lnTo>
                <a:lnTo>
                  <a:pt x="757824" y="4074880"/>
                </a:lnTo>
                <a:lnTo>
                  <a:pt x="360017" y="4074880"/>
                </a:lnTo>
                <a:lnTo>
                  <a:pt x="360017" y="4507646"/>
                </a:lnTo>
                <a:lnTo>
                  <a:pt x="757824" y="4507646"/>
                </a:lnTo>
                <a:lnTo>
                  <a:pt x="757824" y="4415182"/>
                </a:lnTo>
                <a:lnTo>
                  <a:pt x="775824" y="4421074"/>
                </a:lnTo>
                <a:lnTo>
                  <a:pt x="775824" y="4507646"/>
                </a:lnTo>
                <a:lnTo>
                  <a:pt x="897188" y="4507646"/>
                </a:lnTo>
                <a:lnTo>
                  <a:pt x="898968" y="4510457"/>
                </a:lnTo>
                <a:lnTo>
                  <a:pt x="909752" y="4525646"/>
                </a:lnTo>
                <a:lnTo>
                  <a:pt x="775824" y="4525646"/>
                </a:lnTo>
                <a:lnTo>
                  <a:pt x="775824" y="4958411"/>
                </a:lnTo>
                <a:lnTo>
                  <a:pt x="1173631" y="4958411"/>
                </a:lnTo>
                <a:lnTo>
                  <a:pt x="1173631" y="4738608"/>
                </a:lnTo>
                <a:lnTo>
                  <a:pt x="1191631" y="4749701"/>
                </a:lnTo>
                <a:lnTo>
                  <a:pt x="1191631" y="4958411"/>
                </a:lnTo>
                <a:lnTo>
                  <a:pt x="1213407" y="4958411"/>
                </a:lnTo>
                <a:lnTo>
                  <a:pt x="1222273" y="4976410"/>
                </a:lnTo>
                <a:lnTo>
                  <a:pt x="1191631" y="4976410"/>
                </a:lnTo>
                <a:lnTo>
                  <a:pt x="1191631" y="5409175"/>
                </a:lnTo>
                <a:lnTo>
                  <a:pt x="1234122" y="5409175"/>
                </a:lnTo>
                <a:lnTo>
                  <a:pt x="1236391" y="5427176"/>
                </a:lnTo>
                <a:lnTo>
                  <a:pt x="1191631" y="5427176"/>
                </a:lnTo>
                <a:lnTo>
                  <a:pt x="1191631" y="5859939"/>
                </a:lnTo>
                <a:lnTo>
                  <a:pt x="1589438" y="5859939"/>
                </a:lnTo>
                <a:lnTo>
                  <a:pt x="1589438" y="5841839"/>
                </a:lnTo>
                <a:lnTo>
                  <a:pt x="1607438" y="5849890"/>
                </a:lnTo>
                <a:lnTo>
                  <a:pt x="1607438" y="5859939"/>
                </a:lnTo>
                <a:lnTo>
                  <a:pt x="1622192" y="5859939"/>
                </a:lnTo>
                <a:lnTo>
                  <a:pt x="1633713" y="5872283"/>
                </a:lnTo>
                <a:lnTo>
                  <a:pt x="1634740" y="5877939"/>
                </a:lnTo>
                <a:lnTo>
                  <a:pt x="1607438" y="5877939"/>
                </a:lnTo>
                <a:lnTo>
                  <a:pt x="1607438" y="5977807"/>
                </a:lnTo>
                <a:lnTo>
                  <a:pt x="1589438" y="6019125"/>
                </a:lnTo>
                <a:lnTo>
                  <a:pt x="1589438" y="5877939"/>
                </a:lnTo>
                <a:lnTo>
                  <a:pt x="1191631" y="5877939"/>
                </a:lnTo>
                <a:lnTo>
                  <a:pt x="1191631" y="6310704"/>
                </a:lnTo>
                <a:lnTo>
                  <a:pt x="1589438" y="6310704"/>
                </a:lnTo>
                <a:lnTo>
                  <a:pt x="1589438" y="6157511"/>
                </a:lnTo>
                <a:lnTo>
                  <a:pt x="1590091" y="6159323"/>
                </a:lnTo>
                <a:cubicBezTo>
                  <a:pt x="1595477" y="6171657"/>
                  <a:pt x="1601501" y="6183893"/>
                  <a:pt x="1607407" y="6196157"/>
                </a:cubicBezTo>
                <a:lnTo>
                  <a:pt x="1607438" y="6196231"/>
                </a:lnTo>
                <a:lnTo>
                  <a:pt x="1607438" y="6310704"/>
                </a:lnTo>
                <a:lnTo>
                  <a:pt x="1633192" y="6310704"/>
                </a:lnTo>
                <a:lnTo>
                  <a:pt x="1625206" y="6328704"/>
                </a:lnTo>
                <a:lnTo>
                  <a:pt x="1607438" y="6328704"/>
                </a:lnTo>
                <a:lnTo>
                  <a:pt x="1607438" y="6355269"/>
                </a:lnTo>
                <a:lnTo>
                  <a:pt x="1589438" y="6376686"/>
                </a:lnTo>
                <a:lnTo>
                  <a:pt x="1589438" y="6328704"/>
                </a:lnTo>
                <a:lnTo>
                  <a:pt x="1191631" y="6328704"/>
                </a:lnTo>
                <a:lnTo>
                  <a:pt x="1191631" y="6761469"/>
                </a:lnTo>
                <a:lnTo>
                  <a:pt x="1589438" y="6761469"/>
                </a:lnTo>
                <a:lnTo>
                  <a:pt x="1589438" y="6607793"/>
                </a:lnTo>
                <a:lnTo>
                  <a:pt x="1592430" y="6612169"/>
                </a:lnTo>
                <a:cubicBezTo>
                  <a:pt x="1607662" y="6647741"/>
                  <a:pt x="1598582" y="6682548"/>
                  <a:pt x="1598718" y="6719952"/>
                </a:cubicBezTo>
                <a:cubicBezTo>
                  <a:pt x="1598483" y="6747332"/>
                  <a:pt x="1600121" y="6774703"/>
                  <a:pt x="1603606" y="6801866"/>
                </a:cubicBezTo>
                <a:lnTo>
                  <a:pt x="1607438" y="6819943"/>
                </a:lnTo>
                <a:lnTo>
                  <a:pt x="1607438" y="7212234"/>
                </a:lnTo>
                <a:lnTo>
                  <a:pt x="1763489" y="7212234"/>
                </a:lnTo>
                <a:lnTo>
                  <a:pt x="1759287" y="7226549"/>
                </a:lnTo>
                <a:lnTo>
                  <a:pt x="1758406" y="7230234"/>
                </a:lnTo>
                <a:lnTo>
                  <a:pt x="1607438" y="7230234"/>
                </a:lnTo>
                <a:lnTo>
                  <a:pt x="1607438" y="7662999"/>
                </a:lnTo>
                <a:lnTo>
                  <a:pt x="1875914" y="7662999"/>
                </a:lnTo>
                <a:lnTo>
                  <a:pt x="1885355" y="7679287"/>
                </a:lnTo>
                <a:lnTo>
                  <a:pt x="1885975" y="7680999"/>
                </a:lnTo>
                <a:lnTo>
                  <a:pt x="1607438" y="7680999"/>
                </a:lnTo>
                <a:lnTo>
                  <a:pt x="1607438" y="8113764"/>
                </a:lnTo>
                <a:lnTo>
                  <a:pt x="1929442" y="8113764"/>
                </a:lnTo>
                <a:lnTo>
                  <a:pt x="1934833" y="8131764"/>
                </a:lnTo>
                <a:lnTo>
                  <a:pt x="1607438" y="8131764"/>
                </a:lnTo>
                <a:lnTo>
                  <a:pt x="1607438" y="8564529"/>
                </a:lnTo>
                <a:lnTo>
                  <a:pt x="1965200" y="8564529"/>
                </a:lnTo>
                <a:lnTo>
                  <a:pt x="1969525" y="8573787"/>
                </a:lnTo>
                <a:lnTo>
                  <a:pt x="1975365" y="8582529"/>
                </a:lnTo>
                <a:lnTo>
                  <a:pt x="1607438" y="8582529"/>
                </a:lnTo>
                <a:lnTo>
                  <a:pt x="1607438" y="9015294"/>
                </a:lnTo>
                <a:lnTo>
                  <a:pt x="2005245" y="9015294"/>
                </a:lnTo>
                <a:lnTo>
                  <a:pt x="2005245" y="8632121"/>
                </a:lnTo>
                <a:lnTo>
                  <a:pt x="2016296" y="8654358"/>
                </a:lnTo>
                <a:cubicBezTo>
                  <a:pt x="2028074" y="8697503"/>
                  <a:pt x="2017246" y="8745344"/>
                  <a:pt x="2015889" y="8789062"/>
                </a:cubicBezTo>
                <a:lnTo>
                  <a:pt x="2023245" y="8859998"/>
                </a:lnTo>
                <a:lnTo>
                  <a:pt x="2023245" y="9015294"/>
                </a:lnTo>
                <a:lnTo>
                  <a:pt x="2064350" y="9015294"/>
                </a:lnTo>
                <a:lnTo>
                  <a:pt x="2069169" y="9033294"/>
                </a:lnTo>
                <a:lnTo>
                  <a:pt x="2023245" y="9033294"/>
                </a:lnTo>
                <a:lnTo>
                  <a:pt x="2023245" y="9466059"/>
                </a:lnTo>
                <a:lnTo>
                  <a:pt x="2101815" y="9466059"/>
                </a:lnTo>
                <a:lnTo>
                  <a:pt x="2083646" y="9484059"/>
                </a:lnTo>
                <a:lnTo>
                  <a:pt x="2023245" y="9484059"/>
                </a:lnTo>
                <a:lnTo>
                  <a:pt x="2023245" y="9511026"/>
                </a:lnTo>
                <a:lnTo>
                  <a:pt x="2005245" y="9518935"/>
                </a:lnTo>
                <a:lnTo>
                  <a:pt x="2005245" y="9484059"/>
                </a:lnTo>
                <a:lnTo>
                  <a:pt x="1607438" y="9484059"/>
                </a:lnTo>
                <a:lnTo>
                  <a:pt x="1607438" y="9916824"/>
                </a:lnTo>
                <a:lnTo>
                  <a:pt x="2005245" y="9916824"/>
                </a:lnTo>
                <a:lnTo>
                  <a:pt x="2005245" y="9746088"/>
                </a:lnTo>
                <a:lnTo>
                  <a:pt x="2023245" y="9780519"/>
                </a:lnTo>
                <a:lnTo>
                  <a:pt x="2023245" y="9916824"/>
                </a:lnTo>
                <a:lnTo>
                  <a:pt x="2090706" y="9916824"/>
                </a:lnTo>
                <a:lnTo>
                  <a:pt x="2091467" y="9919559"/>
                </a:lnTo>
                <a:lnTo>
                  <a:pt x="2093894" y="9934824"/>
                </a:lnTo>
                <a:lnTo>
                  <a:pt x="2023245" y="9934824"/>
                </a:lnTo>
                <a:lnTo>
                  <a:pt x="2023245" y="10367589"/>
                </a:lnTo>
                <a:lnTo>
                  <a:pt x="2297519" y="10367589"/>
                </a:lnTo>
                <a:lnTo>
                  <a:pt x="2306043" y="10379786"/>
                </a:lnTo>
                <a:lnTo>
                  <a:pt x="2311172" y="10385589"/>
                </a:lnTo>
                <a:lnTo>
                  <a:pt x="2023245" y="10385589"/>
                </a:lnTo>
                <a:lnTo>
                  <a:pt x="2023245" y="10818354"/>
                </a:lnTo>
                <a:lnTo>
                  <a:pt x="2265064" y="10818354"/>
                </a:lnTo>
                <a:lnTo>
                  <a:pt x="2270039" y="10836354"/>
                </a:lnTo>
                <a:lnTo>
                  <a:pt x="2023245" y="10836354"/>
                </a:lnTo>
                <a:lnTo>
                  <a:pt x="2023245" y="11269127"/>
                </a:lnTo>
                <a:lnTo>
                  <a:pt x="2421053" y="11269127"/>
                </a:lnTo>
                <a:lnTo>
                  <a:pt x="2421053" y="11234983"/>
                </a:lnTo>
                <a:lnTo>
                  <a:pt x="2439053" y="11243058"/>
                </a:lnTo>
                <a:lnTo>
                  <a:pt x="2439053" y="11269127"/>
                </a:lnTo>
                <a:lnTo>
                  <a:pt x="2497161" y="11269127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ust title">
  <p:cSld name="CUSTOM_18">
    <p:spTree>
      <p:nvGrpSpPr>
        <p:cNvPr id="1422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p24"/>
          <p:cNvSpPr/>
          <p:nvPr/>
        </p:nvSpPr>
        <p:spPr>
          <a:xfrm rot="-5400000">
            <a:off x="2022657" y="-2022393"/>
            <a:ext cx="5108397" cy="9153710"/>
          </a:xfrm>
          <a:custGeom>
            <a:rect b="b" l="l" r="r" t="t"/>
            <a:pathLst>
              <a:path extrusionOk="0" h="12539329" w="7119717">
                <a:moveTo>
                  <a:pt x="583070" y="12004282"/>
                </a:moveTo>
                <a:lnTo>
                  <a:pt x="246697" y="12004282"/>
                </a:lnTo>
                <a:lnTo>
                  <a:pt x="246697" y="12354830"/>
                </a:lnTo>
                <a:lnTo>
                  <a:pt x="583070" y="12354830"/>
                </a:lnTo>
                <a:close/>
                <a:moveTo>
                  <a:pt x="583070" y="11639155"/>
                </a:moveTo>
                <a:lnTo>
                  <a:pt x="246697" y="11639155"/>
                </a:lnTo>
                <a:lnTo>
                  <a:pt x="246697" y="11989703"/>
                </a:lnTo>
                <a:lnTo>
                  <a:pt x="583070" y="11989703"/>
                </a:lnTo>
                <a:close/>
                <a:moveTo>
                  <a:pt x="583070" y="11274028"/>
                </a:moveTo>
                <a:lnTo>
                  <a:pt x="246697" y="11274028"/>
                </a:lnTo>
                <a:lnTo>
                  <a:pt x="246697" y="11624575"/>
                </a:lnTo>
                <a:lnTo>
                  <a:pt x="583070" y="11624575"/>
                </a:lnTo>
                <a:close/>
                <a:moveTo>
                  <a:pt x="583070" y="10908900"/>
                </a:moveTo>
                <a:lnTo>
                  <a:pt x="246697" y="10908900"/>
                </a:lnTo>
                <a:lnTo>
                  <a:pt x="246697" y="11259448"/>
                </a:lnTo>
                <a:lnTo>
                  <a:pt x="583070" y="11259448"/>
                </a:lnTo>
                <a:close/>
                <a:moveTo>
                  <a:pt x="583070" y="10543772"/>
                </a:moveTo>
                <a:lnTo>
                  <a:pt x="246697" y="10543772"/>
                </a:lnTo>
                <a:lnTo>
                  <a:pt x="246697" y="10894320"/>
                </a:lnTo>
                <a:lnTo>
                  <a:pt x="583070" y="10894320"/>
                </a:lnTo>
                <a:close/>
                <a:moveTo>
                  <a:pt x="583070" y="10178645"/>
                </a:moveTo>
                <a:lnTo>
                  <a:pt x="246697" y="10178645"/>
                </a:lnTo>
                <a:lnTo>
                  <a:pt x="246697" y="10529192"/>
                </a:lnTo>
                <a:lnTo>
                  <a:pt x="583070" y="10529192"/>
                </a:lnTo>
                <a:close/>
                <a:moveTo>
                  <a:pt x="583070" y="9813518"/>
                </a:moveTo>
                <a:lnTo>
                  <a:pt x="246697" y="9813518"/>
                </a:lnTo>
                <a:lnTo>
                  <a:pt x="246697" y="10164065"/>
                </a:lnTo>
                <a:lnTo>
                  <a:pt x="583070" y="10164065"/>
                </a:lnTo>
                <a:close/>
                <a:moveTo>
                  <a:pt x="583070" y="9448390"/>
                </a:moveTo>
                <a:lnTo>
                  <a:pt x="246697" y="9448390"/>
                </a:lnTo>
                <a:lnTo>
                  <a:pt x="246697" y="9798938"/>
                </a:lnTo>
                <a:lnTo>
                  <a:pt x="583070" y="9798938"/>
                </a:lnTo>
                <a:close/>
                <a:moveTo>
                  <a:pt x="583070" y="9083262"/>
                </a:moveTo>
                <a:lnTo>
                  <a:pt x="246697" y="9083262"/>
                </a:lnTo>
                <a:lnTo>
                  <a:pt x="246697" y="9433810"/>
                </a:lnTo>
                <a:lnTo>
                  <a:pt x="583070" y="9433810"/>
                </a:lnTo>
                <a:close/>
                <a:moveTo>
                  <a:pt x="583070" y="8718135"/>
                </a:moveTo>
                <a:lnTo>
                  <a:pt x="246697" y="8718135"/>
                </a:lnTo>
                <a:lnTo>
                  <a:pt x="246697" y="9068682"/>
                </a:lnTo>
                <a:lnTo>
                  <a:pt x="583070" y="9068682"/>
                </a:lnTo>
                <a:close/>
                <a:moveTo>
                  <a:pt x="583070" y="8353008"/>
                </a:moveTo>
                <a:lnTo>
                  <a:pt x="246697" y="8353008"/>
                </a:lnTo>
                <a:lnTo>
                  <a:pt x="246697" y="8703555"/>
                </a:lnTo>
                <a:lnTo>
                  <a:pt x="583070" y="8703555"/>
                </a:lnTo>
                <a:close/>
                <a:moveTo>
                  <a:pt x="583070" y="7987881"/>
                </a:moveTo>
                <a:lnTo>
                  <a:pt x="246697" y="7987881"/>
                </a:lnTo>
                <a:lnTo>
                  <a:pt x="246697" y="8338428"/>
                </a:lnTo>
                <a:lnTo>
                  <a:pt x="583070" y="8338428"/>
                </a:lnTo>
                <a:close/>
                <a:moveTo>
                  <a:pt x="583070" y="7622754"/>
                </a:moveTo>
                <a:lnTo>
                  <a:pt x="246697" y="7622754"/>
                </a:lnTo>
                <a:lnTo>
                  <a:pt x="246697" y="7973301"/>
                </a:lnTo>
                <a:lnTo>
                  <a:pt x="583070" y="7973301"/>
                </a:lnTo>
                <a:close/>
                <a:moveTo>
                  <a:pt x="583070" y="7257625"/>
                </a:moveTo>
                <a:lnTo>
                  <a:pt x="246697" y="7257625"/>
                </a:lnTo>
                <a:lnTo>
                  <a:pt x="246697" y="7608174"/>
                </a:lnTo>
                <a:lnTo>
                  <a:pt x="583070" y="7608174"/>
                </a:lnTo>
                <a:close/>
                <a:moveTo>
                  <a:pt x="583070" y="6892501"/>
                </a:moveTo>
                <a:lnTo>
                  <a:pt x="246697" y="6892501"/>
                </a:lnTo>
                <a:lnTo>
                  <a:pt x="246697" y="7243044"/>
                </a:lnTo>
                <a:lnTo>
                  <a:pt x="583070" y="7243044"/>
                </a:lnTo>
                <a:close/>
                <a:moveTo>
                  <a:pt x="583070" y="6527374"/>
                </a:moveTo>
                <a:lnTo>
                  <a:pt x="246697" y="6527374"/>
                </a:lnTo>
                <a:lnTo>
                  <a:pt x="246697" y="6877920"/>
                </a:lnTo>
                <a:lnTo>
                  <a:pt x="583070" y="6877920"/>
                </a:lnTo>
                <a:close/>
                <a:moveTo>
                  <a:pt x="583070" y="6187383"/>
                </a:moveTo>
                <a:lnTo>
                  <a:pt x="246698" y="6187383"/>
                </a:lnTo>
                <a:lnTo>
                  <a:pt x="246698" y="6357302"/>
                </a:lnTo>
                <a:lnTo>
                  <a:pt x="246697" y="6357302"/>
                </a:lnTo>
                <a:lnTo>
                  <a:pt x="246697" y="6512794"/>
                </a:lnTo>
                <a:lnTo>
                  <a:pt x="583070" y="6512794"/>
                </a:lnTo>
                <a:close/>
                <a:moveTo>
                  <a:pt x="583071" y="5822255"/>
                </a:moveTo>
                <a:lnTo>
                  <a:pt x="246698" y="5822255"/>
                </a:lnTo>
                <a:lnTo>
                  <a:pt x="246698" y="6172803"/>
                </a:lnTo>
                <a:lnTo>
                  <a:pt x="583071" y="6172803"/>
                </a:lnTo>
                <a:close/>
                <a:moveTo>
                  <a:pt x="583071" y="5457129"/>
                </a:moveTo>
                <a:lnTo>
                  <a:pt x="246698" y="5457129"/>
                </a:lnTo>
                <a:lnTo>
                  <a:pt x="246698" y="5807676"/>
                </a:lnTo>
                <a:lnTo>
                  <a:pt x="583071" y="5807676"/>
                </a:lnTo>
                <a:close/>
                <a:moveTo>
                  <a:pt x="583071" y="5092001"/>
                </a:moveTo>
                <a:lnTo>
                  <a:pt x="246698" y="5092001"/>
                </a:lnTo>
                <a:lnTo>
                  <a:pt x="246698" y="5442548"/>
                </a:lnTo>
                <a:lnTo>
                  <a:pt x="583071" y="5442548"/>
                </a:lnTo>
                <a:close/>
                <a:moveTo>
                  <a:pt x="583071" y="4726873"/>
                </a:moveTo>
                <a:lnTo>
                  <a:pt x="246698" y="4726873"/>
                </a:lnTo>
                <a:lnTo>
                  <a:pt x="246698" y="5077421"/>
                </a:lnTo>
                <a:lnTo>
                  <a:pt x="583071" y="5077421"/>
                </a:lnTo>
                <a:close/>
                <a:moveTo>
                  <a:pt x="583071" y="4361745"/>
                </a:moveTo>
                <a:lnTo>
                  <a:pt x="246698" y="4361745"/>
                </a:lnTo>
                <a:lnTo>
                  <a:pt x="246698" y="4712293"/>
                </a:lnTo>
                <a:lnTo>
                  <a:pt x="583071" y="4712293"/>
                </a:lnTo>
                <a:close/>
                <a:moveTo>
                  <a:pt x="583071" y="3996618"/>
                </a:moveTo>
                <a:lnTo>
                  <a:pt x="246698" y="3996618"/>
                </a:lnTo>
                <a:lnTo>
                  <a:pt x="246698" y="4347165"/>
                </a:lnTo>
                <a:lnTo>
                  <a:pt x="583071" y="4347165"/>
                </a:lnTo>
                <a:close/>
                <a:moveTo>
                  <a:pt x="583071" y="3631491"/>
                </a:moveTo>
                <a:lnTo>
                  <a:pt x="246698" y="3631491"/>
                </a:lnTo>
                <a:lnTo>
                  <a:pt x="246698" y="3982038"/>
                </a:lnTo>
                <a:lnTo>
                  <a:pt x="583071" y="3982038"/>
                </a:lnTo>
                <a:close/>
                <a:moveTo>
                  <a:pt x="583071" y="3266363"/>
                </a:moveTo>
                <a:lnTo>
                  <a:pt x="246698" y="3266363"/>
                </a:lnTo>
                <a:lnTo>
                  <a:pt x="246698" y="3616911"/>
                </a:lnTo>
                <a:lnTo>
                  <a:pt x="583071" y="3616911"/>
                </a:lnTo>
                <a:close/>
                <a:moveTo>
                  <a:pt x="583071" y="2901235"/>
                </a:moveTo>
                <a:lnTo>
                  <a:pt x="246698" y="2901235"/>
                </a:lnTo>
                <a:lnTo>
                  <a:pt x="246698" y="3251783"/>
                </a:lnTo>
                <a:lnTo>
                  <a:pt x="583071" y="3251783"/>
                </a:lnTo>
                <a:close/>
                <a:moveTo>
                  <a:pt x="583071" y="2536108"/>
                </a:moveTo>
                <a:lnTo>
                  <a:pt x="246698" y="2536108"/>
                </a:lnTo>
                <a:lnTo>
                  <a:pt x="246698" y="2886655"/>
                </a:lnTo>
                <a:lnTo>
                  <a:pt x="583071" y="2886655"/>
                </a:lnTo>
                <a:close/>
                <a:moveTo>
                  <a:pt x="583071" y="2170981"/>
                </a:moveTo>
                <a:lnTo>
                  <a:pt x="246698" y="2170981"/>
                </a:lnTo>
                <a:lnTo>
                  <a:pt x="246698" y="2521528"/>
                </a:lnTo>
                <a:lnTo>
                  <a:pt x="583071" y="2521528"/>
                </a:lnTo>
                <a:close/>
                <a:moveTo>
                  <a:pt x="583071" y="1805854"/>
                </a:moveTo>
                <a:lnTo>
                  <a:pt x="246698" y="1805854"/>
                </a:lnTo>
                <a:lnTo>
                  <a:pt x="246698" y="2156401"/>
                </a:lnTo>
                <a:lnTo>
                  <a:pt x="583071" y="2156401"/>
                </a:lnTo>
                <a:close/>
                <a:moveTo>
                  <a:pt x="583071" y="1440727"/>
                </a:moveTo>
                <a:lnTo>
                  <a:pt x="246698" y="1440727"/>
                </a:lnTo>
                <a:lnTo>
                  <a:pt x="246698" y="1791274"/>
                </a:lnTo>
                <a:lnTo>
                  <a:pt x="583071" y="1791274"/>
                </a:lnTo>
                <a:close/>
                <a:moveTo>
                  <a:pt x="583071" y="1075598"/>
                </a:moveTo>
                <a:lnTo>
                  <a:pt x="246698" y="1075598"/>
                </a:lnTo>
                <a:lnTo>
                  <a:pt x="246698" y="1426147"/>
                </a:lnTo>
                <a:lnTo>
                  <a:pt x="583071" y="1426147"/>
                </a:lnTo>
                <a:close/>
                <a:moveTo>
                  <a:pt x="583071" y="710474"/>
                </a:moveTo>
                <a:lnTo>
                  <a:pt x="246698" y="710474"/>
                </a:lnTo>
                <a:lnTo>
                  <a:pt x="246698" y="1061017"/>
                </a:lnTo>
                <a:lnTo>
                  <a:pt x="583071" y="1061017"/>
                </a:lnTo>
                <a:close/>
                <a:moveTo>
                  <a:pt x="583071" y="345347"/>
                </a:moveTo>
                <a:lnTo>
                  <a:pt x="246698" y="345347"/>
                </a:lnTo>
                <a:lnTo>
                  <a:pt x="246698" y="695893"/>
                </a:lnTo>
                <a:lnTo>
                  <a:pt x="583071" y="695893"/>
                </a:lnTo>
                <a:close/>
                <a:moveTo>
                  <a:pt x="934659" y="12004282"/>
                </a:moveTo>
                <a:lnTo>
                  <a:pt x="598290" y="12004282"/>
                </a:lnTo>
                <a:lnTo>
                  <a:pt x="598290" y="12354830"/>
                </a:lnTo>
                <a:lnTo>
                  <a:pt x="934659" y="12354830"/>
                </a:lnTo>
                <a:close/>
                <a:moveTo>
                  <a:pt x="934659" y="11639155"/>
                </a:moveTo>
                <a:lnTo>
                  <a:pt x="598290" y="11639155"/>
                </a:lnTo>
                <a:lnTo>
                  <a:pt x="598290" y="11989703"/>
                </a:lnTo>
                <a:lnTo>
                  <a:pt x="934659" y="11989703"/>
                </a:lnTo>
                <a:close/>
                <a:moveTo>
                  <a:pt x="934659" y="11274028"/>
                </a:moveTo>
                <a:lnTo>
                  <a:pt x="598290" y="11274028"/>
                </a:lnTo>
                <a:lnTo>
                  <a:pt x="598290" y="11624575"/>
                </a:lnTo>
                <a:lnTo>
                  <a:pt x="934659" y="11624575"/>
                </a:lnTo>
                <a:close/>
                <a:moveTo>
                  <a:pt x="934659" y="10908900"/>
                </a:moveTo>
                <a:lnTo>
                  <a:pt x="598290" y="10908900"/>
                </a:lnTo>
                <a:lnTo>
                  <a:pt x="598290" y="11259448"/>
                </a:lnTo>
                <a:lnTo>
                  <a:pt x="934659" y="11259448"/>
                </a:lnTo>
                <a:close/>
                <a:moveTo>
                  <a:pt x="934659" y="10543772"/>
                </a:moveTo>
                <a:lnTo>
                  <a:pt x="598290" y="10543772"/>
                </a:lnTo>
                <a:lnTo>
                  <a:pt x="598290" y="10894320"/>
                </a:lnTo>
                <a:lnTo>
                  <a:pt x="934659" y="10894320"/>
                </a:lnTo>
                <a:close/>
                <a:moveTo>
                  <a:pt x="934659" y="10178645"/>
                </a:moveTo>
                <a:lnTo>
                  <a:pt x="598290" y="10178645"/>
                </a:lnTo>
                <a:lnTo>
                  <a:pt x="598290" y="10529192"/>
                </a:lnTo>
                <a:lnTo>
                  <a:pt x="934659" y="10529192"/>
                </a:lnTo>
                <a:close/>
                <a:moveTo>
                  <a:pt x="934659" y="9813518"/>
                </a:moveTo>
                <a:lnTo>
                  <a:pt x="598290" y="9813518"/>
                </a:lnTo>
                <a:lnTo>
                  <a:pt x="598290" y="10164065"/>
                </a:lnTo>
                <a:lnTo>
                  <a:pt x="934659" y="10164065"/>
                </a:lnTo>
                <a:close/>
                <a:moveTo>
                  <a:pt x="934659" y="9448390"/>
                </a:moveTo>
                <a:lnTo>
                  <a:pt x="598290" y="9448390"/>
                </a:lnTo>
                <a:lnTo>
                  <a:pt x="598290" y="9798938"/>
                </a:lnTo>
                <a:lnTo>
                  <a:pt x="934659" y="9798938"/>
                </a:lnTo>
                <a:close/>
                <a:moveTo>
                  <a:pt x="934659" y="9083262"/>
                </a:moveTo>
                <a:lnTo>
                  <a:pt x="598290" y="9083262"/>
                </a:lnTo>
                <a:lnTo>
                  <a:pt x="598290" y="9433810"/>
                </a:lnTo>
                <a:lnTo>
                  <a:pt x="934659" y="9433810"/>
                </a:lnTo>
                <a:close/>
                <a:moveTo>
                  <a:pt x="934659" y="8718135"/>
                </a:moveTo>
                <a:lnTo>
                  <a:pt x="598290" y="8718135"/>
                </a:lnTo>
                <a:lnTo>
                  <a:pt x="598290" y="9068682"/>
                </a:lnTo>
                <a:lnTo>
                  <a:pt x="934659" y="9068682"/>
                </a:lnTo>
                <a:close/>
                <a:moveTo>
                  <a:pt x="934659" y="8353008"/>
                </a:moveTo>
                <a:lnTo>
                  <a:pt x="598290" y="8353008"/>
                </a:lnTo>
                <a:lnTo>
                  <a:pt x="598290" y="8703555"/>
                </a:lnTo>
                <a:lnTo>
                  <a:pt x="934659" y="8703555"/>
                </a:lnTo>
                <a:close/>
                <a:moveTo>
                  <a:pt x="934659" y="7987881"/>
                </a:moveTo>
                <a:lnTo>
                  <a:pt x="598290" y="7987881"/>
                </a:lnTo>
                <a:lnTo>
                  <a:pt x="598290" y="8338428"/>
                </a:lnTo>
                <a:lnTo>
                  <a:pt x="934659" y="8338428"/>
                </a:lnTo>
                <a:close/>
                <a:moveTo>
                  <a:pt x="934659" y="7622754"/>
                </a:moveTo>
                <a:lnTo>
                  <a:pt x="598290" y="7622754"/>
                </a:lnTo>
                <a:lnTo>
                  <a:pt x="598290" y="7973301"/>
                </a:lnTo>
                <a:lnTo>
                  <a:pt x="934659" y="7973301"/>
                </a:lnTo>
                <a:close/>
                <a:moveTo>
                  <a:pt x="934659" y="7257625"/>
                </a:moveTo>
                <a:lnTo>
                  <a:pt x="598290" y="7257625"/>
                </a:lnTo>
                <a:lnTo>
                  <a:pt x="598290" y="7608174"/>
                </a:lnTo>
                <a:lnTo>
                  <a:pt x="934659" y="7608174"/>
                </a:lnTo>
                <a:close/>
                <a:moveTo>
                  <a:pt x="934659" y="6892501"/>
                </a:moveTo>
                <a:lnTo>
                  <a:pt x="598290" y="6892501"/>
                </a:lnTo>
                <a:lnTo>
                  <a:pt x="598290" y="7243044"/>
                </a:lnTo>
                <a:lnTo>
                  <a:pt x="934659" y="7243044"/>
                </a:lnTo>
                <a:close/>
                <a:moveTo>
                  <a:pt x="934659" y="6527374"/>
                </a:moveTo>
                <a:lnTo>
                  <a:pt x="598290" y="6527374"/>
                </a:lnTo>
                <a:lnTo>
                  <a:pt x="598290" y="6877920"/>
                </a:lnTo>
                <a:lnTo>
                  <a:pt x="934659" y="6877920"/>
                </a:lnTo>
                <a:close/>
                <a:moveTo>
                  <a:pt x="934659" y="6187383"/>
                </a:moveTo>
                <a:lnTo>
                  <a:pt x="598291" y="6187383"/>
                </a:lnTo>
                <a:lnTo>
                  <a:pt x="598291" y="6357302"/>
                </a:lnTo>
                <a:lnTo>
                  <a:pt x="598290" y="6357302"/>
                </a:lnTo>
                <a:lnTo>
                  <a:pt x="598290" y="6512794"/>
                </a:lnTo>
                <a:lnTo>
                  <a:pt x="934659" y="6512794"/>
                </a:lnTo>
                <a:close/>
                <a:moveTo>
                  <a:pt x="934660" y="5822255"/>
                </a:moveTo>
                <a:lnTo>
                  <a:pt x="598291" y="5822255"/>
                </a:lnTo>
                <a:lnTo>
                  <a:pt x="598291" y="6172803"/>
                </a:lnTo>
                <a:lnTo>
                  <a:pt x="934660" y="6172803"/>
                </a:lnTo>
                <a:close/>
                <a:moveTo>
                  <a:pt x="934660" y="5457129"/>
                </a:moveTo>
                <a:lnTo>
                  <a:pt x="598291" y="5457129"/>
                </a:lnTo>
                <a:lnTo>
                  <a:pt x="598291" y="5807676"/>
                </a:lnTo>
                <a:lnTo>
                  <a:pt x="934660" y="5807676"/>
                </a:lnTo>
                <a:close/>
                <a:moveTo>
                  <a:pt x="934660" y="5092001"/>
                </a:moveTo>
                <a:lnTo>
                  <a:pt x="598291" y="5092001"/>
                </a:lnTo>
                <a:lnTo>
                  <a:pt x="598291" y="5442548"/>
                </a:lnTo>
                <a:lnTo>
                  <a:pt x="934660" y="5442548"/>
                </a:lnTo>
                <a:close/>
                <a:moveTo>
                  <a:pt x="934660" y="4726873"/>
                </a:moveTo>
                <a:lnTo>
                  <a:pt x="598291" y="4726873"/>
                </a:lnTo>
                <a:lnTo>
                  <a:pt x="598291" y="5077421"/>
                </a:lnTo>
                <a:lnTo>
                  <a:pt x="934660" y="5077421"/>
                </a:lnTo>
                <a:close/>
                <a:moveTo>
                  <a:pt x="934660" y="4361745"/>
                </a:moveTo>
                <a:lnTo>
                  <a:pt x="598291" y="4361745"/>
                </a:lnTo>
                <a:lnTo>
                  <a:pt x="598291" y="4712293"/>
                </a:lnTo>
                <a:lnTo>
                  <a:pt x="934660" y="4712293"/>
                </a:lnTo>
                <a:close/>
                <a:moveTo>
                  <a:pt x="934660" y="3996618"/>
                </a:moveTo>
                <a:lnTo>
                  <a:pt x="598291" y="3996618"/>
                </a:lnTo>
                <a:lnTo>
                  <a:pt x="598291" y="4347165"/>
                </a:lnTo>
                <a:lnTo>
                  <a:pt x="934660" y="4347165"/>
                </a:lnTo>
                <a:close/>
                <a:moveTo>
                  <a:pt x="934660" y="3631491"/>
                </a:moveTo>
                <a:lnTo>
                  <a:pt x="598291" y="3631491"/>
                </a:lnTo>
                <a:lnTo>
                  <a:pt x="598291" y="3982038"/>
                </a:lnTo>
                <a:lnTo>
                  <a:pt x="934660" y="3982038"/>
                </a:lnTo>
                <a:close/>
                <a:moveTo>
                  <a:pt x="934660" y="3266363"/>
                </a:moveTo>
                <a:lnTo>
                  <a:pt x="598291" y="3266363"/>
                </a:lnTo>
                <a:lnTo>
                  <a:pt x="598291" y="3616911"/>
                </a:lnTo>
                <a:lnTo>
                  <a:pt x="934660" y="3616911"/>
                </a:lnTo>
                <a:close/>
                <a:moveTo>
                  <a:pt x="934660" y="2901235"/>
                </a:moveTo>
                <a:lnTo>
                  <a:pt x="598291" y="2901235"/>
                </a:lnTo>
                <a:lnTo>
                  <a:pt x="598291" y="3251783"/>
                </a:lnTo>
                <a:lnTo>
                  <a:pt x="934660" y="3251783"/>
                </a:lnTo>
                <a:close/>
                <a:moveTo>
                  <a:pt x="934660" y="2536108"/>
                </a:moveTo>
                <a:lnTo>
                  <a:pt x="598291" y="2536108"/>
                </a:lnTo>
                <a:lnTo>
                  <a:pt x="598291" y="2886655"/>
                </a:lnTo>
                <a:lnTo>
                  <a:pt x="934660" y="2886655"/>
                </a:lnTo>
                <a:close/>
                <a:moveTo>
                  <a:pt x="934660" y="2170981"/>
                </a:moveTo>
                <a:lnTo>
                  <a:pt x="598291" y="2170981"/>
                </a:lnTo>
                <a:lnTo>
                  <a:pt x="598291" y="2521528"/>
                </a:lnTo>
                <a:lnTo>
                  <a:pt x="934660" y="2521528"/>
                </a:lnTo>
                <a:close/>
                <a:moveTo>
                  <a:pt x="934660" y="1805854"/>
                </a:moveTo>
                <a:lnTo>
                  <a:pt x="598291" y="1805854"/>
                </a:lnTo>
                <a:lnTo>
                  <a:pt x="598291" y="2156401"/>
                </a:lnTo>
                <a:lnTo>
                  <a:pt x="934660" y="2156401"/>
                </a:lnTo>
                <a:close/>
                <a:moveTo>
                  <a:pt x="934660" y="1440727"/>
                </a:moveTo>
                <a:lnTo>
                  <a:pt x="598291" y="1440727"/>
                </a:lnTo>
                <a:lnTo>
                  <a:pt x="598291" y="1791274"/>
                </a:lnTo>
                <a:lnTo>
                  <a:pt x="934660" y="1791274"/>
                </a:lnTo>
                <a:close/>
                <a:moveTo>
                  <a:pt x="934660" y="1075598"/>
                </a:moveTo>
                <a:lnTo>
                  <a:pt x="598291" y="1075598"/>
                </a:lnTo>
                <a:lnTo>
                  <a:pt x="598291" y="1426147"/>
                </a:lnTo>
                <a:lnTo>
                  <a:pt x="934660" y="1426147"/>
                </a:lnTo>
                <a:close/>
                <a:moveTo>
                  <a:pt x="934660" y="710474"/>
                </a:moveTo>
                <a:lnTo>
                  <a:pt x="598291" y="710474"/>
                </a:lnTo>
                <a:lnTo>
                  <a:pt x="598291" y="1061017"/>
                </a:lnTo>
                <a:lnTo>
                  <a:pt x="934660" y="1061017"/>
                </a:lnTo>
                <a:close/>
                <a:moveTo>
                  <a:pt x="934660" y="345347"/>
                </a:moveTo>
                <a:lnTo>
                  <a:pt x="598291" y="345347"/>
                </a:lnTo>
                <a:lnTo>
                  <a:pt x="598291" y="695893"/>
                </a:lnTo>
                <a:lnTo>
                  <a:pt x="934660" y="695893"/>
                </a:lnTo>
                <a:close/>
                <a:moveTo>
                  <a:pt x="1286249" y="12004282"/>
                </a:moveTo>
                <a:lnTo>
                  <a:pt x="949879" y="12004282"/>
                </a:lnTo>
                <a:lnTo>
                  <a:pt x="949879" y="12354830"/>
                </a:lnTo>
                <a:lnTo>
                  <a:pt x="1286249" y="12354830"/>
                </a:lnTo>
                <a:close/>
                <a:moveTo>
                  <a:pt x="1286249" y="11639155"/>
                </a:moveTo>
                <a:lnTo>
                  <a:pt x="949879" y="11639155"/>
                </a:lnTo>
                <a:lnTo>
                  <a:pt x="949879" y="11989703"/>
                </a:lnTo>
                <a:lnTo>
                  <a:pt x="1286249" y="11989703"/>
                </a:lnTo>
                <a:close/>
                <a:moveTo>
                  <a:pt x="1286249" y="11274028"/>
                </a:moveTo>
                <a:lnTo>
                  <a:pt x="949879" y="11274028"/>
                </a:lnTo>
                <a:lnTo>
                  <a:pt x="949879" y="11624575"/>
                </a:lnTo>
                <a:lnTo>
                  <a:pt x="1286249" y="11624575"/>
                </a:lnTo>
                <a:close/>
                <a:moveTo>
                  <a:pt x="1286249" y="10908900"/>
                </a:moveTo>
                <a:lnTo>
                  <a:pt x="949879" y="10908900"/>
                </a:lnTo>
                <a:lnTo>
                  <a:pt x="949879" y="11259448"/>
                </a:lnTo>
                <a:lnTo>
                  <a:pt x="1286249" y="11259448"/>
                </a:lnTo>
                <a:close/>
                <a:moveTo>
                  <a:pt x="1286249" y="10543772"/>
                </a:moveTo>
                <a:lnTo>
                  <a:pt x="949879" y="10543772"/>
                </a:lnTo>
                <a:lnTo>
                  <a:pt x="949879" y="10894320"/>
                </a:lnTo>
                <a:lnTo>
                  <a:pt x="1286249" y="10894320"/>
                </a:lnTo>
                <a:close/>
                <a:moveTo>
                  <a:pt x="1286249" y="10178645"/>
                </a:moveTo>
                <a:lnTo>
                  <a:pt x="949879" y="10178645"/>
                </a:lnTo>
                <a:lnTo>
                  <a:pt x="949879" y="10529192"/>
                </a:lnTo>
                <a:lnTo>
                  <a:pt x="1286249" y="10529192"/>
                </a:lnTo>
                <a:close/>
                <a:moveTo>
                  <a:pt x="1286249" y="9813518"/>
                </a:moveTo>
                <a:lnTo>
                  <a:pt x="949880" y="9813518"/>
                </a:lnTo>
                <a:lnTo>
                  <a:pt x="949879" y="10164065"/>
                </a:lnTo>
                <a:lnTo>
                  <a:pt x="1286249" y="10164065"/>
                </a:lnTo>
                <a:close/>
                <a:moveTo>
                  <a:pt x="1286249" y="9448390"/>
                </a:moveTo>
                <a:lnTo>
                  <a:pt x="949880" y="9448390"/>
                </a:lnTo>
                <a:lnTo>
                  <a:pt x="949880" y="9798938"/>
                </a:lnTo>
                <a:lnTo>
                  <a:pt x="1286249" y="9798938"/>
                </a:lnTo>
                <a:close/>
                <a:moveTo>
                  <a:pt x="1286249" y="9083262"/>
                </a:moveTo>
                <a:lnTo>
                  <a:pt x="949880" y="9083262"/>
                </a:lnTo>
                <a:lnTo>
                  <a:pt x="949880" y="9433810"/>
                </a:lnTo>
                <a:lnTo>
                  <a:pt x="1286249" y="9433810"/>
                </a:lnTo>
                <a:close/>
                <a:moveTo>
                  <a:pt x="1286249" y="8718135"/>
                </a:moveTo>
                <a:lnTo>
                  <a:pt x="949880" y="8718135"/>
                </a:lnTo>
                <a:lnTo>
                  <a:pt x="949880" y="9068682"/>
                </a:lnTo>
                <a:lnTo>
                  <a:pt x="1286249" y="9068682"/>
                </a:lnTo>
                <a:close/>
                <a:moveTo>
                  <a:pt x="1286249" y="8353008"/>
                </a:moveTo>
                <a:lnTo>
                  <a:pt x="949880" y="8353008"/>
                </a:lnTo>
                <a:lnTo>
                  <a:pt x="949880" y="8703555"/>
                </a:lnTo>
                <a:lnTo>
                  <a:pt x="1286249" y="8703555"/>
                </a:lnTo>
                <a:close/>
                <a:moveTo>
                  <a:pt x="1286249" y="7987881"/>
                </a:moveTo>
                <a:lnTo>
                  <a:pt x="949880" y="7987881"/>
                </a:lnTo>
                <a:lnTo>
                  <a:pt x="949880" y="8338428"/>
                </a:lnTo>
                <a:lnTo>
                  <a:pt x="1286249" y="8338428"/>
                </a:lnTo>
                <a:close/>
                <a:moveTo>
                  <a:pt x="1286249" y="7622754"/>
                </a:moveTo>
                <a:lnTo>
                  <a:pt x="949880" y="7622754"/>
                </a:lnTo>
                <a:lnTo>
                  <a:pt x="949880" y="7973301"/>
                </a:lnTo>
                <a:lnTo>
                  <a:pt x="1286249" y="7973301"/>
                </a:lnTo>
                <a:close/>
                <a:moveTo>
                  <a:pt x="1286249" y="7257625"/>
                </a:moveTo>
                <a:lnTo>
                  <a:pt x="949879" y="7257625"/>
                </a:lnTo>
                <a:lnTo>
                  <a:pt x="949880" y="7608174"/>
                </a:lnTo>
                <a:lnTo>
                  <a:pt x="1286249" y="7608174"/>
                </a:lnTo>
                <a:close/>
                <a:moveTo>
                  <a:pt x="1286249" y="6892501"/>
                </a:moveTo>
                <a:lnTo>
                  <a:pt x="949879" y="6892501"/>
                </a:lnTo>
                <a:lnTo>
                  <a:pt x="949879" y="7243044"/>
                </a:lnTo>
                <a:lnTo>
                  <a:pt x="1286249" y="7243044"/>
                </a:lnTo>
                <a:close/>
                <a:moveTo>
                  <a:pt x="1286249" y="6527374"/>
                </a:moveTo>
                <a:lnTo>
                  <a:pt x="949879" y="6527374"/>
                </a:lnTo>
                <a:lnTo>
                  <a:pt x="949879" y="6877920"/>
                </a:lnTo>
                <a:lnTo>
                  <a:pt x="1286249" y="6877920"/>
                </a:lnTo>
                <a:close/>
                <a:moveTo>
                  <a:pt x="1286249" y="6187383"/>
                </a:moveTo>
                <a:lnTo>
                  <a:pt x="949880" y="6187383"/>
                </a:lnTo>
                <a:lnTo>
                  <a:pt x="949880" y="6357302"/>
                </a:lnTo>
                <a:lnTo>
                  <a:pt x="949879" y="6357302"/>
                </a:lnTo>
                <a:lnTo>
                  <a:pt x="949879" y="6512794"/>
                </a:lnTo>
                <a:lnTo>
                  <a:pt x="1286249" y="6512794"/>
                </a:lnTo>
                <a:close/>
                <a:moveTo>
                  <a:pt x="1286250" y="5822255"/>
                </a:moveTo>
                <a:lnTo>
                  <a:pt x="949880" y="5822255"/>
                </a:lnTo>
                <a:lnTo>
                  <a:pt x="949880" y="6172803"/>
                </a:lnTo>
                <a:lnTo>
                  <a:pt x="1286250" y="6172803"/>
                </a:lnTo>
                <a:close/>
                <a:moveTo>
                  <a:pt x="1286250" y="5457129"/>
                </a:moveTo>
                <a:lnTo>
                  <a:pt x="949880" y="5457129"/>
                </a:lnTo>
                <a:lnTo>
                  <a:pt x="949880" y="5807676"/>
                </a:lnTo>
                <a:lnTo>
                  <a:pt x="1286250" y="5807676"/>
                </a:lnTo>
                <a:close/>
                <a:moveTo>
                  <a:pt x="1286250" y="5092001"/>
                </a:moveTo>
                <a:lnTo>
                  <a:pt x="949880" y="5092001"/>
                </a:lnTo>
                <a:lnTo>
                  <a:pt x="949880" y="5442548"/>
                </a:lnTo>
                <a:lnTo>
                  <a:pt x="1286250" y="5442548"/>
                </a:lnTo>
                <a:close/>
                <a:moveTo>
                  <a:pt x="1286250" y="4726873"/>
                </a:moveTo>
                <a:lnTo>
                  <a:pt x="949880" y="4726873"/>
                </a:lnTo>
                <a:lnTo>
                  <a:pt x="949880" y="5077421"/>
                </a:lnTo>
                <a:lnTo>
                  <a:pt x="1286250" y="5077421"/>
                </a:lnTo>
                <a:close/>
                <a:moveTo>
                  <a:pt x="1286250" y="4361745"/>
                </a:moveTo>
                <a:lnTo>
                  <a:pt x="949880" y="4361745"/>
                </a:lnTo>
                <a:lnTo>
                  <a:pt x="949880" y="4712293"/>
                </a:lnTo>
                <a:lnTo>
                  <a:pt x="1286250" y="4712293"/>
                </a:lnTo>
                <a:close/>
                <a:moveTo>
                  <a:pt x="1286250" y="3996618"/>
                </a:moveTo>
                <a:lnTo>
                  <a:pt x="949880" y="3996618"/>
                </a:lnTo>
                <a:lnTo>
                  <a:pt x="949880" y="4347165"/>
                </a:lnTo>
                <a:lnTo>
                  <a:pt x="1286250" y="4347165"/>
                </a:lnTo>
                <a:close/>
                <a:moveTo>
                  <a:pt x="1286250" y="3631491"/>
                </a:moveTo>
                <a:lnTo>
                  <a:pt x="949881" y="3631491"/>
                </a:lnTo>
                <a:lnTo>
                  <a:pt x="949880" y="3982038"/>
                </a:lnTo>
                <a:lnTo>
                  <a:pt x="1286250" y="3982038"/>
                </a:lnTo>
                <a:close/>
                <a:moveTo>
                  <a:pt x="1286250" y="3266363"/>
                </a:moveTo>
                <a:lnTo>
                  <a:pt x="949881" y="3266363"/>
                </a:lnTo>
                <a:lnTo>
                  <a:pt x="949881" y="3616911"/>
                </a:lnTo>
                <a:lnTo>
                  <a:pt x="1286250" y="3616911"/>
                </a:lnTo>
                <a:close/>
                <a:moveTo>
                  <a:pt x="1286250" y="2901235"/>
                </a:moveTo>
                <a:lnTo>
                  <a:pt x="949881" y="2901235"/>
                </a:lnTo>
                <a:lnTo>
                  <a:pt x="949881" y="3251783"/>
                </a:lnTo>
                <a:lnTo>
                  <a:pt x="1286250" y="3251783"/>
                </a:lnTo>
                <a:close/>
                <a:moveTo>
                  <a:pt x="1286250" y="2536108"/>
                </a:moveTo>
                <a:lnTo>
                  <a:pt x="949881" y="2536108"/>
                </a:lnTo>
                <a:lnTo>
                  <a:pt x="949881" y="2886655"/>
                </a:lnTo>
                <a:lnTo>
                  <a:pt x="1286250" y="2886655"/>
                </a:lnTo>
                <a:close/>
                <a:moveTo>
                  <a:pt x="1286250" y="2170981"/>
                </a:moveTo>
                <a:lnTo>
                  <a:pt x="949881" y="2170981"/>
                </a:lnTo>
                <a:lnTo>
                  <a:pt x="949881" y="2521528"/>
                </a:lnTo>
                <a:lnTo>
                  <a:pt x="1286250" y="2521528"/>
                </a:lnTo>
                <a:close/>
                <a:moveTo>
                  <a:pt x="1286250" y="1805854"/>
                </a:moveTo>
                <a:lnTo>
                  <a:pt x="949881" y="1805854"/>
                </a:lnTo>
                <a:lnTo>
                  <a:pt x="949881" y="2156401"/>
                </a:lnTo>
                <a:lnTo>
                  <a:pt x="1286250" y="2156401"/>
                </a:lnTo>
                <a:close/>
                <a:moveTo>
                  <a:pt x="1286250" y="1440727"/>
                </a:moveTo>
                <a:lnTo>
                  <a:pt x="949881" y="1440727"/>
                </a:lnTo>
                <a:lnTo>
                  <a:pt x="949881" y="1791274"/>
                </a:lnTo>
                <a:lnTo>
                  <a:pt x="1286250" y="1791274"/>
                </a:lnTo>
                <a:close/>
                <a:moveTo>
                  <a:pt x="1286250" y="1075598"/>
                </a:moveTo>
                <a:lnTo>
                  <a:pt x="949880" y="1075598"/>
                </a:lnTo>
                <a:lnTo>
                  <a:pt x="949881" y="1426147"/>
                </a:lnTo>
                <a:lnTo>
                  <a:pt x="1286250" y="1426147"/>
                </a:lnTo>
                <a:close/>
                <a:moveTo>
                  <a:pt x="1286250" y="710474"/>
                </a:moveTo>
                <a:lnTo>
                  <a:pt x="949880" y="710474"/>
                </a:lnTo>
                <a:lnTo>
                  <a:pt x="949880" y="1061017"/>
                </a:lnTo>
                <a:lnTo>
                  <a:pt x="1286250" y="1061017"/>
                </a:lnTo>
                <a:close/>
                <a:moveTo>
                  <a:pt x="1286250" y="345347"/>
                </a:moveTo>
                <a:lnTo>
                  <a:pt x="949880" y="345347"/>
                </a:lnTo>
                <a:lnTo>
                  <a:pt x="949880" y="695893"/>
                </a:lnTo>
                <a:lnTo>
                  <a:pt x="1286250" y="695893"/>
                </a:lnTo>
                <a:close/>
                <a:moveTo>
                  <a:pt x="1637839" y="12004284"/>
                </a:moveTo>
                <a:lnTo>
                  <a:pt x="1301469" y="12004282"/>
                </a:lnTo>
                <a:lnTo>
                  <a:pt x="1301469" y="12354830"/>
                </a:lnTo>
                <a:lnTo>
                  <a:pt x="1637839" y="12354830"/>
                </a:lnTo>
                <a:close/>
                <a:moveTo>
                  <a:pt x="1637839" y="11639156"/>
                </a:moveTo>
                <a:lnTo>
                  <a:pt x="1301469" y="11639155"/>
                </a:lnTo>
                <a:lnTo>
                  <a:pt x="1301469" y="11989703"/>
                </a:lnTo>
                <a:lnTo>
                  <a:pt x="1637839" y="11989703"/>
                </a:lnTo>
                <a:close/>
                <a:moveTo>
                  <a:pt x="1637839" y="11274028"/>
                </a:moveTo>
                <a:lnTo>
                  <a:pt x="1301469" y="11274028"/>
                </a:lnTo>
                <a:lnTo>
                  <a:pt x="1301469" y="11624575"/>
                </a:lnTo>
                <a:lnTo>
                  <a:pt x="1637839" y="11624575"/>
                </a:lnTo>
                <a:close/>
                <a:moveTo>
                  <a:pt x="1637839" y="10908901"/>
                </a:moveTo>
                <a:lnTo>
                  <a:pt x="1301469" y="10908900"/>
                </a:lnTo>
                <a:lnTo>
                  <a:pt x="1301469" y="11259448"/>
                </a:lnTo>
                <a:lnTo>
                  <a:pt x="1637839" y="11259448"/>
                </a:lnTo>
                <a:close/>
                <a:moveTo>
                  <a:pt x="1637839" y="10543773"/>
                </a:moveTo>
                <a:lnTo>
                  <a:pt x="1301469" y="10543772"/>
                </a:lnTo>
                <a:lnTo>
                  <a:pt x="1301469" y="10894320"/>
                </a:lnTo>
                <a:lnTo>
                  <a:pt x="1637839" y="10894320"/>
                </a:lnTo>
                <a:close/>
                <a:moveTo>
                  <a:pt x="1637839" y="10178645"/>
                </a:moveTo>
                <a:lnTo>
                  <a:pt x="1301469" y="10178645"/>
                </a:lnTo>
                <a:lnTo>
                  <a:pt x="1301469" y="10529192"/>
                </a:lnTo>
                <a:lnTo>
                  <a:pt x="1637839" y="10529192"/>
                </a:lnTo>
                <a:close/>
                <a:moveTo>
                  <a:pt x="1637839" y="9813518"/>
                </a:moveTo>
                <a:lnTo>
                  <a:pt x="1301470" y="9813518"/>
                </a:lnTo>
                <a:lnTo>
                  <a:pt x="1301469" y="10164065"/>
                </a:lnTo>
                <a:lnTo>
                  <a:pt x="1637839" y="10164065"/>
                </a:lnTo>
                <a:close/>
                <a:moveTo>
                  <a:pt x="1637839" y="9448390"/>
                </a:moveTo>
                <a:lnTo>
                  <a:pt x="1301470" y="9448390"/>
                </a:lnTo>
                <a:lnTo>
                  <a:pt x="1301470" y="9798938"/>
                </a:lnTo>
                <a:lnTo>
                  <a:pt x="1637839" y="9798938"/>
                </a:lnTo>
                <a:close/>
                <a:moveTo>
                  <a:pt x="1637839" y="9083262"/>
                </a:moveTo>
                <a:lnTo>
                  <a:pt x="1301470" y="9083262"/>
                </a:lnTo>
                <a:lnTo>
                  <a:pt x="1301470" y="9433810"/>
                </a:lnTo>
                <a:lnTo>
                  <a:pt x="1637839" y="9433810"/>
                </a:lnTo>
                <a:close/>
                <a:moveTo>
                  <a:pt x="1637839" y="8718135"/>
                </a:moveTo>
                <a:lnTo>
                  <a:pt x="1301470" y="8718135"/>
                </a:lnTo>
                <a:lnTo>
                  <a:pt x="1301470" y="9068682"/>
                </a:lnTo>
                <a:lnTo>
                  <a:pt x="1637839" y="9068682"/>
                </a:lnTo>
                <a:close/>
                <a:moveTo>
                  <a:pt x="1637839" y="8353008"/>
                </a:moveTo>
                <a:lnTo>
                  <a:pt x="1301470" y="8353008"/>
                </a:lnTo>
                <a:lnTo>
                  <a:pt x="1301470" y="8703555"/>
                </a:lnTo>
                <a:lnTo>
                  <a:pt x="1637839" y="8703555"/>
                </a:lnTo>
                <a:close/>
                <a:moveTo>
                  <a:pt x="1637839" y="7987881"/>
                </a:moveTo>
                <a:lnTo>
                  <a:pt x="1301470" y="7987881"/>
                </a:lnTo>
                <a:lnTo>
                  <a:pt x="1301470" y="8338428"/>
                </a:lnTo>
                <a:lnTo>
                  <a:pt x="1637839" y="8338428"/>
                </a:lnTo>
                <a:close/>
                <a:moveTo>
                  <a:pt x="1637839" y="7622754"/>
                </a:moveTo>
                <a:lnTo>
                  <a:pt x="1301470" y="7622754"/>
                </a:lnTo>
                <a:lnTo>
                  <a:pt x="1301470" y="7973301"/>
                </a:lnTo>
                <a:lnTo>
                  <a:pt x="1637839" y="7973301"/>
                </a:lnTo>
                <a:close/>
                <a:moveTo>
                  <a:pt x="1637839" y="7257625"/>
                </a:moveTo>
                <a:lnTo>
                  <a:pt x="1301470" y="7257625"/>
                </a:lnTo>
                <a:lnTo>
                  <a:pt x="1301470" y="7608174"/>
                </a:lnTo>
                <a:lnTo>
                  <a:pt x="1637839" y="7608174"/>
                </a:lnTo>
                <a:close/>
                <a:moveTo>
                  <a:pt x="1637839" y="6892501"/>
                </a:moveTo>
                <a:lnTo>
                  <a:pt x="1301469" y="6892501"/>
                </a:lnTo>
                <a:lnTo>
                  <a:pt x="1301470" y="7243044"/>
                </a:lnTo>
                <a:lnTo>
                  <a:pt x="1637839" y="7243044"/>
                </a:lnTo>
                <a:close/>
                <a:moveTo>
                  <a:pt x="1637839" y="6527374"/>
                </a:moveTo>
                <a:lnTo>
                  <a:pt x="1301469" y="6527374"/>
                </a:lnTo>
                <a:lnTo>
                  <a:pt x="1301469" y="6877920"/>
                </a:lnTo>
                <a:lnTo>
                  <a:pt x="1637839" y="6877920"/>
                </a:lnTo>
                <a:close/>
                <a:moveTo>
                  <a:pt x="1637839" y="6187385"/>
                </a:moveTo>
                <a:lnTo>
                  <a:pt x="1301470" y="6187383"/>
                </a:lnTo>
                <a:lnTo>
                  <a:pt x="1301470" y="6357302"/>
                </a:lnTo>
                <a:lnTo>
                  <a:pt x="1301469" y="6357302"/>
                </a:lnTo>
                <a:lnTo>
                  <a:pt x="1301469" y="6512794"/>
                </a:lnTo>
                <a:lnTo>
                  <a:pt x="1637839" y="6512794"/>
                </a:lnTo>
                <a:close/>
                <a:moveTo>
                  <a:pt x="1637840" y="5822257"/>
                </a:moveTo>
                <a:lnTo>
                  <a:pt x="1301470" y="5822255"/>
                </a:lnTo>
                <a:lnTo>
                  <a:pt x="1301470" y="6172803"/>
                </a:lnTo>
                <a:lnTo>
                  <a:pt x="1637840" y="6172803"/>
                </a:lnTo>
                <a:close/>
                <a:moveTo>
                  <a:pt x="1637840" y="5457129"/>
                </a:moveTo>
                <a:lnTo>
                  <a:pt x="1301470" y="5457129"/>
                </a:lnTo>
                <a:lnTo>
                  <a:pt x="1301470" y="5807676"/>
                </a:lnTo>
                <a:lnTo>
                  <a:pt x="1637840" y="5807676"/>
                </a:lnTo>
                <a:close/>
                <a:moveTo>
                  <a:pt x="1637840" y="5092001"/>
                </a:moveTo>
                <a:lnTo>
                  <a:pt x="1301470" y="5092001"/>
                </a:lnTo>
                <a:lnTo>
                  <a:pt x="1301470" y="5442548"/>
                </a:lnTo>
                <a:lnTo>
                  <a:pt x="1637840" y="5442548"/>
                </a:lnTo>
                <a:close/>
                <a:moveTo>
                  <a:pt x="1637840" y="4726874"/>
                </a:moveTo>
                <a:lnTo>
                  <a:pt x="1301470" y="4726873"/>
                </a:lnTo>
                <a:lnTo>
                  <a:pt x="1301470" y="5077421"/>
                </a:lnTo>
                <a:lnTo>
                  <a:pt x="1637840" y="5077421"/>
                </a:lnTo>
                <a:close/>
                <a:moveTo>
                  <a:pt x="1637840" y="4361746"/>
                </a:moveTo>
                <a:lnTo>
                  <a:pt x="1301470" y="4361745"/>
                </a:lnTo>
                <a:lnTo>
                  <a:pt x="1301470" y="4712293"/>
                </a:lnTo>
                <a:lnTo>
                  <a:pt x="1637840" y="4712293"/>
                </a:lnTo>
                <a:close/>
                <a:moveTo>
                  <a:pt x="1637840" y="3996618"/>
                </a:moveTo>
                <a:lnTo>
                  <a:pt x="1301470" y="3996618"/>
                </a:lnTo>
                <a:lnTo>
                  <a:pt x="1301470" y="4347165"/>
                </a:lnTo>
                <a:lnTo>
                  <a:pt x="1637840" y="4347165"/>
                </a:lnTo>
                <a:close/>
                <a:moveTo>
                  <a:pt x="1637840" y="3631491"/>
                </a:moveTo>
                <a:lnTo>
                  <a:pt x="1301471" y="3631491"/>
                </a:lnTo>
                <a:lnTo>
                  <a:pt x="1301470" y="3982038"/>
                </a:lnTo>
                <a:lnTo>
                  <a:pt x="1637840" y="3982038"/>
                </a:lnTo>
                <a:close/>
                <a:moveTo>
                  <a:pt x="1637840" y="3266363"/>
                </a:moveTo>
                <a:lnTo>
                  <a:pt x="1301471" y="3266363"/>
                </a:lnTo>
                <a:lnTo>
                  <a:pt x="1301471" y="3616911"/>
                </a:lnTo>
                <a:lnTo>
                  <a:pt x="1637840" y="3616911"/>
                </a:lnTo>
                <a:close/>
                <a:moveTo>
                  <a:pt x="1637840" y="2901235"/>
                </a:moveTo>
                <a:lnTo>
                  <a:pt x="1301471" y="2901235"/>
                </a:lnTo>
                <a:lnTo>
                  <a:pt x="1301471" y="3251783"/>
                </a:lnTo>
                <a:lnTo>
                  <a:pt x="1637840" y="3251783"/>
                </a:lnTo>
                <a:close/>
                <a:moveTo>
                  <a:pt x="1637840" y="2536108"/>
                </a:moveTo>
                <a:lnTo>
                  <a:pt x="1301471" y="2536108"/>
                </a:lnTo>
                <a:lnTo>
                  <a:pt x="1301471" y="2886655"/>
                </a:lnTo>
                <a:lnTo>
                  <a:pt x="1637840" y="2886655"/>
                </a:lnTo>
                <a:close/>
                <a:moveTo>
                  <a:pt x="1637840" y="2170981"/>
                </a:moveTo>
                <a:lnTo>
                  <a:pt x="1301471" y="2170981"/>
                </a:lnTo>
                <a:lnTo>
                  <a:pt x="1301471" y="2521528"/>
                </a:lnTo>
                <a:lnTo>
                  <a:pt x="1637840" y="2521528"/>
                </a:lnTo>
                <a:close/>
                <a:moveTo>
                  <a:pt x="1637840" y="1805854"/>
                </a:moveTo>
                <a:lnTo>
                  <a:pt x="1301471" y="1805854"/>
                </a:lnTo>
                <a:lnTo>
                  <a:pt x="1301471" y="2156401"/>
                </a:lnTo>
                <a:lnTo>
                  <a:pt x="1637840" y="2156401"/>
                </a:lnTo>
                <a:close/>
                <a:moveTo>
                  <a:pt x="1637840" y="1440727"/>
                </a:moveTo>
                <a:lnTo>
                  <a:pt x="1301471" y="1440727"/>
                </a:lnTo>
                <a:lnTo>
                  <a:pt x="1301471" y="1791274"/>
                </a:lnTo>
                <a:lnTo>
                  <a:pt x="1637840" y="1791274"/>
                </a:lnTo>
                <a:close/>
                <a:moveTo>
                  <a:pt x="1637840" y="1075598"/>
                </a:moveTo>
                <a:lnTo>
                  <a:pt x="1301471" y="1075598"/>
                </a:lnTo>
                <a:lnTo>
                  <a:pt x="1301471" y="1426147"/>
                </a:lnTo>
                <a:lnTo>
                  <a:pt x="1637840" y="1426147"/>
                </a:lnTo>
                <a:close/>
                <a:moveTo>
                  <a:pt x="1637840" y="710474"/>
                </a:moveTo>
                <a:lnTo>
                  <a:pt x="1301470" y="710474"/>
                </a:lnTo>
                <a:lnTo>
                  <a:pt x="1301471" y="1061017"/>
                </a:lnTo>
                <a:lnTo>
                  <a:pt x="1637840" y="1061017"/>
                </a:lnTo>
                <a:close/>
                <a:moveTo>
                  <a:pt x="1637840" y="345347"/>
                </a:moveTo>
                <a:lnTo>
                  <a:pt x="1301470" y="345347"/>
                </a:lnTo>
                <a:lnTo>
                  <a:pt x="1301470" y="695893"/>
                </a:lnTo>
                <a:lnTo>
                  <a:pt x="1637840" y="695893"/>
                </a:lnTo>
                <a:close/>
                <a:moveTo>
                  <a:pt x="1989429" y="12004284"/>
                </a:moveTo>
                <a:lnTo>
                  <a:pt x="1653059" y="12004284"/>
                </a:lnTo>
                <a:lnTo>
                  <a:pt x="1653059" y="12354830"/>
                </a:lnTo>
                <a:lnTo>
                  <a:pt x="1989429" y="12354830"/>
                </a:lnTo>
                <a:close/>
                <a:moveTo>
                  <a:pt x="1989429" y="11639156"/>
                </a:moveTo>
                <a:lnTo>
                  <a:pt x="1653059" y="11639156"/>
                </a:lnTo>
                <a:lnTo>
                  <a:pt x="1653059" y="11989703"/>
                </a:lnTo>
                <a:lnTo>
                  <a:pt x="1989429" y="11989703"/>
                </a:lnTo>
                <a:close/>
                <a:moveTo>
                  <a:pt x="1989429" y="11274028"/>
                </a:moveTo>
                <a:lnTo>
                  <a:pt x="1653059" y="11274028"/>
                </a:lnTo>
                <a:lnTo>
                  <a:pt x="1653059" y="11624575"/>
                </a:lnTo>
                <a:lnTo>
                  <a:pt x="1989429" y="11624575"/>
                </a:lnTo>
                <a:close/>
                <a:moveTo>
                  <a:pt x="1989429" y="10908901"/>
                </a:moveTo>
                <a:lnTo>
                  <a:pt x="1653059" y="10908901"/>
                </a:lnTo>
                <a:lnTo>
                  <a:pt x="1653059" y="11259448"/>
                </a:lnTo>
                <a:lnTo>
                  <a:pt x="1989429" y="11259448"/>
                </a:lnTo>
                <a:close/>
                <a:moveTo>
                  <a:pt x="1989429" y="10543773"/>
                </a:moveTo>
                <a:lnTo>
                  <a:pt x="1653059" y="10543773"/>
                </a:lnTo>
                <a:lnTo>
                  <a:pt x="1653059" y="10894320"/>
                </a:lnTo>
                <a:lnTo>
                  <a:pt x="1989429" y="10894320"/>
                </a:lnTo>
                <a:close/>
                <a:moveTo>
                  <a:pt x="1989429" y="10178645"/>
                </a:moveTo>
                <a:lnTo>
                  <a:pt x="1653059" y="10178645"/>
                </a:lnTo>
                <a:lnTo>
                  <a:pt x="1653059" y="10529192"/>
                </a:lnTo>
                <a:lnTo>
                  <a:pt x="1989429" y="10529192"/>
                </a:lnTo>
                <a:close/>
                <a:moveTo>
                  <a:pt x="1989429" y="9813518"/>
                </a:moveTo>
                <a:lnTo>
                  <a:pt x="1653059" y="9813518"/>
                </a:lnTo>
                <a:lnTo>
                  <a:pt x="1653059" y="10164065"/>
                </a:lnTo>
                <a:lnTo>
                  <a:pt x="1989429" y="10164065"/>
                </a:lnTo>
                <a:close/>
                <a:moveTo>
                  <a:pt x="1989429" y="9448390"/>
                </a:moveTo>
                <a:lnTo>
                  <a:pt x="1653059" y="9448390"/>
                </a:lnTo>
                <a:lnTo>
                  <a:pt x="1653059" y="9798938"/>
                </a:lnTo>
                <a:lnTo>
                  <a:pt x="1989429" y="9798938"/>
                </a:lnTo>
                <a:close/>
                <a:moveTo>
                  <a:pt x="1989429" y="9083262"/>
                </a:moveTo>
                <a:lnTo>
                  <a:pt x="1653059" y="9083262"/>
                </a:lnTo>
                <a:lnTo>
                  <a:pt x="1653059" y="9433810"/>
                </a:lnTo>
                <a:lnTo>
                  <a:pt x="1989429" y="9433810"/>
                </a:lnTo>
                <a:close/>
                <a:moveTo>
                  <a:pt x="1989429" y="8718135"/>
                </a:moveTo>
                <a:lnTo>
                  <a:pt x="1653059" y="8718135"/>
                </a:lnTo>
                <a:lnTo>
                  <a:pt x="1653059" y="9068682"/>
                </a:lnTo>
                <a:lnTo>
                  <a:pt x="1989429" y="9068682"/>
                </a:lnTo>
                <a:close/>
                <a:moveTo>
                  <a:pt x="1989429" y="8353008"/>
                </a:moveTo>
                <a:lnTo>
                  <a:pt x="1653059" y="8353008"/>
                </a:lnTo>
                <a:lnTo>
                  <a:pt x="1653059" y="8703555"/>
                </a:lnTo>
                <a:lnTo>
                  <a:pt x="1989429" y="8703555"/>
                </a:lnTo>
                <a:close/>
                <a:moveTo>
                  <a:pt x="1989429" y="7987881"/>
                </a:moveTo>
                <a:lnTo>
                  <a:pt x="1653059" y="7987881"/>
                </a:lnTo>
                <a:lnTo>
                  <a:pt x="1653059" y="8338428"/>
                </a:lnTo>
                <a:lnTo>
                  <a:pt x="1989429" y="8338428"/>
                </a:lnTo>
                <a:close/>
                <a:moveTo>
                  <a:pt x="1989429" y="7622754"/>
                </a:moveTo>
                <a:lnTo>
                  <a:pt x="1653059" y="7622754"/>
                </a:lnTo>
                <a:lnTo>
                  <a:pt x="1653059" y="7973301"/>
                </a:lnTo>
                <a:lnTo>
                  <a:pt x="1989429" y="7973301"/>
                </a:lnTo>
                <a:close/>
                <a:moveTo>
                  <a:pt x="1989429" y="7257625"/>
                </a:moveTo>
                <a:lnTo>
                  <a:pt x="1653059" y="7257625"/>
                </a:lnTo>
                <a:lnTo>
                  <a:pt x="1653059" y="7608174"/>
                </a:lnTo>
                <a:lnTo>
                  <a:pt x="1989429" y="7608174"/>
                </a:lnTo>
                <a:close/>
                <a:moveTo>
                  <a:pt x="1989429" y="6892501"/>
                </a:moveTo>
                <a:lnTo>
                  <a:pt x="1653059" y="6892501"/>
                </a:lnTo>
                <a:lnTo>
                  <a:pt x="1653059" y="7243044"/>
                </a:lnTo>
                <a:lnTo>
                  <a:pt x="1989429" y="7243044"/>
                </a:lnTo>
                <a:close/>
                <a:moveTo>
                  <a:pt x="1989429" y="6527374"/>
                </a:moveTo>
                <a:lnTo>
                  <a:pt x="1653059" y="6527374"/>
                </a:lnTo>
                <a:lnTo>
                  <a:pt x="1653059" y="6877920"/>
                </a:lnTo>
                <a:lnTo>
                  <a:pt x="1989429" y="6877920"/>
                </a:lnTo>
                <a:close/>
                <a:moveTo>
                  <a:pt x="1989429" y="6187385"/>
                </a:moveTo>
                <a:lnTo>
                  <a:pt x="1653060" y="6187385"/>
                </a:lnTo>
                <a:lnTo>
                  <a:pt x="1653060" y="6357302"/>
                </a:lnTo>
                <a:lnTo>
                  <a:pt x="1653059" y="6357302"/>
                </a:lnTo>
                <a:lnTo>
                  <a:pt x="1653059" y="6512794"/>
                </a:lnTo>
                <a:lnTo>
                  <a:pt x="1989429" y="6512794"/>
                </a:lnTo>
                <a:close/>
                <a:moveTo>
                  <a:pt x="1989430" y="5822257"/>
                </a:moveTo>
                <a:lnTo>
                  <a:pt x="1653060" y="5822257"/>
                </a:lnTo>
                <a:lnTo>
                  <a:pt x="1653060" y="6172803"/>
                </a:lnTo>
                <a:lnTo>
                  <a:pt x="1989430" y="6172803"/>
                </a:lnTo>
                <a:close/>
                <a:moveTo>
                  <a:pt x="1989430" y="5457129"/>
                </a:moveTo>
                <a:lnTo>
                  <a:pt x="1653060" y="5457129"/>
                </a:lnTo>
                <a:lnTo>
                  <a:pt x="1653060" y="5807676"/>
                </a:lnTo>
                <a:lnTo>
                  <a:pt x="1989430" y="5807676"/>
                </a:lnTo>
                <a:close/>
                <a:moveTo>
                  <a:pt x="1989430" y="5092001"/>
                </a:moveTo>
                <a:lnTo>
                  <a:pt x="1653060" y="5092001"/>
                </a:lnTo>
                <a:lnTo>
                  <a:pt x="1653060" y="5442548"/>
                </a:lnTo>
                <a:lnTo>
                  <a:pt x="1989430" y="5442548"/>
                </a:lnTo>
                <a:close/>
                <a:moveTo>
                  <a:pt x="1989430" y="4726874"/>
                </a:moveTo>
                <a:lnTo>
                  <a:pt x="1653060" y="4726874"/>
                </a:lnTo>
                <a:lnTo>
                  <a:pt x="1653060" y="5077421"/>
                </a:lnTo>
                <a:lnTo>
                  <a:pt x="1989430" y="5077421"/>
                </a:lnTo>
                <a:close/>
                <a:moveTo>
                  <a:pt x="1989430" y="4361746"/>
                </a:moveTo>
                <a:lnTo>
                  <a:pt x="1653060" y="4361746"/>
                </a:lnTo>
                <a:lnTo>
                  <a:pt x="1653060" y="4712293"/>
                </a:lnTo>
                <a:lnTo>
                  <a:pt x="1989430" y="4712293"/>
                </a:lnTo>
                <a:close/>
                <a:moveTo>
                  <a:pt x="1989430" y="3996618"/>
                </a:moveTo>
                <a:lnTo>
                  <a:pt x="1653060" y="3996618"/>
                </a:lnTo>
                <a:lnTo>
                  <a:pt x="1653060" y="4347165"/>
                </a:lnTo>
                <a:lnTo>
                  <a:pt x="1989430" y="4347165"/>
                </a:lnTo>
                <a:close/>
                <a:moveTo>
                  <a:pt x="1989430" y="3631491"/>
                </a:moveTo>
                <a:lnTo>
                  <a:pt x="1653060" y="3631491"/>
                </a:lnTo>
                <a:lnTo>
                  <a:pt x="1653060" y="3982038"/>
                </a:lnTo>
                <a:lnTo>
                  <a:pt x="1989430" y="3982038"/>
                </a:lnTo>
                <a:close/>
                <a:moveTo>
                  <a:pt x="1989430" y="3266363"/>
                </a:moveTo>
                <a:lnTo>
                  <a:pt x="1653060" y="3266363"/>
                </a:lnTo>
                <a:lnTo>
                  <a:pt x="1653060" y="3616911"/>
                </a:lnTo>
                <a:lnTo>
                  <a:pt x="1989430" y="3616911"/>
                </a:lnTo>
                <a:close/>
                <a:moveTo>
                  <a:pt x="1989430" y="2901235"/>
                </a:moveTo>
                <a:lnTo>
                  <a:pt x="1653060" y="2901235"/>
                </a:lnTo>
                <a:lnTo>
                  <a:pt x="1653060" y="3251783"/>
                </a:lnTo>
                <a:lnTo>
                  <a:pt x="1989430" y="3251783"/>
                </a:lnTo>
                <a:close/>
                <a:moveTo>
                  <a:pt x="1989430" y="2536108"/>
                </a:moveTo>
                <a:lnTo>
                  <a:pt x="1653060" y="2536108"/>
                </a:lnTo>
                <a:lnTo>
                  <a:pt x="1653060" y="2886655"/>
                </a:lnTo>
                <a:lnTo>
                  <a:pt x="1989430" y="2886655"/>
                </a:lnTo>
                <a:close/>
                <a:moveTo>
                  <a:pt x="1989430" y="2170981"/>
                </a:moveTo>
                <a:lnTo>
                  <a:pt x="1653060" y="2170981"/>
                </a:lnTo>
                <a:lnTo>
                  <a:pt x="1653060" y="2521528"/>
                </a:lnTo>
                <a:lnTo>
                  <a:pt x="1989430" y="2521528"/>
                </a:lnTo>
                <a:close/>
                <a:moveTo>
                  <a:pt x="1989430" y="1805854"/>
                </a:moveTo>
                <a:lnTo>
                  <a:pt x="1653060" y="1805854"/>
                </a:lnTo>
                <a:lnTo>
                  <a:pt x="1653060" y="2156401"/>
                </a:lnTo>
                <a:lnTo>
                  <a:pt x="1989430" y="2156401"/>
                </a:lnTo>
                <a:close/>
                <a:moveTo>
                  <a:pt x="1989430" y="1440727"/>
                </a:moveTo>
                <a:lnTo>
                  <a:pt x="1653060" y="1440727"/>
                </a:lnTo>
                <a:lnTo>
                  <a:pt x="1653060" y="1791274"/>
                </a:lnTo>
                <a:lnTo>
                  <a:pt x="1989430" y="1791274"/>
                </a:lnTo>
                <a:close/>
                <a:moveTo>
                  <a:pt x="1989430" y="1075598"/>
                </a:moveTo>
                <a:lnTo>
                  <a:pt x="1653060" y="1075598"/>
                </a:lnTo>
                <a:lnTo>
                  <a:pt x="1653060" y="1426147"/>
                </a:lnTo>
                <a:lnTo>
                  <a:pt x="1989430" y="1426147"/>
                </a:lnTo>
                <a:close/>
                <a:moveTo>
                  <a:pt x="1989430" y="710474"/>
                </a:moveTo>
                <a:lnTo>
                  <a:pt x="1653060" y="710474"/>
                </a:lnTo>
                <a:lnTo>
                  <a:pt x="1653060" y="1061017"/>
                </a:lnTo>
                <a:lnTo>
                  <a:pt x="1989430" y="1061017"/>
                </a:lnTo>
                <a:close/>
                <a:moveTo>
                  <a:pt x="1989430" y="345347"/>
                </a:moveTo>
                <a:lnTo>
                  <a:pt x="1653060" y="345347"/>
                </a:lnTo>
                <a:lnTo>
                  <a:pt x="1653060" y="695893"/>
                </a:lnTo>
                <a:lnTo>
                  <a:pt x="1989430" y="695893"/>
                </a:lnTo>
                <a:close/>
                <a:moveTo>
                  <a:pt x="2341019" y="12004284"/>
                </a:moveTo>
                <a:lnTo>
                  <a:pt x="2004649" y="12004284"/>
                </a:lnTo>
                <a:lnTo>
                  <a:pt x="2004649" y="12354830"/>
                </a:lnTo>
                <a:lnTo>
                  <a:pt x="2341019" y="12354830"/>
                </a:lnTo>
                <a:close/>
                <a:moveTo>
                  <a:pt x="2341019" y="11639156"/>
                </a:moveTo>
                <a:lnTo>
                  <a:pt x="2004649" y="11639156"/>
                </a:lnTo>
                <a:lnTo>
                  <a:pt x="2004649" y="11989703"/>
                </a:lnTo>
                <a:lnTo>
                  <a:pt x="2341019" y="11989703"/>
                </a:lnTo>
                <a:close/>
                <a:moveTo>
                  <a:pt x="2341019" y="11274028"/>
                </a:moveTo>
                <a:lnTo>
                  <a:pt x="2004649" y="11274028"/>
                </a:lnTo>
                <a:lnTo>
                  <a:pt x="2004649" y="11624575"/>
                </a:lnTo>
                <a:lnTo>
                  <a:pt x="2341019" y="11624575"/>
                </a:lnTo>
                <a:close/>
                <a:moveTo>
                  <a:pt x="2341019" y="10908901"/>
                </a:moveTo>
                <a:lnTo>
                  <a:pt x="2004649" y="10908901"/>
                </a:lnTo>
                <a:lnTo>
                  <a:pt x="2004649" y="11259448"/>
                </a:lnTo>
                <a:lnTo>
                  <a:pt x="2341019" y="11259448"/>
                </a:lnTo>
                <a:close/>
                <a:moveTo>
                  <a:pt x="2341020" y="10543773"/>
                </a:moveTo>
                <a:lnTo>
                  <a:pt x="2004649" y="10543773"/>
                </a:lnTo>
                <a:lnTo>
                  <a:pt x="2004649" y="10894320"/>
                </a:lnTo>
                <a:lnTo>
                  <a:pt x="2341019" y="10894320"/>
                </a:lnTo>
                <a:close/>
                <a:moveTo>
                  <a:pt x="2341020" y="10178645"/>
                </a:moveTo>
                <a:lnTo>
                  <a:pt x="2004649" y="10178645"/>
                </a:lnTo>
                <a:lnTo>
                  <a:pt x="2004649" y="10529192"/>
                </a:lnTo>
                <a:lnTo>
                  <a:pt x="2341020" y="10529192"/>
                </a:lnTo>
                <a:close/>
                <a:moveTo>
                  <a:pt x="2341020" y="9813518"/>
                </a:moveTo>
                <a:lnTo>
                  <a:pt x="2004649" y="9813518"/>
                </a:lnTo>
                <a:lnTo>
                  <a:pt x="2004649" y="10164065"/>
                </a:lnTo>
                <a:lnTo>
                  <a:pt x="2341020" y="10164065"/>
                </a:lnTo>
                <a:close/>
                <a:moveTo>
                  <a:pt x="2341020" y="9448390"/>
                </a:moveTo>
                <a:lnTo>
                  <a:pt x="2004649" y="9448390"/>
                </a:lnTo>
                <a:lnTo>
                  <a:pt x="2004649" y="9798938"/>
                </a:lnTo>
                <a:lnTo>
                  <a:pt x="2341020" y="9798938"/>
                </a:lnTo>
                <a:close/>
                <a:moveTo>
                  <a:pt x="2341020" y="9083262"/>
                </a:moveTo>
                <a:lnTo>
                  <a:pt x="2004649" y="9083262"/>
                </a:lnTo>
                <a:lnTo>
                  <a:pt x="2004649" y="9433810"/>
                </a:lnTo>
                <a:lnTo>
                  <a:pt x="2341020" y="9433810"/>
                </a:lnTo>
                <a:close/>
                <a:moveTo>
                  <a:pt x="2341020" y="8718135"/>
                </a:moveTo>
                <a:lnTo>
                  <a:pt x="2004649" y="8718135"/>
                </a:lnTo>
                <a:lnTo>
                  <a:pt x="2004649" y="9068682"/>
                </a:lnTo>
                <a:lnTo>
                  <a:pt x="2341020" y="9068682"/>
                </a:lnTo>
                <a:close/>
                <a:moveTo>
                  <a:pt x="2341020" y="8353008"/>
                </a:moveTo>
                <a:lnTo>
                  <a:pt x="2004649" y="8353008"/>
                </a:lnTo>
                <a:lnTo>
                  <a:pt x="2004649" y="8703555"/>
                </a:lnTo>
                <a:lnTo>
                  <a:pt x="2341020" y="8703555"/>
                </a:lnTo>
                <a:close/>
                <a:moveTo>
                  <a:pt x="2341020" y="7987881"/>
                </a:moveTo>
                <a:lnTo>
                  <a:pt x="2004649" y="7987881"/>
                </a:lnTo>
                <a:lnTo>
                  <a:pt x="2004649" y="8338428"/>
                </a:lnTo>
                <a:lnTo>
                  <a:pt x="2341020" y="8338428"/>
                </a:lnTo>
                <a:close/>
                <a:moveTo>
                  <a:pt x="2341020" y="7622754"/>
                </a:moveTo>
                <a:lnTo>
                  <a:pt x="2004649" y="7622754"/>
                </a:lnTo>
                <a:lnTo>
                  <a:pt x="2004649" y="7973301"/>
                </a:lnTo>
                <a:lnTo>
                  <a:pt x="2341020" y="7973301"/>
                </a:lnTo>
                <a:close/>
                <a:moveTo>
                  <a:pt x="2341020" y="7257625"/>
                </a:moveTo>
                <a:lnTo>
                  <a:pt x="2004649" y="7257625"/>
                </a:lnTo>
                <a:lnTo>
                  <a:pt x="2004649" y="7608174"/>
                </a:lnTo>
                <a:lnTo>
                  <a:pt x="2341020" y="7608174"/>
                </a:lnTo>
                <a:close/>
                <a:moveTo>
                  <a:pt x="2341020" y="6892501"/>
                </a:moveTo>
                <a:lnTo>
                  <a:pt x="2004649" y="6892501"/>
                </a:lnTo>
                <a:lnTo>
                  <a:pt x="2004649" y="7243044"/>
                </a:lnTo>
                <a:lnTo>
                  <a:pt x="2341020" y="7243044"/>
                </a:lnTo>
                <a:close/>
                <a:moveTo>
                  <a:pt x="2341020" y="6527374"/>
                </a:moveTo>
                <a:lnTo>
                  <a:pt x="2004649" y="6527374"/>
                </a:lnTo>
                <a:lnTo>
                  <a:pt x="2004649" y="6877920"/>
                </a:lnTo>
                <a:lnTo>
                  <a:pt x="2341020" y="6877920"/>
                </a:lnTo>
                <a:close/>
                <a:moveTo>
                  <a:pt x="2341020" y="6187385"/>
                </a:moveTo>
                <a:lnTo>
                  <a:pt x="2004650" y="6187385"/>
                </a:lnTo>
                <a:lnTo>
                  <a:pt x="2004650" y="6357302"/>
                </a:lnTo>
                <a:lnTo>
                  <a:pt x="2004649" y="6357302"/>
                </a:lnTo>
                <a:lnTo>
                  <a:pt x="2004649" y="6512794"/>
                </a:lnTo>
                <a:lnTo>
                  <a:pt x="2341020" y="6512794"/>
                </a:lnTo>
                <a:lnTo>
                  <a:pt x="2341020" y="6357302"/>
                </a:lnTo>
                <a:close/>
                <a:moveTo>
                  <a:pt x="2341020" y="5822257"/>
                </a:moveTo>
                <a:lnTo>
                  <a:pt x="2004650" y="5822257"/>
                </a:lnTo>
                <a:lnTo>
                  <a:pt x="2004650" y="6172803"/>
                </a:lnTo>
                <a:lnTo>
                  <a:pt x="2341020" y="6172803"/>
                </a:lnTo>
                <a:close/>
                <a:moveTo>
                  <a:pt x="2341020" y="5457129"/>
                </a:moveTo>
                <a:lnTo>
                  <a:pt x="2004650" y="5457129"/>
                </a:lnTo>
                <a:lnTo>
                  <a:pt x="2004650" y="5807676"/>
                </a:lnTo>
                <a:lnTo>
                  <a:pt x="2341020" y="5807676"/>
                </a:lnTo>
                <a:close/>
                <a:moveTo>
                  <a:pt x="2341020" y="5092001"/>
                </a:moveTo>
                <a:lnTo>
                  <a:pt x="2004650" y="5092001"/>
                </a:lnTo>
                <a:lnTo>
                  <a:pt x="2004650" y="5442548"/>
                </a:lnTo>
                <a:lnTo>
                  <a:pt x="2341020" y="5442548"/>
                </a:lnTo>
                <a:close/>
                <a:moveTo>
                  <a:pt x="2341020" y="4726874"/>
                </a:moveTo>
                <a:lnTo>
                  <a:pt x="2004650" y="4726874"/>
                </a:lnTo>
                <a:lnTo>
                  <a:pt x="2004650" y="5077421"/>
                </a:lnTo>
                <a:lnTo>
                  <a:pt x="2341020" y="5077421"/>
                </a:lnTo>
                <a:close/>
                <a:moveTo>
                  <a:pt x="2341021" y="4361746"/>
                </a:moveTo>
                <a:lnTo>
                  <a:pt x="2004650" y="4361746"/>
                </a:lnTo>
                <a:lnTo>
                  <a:pt x="2004650" y="4712293"/>
                </a:lnTo>
                <a:lnTo>
                  <a:pt x="2341020" y="4712293"/>
                </a:lnTo>
                <a:close/>
                <a:moveTo>
                  <a:pt x="2341021" y="3996618"/>
                </a:moveTo>
                <a:lnTo>
                  <a:pt x="2004650" y="3996618"/>
                </a:lnTo>
                <a:lnTo>
                  <a:pt x="2004650" y="4347165"/>
                </a:lnTo>
                <a:lnTo>
                  <a:pt x="2341021" y="4347165"/>
                </a:lnTo>
                <a:close/>
                <a:moveTo>
                  <a:pt x="2341021" y="3631491"/>
                </a:moveTo>
                <a:lnTo>
                  <a:pt x="2004650" y="3631491"/>
                </a:lnTo>
                <a:lnTo>
                  <a:pt x="2004650" y="3982038"/>
                </a:lnTo>
                <a:lnTo>
                  <a:pt x="2341021" y="3982038"/>
                </a:lnTo>
                <a:close/>
                <a:moveTo>
                  <a:pt x="2341021" y="3266363"/>
                </a:moveTo>
                <a:lnTo>
                  <a:pt x="2004650" y="3266363"/>
                </a:lnTo>
                <a:lnTo>
                  <a:pt x="2004650" y="3616911"/>
                </a:lnTo>
                <a:lnTo>
                  <a:pt x="2341021" y="3616911"/>
                </a:lnTo>
                <a:close/>
                <a:moveTo>
                  <a:pt x="2341021" y="2901235"/>
                </a:moveTo>
                <a:lnTo>
                  <a:pt x="2004650" y="2901235"/>
                </a:lnTo>
                <a:lnTo>
                  <a:pt x="2004650" y="3251783"/>
                </a:lnTo>
                <a:lnTo>
                  <a:pt x="2341021" y="3251783"/>
                </a:lnTo>
                <a:close/>
                <a:moveTo>
                  <a:pt x="2341021" y="2536108"/>
                </a:moveTo>
                <a:lnTo>
                  <a:pt x="2004650" y="2536108"/>
                </a:lnTo>
                <a:lnTo>
                  <a:pt x="2004650" y="2886655"/>
                </a:lnTo>
                <a:lnTo>
                  <a:pt x="2341021" y="2886655"/>
                </a:lnTo>
                <a:close/>
                <a:moveTo>
                  <a:pt x="2341021" y="2170981"/>
                </a:moveTo>
                <a:lnTo>
                  <a:pt x="2004650" y="2170981"/>
                </a:lnTo>
                <a:lnTo>
                  <a:pt x="2004650" y="2521528"/>
                </a:lnTo>
                <a:lnTo>
                  <a:pt x="2341021" y="2521528"/>
                </a:lnTo>
                <a:close/>
                <a:moveTo>
                  <a:pt x="2341021" y="1805854"/>
                </a:moveTo>
                <a:lnTo>
                  <a:pt x="2004650" y="1805854"/>
                </a:lnTo>
                <a:lnTo>
                  <a:pt x="2004650" y="2156401"/>
                </a:lnTo>
                <a:lnTo>
                  <a:pt x="2341021" y="2156401"/>
                </a:lnTo>
                <a:close/>
                <a:moveTo>
                  <a:pt x="2341021" y="1440727"/>
                </a:moveTo>
                <a:lnTo>
                  <a:pt x="2004650" y="1440727"/>
                </a:lnTo>
                <a:lnTo>
                  <a:pt x="2004650" y="1791274"/>
                </a:lnTo>
                <a:lnTo>
                  <a:pt x="2341021" y="1791274"/>
                </a:lnTo>
                <a:close/>
                <a:moveTo>
                  <a:pt x="2341021" y="1075598"/>
                </a:moveTo>
                <a:lnTo>
                  <a:pt x="2004650" y="1075598"/>
                </a:lnTo>
                <a:lnTo>
                  <a:pt x="2004650" y="1426147"/>
                </a:lnTo>
                <a:lnTo>
                  <a:pt x="2341021" y="1426147"/>
                </a:lnTo>
                <a:close/>
                <a:moveTo>
                  <a:pt x="2341021" y="710474"/>
                </a:moveTo>
                <a:lnTo>
                  <a:pt x="2004650" y="710474"/>
                </a:lnTo>
                <a:lnTo>
                  <a:pt x="2004650" y="1061017"/>
                </a:lnTo>
                <a:lnTo>
                  <a:pt x="2341021" y="1061017"/>
                </a:lnTo>
                <a:close/>
                <a:moveTo>
                  <a:pt x="2341021" y="345347"/>
                </a:moveTo>
                <a:lnTo>
                  <a:pt x="2004650" y="345347"/>
                </a:lnTo>
                <a:lnTo>
                  <a:pt x="2004650" y="695893"/>
                </a:lnTo>
                <a:lnTo>
                  <a:pt x="2341021" y="695893"/>
                </a:lnTo>
                <a:close/>
                <a:moveTo>
                  <a:pt x="2692608" y="12004284"/>
                </a:moveTo>
                <a:lnTo>
                  <a:pt x="2356239" y="12004284"/>
                </a:lnTo>
                <a:lnTo>
                  <a:pt x="2356239" y="12354830"/>
                </a:lnTo>
                <a:lnTo>
                  <a:pt x="2692608" y="12354830"/>
                </a:lnTo>
                <a:close/>
                <a:moveTo>
                  <a:pt x="2692608" y="11639156"/>
                </a:moveTo>
                <a:lnTo>
                  <a:pt x="2356239" y="11639156"/>
                </a:lnTo>
                <a:lnTo>
                  <a:pt x="2356239" y="11989703"/>
                </a:lnTo>
                <a:lnTo>
                  <a:pt x="2692608" y="11989703"/>
                </a:lnTo>
                <a:close/>
                <a:moveTo>
                  <a:pt x="2692608" y="11274028"/>
                </a:moveTo>
                <a:lnTo>
                  <a:pt x="2356239" y="11274028"/>
                </a:lnTo>
                <a:lnTo>
                  <a:pt x="2356239" y="11624575"/>
                </a:lnTo>
                <a:lnTo>
                  <a:pt x="2692608" y="11624575"/>
                </a:lnTo>
                <a:close/>
                <a:moveTo>
                  <a:pt x="2692608" y="10908900"/>
                </a:moveTo>
                <a:lnTo>
                  <a:pt x="2356239" y="10908901"/>
                </a:lnTo>
                <a:lnTo>
                  <a:pt x="2356239" y="11259448"/>
                </a:lnTo>
                <a:lnTo>
                  <a:pt x="2692608" y="11259448"/>
                </a:lnTo>
                <a:close/>
                <a:moveTo>
                  <a:pt x="2692608" y="10543773"/>
                </a:moveTo>
                <a:lnTo>
                  <a:pt x="2356239" y="10543773"/>
                </a:lnTo>
                <a:lnTo>
                  <a:pt x="2356239" y="10894320"/>
                </a:lnTo>
                <a:lnTo>
                  <a:pt x="2692608" y="10894320"/>
                </a:lnTo>
                <a:close/>
                <a:moveTo>
                  <a:pt x="2692608" y="10178645"/>
                </a:moveTo>
                <a:lnTo>
                  <a:pt x="2356239" y="10178645"/>
                </a:lnTo>
                <a:lnTo>
                  <a:pt x="2356239" y="10529192"/>
                </a:lnTo>
                <a:lnTo>
                  <a:pt x="2692608" y="10529192"/>
                </a:lnTo>
                <a:close/>
                <a:moveTo>
                  <a:pt x="2692608" y="9813518"/>
                </a:moveTo>
                <a:lnTo>
                  <a:pt x="2356239" y="9813518"/>
                </a:lnTo>
                <a:lnTo>
                  <a:pt x="2356239" y="10164065"/>
                </a:lnTo>
                <a:lnTo>
                  <a:pt x="2692608" y="10164065"/>
                </a:lnTo>
                <a:close/>
                <a:moveTo>
                  <a:pt x="2692608" y="9448390"/>
                </a:moveTo>
                <a:lnTo>
                  <a:pt x="2356239" y="9448390"/>
                </a:lnTo>
                <a:lnTo>
                  <a:pt x="2356239" y="9798938"/>
                </a:lnTo>
                <a:lnTo>
                  <a:pt x="2692608" y="9798938"/>
                </a:lnTo>
                <a:close/>
                <a:moveTo>
                  <a:pt x="2692608" y="9083262"/>
                </a:moveTo>
                <a:lnTo>
                  <a:pt x="2356239" y="9083262"/>
                </a:lnTo>
                <a:lnTo>
                  <a:pt x="2356239" y="9433810"/>
                </a:lnTo>
                <a:lnTo>
                  <a:pt x="2692608" y="9433810"/>
                </a:lnTo>
                <a:close/>
                <a:moveTo>
                  <a:pt x="2692608" y="8718135"/>
                </a:moveTo>
                <a:lnTo>
                  <a:pt x="2356239" y="8718135"/>
                </a:lnTo>
                <a:lnTo>
                  <a:pt x="2356239" y="9068682"/>
                </a:lnTo>
                <a:lnTo>
                  <a:pt x="2692608" y="9068682"/>
                </a:lnTo>
                <a:close/>
                <a:moveTo>
                  <a:pt x="2692608" y="8353008"/>
                </a:moveTo>
                <a:lnTo>
                  <a:pt x="2356239" y="8353008"/>
                </a:lnTo>
                <a:lnTo>
                  <a:pt x="2356239" y="8703555"/>
                </a:lnTo>
                <a:lnTo>
                  <a:pt x="2692608" y="8703555"/>
                </a:lnTo>
                <a:close/>
                <a:moveTo>
                  <a:pt x="2692608" y="7987881"/>
                </a:moveTo>
                <a:lnTo>
                  <a:pt x="2356239" y="7987881"/>
                </a:lnTo>
                <a:lnTo>
                  <a:pt x="2356239" y="8338428"/>
                </a:lnTo>
                <a:lnTo>
                  <a:pt x="2692608" y="8338428"/>
                </a:lnTo>
                <a:close/>
                <a:moveTo>
                  <a:pt x="2692608" y="7622754"/>
                </a:moveTo>
                <a:lnTo>
                  <a:pt x="2356239" y="7622754"/>
                </a:lnTo>
                <a:lnTo>
                  <a:pt x="2356239" y="7973301"/>
                </a:lnTo>
                <a:lnTo>
                  <a:pt x="2692608" y="7973301"/>
                </a:lnTo>
                <a:close/>
                <a:moveTo>
                  <a:pt x="2692608" y="7257625"/>
                </a:moveTo>
                <a:lnTo>
                  <a:pt x="2356239" y="7257625"/>
                </a:lnTo>
                <a:lnTo>
                  <a:pt x="2356239" y="7608174"/>
                </a:lnTo>
                <a:lnTo>
                  <a:pt x="2692608" y="7608174"/>
                </a:lnTo>
                <a:close/>
                <a:moveTo>
                  <a:pt x="2692608" y="6892501"/>
                </a:moveTo>
                <a:lnTo>
                  <a:pt x="2356239" y="6892501"/>
                </a:lnTo>
                <a:lnTo>
                  <a:pt x="2356239" y="7243044"/>
                </a:lnTo>
                <a:lnTo>
                  <a:pt x="2692608" y="7243044"/>
                </a:lnTo>
                <a:close/>
                <a:moveTo>
                  <a:pt x="2692609" y="6527374"/>
                </a:moveTo>
                <a:lnTo>
                  <a:pt x="2356239" y="6527374"/>
                </a:lnTo>
                <a:lnTo>
                  <a:pt x="2356239" y="6877920"/>
                </a:lnTo>
                <a:lnTo>
                  <a:pt x="2692608" y="6877921"/>
                </a:lnTo>
                <a:close/>
                <a:moveTo>
                  <a:pt x="2692609" y="6187384"/>
                </a:moveTo>
                <a:lnTo>
                  <a:pt x="2356240" y="6187385"/>
                </a:lnTo>
                <a:lnTo>
                  <a:pt x="2356240" y="6357302"/>
                </a:lnTo>
                <a:lnTo>
                  <a:pt x="2356239" y="6357302"/>
                </a:lnTo>
                <a:lnTo>
                  <a:pt x="2356239" y="6512794"/>
                </a:lnTo>
                <a:lnTo>
                  <a:pt x="2692609" y="6512794"/>
                </a:lnTo>
                <a:lnTo>
                  <a:pt x="2692609" y="6357302"/>
                </a:lnTo>
                <a:close/>
                <a:moveTo>
                  <a:pt x="2692609" y="5822257"/>
                </a:moveTo>
                <a:lnTo>
                  <a:pt x="2356240" y="5822257"/>
                </a:lnTo>
                <a:lnTo>
                  <a:pt x="2356240" y="6172803"/>
                </a:lnTo>
                <a:lnTo>
                  <a:pt x="2692609" y="6172803"/>
                </a:lnTo>
                <a:close/>
                <a:moveTo>
                  <a:pt x="2692609" y="5457129"/>
                </a:moveTo>
                <a:lnTo>
                  <a:pt x="2356240" y="5457129"/>
                </a:lnTo>
                <a:lnTo>
                  <a:pt x="2356240" y="5807676"/>
                </a:lnTo>
                <a:lnTo>
                  <a:pt x="2692609" y="5807676"/>
                </a:lnTo>
                <a:close/>
                <a:moveTo>
                  <a:pt x="2692609" y="5092001"/>
                </a:moveTo>
                <a:lnTo>
                  <a:pt x="2356240" y="5092001"/>
                </a:lnTo>
                <a:lnTo>
                  <a:pt x="2356240" y="5442548"/>
                </a:lnTo>
                <a:lnTo>
                  <a:pt x="2692609" y="5442548"/>
                </a:lnTo>
                <a:close/>
                <a:moveTo>
                  <a:pt x="2692609" y="4726873"/>
                </a:moveTo>
                <a:lnTo>
                  <a:pt x="2356240" y="4726874"/>
                </a:lnTo>
                <a:lnTo>
                  <a:pt x="2356240" y="5077421"/>
                </a:lnTo>
                <a:lnTo>
                  <a:pt x="2692609" y="5077421"/>
                </a:lnTo>
                <a:close/>
                <a:moveTo>
                  <a:pt x="2692609" y="4361746"/>
                </a:moveTo>
                <a:lnTo>
                  <a:pt x="2356240" y="4361746"/>
                </a:lnTo>
                <a:lnTo>
                  <a:pt x="2356240" y="4712293"/>
                </a:lnTo>
                <a:lnTo>
                  <a:pt x="2692609" y="4712293"/>
                </a:lnTo>
                <a:close/>
                <a:moveTo>
                  <a:pt x="2692609" y="3996618"/>
                </a:moveTo>
                <a:lnTo>
                  <a:pt x="2356240" y="3996618"/>
                </a:lnTo>
                <a:lnTo>
                  <a:pt x="2356240" y="4347165"/>
                </a:lnTo>
                <a:lnTo>
                  <a:pt x="2692609" y="4347165"/>
                </a:lnTo>
                <a:close/>
                <a:moveTo>
                  <a:pt x="2692609" y="3631491"/>
                </a:moveTo>
                <a:lnTo>
                  <a:pt x="2356240" y="3631491"/>
                </a:lnTo>
                <a:lnTo>
                  <a:pt x="2356240" y="3982038"/>
                </a:lnTo>
                <a:lnTo>
                  <a:pt x="2692609" y="3982038"/>
                </a:lnTo>
                <a:close/>
                <a:moveTo>
                  <a:pt x="2692609" y="3266363"/>
                </a:moveTo>
                <a:lnTo>
                  <a:pt x="2356240" y="3266363"/>
                </a:lnTo>
                <a:lnTo>
                  <a:pt x="2356240" y="3616911"/>
                </a:lnTo>
                <a:lnTo>
                  <a:pt x="2692609" y="3616911"/>
                </a:lnTo>
                <a:close/>
                <a:moveTo>
                  <a:pt x="2692609" y="2901235"/>
                </a:moveTo>
                <a:lnTo>
                  <a:pt x="2356240" y="2901235"/>
                </a:lnTo>
                <a:lnTo>
                  <a:pt x="2356240" y="3251783"/>
                </a:lnTo>
                <a:lnTo>
                  <a:pt x="2692609" y="3251783"/>
                </a:lnTo>
                <a:close/>
                <a:moveTo>
                  <a:pt x="2692609" y="2536108"/>
                </a:moveTo>
                <a:lnTo>
                  <a:pt x="2356240" y="2536108"/>
                </a:lnTo>
                <a:lnTo>
                  <a:pt x="2356240" y="2886655"/>
                </a:lnTo>
                <a:lnTo>
                  <a:pt x="2692609" y="2886655"/>
                </a:lnTo>
                <a:close/>
                <a:moveTo>
                  <a:pt x="2692609" y="2170981"/>
                </a:moveTo>
                <a:lnTo>
                  <a:pt x="2356240" y="2170981"/>
                </a:lnTo>
                <a:lnTo>
                  <a:pt x="2356240" y="2521528"/>
                </a:lnTo>
                <a:lnTo>
                  <a:pt x="2692609" y="2521528"/>
                </a:lnTo>
                <a:close/>
                <a:moveTo>
                  <a:pt x="2692609" y="1805854"/>
                </a:moveTo>
                <a:lnTo>
                  <a:pt x="2356240" y="1805854"/>
                </a:lnTo>
                <a:lnTo>
                  <a:pt x="2356240" y="2156401"/>
                </a:lnTo>
                <a:lnTo>
                  <a:pt x="2692609" y="2156401"/>
                </a:lnTo>
                <a:close/>
                <a:moveTo>
                  <a:pt x="2692609" y="1440727"/>
                </a:moveTo>
                <a:lnTo>
                  <a:pt x="2356240" y="1440727"/>
                </a:lnTo>
                <a:lnTo>
                  <a:pt x="2356240" y="1791274"/>
                </a:lnTo>
                <a:lnTo>
                  <a:pt x="2692609" y="1791274"/>
                </a:lnTo>
                <a:close/>
                <a:moveTo>
                  <a:pt x="2692609" y="1075598"/>
                </a:moveTo>
                <a:lnTo>
                  <a:pt x="2356240" y="1075598"/>
                </a:lnTo>
                <a:lnTo>
                  <a:pt x="2356240" y="1426147"/>
                </a:lnTo>
                <a:lnTo>
                  <a:pt x="2692609" y="1426147"/>
                </a:lnTo>
                <a:close/>
                <a:moveTo>
                  <a:pt x="2692609" y="710474"/>
                </a:moveTo>
                <a:lnTo>
                  <a:pt x="2356240" y="710474"/>
                </a:lnTo>
                <a:lnTo>
                  <a:pt x="2356240" y="1061017"/>
                </a:lnTo>
                <a:lnTo>
                  <a:pt x="2692609" y="1061017"/>
                </a:lnTo>
                <a:close/>
                <a:moveTo>
                  <a:pt x="2692610" y="345347"/>
                </a:moveTo>
                <a:lnTo>
                  <a:pt x="2356240" y="345347"/>
                </a:lnTo>
                <a:lnTo>
                  <a:pt x="2356240" y="695893"/>
                </a:lnTo>
                <a:lnTo>
                  <a:pt x="2692609" y="695894"/>
                </a:lnTo>
                <a:close/>
                <a:moveTo>
                  <a:pt x="3044198" y="12004284"/>
                </a:moveTo>
                <a:lnTo>
                  <a:pt x="2707828" y="12004284"/>
                </a:lnTo>
                <a:lnTo>
                  <a:pt x="2707828" y="12354830"/>
                </a:lnTo>
                <a:lnTo>
                  <a:pt x="3044198" y="12354830"/>
                </a:lnTo>
                <a:close/>
                <a:moveTo>
                  <a:pt x="3044198" y="11639156"/>
                </a:moveTo>
                <a:lnTo>
                  <a:pt x="2707828" y="11639156"/>
                </a:lnTo>
                <a:lnTo>
                  <a:pt x="2707828" y="11989703"/>
                </a:lnTo>
                <a:lnTo>
                  <a:pt x="3044198" y="11989703"/>
                </a:lnTo>
                <a:close/>
                <a:moveTo>
                  <a:pt x="3044198" y="11274028"/>
                </a:moveTo>
                <a:lnTo>
                  <a:pt x="2707828" y="11274028"/>
                </a:lnTo>
                <a:lnTo>
                  <a:pt x="2707828" y="11624575"/>
                </a:lnTo>
                <a:lnTo>
                  <a:pt x="3044198" y="11624575"/>
                </a:lnTo>
                <a:close/>
                <a:moveTo>
                  <a:pt x="3044198" y="10908900"/>
                </a:moveTo>
                <a:lnTo>
                  <a:pt x="2707828" y="10908900"/>
                </a:lnTo>
                <a:lnTo>
                  <a:pt x="2707828" y="11259448"/>
                </a:lnTo>
                <a:lnTo>
                  <a:pt x="3044198" y="11259448"/>
                </a:lnTo>
                <a:close/>
                <a:moveTo>
                  <a:pt x="3044198" y="10543773"/>
                </a:moveTo>
                <a:lnTo>
                  <a:pt x="2707828" y="10543773"/>
                </a:lnTo>
                <a:lnTo>
                  <a:pt x="2707828" y="10894320"/>
                </a:lnTo>
                <a:lnTo>
                  <a:pt x="3044198" y="10894320"/>
                </a:lnTo>
                <a:close/>
                <a:moveTo>
                  <a:pt x="3044198" y="10178645"/>
                </a:moveTo>
                <a:lnTo>
                  <a:pt x="2707828" y="10178645"/>
                </a:lnTo>
                <a:lnTo>
                  <a:pt x="2707828" y="10529192"/>
                </a:lnTo>
                <a:lnTo>
                  <a:pt x="3044198" y="10529192"/>
                </a:lnTo>
                <a:close/>
                <a:moveTo>
                  <a:pt x="3044198" y="9813518"/>
                </a:moveTo>
                <a:lnTo>
                  <a:pt x="2707828" y="9813518"/>
                </a:lnTo>
                <a:lnTo>
                  <a:pt x="2707828" y="10164065"/>
                </a:lnTo>
                <a:lnTo>
                  <a:pt x="3044198" y="10164065"/>
                </a:lnTo>
                <a:close/>
                <a:moveTo>
                  <a:pt x="3044198" y="9448390"/>
                </a:moveTo>
                <a:lnTo>
                  <a:pt x="2707828" y="9448390"/>
                </a:lnTo>
                <a:lnTo>
                  <a:pt x="2707828" y="9798938"/>
                </a:lnTo>
                <a:lnTo>
                  <a:pt x="3044198" y="9798938"/>
                </a:lnTo>
                <a:close/>
                <a:moveTo>
                  <a:pt x="3044198" y="9083262"/>
                </a:moveTo>
                <a:lnTo>
                  <a:pt x="2707828" y="9083262"/>
                </a:lnTo>
                <a:lnTo>
                  <a:pt x="2707828" y="9433810"/>
                </a:lnTo>
                <a:lnTo>
                  <a:pt x="3044198" y="9433810"/>
                </a:lnTo>
                <a:close/>
                <a:moveTo>
                  <a:pt x="3044198" y="8718135"/>
                </a:moveTo>
                <a:lnTo>
                  <a:pt x="2707828" y="8718135"/>
                </a:lnTo>
                <a:lnTo>
                  <a:pt x="2707828" y="9068682"/>
                </a:lnTo>
                <a:lnTo>
                  <a:pt x="3044198" y="9068682"/>
                </a:lnTo>
                <a:close/>
                <a:moveTo>
                  <a:pt x="3044198" y="8353008"/>
                </a:moveTo>
                <a:lnTo>
                  <a:pt x="2707828" y="8353008"/>
                </a:lnTo>
                <a:lnTo>
                  <a:pt x="2707828" y="8703555"/>
                </a:lnTo>
                <a:lnTo>
                  <a:pt x="3044198" y="8703555"/>
                </a:lnTo>
                <a:close/>
                <a:moveTo>
                  <a:pt x="3044198" y="7987881"/>
                </a:moveTo>
                <a:lnTo>
                  <a:pt x="2707828" y="7987881"/>
                </a:lnTo>
                <a:lnTo>
                  <a:pt x="2707828" y="8338428"/>
                </a:lnTo>
                <a:lnTo>
                  <a:pt x="3044198" y="8338428"/>
                </a:lnTo>
                <a:close/>
                <a:moveTo>
                  <a:pt x="3044198" y="7622754"/>
                </a:moveTo>
                <a:lnTo>
                  <a:pt x="2707828" y="7622754"/>
                </a:lnTo>
                <a:lnTo>
                  <a:pt x="2707828" y="7973301"/>
                </a:lnTo>
                <a:lnTo>
                  <a:pt x="3044198" y="7973301"/>
                </a:lnTo>
                <a:close/>
                <a:moveTo>
                  <a:pt x="3044198" y="7257625"/>
                </a:moveTo>
                <a:lnTo>
                  <a:pt x="2707828" y="7257625"/>
                </a:lnTo>
                <a:lnTo>
                  <a:pt x="2707828" y="7608174"/>
                </a:lnTo>
                <a:lnTo>
                  <a:pt x="3044198" y="7608174"/>
                </a:lnTo>
                <a:close/>
                <a:moveTo>
                  <a:pt x="3044198" y="6892501"/>
                </a:moveTo>
                <a:lnTo>
                  <a:pt x="2707828" y="6892501"/>
                </a:lnTo>
                <a:lnTo>
                  <a:pt x="2707828" y="7243044"/>
                </a:lnTo>
                <a:lnTo>
                  <a:pt x="3044198" y="7243044"/>
                </a:lnTo>
                <a:close/>
                <a:moveTo>
                  <a:pt x="3044199" y="6527374"/>
                </a:moveTo>
                <a:lnTo>
                  <a:pt x="2707829" y="6527374"/>
                </a:lnTo>
                <a:lnTo>
                  <a:pt x="2707828" y="6877921"/>
                </a:lnTo>
                <a:lnTo>
                  <a:pt x="3044198" y="6877921"/>
                </a:lnTo>
                <a:close/>
                <a:moveTo>
                  <a:pt x="3044199" y="6187384"/>
                </a:moveTo>
                <a:lnTo>
                  <a:pt x="2707829" y="6187384"/>
                </a:lnTo>
                <a:lnTo>
                  <a:pt x="2707829" y="6357302"/>
                </a:lnTo>
                <a:lnTo>
                  <a:pt x="2707829" y="6512794"/>
                </a:lnTo>
                <a:lnTo>
                  <a:pt x="3044199" y="6512794"/>
                </a:lnTo>
                <a:lnTo>
                  <a:pt x="3044199" y="6357302"/>
                </a:lnTo>
                <a:close/>
                <a:moveTo>
                  <a:pt x="3044199" y="5822257"/>
                </a:moveTo>
                <a:lnTo>
                  <a:pt x="2707829" y="5822257"/>
                </a:lnTo>
                <a:lnTo>
                  <a:pt x="2707829" y="6172803"/>
                </a:lnTo>
                <a:lnTo>
                  <a:pt x="3044199" y="6172803"/>
                </a:lnTo>
                <a:close/>
                <a:moveTo>
                  <a:pt x="3044199" y="5457129"/>
                </a:moveTo>
                <a:lnTo>
                  <a:pt x="2707829" y="5457129"/>
                </a:lnTo>
                <a:lnTo>
                  <a:pt x="2707829" y="5807676"/>
                </a:lnTo>
                <a:lnTo>
                  <a:pt x="3044199" y="5807676"/>
                </a:lnTo>
                <a:close/>
                <a:moveTo>
                  <a:pt x="3044199" y="5092001"/>
                </a:moveTo>
                <a:lnTo>
                  <a:pt x="2707829" y="5092001"/>
                </a:lnTo>
                <a:lnTo>
                  <a:pt x="2707829" y="5442548"/>
                </a:lnTo>
                <a:lnTo>
                  <a:pt x="3044199" y="5442548"/>
                </a:lnTo>
                <a:close/>
                <a:moveTo>
                  <a:pt x="3044199" y="4726873"/>
                </a:moveTo>
                <a:lnTo>
                  <a:pt x="2707829" y="4726873"/>
                </a:lnTo>
                <a:lnTo>
                  <a:pt x="2707829" y="5077421"/>
                </a:lnTo>
                <a:lnTo>
                  <a:pt x="3044199" y="5077421"/>
                </a:lnTo>
                <a:close/>
                <a:moveTo>
                  <a:pt x="3044199" y="4361746"/>
                </a:moveTo>
                <a:lnTo>
                  <a:pt x="2707829" y="4361746"/>
                </a:lnTo>
                <a:lnTo>
                  <a:pt x="2707829" y="4712293"/>
                </a:lnTo>
                <a:lnTo>
                  <a:pt x="3044199" y="4712293"/>
                </a:lnTo>
                <a:close/>
                <a:moveTo>
                  <a:pt x="3044199" y="3996618"/>
                </a:moveTo>
                <a:lnTo>
                  <a:pt x="2707829" y="3996618"/>
                </a:lnTo>
                <a:lnTo>
                  <a:pt x="2707829" y="4347165"/>
                </a:lnTo>
                <a:lnTo>
                  <a:pt x="3044199" y="4347165"/>
                </a:lnTo>
                <a:close/>
                <a:moveTo>
                  <a:pt x="3044199" y="3631491"/>
                </a:moveTo>
                <a:lnTo>
                  <a:pt x="2707829" y="3631491"/>
                </a:lnTo>
                <a:lnTo>
                  <a:pt x="2707829" y="3982038"/>
                </a:lnTo>
                <a:lnTo>
                  <a:pt x="3044199" y="3982038"/>
                </a:lnTo>
                <a:close/>
                <a:moveTo>
                  <a:pt x="3044199" y="3266363"/>
                </a:moveTo>
                <a:lnTo>
                  <a:pt x="2707829" y="3266363"/>
                </a:lnTo>
                <a:lnTo>
                  <a:pt x="2707829" y="3616911"/>
                </a:lnTo>
                <a:lnTo>
                  <a:pt x="3044199" y="3616911"/>
                </a:lnTo>
                <a:close/>
                <a:moveTo>
                  <a:pt x="3044199" y="2901235"/>
                </a:moveTo>
                <a:lnTo>
                  <a:pt x="2707829" y="2901235"/>
                </a:lnTo>
                <a:lnTo>
                  <a:pt x="2707829" y="3251783"/>
                </a:lnTo>
                <a:lnTo>
                  <a:pt x="3044199" y="3251783"/>
                </a:lnTo>
                <a:close/>
                <a:moveTo>
                  <a:pt x="3044199" y="2536108"/>
                </a:moveTo>
                <a:lnTo>
                  <a:pt x="2707829" y="2536108"/>
                </a:lnTo>
                <a:lnTo>
                  <a:pt x="2707829" y="2886655"/>
                </a:lnTo>
                <a:lnTo>
                  <a:pt x="3044199" y="2886655"/>
                </a:lnTo>
                <a:close/>
                <a:moveTo>
                  <a:pt x="3044199" y="2170981"/>
                </a:moveTo>
                <a:lnTo>
                  <a:pt x="2707829" y="2170981"/>
                </a:lnTo>
                <a:lnTo>
                  <a:pt x="2707829" y="2521528"/>
                </a:lnTo>
                <a:lnTo>
                  <a:pt x="3044199" y="2521528"/>
                </a:lnTo>
                <a:close/>
                <a:moveTo>
                  <a:pt x="3044199" y="1805854"/>
                </a:moveTo>
                <a:lnTo>
                  <a:pt x="2707829" y="1805854"/>
                </a:lnTo>
                <a:lnTo>
                  <a:pt x="2707829" y="2156401"/>
                </a:lnTo>
                <a:lnTo>
                  <a:pt x="3044199" y="2156401"/>
                </a:lnTo>
                <a:close/>
                <a:moveTo>
                  <a:pt x="3044199" y="1440727"/>
                </a:moveTo>
                <a:lnTo>
                  <a:pt x="2707829" y="1440727"/>
                </a:lnTo>
                <a:lnTo>
                  <a:pt x="2707829" y="1791274"/>
                </a:lnTo>
                <a:lnTo>
                  <a:pt x="3044199" y="1791274"/>
                </a:lnTo>
                <a:close/>
                <a:moveTo>
                  <a:pt x="3044199" y="1075598"/>
                </a:moveTo>
                <a:lnTo>
                  <a:pt x="2707829" y="1075598"/>
                </a:lnTo>
                <a:lnTo>
                  <a:pt x="2707829" y="1426147"/>
                </a:lnTo>
                <a:lnTo>
                  <a:pt x="3044199" y="1426147"/>
                </a:lnTo>
                <a:close/>
                <a:moveTo>
                  <a:pt x="3044199" y="710474"/>
                </a:moveTo>
                <a:lnTo>
                  <a:pt x="2707829" y="710474"/>
                </a:lnTo>
                <a:lnTo>
                  <a:pt x="2707829" y="1061017"/>
                </a:lnTo>
                <a:lnTo>
                  <a:pt x="3044199" y="1061017"/>
                </a:lnTo>
                <a:close/>
                <a:moveTo>
                  <a:pt x="3044200" y="345347"/>
                </a:moveTo>
                <a:lnTo>
                  <a:pt x="2707830" y="345347"/>
                </a:lnTo>
                <a:lnTo>
                  <a:pt x="2707829" y="695894"/>
                </a:lnTo>
                <a:lnTo>
                  <a:pt x="3044199" y="695894"/>
                </a:lnTo>
                <a:close/>
                <a:moveTo>
                  <a:pt x="3395788" y="12004284"/>
                </a:moveTo>
                <a:lnTo>
                  <a:pt x="3059418" y="12004284"/>
                </a:lnTo>
                <a:lnTo>
                  <a:pt x="3059418" y="12354830"/>
                </a:lnTo>
                <a:lnTo>
                  <a:pt x="3395788" y="12354830"/>
                </a:lnTo>
                <a:close/>
                <a:moveTo>
                  <a:pt x="3395788" y="11639156"/>
                </a:moveTo>
                <a:lnTo>
                  <a:pt x="3059418" y="11639156"/>
                </a:lnTo>
                <a:lnTo>
                  <a:pt x="3059418" y="11989703"/>
                </a:lnTo>
                <a:lnTo>
                  <a:pt x="3395788" y="11989703"/>
                </a:lnTo>
                <a:close/>
                <a:moveTo>
                  <a:pt x="3395789" y="11274028"/>
                </a:moveTo>
                <a:lnTo>
                  <a:pt x="3059418" y="11274028"/>
                </a:lnTo>
                <a:lnTo>
                  <a:pt x="3059418" y="11624575"/>
                </a:lnTo>
                <a:lnTo>
                  <a:pt x="3395788" y="11624575"/>
                </a:lnTo>
                <a:close/>
                <a:moveTo>
                  <a:pt x="3395789" y="10908900"/>
                </a:moveTo>
                <a:lnTo>
                  <a:pt x="3059418" y="10908900"/>
                </a:lnTo>
                <a:lnTo>
                  <a:pt x="3059418" y="11259448"/>
                </a:lnTo>
                <a:lnTo>
                  <a:pt x="3395789" y="11259448"/>
                </a:lnTo>
                <a:close/>
                <a:moveTo>
                  <a:pt x="3395789" y="10543773"/>
                </a:moveTo>
                <a:lnTo>
                  <a:pt x="3059418" y="10543773"/>
                </a:lnTo>
                <a:lnTo>
                  <a:pt x="3059418" y="10894320"/>
                </a:lnTo>
                <a:lnTo>
                  <a:pt x="3395789" y="10894320"/>
                </a:lnTo>
                <a:close/>
                <a:moveTo>
                  <a:pt x="3395789" y="10178645"/>
                </a:moveTo>
                <a:lnTo>
                  <a:pt x="3059418" y="10178645"/>
                </a:lnTo>
                <a:lnTo>
                  <a:pt x="3059418" y="10529192"/>
                </a:lnTo>
                <a:lnTo>
                  <a:pt x="3395789" y="10529192"/>
                </a:lnTo>
                <a:close/>
                <a:moveTo>
                  <a:pt x="3395789" y="9813518"/>
                </a:moveTo>
                <a:lnTo>
                  <a:pt x="3059418" y="9813518"/>
                </a:lnTo>
                <a:lnTo>
                  <a:pt x="3059418" y="10164065"/>
                </a:lnTo>
                <a:lnTo>
                  <a:pt x="3395789" y="10164065"/>
                </a:lnTo>
                <a:close/>
                <a:moveTo>
                  <a:pt x="3395789" y="9448390"/>
                </a:moveTo>
                <a:lnTo>
                  <a:pt x="3059418" y="9448390"/>
                </a:lnTo>
                <a:lnTo>
                  <a:pt x="3059418" y="9798938"/>
                </a:lnTo>
                <a:lnTo>
                  <a:pt x="3395789" y="9798938"/>
                </a:lnTo>
                <a:close/>
                <a:moveTo>
                  <a:pt x="3395789" y="9083262"/>
                </a:moveTo>
                <a:lnTo>
                  <a:pt x="3059418" y="9083262"/>
                </a:lnTo>
                <a:lnTo>
                  <a:pt x="3059418" y="9433810"/>
                </a:lnTo>
                <a:lnTo>
                  <a:pt x="3395789" y="9433810"/>
                </a:lnTo>
                <a:close/>
                <a:moveTo>
                  <a:pt x="3395789" y="8718135"/>
                </a:moveTo>
                <a:lnTo>
                  <a:pt x="3059418" y="8718135"/>
                </a:lnTo>
                <a:lnTo>
                  <a:pt x="3059418" y="9068682"/>
                </a:lnTo>
                <a:lnTo>
                  <a:pt x="3395789" y="9068682"/>
                </a:lnTo>
                <a:close/>
                <a:moveTo>
                  <a:pt x="3395789" y="8353008"/>
                </a:moveTo>
                <a:lnTo>
                  <a:pt x="3059418" y="8353008"/>
                </a:lnTo>
                <a:lnTo>
                  <a:pt x="3059418" y="8703555"/>
                </a:lnTo>
                <a:lnTo>
                  <a:pt x="3395789" y="8703555"/>
                </a:lnTo>
                <a:close/>
                <a:moveTo>
                  <a:pt x="3395789" y="7987881"/>
                </a:moveTo>
                <a:lnTo>
                  <a:pt x="3059418" y="7987881"/>
                </a:lnTo>
                <a:lnTo>
                  <a:pt x="3059418" y="8338428"/>
                </a:lnTo>
                <a:lnTo>
                  <a:pt x="3395789" y="8338428"/>
                </a:lnTo>
                <a:close/>
                <a:moveTo>
                  <a:pt x="3395789" y="7622754"/>
                </a:moveTo>
                <a:lnTo>
                  <a:pt x="3059418" y="7622754"/>
                </a:lnTo>
                <a:lnTo>
                  <a:pt x="3059418" y="7973301"/>
                </a:lnTo>
                <a:lnTo>
                  <a:pt x="3395789" y="7973301"/>
                </a:lnTo>
                <a:close/>
                <a:moveTo>
                  <a:pt x="3395789" y="7257625"/>
                </a:moveTo>
                <a:lnTo>
                  <a:pt x="3059418" y="7257625"/>
                </a:lnTo>
                <a:lnTo>
                  <a:pt x="3059418" y="7608174"/>
                </a:lnTo>
                <a:lnTo>
                  <a:pt x="3395789" y="7608174"/>
                </a:lnTo>
                <a:close/>
                <a:moveTo>
                  <a:pt x="3395789" y="6892501"/>
                </a:moveTo>
                <a:lnTo>
                  <a:pt x="3059418" y="6892501"/>
                </a:lnTo>
                <a:lnTo>
                  <a:pt x="3059418" y="7243044"/>
                </a:lnTo>
                <a:lnTo>
                  <a:pt x="3395789" y="7243044"/>
                </a:lnTo>
                <a:close/>
                <a:moveTo>
                  <a:pt x="3395789" y="6527374"/>
                </a:moveTo>
                <a:lnTo>
                  <a:pt x="3059419" y="6527374"/>
                </a:lnTo>
                <a:lnTo>
                  <a:pt x="3059418" y="6877921"/>
                </a:lnTo>
                <a:lnTo>
                  <a:pt x="3395789" y="6877921"/>
                </a:lnTo>
                <a:close/>
                <a:moveTo>
                  <a:pt x="3395789" y="6187384"/>
                </a:moveTo>
                <a:lnTo>
                  <a:pt x="3059419" y="6187384"/>
                </a:lnTo>
                <a:lnTo>
                  <a:pt x="3059419" y="6357302"/>
                </a:lnTo>
                <a:lnTo>
                  <a:pt x="3059419" y="6512794"/>
                </a:lnTo>
                <a:lnTo>
                  <a:pt x="3395789" y="6512794"/>
                </a:lnTo>
                <a:lnTo>
                  <a:pt x="3395789" y="6357302"/>
                </a:lnTo>
                <a:close/>
                <a:moveTo>
                  <a:pt x="3395789" y="5822257"/>
                </a:moveTo>
                <a:lnTo>
                  <a:pt x="3059419" y="5822257"/>
                </a:lnTo>
                <a:lnTo>
                  <a:pt x="3059419" y="6172803"/>
                </a:lnTo>
                <a:lnTo>
                  <a:pt x="3395789" y="6172803"/>
                </a:lnTo>
                <a:close/>
                <a:moveTo>
                  <a:pt x="3395789" y="5457129"/>
                </a:moveTo>
                <a:lnTo>
                  <a:pt x="3059419" y="5457129"/>
                </a:lnTo>
                <a:lnTo>
                  <a:pt x="3059419" y="5807676"/>
                </a:lnTo>
                <a:lnTo>
                  <a:pt x="3395789" y="5807676"/>
                </a:lnTo>
                <a:close/>
                <a:moveTo>
                  <a:pt x="3395790" y="5092001"/>
                </a:moveTo>
                <a:lnTo>
                  <a:pt x="3059419" y="5092001"/>
                </a:lnTo>
                <a:lnTo>
                  <a:pt x="3059419" y="5442548"/>
                </a:lnTo>
                <a:lnTo>
                  <a:pt x="3395789" y="5442548"/>
                </a:lnTo>
                <a:close/>
                <a:moveTo>
                  <a:pt x="3395790" y="4726873"/>
                </a:moveTo>
                <a:lnTo>
                  <a:pt x="3059419" y="4726873"/>
                </a:lnTo>
                <a:lnTo>
                  <a:pt x="3059419" y="5077421"/>
                </a:lnTo>
                <a:lnTo>
                  <a:pt x="3395790" y="5077421"/>
                </a:lnTo>
                <a:close/>
                <a:moveTo>
                  <a:pt x="3395790" y="4361746"/>
                </a:moveTo>
                <a:lnTo>
                  <a:pt x="3059419" y="4361746"/>
                </a:lnTo>
                <a:lnTo>
                  <a:pt x="3059419" y="4712293"/>
                </a:lnTo>
                <a:lnTo>
                  <a:pt x="3395790" y="4712293"/>
                </a:lnTo>
                <a:close/>
                <a:moveTo>
                  <a:pt x="3395790" y="3996618"/>
                </a:moveTo>
                <a:lnTo>
                  <a:pt x="3059419" y="3996618"/>
                </a:lnTo>
                <a:lnTo>
                  <a:pt x="3059419" y="4347165"/>
                </a:lnTo>
                <a:lnTo>
                  <a:pt x="3395790" y="4347165"/>
                </a:lnTo>
                <a:close/>
                <a:moveTo>
                  <a:pt x="3395790" y="3631491"/>
                </a:moveTo>
                <a:lnTo>
                  <a:pt x="3059419" y="3631491"/>
                </a:lnTo>
                <a:lnTo>
                  <a:pt x="3059419" y="3982038"/>
                </a:lnTo>
                <a:lnTo>
                  <a:pt x="3395790" y="3982038"/>
                </a:lnTo>
                <a:close/>
                <a:moveTo>
                  <a:pt x="3395790" y="3266363"/>
                </a:moveTo>
                <a:lnTo>
                  <a:pt x="3059419" y="3266363"/>
                </a:lnTo>
                <a:lnTo>
                  <a:pt x="3059419" y="3616911"/>
                </a:lnTo>
                <a:lnTo>
                  <a:pt x="3395790" y="3616911"/>
                </a:lnTo>
                <a:close/>
                <a:moveTo>
                  <a:pt x="3395790" y="2901235"/>
                </a:moveTo>
                <a:lnTo>
                  <a:pt x="3059419" y="2901235"/>
                </a:lnTo>
                <a:lnTo>
                  <a:pt x="3059419" y="3251783"/>
                </a:lnTo>
                <a:lnTo>
                  <a:pt x="3395790" y="3251783"/>
                </a:lnTo>
                <a:close/>
                <a:moveTo>
                  <a:pt x="3395790" y="2536108"/>
                </a:moveTo>
                <a:lnTo>
                  <a:pt x="3059419" y="2536108"/>
                </a:lnTo>
                <a:lnTo>
                  <a:pt x="3059419" y="2886655"/>
                </a:lnTo>
                <a:lnTo>
                  <a:pt x="3395790" y="2886655"/>
                </a:lnTo>
                <a:close/>
                <a:moveTo>
                  <a:pt x="3395790" y="2170981"/>
                </a:moveTo>
                <a:lnTo>
                  <a:pt x="3059419" y="2170981"/>
                </a:lnTo>
                <a:lnTo>
                  <a:pt x="3059419" y="2521528"/>
                </a:lnTo>
                <a:lnTo>
                  <a:pt x="3395790" y="2521528"/>
                </a:lnTo>
                <a:close/>
                <a:moveTo>
                  <a:pt x="3395790" y="1805854"/>
                </a:moveTo>
                <a:lnTo>
                  <a:pt x="3059419" y="1805854"/>
                </a:lnTo>
                <a:lnTo>
                  <a:pt x="3059419" y="2156401"/>
                </a:lnTo>
                <a:lnTo>
                  <a:pt x="3395790" y="2156401"/>
                </a:lnTo>
                <a:close/>
                <a:moveTo>
                  <a:pt x="3395790" y="1440727"/>
                </a:moveTo>
                <a:lnTo>
                  <a:pt x="3059419" y="1440727"/>
                </a:lnTo>
                <a:lnTo>
                  <a:pt x="3059419" y="1791274"/>
                </a:lnTo>
                <a:lnTo>
                  <a:pt x="3395790" y="1791274"/>
                </a:lnTo>
                <a:close/>
                <a:moveTo>
                  <a:pt x="3395790" y="1075598"/>
                </a:moveTo>
                <a:lnTo>
                  <a:pt x="3059419" y="1075598"/>
                </a:lnTo>
                <a:lnTo>
                  <a:pt x="3059419" y="1426147"/>
                </a:lnTo>
                <a:lnTo>
                  <a:pt x="3395790" y="1426147"/>
                </a:lnTo>
                <a:close/>
                <a:moveTo>
                  <a:pt x="3395790" y="710474"/>
                </a:moveTo>
                <a:lnTo>
                  <a:pt x="3059419" y="710474"/>
                </a:lnTo>
                <a:lnTo>
                  <a:pt x="3059419" y="1061017"/>
                </a:lnTo>
                <a:lnTo>
                  <a:pt x="3395790" y="1061017"/>
                </a:lnTo>
                <a:close/>
                <a:moveTo>
                  <a:pt x="3395790" y="345347"/>
                </a:moveTo>
                <a:lnTo>
                  <a:pt x="3059420" y="345347"/>
                </a:lnTo>
                <a:lnTo>
                  <a:pt x="3059419" y="695894"/>
                </a:lnTo>
                <a:lnTo>
                  <a:pt x="3395790" y="695894"/>
                </a:lnTo>
                <a:close/>
                <a:moveTo>
                  <a:pt x="3765030" y="12004282"/>
                </a:moveTo>
                <a:lnTo>
                  <a:pt x="3586162" y="12004282"/>
                </a:lnTo>
                <a:lnTo>
                  <a:pt x="3586162" y="12004284"/>
                </a:lnTo>
                <a:lnTo>
                  <a:pt x="3411008" y="12004284"/>
                </a:lnTo>
                <a:lnTo>
                  <a:pt x="3411008" y="12354830"/>
                </a:lnTo>
                <a:lnTo>
                  <a:pt x="3533554" y="12354830"/>
                </a:lnTo>
                <a:lnTo>
                  <a:pt x="3586162" y="12354830"/>
                </a:lnTo>
                <a:lnTo>
                  <a:pt x="3765030" y="12354830"/>
                </a:lnTo>
                <a:close/>
                <a:moveTo>
                  <a:pt x="3765030" y="11639155"/>
                </a:moveTo>
                <a:lnTo>
                  <a:pt x="3586162" y="11639155"/>
                </a:lnTo>
                <a:lnTo>
                  <a:pt x="3586162" y="11639156"/>
                </a:lnTo>
                <a:lnTo>
                  <a:pt x="3411008" y="11639156"/>
                </a:lnTo>
                <a:lnTo>
                  <a:pt x="3411008" y="11989703"/>
                </a:lnTo>
                <a:lnTo>
                  <a:pt x="3533554" y="11989703"/>
                </a:lnTo>
                <a:lnTo>
                  <a:pt x="3586162" y="11989703"/>
                </a:lnTo>
                <a:lnTo>
                  <a:pt x="3765030" y="11989703"/>
                </a:lnTo>
                <a:close/>
                <a:moveTo>
                  <a:pt x="3765030" y="11274028"/>
                </a:moveTo>
                <a:lnTo>
                  <a:pt x="3586162" y="11274028"/>
                </a:lnTo>
                <a:lnTo>
                  <a:pt x="3533554" y="11274028"/>
                </a:lnTo>
                <a:lnTo>
                  <a:pt x="3411009" y="11274028"/>
                </a:lnTo>
                <a:lnTo>
                  <a:pt x="3411008" y="11624575"/>
                </a:lnTo>
                <a:lnTo>
                  <a:pt x="3533554" y="11624575"/>
                </a:lnTo>
                <a:lnTo>
                  <a:pt x="3586162" y="11624575"/>
                </a:lnTo>
                <a:lnTo>
                  <a:pt x="3765030" y="11624575"/>
                </a:lnTo>
                <a:close/>
                <a:moveTo>
                  <a:pt x="3765030" y="10908900"/>
                </a:moveTo>
                <a:lnTo>
                  <a:pt x="3586162" y="10908900"/>
                </a:lnTo>
                <a:lnTo>
                  <a:pt x="3533554" y="10908900"/>
                </a:lnTo>
                <a:lnTo>
                  <a:pt x="3411009" y="10908900"/>
                </a:lnTo>
                <a:lnTo>
                  <a:pt x="3411009" y="11259448"/>
                </a:lnTo>
                <a:lnTo>
                  <a:pt x="3533554" y="11259448"/>
                </a:lnTo>
                <a:lnTo>
                  <a:pt x="3586162" y="11259448"/>
                </a:lnTo>
                <a:lnTo>
                  <a:pt x="3765030" y="11259448"/>
                </a:lnTo>
                <a:close/>
                <a:moveTo>
                  <a:pt x="3765030" y="10543772"/>
                </a:moveTo>
                <a:lnTo>
                  <a:pt x="3586162" y="10543772"/>
                </a:lnTo>
                <a:lnTo>
                  <a:pt x="3586162" y="10543773"/>
                </a:lnTo>
                <a:lnTo>
                  <a:pt x="3411009" y="10543773"/>
                </a:lnTo>
                <a:lnTo>
                  <a:pt x="3411009" y="10894320"/>
                </a:lnTo>
                <a:lnTo>
                  <a:pt x="3533554" y="10894320"/>
                </a:lnTo>
                <a:lnTo>
                  <a:pt x="3586162" y="10894320"/>
                </a:lnTo>
                <a:lnTo>
                  <a:pt x="3765030" y="10894320"/>
                </a:lnTo>
                <a:close/>
                <a:moveTo>
                  <a:pt x="3765030" y="10178645"/>
                </a:moveTo>
                <a:lnTo>
                  <a:pt x="3586162" y="10178645"/>
                </a:lnTo>
                <a:lnTo>
                  <a:pt x="3533554" y="10178645"/>
                </a:lnTo>
                <a:lnTo>
                  <a:pt x="3411009" y="10178645"/>
                </a:lnTo>
                <a:lnTo>
                  <a:pt x="3411009" y="10529192"/>
                </a:lnTo>
                <a:lnTo>
                  <a:pt x="3533554" y="10529192"/>
                </a:lnTo>
                <a:lnTo>
                  <a:pt x="3586162" y="10529192"/>
                </a:lnTo>
                <a:lnTo>
                  <a:pt x="3765030" y="10529192"/>
                </a:lnTo>
                <a:close/>
                <a:moveTo>
                  <a:pt x="3765030" y="9813518"/>
                </a:moveTo>
                <a:lnTo>
                  <a:pt x="3586162" y="9813518"/>
                </a:lnTo>
                <a:lnTo>
                  <a:pt x="3533554" y="9813518"/>
                </a:lnTo>
                <a:lnTo>
                  <a:pt x="3411009" y="9813518"/>
                </a:lnTo>
                <a:lnTo>
                  <a:pt x="3411009" y="10164065"/>
                </a:lnTo>
                <a:lnTo>
                  <a:pt x="3533554" y="10164065"/>
                </a:lnTo>
                <a:lnTo>
                  <a:pt x="3586162" y="10164065"/>
                </a:lnTo>
                <a:lnTo>
                  <a:pt x="3765030" y="10164065"/>
                </a:lnTo>
                <a:close/>
                <a:moveTo>
                  <a:pt x="3765030" y="9448390"/>
                </a:moveTo>
                <a:lnTo>
                  <a:pt x="3586162" y="9448390"/>
                </a:lnTo>
                <a:lnTo>
                  <a:pt x="3533554" y="9448390"/>
                </a:lnTo>
                <a:lnTo>
                  <a:pt x="3411009" y="9448390"/>
                </a:lnTo>
                <a:lnTo>
                  <a:pt x="3411009" y="9798938"/>
                </a:lnTo>
                <a:lnTo>
                  <a:pt x="3533554" y="9798938"/>
                </a:lnTo>
                <a:lnTo>
                  <a:pt x="3586162" y="9798938"/>
                </a:lnTo>
                <a:lnTo>
                  <a:pt x="3765030" y="9798938"/>
                </a:lnTo>
                <a:close/>
                <a:moveTo>
                  <a:pt x="3765030" y="9083262"/>
                </a:moveTo>
                <a:lnTo>
                  <a:pt x="3586162" y="9083262"/>
                </a:lnTo>
                <a:lnTo>
                  <a:pt x="3533554" y="9083262"/>
                </a:lnTo>
                <a:lnTo>
                  <a:pt x="3411009" y="9083262"/>
                </a:lnTo>
                <a:lnTo>
                  <a:pt x="3411009" y="9433810"/>
                </a:lnTo>
                <a:lnTo>
                  <a:pt x="3533554" y="9433810"/>
                </a:lnTo>
                <a:lnTo>
                  <a:pt x="3586162" y="9433810"/>
                </a:lnTo>
                <a:lnTo>
                  <a:pt x="3765030" y="9433810"/>
                </a:lnTo>
                <a:close/>
                <a:moveTo>
                  <a:pt x="3765030" y="8718135"/>
                </a:moveTo>
                <a:lnTo>
                  <a:pt x="3586162" y="8718135"/>
                </a:lnTo>
                <a:lnTo>
                  <a:pt x="3533554" y="8718135"/>
                </a:lnTo>
                <a:lnTo>
                  <a:pt x="3411009" y="8718135"/>
                </a:lnTo>
                <a:lnTo>
                  <a:pt x="3411009" y="9068682"/>
                </a:lnTo>
                <a:lnTo>
                  <a:pt x="3533554" y="9068682"/>
                </a:lnTo>
                <a:lnTo>
                  <a:pt x="3586162" y="9068682"/>
                </a:lnTo>
                <a:lnTo>
                  <a:pt x="3765030" y="9068682"/>
                </a:lnTo>
                <a:close/>
                <a:moveTo>
                  <a:pt x="3765030" y="8353008"/>
                </a:moveTo>
                <a:lnTo>
                  <a:pt x="3586162" y="8353008"/>
                </a:lnTo>
                <a:lnTo>
                  <a:pt x="3533554" y="8353008"/>
                </a:lnTo>
                <a:lnTo>
                  <a:pt x="3411009" y="8353008"/>
                </a:lnTo>
                <a:lnTo>
                  <a:pt x="3411009" y="8703555"/>
                </a:lnTo>
                <a:lnTo>
                  <a:pt x="3533554" y="8703555"/>
                </a:lnTo>
                <a:lnTo>
                  <a:pt x="3586162" y="8703555"/>
                </a:lnTo>
                <a:lnTo>
                  <a:pt x="3765030" y="8703555"/>
                </a:lnTo>
                <a:close/>
                <a:moveTo>
                  <a:pt x="3765030" y="7987881"/>
                </a:moveTo>
                <a:lnTo>
                  <a:pt x="3586162" y="7987881"/>
                </a:lnTo>
                <a:lnTo>
                  <a:pt x="3533554" y="7987881"/>
                </a:lnTo>
                <a:lnTo>
                  <a:pt x="3411009" y="7987881"/>
                </a:lnTo>
                <a:lnTo>
                  <a:pt x="3411009" y="8338428"/>
                </a:lnTo>
                <a:lnTo>
                  <a:pt x="3533554" y="8338428"/>
                </a:lnTo>
                <a:lnTo>
                  <a:pt x="3586162" y="8338428"/>
                </a:lnTo>
                <a:lnTo>
                  <a:pt x="3765030" y="8338428"/>
                </a:lnTo>
                <a:close/>
                <a:moveTo>
                  <a:pt x="3765030" y="7622754"/>
                </a:moveTo>
                <a:lnTo>
                  <a:pt x="3586162" y="7622754"/>
                </a:lnTo>
                <a:lnTo>
                  <a:pt x="3533554" y="7622754"/>
                </a:lnTo>
                <a:lnTo>
                  <a:pt x="3411009" y="7622754"/>
                </a:lnTo>
                <a:lnTo>
                  <a:pt x="3411009" y="7973301"/>
                </a:lnTo>
                <a:lnTo>
                  <a:pt x="3533554" y="7973301"/>
                </a:lnTo>
                <a:lnTo>
                  <a:pt x="3586162" y="7973301"/>
                </a:lnTo>
                <a:lnTo>
                  <a:pt x="3765030" y="7973301"/>
                </a:lnTo>
                <a:close/>
                <a:moveTo>
                  <a:pt x="3765030" y="7257625"/>
                </a:moveTo>
                <a:lnTo>
                  <a:pt x="3586162" y="7257625"/>
                </a:lnTo>
                <a:lnTo>
                  <a:pt x="3533554" y="7257625"/>
                </a:lnTo>
                <a:lnTo>
                  <a:pt x="3411009" y="7257625"/>
                </a:lnTo>
                <a:lnTo>
                  <a:pt x="3411009" y="7608174"/>
                </a:lnTo>
                <a:lnTo>
                  <a:pt x="3533554" y="7608174"/>
                </a:lnTo>
                <a:lnTo>
                  <a:pt x="3586162" y="7608174"/>
                </a:lnTo>
                <a:lnTo>
                  <a:pt x="3765030" y="7608174"/>
                </a:lnTo>
                <a:close/>
                <a:moveTo>
                  <a:pt x="3765030" y="6892501"/>
                </a:moveTo>
                <a:lnTo>
                  <a:pt x="3586162" y="6892501"/>
                </a:lnTo>
                <a:lnTo>
                  <a:pt x="3411009" y="6892501"/>
                </a:lnTo>
                <a:lnTo>
                  <a:pt x="3411009" y="7243044"/>
                </a:lnTo>
                <a:lnTo>
                  <a:pt x="3533554" y="7243044"/>
                </a:lnTo>
                <a:lnTo>
                  <a:pt x="3586162" y="7243044"/>
                </a:lnTo>
                <a:lnTo>
                  <a:pt x="3765030" y="7243044"/>
                </a:lnTo>
                <a:close/>
                <a:moveTo>
                  <a:pt x="3765030" y="6527374"/>
                </a:moveTo>
                <a:lnTo>
                  <a:pt x="3586162" y="6527374"/>
                </a:lnTo>
                <a:lnTo>
                  <a:pt x="3533554" y="6527374"/>
                </a:lnTo>
                <a:lnTo>
                  <a:pt x="3411009" y="6527374"/>
                </a:lnTo>
                <a:lnTo>
                  <a:pt x="3411009" y="6877921"/>
                </a:lnTo>
                <a:lnTo>
                  <a:pt x="3533554" y="6877921"/>
                </a:lnTo>
                <a:lnTo>
                  <a:pt x="3533554" y="6877920"/>
                </a:lnTo>
                <a:lnTo>
                  <a:pt x="3765030" y="6877920"/>
                </a:lnTo>
                <a:close/>
                <a:moveTo>
                  <a:pt x="3765030" y="6187383"/>
                </a:moveTo>
                <a:lnTo>
                  <a:pt x="3586163" y="6187383"/>
                </a:lnTo>
                <a:lnTo>
                  <a:pt x="3586163" y="6187384"/>
                </a:lnTo>
                <a:lnTo>
                  <a:pt x="3411009" y="6187384"/>
                </a:lnTo>
                <a:lnTo>
                  <a:pt x="3411009" y="6357302"/>
                </a:lnTo>
                <a:lnTo>
                  <a:pt x="3411009" y="6512794"/>
                </a:lnTo>
                <a:lnTo>
                  <a:pt x="3586162" y="6512794"/>
                </a:lnTo>
                <a:lnTo>
                  <a:pt x="3765030" y="6512794"/>
                </a:lnTo>
                <a:close/>
                <a:moveTo>
                  <a:pt x="3765031" y="5822255"/>
                </a:moveTo>
                <a:lnTo>
                  <a:pt x="3586163" y="5822255"/>
                </a:lnTo>
                <a:lnTo>
                  <a:pt x="3586163" y="5822257"/>
                </a:lnTo>
                <a:lnTo>
                  <a:pt x="3411009" y="5822257"/>
                </a:lnTo>
                <a:lnTo>
                  <a:pt x="3411009" y="6172803"/>
                </a:lnTo>
                <a:lnTo>
                  <a:pt x="3533555" y="6172803"/>
                </a:lnTo>
                <a:lnTo>
                  <a:pt x="3586163" y="6172803"/>
                </a:lnTo>
                <a:lnTo>
                  <a:pt x="3765031" y="6172803"/>
                </a:lnTo>
                <a:close/>
                <a:moveTo>
                  <a:pt x="3765031" y="5457129"/>
                </a:moveTo>
                <a:lnTo>
                  <a:pt x="3586163" y="5457129"/>
                </a:lnTo>
                <a:lnTo>
                  <a:pt x="3586163" y="5457129"/>
                </a:lnTo>
                <a:lnTo>
                  <a:pt x="3411009" y="5457129"/>
                </a:lnTo>
                <a:lnTo>
                  <a:pt x="3411009" y="5807676"/>
                </a:lnTo>
                <a:lnTo>
                  <a:pt x="3533555" y="5807676"/>
                </a:lnTo>
                <a:lnTo>
                  <a:pt x="3586163" y="5807676"/>
                </a:lnTo>
                <a:lnTo>
                  <a:pt x="3765031" y="5807676"/>
                </a:lnTo>
                <a:close/>
                <a:moveTo>
                  <a:pt x="3765031" y="5092001"/>
                </a:moveTo>
                <a:lnTo>
                  <a:pt x="3586163" y="5092001"/>
                </a:lnTo>
                <a:lnTo>
                  <a:pt x="3533555" y="5092001"/>
                </a:lnTo>
                <a:lnTo>
                  <a:pt x="3411010" y="5092001"/>
                </a:lnTo>
                <a:lnTo>
                  <a:pt x="3411009" y="5442548"/>
                </a:lnTo>
                <a:lnTo>
                  <a:pt x="3533555" y="5442548"/>
                </a:lnTo>
                <a:lnTo>
                  <a:pt x="3586163" y="5442548"/>
                </a:lnTo>
                <a:lnTo>
                  <a:pt x="3765031" y="5442548"/>
                </a:lnTo>
                <a:close/>
                <a:moveTo>
                  <a:pt x="3765031" y="4726873"/>
                </a:moveTo>
                <a:lnTo>
                  <a:pt x="3586163" y="4726873"/>
                </a:lnTo>
                <a:lnTo>
                  <a:pt x="3533555" y="4726873"/>
                </a:lnTo>
                <a:lnTo>
                  <a:pt x="3411010" y="4726873"/>
                </a:lnTo>
                <a:lnTo>
                  <a:pt x="3411010" y="5077421"/>
                </a:lnTo>
                <a:lnTo>
                  <a:pt x="3533555" y="5077421"/>
                </a:lnTo>
                <a:lnTo>
                  <a:pt x="3586163" y="5077421"/>
                </a:lnTo>
                <a:lnTo>
                  <a:pt x="3765031" y="5077421"/>
                </a:lnTo>
                <a:close/>
                <a:moveTo>
                  <a:pt x="3765031" y="4361745"/>
                </a:moveTo>
                <a:lnTo>
                  <a:pt x="3586163" y="4361745"/>
                </a:lnTo>
                <a:lnTo>
                  <a:pt x="3586163" y="4361746"/>
                </a:lnTo>
                <a:lnTo>
                  <a:pt x="3411010" y="4361746"/>
                </a:lnTo>
                <a:lnTo>
                  <a:pt x="3411010" y="4712293"/>
                </a:lnTo>
                <a:lnTo>
                  <a:pt x="3533555" y="4712293"/>
                </a:lnTo>
                <a:lnTo>
                  <a:pt x="3586163" y="4712293"/>
                </a:lnTo>
                <a:lnTo>
                  <a:pt x="3765031" y="4712293"/>
                </a:lnTo>
                <a:close/>
                <a:moveTo>
                  <a:pt x="3765031" y="3996618"/>
                </a:moveTo>
                <a:lnTo>
                  <a:pt x="3586163" y="3996618"/>
                </a:lnTo>
                <a:lnTo>
                  <a:pt x="3533555" y="3996618"/>
                </a:lnTo>
                <a:lnTo>
                  <a:pt x="3411010" y="3996618"/>
                </a:lnTo>
                <a:lnTo>
                  <a:pt x="3411010" y="4347165"/>
                </a:lnTo>
                <a:lnTo>
                  <a:pt x="3533555" y="4347165"/>
                </a:lnTo>
                <a:lnTo>
                  <a:pt x="3586163" y="4347165"/>
                </a:lnTo>
                <a:lnTo>
                  <a:pt x="3765031" y="4347165"/>
                </a:lnTo>
                <a:close/>
                <a:moveTo>
                  <a:pt x="3765031" y="3631491"/>
                </a:moveTo>
                <a:lnTo>
                  <a:pt x="3586163" y="3631491"/>
                </a:lnTo>
                <a:lnTo>
                  <a:pt x="3533555" y="3631491"/>
                </a:lnTo>
                <a:lnTo>
                  <a:pt x="3411010" y="3631491"/>
                </a:lnTo>
                <a:lnTo>
                  <a:pt x="3411010" y="3982038"/>
                </a:lnTo>
                <a:lnTo>
                  <a:pt x="3533555" y="3982038"/>
                </a:lnTo>
                <a:lnTo>
                  <a:pt x="3586163" y="3982038"/>
                </a:lnTo>
                <a:lnTo>
                  <a:pt x="3765031" y="3982038"/>
                </a:lnTo>
                <a:close/>
                <a:moveTo>
                  <a:pt x="3765031" y="3266363"/>
                </a:moveTo>
                <a:lnTo>
                  <a:pt x="3586163" y="3266363"/>
                </a:lnTo>
                <a:lnTo>
                  <a:pt x="3533555" y="3266363"/>
                </a:lnTo>
                <a:lnTo>
                  <a:pt x="3411010" y="3266363"/>
                </a:lnTo>
                <a:lnTo>
                  <a:pt x="3411010" y="3616911"/>
                </a:lnTo>
                <a:lnTo>
                  <a:pt x="3533555" y="3616911"/>
                </a:lnTo>
                <a:lnTo>
                  <a:pt x="3586163" y="3616911"/>
                </a:lnTo>
                <a:lnTo>
                  <a:pt x="3765031" y="3616911"/>
                </a:lnTo>
                <a:close/>
                <a:moveTo>
                  <a:pt x="3765031" y="2901235"/>
                </a:moveTo>
                <a:lnTo>
                  <a:pt x="3586163" y="2901235"/>
                </a:lnTo>
                <a:lnTo>
                  <a:pt x="3533555" y="2901235"/>
                </a:lnTo>
                <a:lnTo>
                  <a:pt x="3411010" y="2901235"/>
                </a:lnTo>
                <a:lnTo>
                  <a:pt x="3411010" y="3251783"/>
                </a:lnTo>
                <a:lnTo>
                  <a:pt x="3533555" y="3251783"/>
                </a:lnTo>
                <a:lnTo>
                  <a:pt x="3586163" y="3251783"/>
                </a:lnTo>
                <a:lnTo>
                  <a:pt x="3765031" y="3251783"/>
                </a:lnTo>
                <a:close/>
                <a:moveTo>
                  <a:pt x="3765031" y="2536108"/>
                </a:moveTo>
                <a:lnTo>
                  <a:pt x="3586163" y="2536108"/>
                </a:lnTo>
                <a:lnTo>
                  <a:pt x="3533555" y="2536108"/>
                </a:lnTo>
                <a:lnTo>
                  <a:pt x="3411010" y="2536108"/>
                </a:lnTo>
                <a:lnTo>
                  <a:pt x="3411010" y="2886655"/>
                </a:lnTo>
                <a:lnTo>
                  <a:pt x="3533555" y="2886655"/>
                </a:lnTo>
                <a:lnTo>
                  <a:pt x="3586163" y="2886655"/>
                </a:lnTo>
                <a:lnTo>
                  <a:pt x="3765031" y="2886655"/>
                </a:lnTo>
                <a:close/>
                <a:moveTo>
                  <a:pt x="3765031" y="2170981"/>
                </a:moveTo>
                <a:lnTo>
                  <a:pt x="3586163" y="2170981"/>
                </a:lnTo>
                <a:lnTo>
                  <a:pt x="3533555" y="2170981"/>
                </a:lnTo>
                <a:lnTo>
                  <a:pt x="3411010" y="2170981"/>
                </a:lnTo>
                <a:lnTo>
                  <a:pt x="3411010" y="2521528"/>
                </a:lnTo>
                <a:lnTo>
                  <a:pt x="3533555" y="2521528"/>
                </a:lnTo>
                <a:lnTo>
                  <a:pt x="3586163" y="2521528"/>
                </a:lnTo>
                <a:lnTo>
                  <a:pt x="3765031" y="2521528"/>
                </a:lnTo>
                <a:close/>
                <a:moveTo>
                  <a:pt x="3765031" y="1805854"/>
                </a:moveTo>
                <a:lnTo>
                  <a:pt x="3586163" y="1805854"/>
                </a:lnTo>
                <a:lnTo>
                  <a:pt x="3533555" y="1805854"/>
                </a:lnTo>
                <a:lnTo>
                  <a:pt x="3411010" y="1805854"/>
                </a:lnTo>
                <a:lnTo>
                  <a:pt x="3411010" y="2156401"/>
                </a:lnTo>
                <a:lnTo>
                  <a:pt x="3533555" y="2156401"/>
                </a:lnTo>
                <a:lnTo>
                  <a:pt x="3586163" y="2156401"/>
                </a:lnTo>
                <a:lnTo>
                  <a:pt x="3765031" y="2156401"/>
                </a:lnTo>
                <a:close/>
                <a:moveTo>
                  <a:pt x="3765031" y="1440727"/>
                </a:moveTo>
                <a:lnTo>
                  <a:pt x="3586163" y="1440727"/>
                </a:lnTo>
                <a:lnTo>
                  <a:pt x="3533555" y="1440727"/>
                </a:lnTo>
                <a:lnTo>
                  <a:pt x="3411010" y="1440727"/>
                </a:lnTo>
                <a:lnTo>
                  <a:pt x="3411010" y="1791274"/>
                </a:lnTo>
                <a:lnTo>
                  <a:pt x="3533555" y="1791274"/>
                </a:lnTo>
                <a:lnTo>
                  <a:pt x="3586163" y="1791274"/>
                </a:lnTo>
                <a:lnTo>
                  <a:pt x="3765031" y="1791274"/>
                </a:lnTo>
                <a:close/>
                <a:moveTo>
                  <a:pt x="3765031" y="1075598"/>
                </a:moveTo>
                <a:lnTo>
                  <a:pt x="3586163" y="1075598"/>
                </a:lnTo>
                <a:lnTo>
                  <a:pt x="3533555" y="1075598"/>
                </a:lnTo>
                <a:lnTo>
                  <a:pt x="3411010" y="1075598"/>
                </a:lnTo>
                <a:lnTo>
                  <a:pt x="3411010" y="1426147"/>
                </a:lnTo>
                <a:lnTo>
                  <a:pt x="3533555" y="1426147"/>
                </a:lnTo>
                <a:lnTo>
                  <a:pt x="3586163" y="1426147"/>
                </a:lnTo>
                <a:lnTo>
                  <a:pt x="3765031" y="1426147"/>
                </a:lnTo>
                <a:close/>
                <a:moveTo>
                  <a:pt x="3765031" y="710474"/>
                </a:moveTo>
                <a:lnTo>
                  <a:pt x="3586163" y="710474"/>
                </a:lnTo>
                <a:lnTo>
                  <a:pt x="3411010" y="710474"/>
                </a:lnTo>
                <a:lnTo>
                  <a:pt x="3411010" y="1061017"/>
                </a:lnTo>
                <a:lnTo>
                  <a:pt x="3533555" y="1061017"/>
                </a:lnTo>
                <a:lnTo>
                  <a:pt x="3586163" y="1061017"/>
                </a:lnTo>
                <a:lnTo>
                  <a:pt x="3765031" y="1061017"/>
                </a:lnTo>
                <a:close/>
                <a:moveTo>
                  <a:pt x="3765031" y="345347"/>
                </a:moveTo>
                <a:lnTo>
                  <a:pt x="3586163" y="345347"/>
                </a:lnTo>
                <a:lnTo>
                  <a:pt x="3533555" y="345347"/>
                </a:lnTo>
                <a:lnTo>
                  <a:pt x="3411010" y="345347"/>
                </a:lnTo>
                <a:lnTo>
                  <a:pt x="3411010" y="695894"/>
                </a:lnTo>
                <a:lnTo>
                  <a:pt x="3533555" y="695894"/>
                </a:lnTo>
                <a:lnTo>
                  <a:pt x="3533555" y="695893"/>
                </a:lnTo>
                <a:lnTo>
                  <a:pt x="3765031" y="695893"/>
                </a:lnTo>
                <a:close/>
                <a:moveTo>
                  <a:pt x="4116623" y="12004282"/>
                </a:moveTo>
                <a:lnTo>
                  <a:pt x="3780250" y="12004282"/>
                </a:lnTo>
                <a:lnTo>
                  <a:pt x="3780250" y="12354830"/>
                </a:lnTo>
                <a:lnTo>
                  <a:pt x="4116623" y="12354830"/>
                </a:lnTo>
                <a:close/>
                <a:moveTo>
                  <a:pt x="4116623" y="11639155"/>
                </a:moveTo>
                <a:lnTo>
                  <a:pt x="3780250" y="11639155"/>
                </a:lnTo>
                <a:lnTo>
                  <a:pt x="3780250" y="11989703"/>
                </a:lnTo>
                <a:lnTo>
                  <a:pt x="4116623" y="11989703"/>
                </a:lnTo>
                <a:close/>
                <a:moveTo>
                  <a:pt x="4116623" y="11274028"/>
                </a:moveTo>
                <a:lnTo>
                  <a:pt x="3780251" y="11274028"/>
                </a:lnTo>
                <a:lnTo>
                  <a:pt x="3780250" y="11624575"/>
                </a:lnTo>
                <a:lnTo>
                  <a:pt x="4116623" y="11624575"/>
                </a:lnTo>
                <a:close/>
                <a:moveTo>
                  <a:pt x="4116623" y="10908900"/>
                </a:moveTo>
                <a:lnTo>
                  <a:pt x="3780251" y="10908900"/>
                </a:lnTo>
                <a:lnTo>
                  <a:pt x="3780251" y="11259448"/>
                </a:lnTo>
                <a:lnTo>
                  <a:pt x="4116623" y="11259448"/>
                </a:lnTo>
                <a:close/>
                <a:moveTo>
                  <a:pt x="4116623" y="10543772"/>
                </a:moveTo>
                <a:lnTo>
                  <a:pt x="3780251" y="10543772"/>
                </a:lnTo>
                <a:lnTo>
                  <a:pt x="3780251" y="10894320"/>
                </a:lnTo>
                <a:lnTo>
                  <a:pt x="4116623" y="10894320"/>
                </a:lnTo>
                <a:close/>
                <a:moveTo>
                  <a:pt x="4116623" y="10178645"/>
                </a:moveTo>
                <a:lnTo>
                  <a:pt x="3780251" y="10178645"/>
                </a:lnTo>
                <a:lnTo>
                  <a:pt x="3780251" y="10529192"/>
                </a:lnTo>
                <a:lnTo>
                  <a:pt x="4116623" y="10529192"/>
                </a:lnTo>
                <a:close/>
                <a:moveTo>
                  <a:pt x="4116623" y="9813518"/>
                </a:moveTo>
                <a:lnTo>
                  <a:pt x="3780251" y="9813518"/>
                </a:lnTo>
                <a:lnTo>
                  <a:pt x="3780251" y="10164065"/>
                </a:lnTo>
                <a:lnTo>
                  <a:pt x="4116623" y="10164065"/>
                </a:lnTo>
                <a:close/>
                <a:moveTo>
                  <a:pt x="4116623" y="9448390"/>
                </a:moveTo>
                <a:lnTo>
                  <a:pt x="3780251" y="9448390"/>
                </a:lnTo>
                <a:lnTo>
                  <a:pt x="3780251" y="9798938"/>
                </a:lnTo>
                <a:lnTo>
                  <a:pt x="4116623" y="9798938"/>
                </a:lnTo>
                <a:close/>
                <a:moveTo>
                  <a:pt x="4116623" y="9083262"/>
                </a:moveTo>
                <a:lnTo>
                  <a:pt x="3780251" y="9083262"/>
                </a:lnTo>
                <a:lnTo>
                  <a:pt x="3780251" y="9433810"/>
                </a:lnTo>
                <a:lnTo>
                  <a:pt x="4116623" y="9433810"/>
                </a:lnTo>
                <a:close/>
                <a:moveTo>
                  <a:pt x="4116623" y="8718135"/>
                </a:moveTo>
                <a:lnTo>
                  <a:pt x="3780251" y="8718135"/>
                </a:lnTo>
                <a:lnTo>
                  <a:pt x="3780251" y="9068682"/>
                </a:lnTo>
                <a:lnTo>
                  <a:pt x="4116623" y="9068682"/>
                </a:lnTo>
                <a:close/>
                <a:moveTo>
                  <a:pt x="4116623" y="8353008"/>
                </a:moveTo>
                <a:lnTo>
                  <a:pt x="3780251" y="8353008"/>
                </a:lnTo>
                <a:lnTo>
                  <a:pt x="3780251" y="8703555"/>
                </a:lnTo>
                <a:lnTo>
                  <a:pt x="4116623" y="8703555"/>
                </a:lnTo>
                <a:close/>
                <a:moveTo>
                  <a:pt x="4116623" y="7987881"/>
                </a:moveTo>
                <a:lnTo>
                  <a:pt x="3780251" y="7987881"/>
                </a:lnTo>
                <a:lnTo>
                  <a:pt x="3780251" y="8338428"/>
                </a:lnTo>
                <a:lnTo>
                  <a:pt x="4116623" y="8338428"/>
                </a:lnTo>
                <a:close/>
                <a:moveTo>
                  <a:pt x="4116623" y="7622754"/>
                </a:moveTo>
                <a:lnTo>
                  <a:pt x="3780251" y="7622754"/>
                </a:lnTo>
                <a:lnTo>
                  <a:pt x="3780251" y="7973301"/>
                </a:lnTo>
                <a:lnTo>
                  <a:pt x="4116623" y="7973301"/>
                </a:lnTo>
                <a:close/>
                <a:moveTo>
                  <a:pt x="4116623" y="7257625"/>
                </a:moveTo>
                <a:lnTo>
                  <a:pt x="3780251" y="7257625"/>
                </a:lnTo>
                <a:lnTo>
                  <a:pt x="3780251" y="7608174"/>
                </a:lnTo>
                <a:lnTo>
                  <a:pt x="4116623" y="7608174"/>
                </a:lnTo>
                <a:close/>
                <a:moveTo>
                  <a:pt x="4116623" y="6892501"/>
                </a:moveTo>
                <a:lnTo>
                  <a:pt x="3780251" y="6892501"/>
                </a:lnTo>
                <a:lnTo>
                  <a:pt x="3780251" y="7243044"/>
                </a:lnTo>
                <a:lnTo>
                  <a:pt x="4116623" y="7243044"/>
                </a:lnTo>
                <a:close/>
                <a:moveTo>
                  <a:pt x="4116623" y="6527374"/>
                </a:moveTo>
                <a:lnTo>
                  <a:pt x="3780251" y="6527374"/>
                </a:lnTo>
                <a:lnTo>
                  <a:pt x="3780251" y="6877920"/>
                </a:lnTo>
                <a:lnTo>
                  <a:pt x="4116623" y="6877920"/>
                </a:lnTo>
                <a:close/>
                <a:moveTo>
                  <a:pt x="4116623" y="6187383"/>
                </a:moveTo>
                <a:lnTo>
                  <a:pt x="3780251" y="6187383"/>
                </a:lnTo>
                <a:lnTo>
                  <a:pt x="3780251" y="6357302"/>
                </a:lnTo>
                <a:lnTo>
                  <a:pt x="3780251" y="6512794"/>
                </a:lnTo>
                <a:lnTo>
                  <a:pt x="4116623" y="6512794"/>
                </a:lnTo>
                <a:close/>
                <a:moveTo>
                  <a:pt x="4116624" y="5822255"/>
                </a:moveTo>
                <a:lnTo>
                  <a:pt x="3780251" y="5822255"/>
                </a:lnTo>
                <a:lnTo>
                  <a:pt x="3780251" y="6172803"/>
                </a:lnTo>
                <a:lnTo>
                  <a:pt x="4116624" y="6172803"/>
                </a:lnTo>
                <a:close/>
                <a:moveTo>
                  <a:pt x="4116624" y="5457129"/>
                </a:moveTo>
                <a:lnTo>
                  <a:pt x="3780251" y="5457129"/>
                </a:lnTo>
                <a:lnTo>
                  <a:pt x="3780251" y="5807676"/>
                </a:lnTo>
                <a:lnTo>
                  <a:pt x="4116624" y="5807676"/>
                </a:lnTo>
                <a:close/>
                <a:moveTo>
                  <a:pt x="4116624" y="5092001"/>
                </a:moveTo>
                <a:lnTo>
                  <a:pt x="3780252" y="5092001"/>
                </a:lnTo>
                <a:lnTo>
                  <a:pt x="3780251" y="5442548"/>
                </a:lnTo>
                <a:lnTo>
                  <a:pt x="4116624" y="5442548"/>
                </a:lnTo>
                <a:close/>
                <a:moveTo>
                  <a:pt x="4116624" y="4726873"/>
                </a:moveTo>
                <a:lnTo>
                  <a:pt x="3780252" y="4726873"/>
                </a:lnTo>
                <a:lnTo>
                  <a:pt x="3780252" y="5077421"/>
                </a:lnTo>
                <a:lnTo>
                  <a:pt x="4116624" y="5077421"/>
                </a:lnTo>
                <a:close/>
                <a:moveTo>
                  <a:pt x="4116624" y="4361745"/>
                </a:moveTo>
                <a:lnTo>
                  <a:pt x="3780252" y="4361745"/>
                </a:lnTo>
                <a:lnTo>
                  <a:pt x="3780252" y="4712293"/>
                </a:lnTo>
                <a:lnTo>
                  <a:pt x="4116624" y="4712293"/>
                </a:lnTo>
                <a:close/>
                <a:moveTo>
                  <a:pt x="4116624" y="3996618"/>
                </a:moveTo>
                <a:lnTo>
                  <a:pt x="3780252" y="3996618"/>
                </a:lnTo>
                <a:lnTo>
                  <a:pt x="3780252" y="4347165"/>
                </a:lnTo>
                <a:lnTo>
                  <a:pt x="4116624" y="4347165"/>
                </a:lnTo>
                <a:close/>
                <a:moveTo>
                  <a:pt x="4116624" y="3631491"/>
                </a:moveTo>
                <a:lnTo>
                  <a:pt x="3780252" y="3631491"/>
                </a:lnTo>
                <a:lnTo>
                  <a:pt x="3780252" y="3982038"/>
                </a:lnTo>
                <a:lnTo>
                  <a:pt x="4116624" y="3982038"/>
                </a:lnTo>
                <a:close/>
                <a:moveTo>
                  <a:pt x="4116624" y="3266363"/>
                </a:moveTo>
                <a:lnTo>
                  <a:pt x="3780252" y="3266363"/>
                </a:lnTo>
                <a:lnTo>
                  <a:pt x="3780252" y="3616911"/>
                </a:lnTo>
                <a:lnTo>
                  <a:pt x="4116624" y="3616911"/>
                </a:lnTo>
                <a:close/>
                <a:moveTo>
                  <a:pt x="4116624" y="2901235"/>
                </a:moveTo>
                <a:lnTo>
                  <a:pt x="3780252" y="2901235"/>
                </a:lnTo>
                <a:lnTo>
                  <a:pt x="3780252" y="3251783"/>
                </a:lnTo>
                <a:lnTo>
                  <a:pt x="4116624" y="3251783"/>
                </a:lnTo>
                <a:close/>
                <a:moveTo>
                  <a:pt x="4116624" y="2536108"/>
                </a:moveTo>
                <a:lnTo>
                  <a:pt x="3780252" y="2536108"/>
                </a:lnTo>
                <a:lnTo>
                  <a:pt x="3780252" y="2886655"/>
                </a:lnTo>
                <a:lnTo>
                  <a:pt x="4116624" y="2886655"/>
                </a:lnTo>
                <a:close/>
                <a:moveTo>
                  <a:pt x="4116624" y="2170981"/>
                </a:moveTo>
                <a:lnTo>
                  <a:pt x="3780252" y="2170981"/>
                </a:lnTo>
                <a:lnTo>
                  <a:pt x="3780252" y="2521528"/>
                </a:lnTo>
                <a:lnTo>
                  <a:pt x="4116624" y="2521528"/>
                </a:lnTo>
                <a:close/>
                <a:moveTo>
                  <a:pt x="4116624" y="1805854"/>
                </a:moveTo>
                <a:lnTo>
                  <a:pt x="3780252" y="1805854"/>
                </a:lnTo>
                <a:lnTo>
                  <a:pt x="3780252" y="2156401"/>
                </a:lnTo>
                <a:lnTo>
                  <a:pt x="4116624" y="2156401"/>
                </a:lnTo>
                <a:close/>
                <a:moveTo>
                  <a:pt x="4116624" y="1440727"/>
                </a:moveTo>
                <a:lnTo>
                  <a:pt x="3780252" y="1440727"/>
                </a:lnTo>
                <a:lnTo>
                  <a:pt x="3780252" y="1791274"/>
                </a:lnTo>
                <a:lnTo>
                  <a:pt x="4116624" y="1791274"/>
                </a:lnTo>
                <a:close/>
                <a:moveTo>
                  <a:pt x="4116624" y="1075598"/>
                </a:moveTo>
                <a:lnTo>
                  <a:pt x="3780252" y="1075598"/>
                </a:lnTo>
                <a:lnTo>
                  <a:pt x="3780252" y="1426147"/>
                </a:lnTo>
                <a:lnTo>
                  <a:pt x="4116624" y="1426147"/>
                </a:lnTo>
                <a:close/>
                <a:moveTo>
                  <a:pt x="4116624" y="710474"/>
                </a:moveTo>
                <a:lnTo>
                  <a:pt x="3780252" y="710474"/>
                </a:lnTo>
                <a:lnTo>
                  <a:pt x="3780252" y="1061017"/>
                </a:lnTo>
                <a:lnTo>
                  <a:pt x="4116624" y="1061017"/>
                </a:lnTo>
                <a:close/>
                <a:moveTo>
                  <a:pt x="4116624" y="345347"/>
                </a:moveTo>
                <a:lnTo>
                  <a:pt x="3780252" y="345347"/>
                </a:lnTo>
                <a:lnTo>
                  <a:pt x="3780252" y="695893"/>
                </a:lnTo>
                <a:lnTo>
                  <a:pt x="4116624" y="695893"/>
                </a:lnTo>
                <a:close/>
                <a:moveTo>
                  <a:pt x="4468213" y="12004282"/>
                </a:moveTo>
                <a:lnTo>
                  <a:pt x="4131843" y="12004282"/>
                </a:lnTo>
                <a:lnTo>
                  <a:pt x="4131843" y="12354830"/>
                </a:lnTo>
                <a:lnTo>
                  <a:pt x="4468213" y="12354830"/>
                </a:lnTo>
                <a:close/>
                <a:moveTo>
                  <a:pt x="4468213" y="11639155"/>
                </a:moveTo>
                <a:lnTo>
                  <a:pt x="4131843" y="11639155"/>
                </a:lnTo>
                <a:lnTo>
                  <a:pt x="4131843" y="11989703"/>
                </a:lnTo>
                <a:lnTo>
                  <a:pt x="4468213" y="11989703"/>
                </a:lnTo>
                <a:close/>
                <a:moveTo>
                  <a:pt x="4468213" y="11274028"/>
                </a:moveTo>
                <a:lnTo>
                  <a:pt x="4131843" y="11274028"/>
                </a:lnTo>
                <a:lnTo>
                  <a:pt x="4131843" y="11624575"/>
                </a:lnTo>
                <a:lnTo>
                  <a:pt x="4468213" y="11624575"/>
                </a:lnTo>
                <a:close/>
                <a:moveTo>
                  <a:pt x="4468213" y="10908900"/>
                </a:moveTo>
                <a:lnTo>
                  <a:pt x="4131843" y="10908900"/>
                </a:lnTo>
                <a:lnTo>
                  <a:pt x="4131843" y="11259448"/>
                </a:lnTo>
                <a:lnTo>
                  <a:pt x="4468213" y="11259448"/>
                </a:lnTo>
                <a:close/>
                <a:moveTo>
                  <a:pt x="4468213" y="10543772"/>
                </a:moveTo>
                <a:lnTo>
                  <a:pt x="4131843" y="10543772"/>
                </a:lnTo>
                <a:lnTo>
                  <a:pt x="4131843" y="10894320"/>
                </a:lnTo>
                <a:lnTo>
                  <a:pt x="4468213" y="10894320"/>
                </a:lnTo>
                <a:close/>
                <a:moveTo>
                  <a:pt x="4468213" y="10178645"/>
                </a:moveTo>
                <a:lnTo>
                  <a:pt x="4131843" y="10178645"/>
                </a:lnTo>
                <a:lnTo>
                  <a:pt x="4131843" y="10529192"/>
                </a:lnTo>
                <a:lnTo>
                  <a:pt x="4468213" y="10529192"/>
                </a:lnTo>
                <a:close/>
                <a:moveTo>
                  <a:pt x="4468213" y="9813518"/>
                </a:moveTo>
                <a:lnTo>
                  <a:pt x="4131844" y="9813518"/>
                </a:lnTo>
                <a:lnTo>
                  <a:pt x="4131843" y="10164065"/>
                </a:lnTo>
                <a:lnTo>
                  <a:pt x="4468213" y="10164065"/>
                </a:lnTo>
                <a:close/>
                <a:moveTo>
                  <a:pt x="4468213" y="9448390"/>
                </a:moveTo>
                <a:lnTo>
                  <a:pt x="4131844" y="9448390"/>
                </a:lnTo>
                <a:lnTo>
                  <a:pt x="4131844" y="9798938"/>
                </a:lnTo>
                <a:lnTo>
                  <a:pt x="4468213" y="9798938"/>
                </a:lnTo>
                <a:close/>
                <a:moveTo>
                  <a:pt x="4468213" y="9083262"/>
                </a:moveTo>
                <a:lnTo>
                  <a:pt x="4131844" y="9083262"/>
                </a:lnTo>
                <a:lnTo>
                  <a:pt x="4131844" y="9433810"/>
                </a:lnTo>
                <a:lnTo>
                  <a:pt x="4468213" y="9433810"/>
                </a:lnTo>
                <a:close/>
                <a:moveTo>
                  <a:pt x="4468213" y="8718135"/>
                </a:moveTo>
                <a:lnTo>
                  <a:pt x="4131844" y="8718135"/>
                </a:lnTo>
                <a:lnTo>
                  <a:pt x="4131844" y="9068682"/>
                </a:lnTo>
                <a:lnTo>
                  <a:pt x="4468213" y="9068682"/>
                </a:lnTo>
                <a:close/>
                <a:moveTo>
                  <a:pt x="4468213" y="8353008"/>
                </a:moveTo>
                <a:lnTo>
                  <a:pt x="4131844" y="8353008"/>
                </a:lnTo>
                <a:lnTo>
                  <a:pt x="4131844" y="8703555"/>
                </a:lnTo>
                <a:lnTo>
                  <a:pt x="4468213" y="8703555"/>
                </a:lnTo>
                <a:close/>
                <a:moveTo>
                  <a:pt x="4468213" y="7987881"/>
                </a:moveTo>
                <a:lnTo>
                  <a:pt x="4131844" y="7987881"/>
                </a:lnTo>
                <a:lnTo>
                  <a:pt x="4131844" y="8338428"/>
                </a:lnTo>
                <a:lnTo>
                  <a:pt x="4468213" y="8338428"/>
                </a:lnTo>
                <a:close/>
                <a:moveTo>
                  <a:pt x="4468213" y="7622754"/>
                </a:moveTo>
                <a:lnTo>
                  <a:pt x="4131844" y="7622754"/>
                </a:lnTo>
                <a:lnTo>
                  <a:pt x="4131844" y="7973301"/>
                </a:lnTo>
                <a:lnTo>
                  <a:pt x="4468213" y="7973301"/>
                </a:lnTo>
                <a:close/>
                <a:moveTo>
                  <a:pt x="4468213" y="7257625"/>
                </a:moveTo>
                <a:lnTo>
                  <a:pt x="4131844" y="7257625"/>
                </a:lnTo>
                <a:lnTo>
                  <a:pt x="4131844" y="7608174"/>
                </a:lnTo>
                <a:lnTo>
                  <a:pt x="4468213" y="7608174"/>
                </a:lnTo>
                <a:close/>
                <a:moveTo>
                  <a:pt x="4468213" y="6892501"/>
                </a:moveTo>
                <a:lnTo>
                  <a:pt x="4131844" y="6892501"/>
                </a:lnTo>
                <a:lnTo>
                  <a:pt x="4131844" y="7243044"/>
                </a:lnTo>
                <a:lnTo>
                  <a:pt x="4468213" y="7243044"/>
                </a:lnTo>
                <a:close/>
                <a:moveTo>
                  <a:pt x="4468213" y="6527374"/>
                </a:moveTo>
                <a:lnTo>
                  <a:pt x="4131844" y="6527374"/>
                </a:lnTo>
                <a:lnTo>
                  <a:pt x="4131844" y="6877920"/>
                </a:lnTo>
                <a:lnTo>
                  <a:pt x="4468213" y="6877920"/>
                </a:lnTo>
                <a:close/>
                <a:moveTo>
                  <a:pt x="4468213" y="6187383"/>
                </a:moveTo>
                <a:lnTo>
                  <a:pt x="4131844" y="6187383"/>
                </a:lnTo>
                <a:lnTo>
                  <a:pt x="4131844" y="6357302"/>
                </a:lnTo>
                <a:lnTo>
                  <a:pt x="4131844" y="6512794"/>
                </a:lnTo>
                <a:lnTo>
                  <a:pt x="4468213" y="6512794"/>
                </a:lnTo>
                <a:close/>
                <a:moveTo>
                  <a:pt x="4468214" y="5822255"/>
                </a:moveTo>
                <a:lnTo>
                  <a:pt x="4131844" y="5822255"/>
                </a:lnTo>
                <a:lnTo>
                  <a:pt x="4131844" y="6172803"/>
                </a:lnTo>
                <a:lnTo>
                  <a:pt x="4468214" y="6172803"/>
                </a:lnTo>
                <a:close/>
                <a:moveTo>
                  <a:pt x="4468214" y="5457129"/>
                </a:moveTo>
                <a:lnTo>
                  <a:pt x="4131844" y="5457129"/>
                </a:lnTo>
                <a:lnTo>
                  <a:pt x="4131844" y="5807676"/>
                </a:lnTo>
                <a:lnTo>
                  <a:pt x="4468214" y="5807676"/>
                </a:lnTo>
                <a:close/>
                <a:moveTo>
                  <a:pt x="4468214" y="5092001"/>
                </a:moveTo>
                <a:lnTo>
                  <a:pt x="4131844" y="5092001"/>
                </a:lnTo>
                <a:lnTo>
                  <a:pt x="4131844" y="5442548"/>
                </a:lnTo>
                <a:lnTo>
                  <a:pt x="4468214" y="5442548"/>
                </a:lnTo>
                <a:close/>
                <a:moveTo>
                  <a:pt x="4468214" y="4726873"/>
                </a:moveTo>
                <a:lnTo>
                  <a:pt x="4131844" y="4726873"/>
                </a:lnTo>
                <a:lnTo>
                  <a:pt x="4131844" y="5077421"/>
                </a:lnTo>
                <a:lnTo>
                  <a:pt x="4468214" y="5077421"/>
                </a:lnTo>
                <a:close/>
                <a:moveTo>
                  <a:pt x="4468214" y="4361745"/>
                </a:moveTo>
                <a:lnTo>
                  <a:pt x="4131844" y="4361745"/>
                </a:lnTo>
                <a:lnTo>
                  <a:pt x="4131844" y="4712293"/>
                </a:lnTo>
                <a:lnTo>
                  <a:pt x="4468214" y="4712293"/>
                </a:lnTo>
                <a:close/>
                <a:moveTo>
                  <a:pt x="4468214" y="3996618"/>
                </a:moveTo>
                <a:lnTo>
                  <a:pt x="4131844" y="3996618"/>
                </a:lnTo>
                <a:lnTo>
                  <a:pt x="4131844" y="4347165"/>
                </a:lnTo>
                <a:lnTo>
                  <a:pt x="4468214" y="4347165"/>
                </a:lnTo>
                <a:close/>
                <a:moveTo>
                  <a:pt x="4468214" y="3631491"/>
                </a:moveTo>
                <a:lnTo>
                  <a:pt x="4131845" y="3631491"/>
                </a:lnTo>
                <a:lnTo>
                  <a:pt x="4131844" y="3982038"/>
                </a:lnTo>
                <a:lnTo>
                  <a:pt x="4468214" y="3982038"/>
                </a:lnTo>
                <a:close/>
                <a:moveTo>
                  <a:pt x="4468214" y="3266363"/>
                </a:moveTo>
                <a:lnTo>
                  <a:pt x="4131845" y="3266363"/>
                </a:lnTo>
                <a:lnTo>
                  <a:pt x="4131845" y="3616911"/>
                </a:lnTo>
                <a:lnTo>
                  <a:pt x="4468214" y="3616911"/>
                </a:lnTo>
                <a:close/>
                <a:moveTo>
                  <a:pt x="4468214" y="2901235"/>
                </a:moveTo>
                <a:lnTo>
                  <a:pt x="4131845" y="2901235"/>
                </a:lnTo>
                <a:lnTo>
                  <a:pt x="4131845" y="3251783"/>
                </a:lnTo>
                <a:lnTo>
                  <a:pt x="4468214" y="3251783"/>
                </a:lnTo>
                <a:close/>
                <a:moveTo>
                  <a:pt x="4468214" y="2536108"/>
                </a:moveTo>
                <a:lnTo>
                  <a:pt x="4131845" y="2536108"/>
                </a:lnTo>
                <a:lnTo>
                  <a:pt x="4131845" y="2886655"/>
                </a:lnTo>
                <a:lnTo>
                  <a:pt x="4468214" y="2886655"/>
                </a:lnTo>
                <a:close/>
                <a:moveTo>
                  <a:pt x="4468214" y="2170981"/>
                </a:moveTo>
                <a:lnTo>
                  <a:pt x="4131845" y="2170981"/>
                </a:lnTo>
                <a:lnTo>
                  <a:pt x="4131845" y="2521528"/>
                </a:lnTo>
                <a:lnTo>
                  <a:pt x="4468214" y="2521528"/>
                </a:lnTo>
                <a:close/>
                <a:moveTo>
                  <a:pt x="4468214" y="1805854"/>
                </a:moveTo>
                <a:lnTo>
                  <a:pt x="4131845" y="1805854"/>
                </a:lnTo>
                <a:lnTo>
                  <a:pt x="4131845" y="2156401"/>
                </a:lnTo>
                <a:lnTo>
                  <a:pt x="4468214" y="2156401"/>
                </a:lnTo>
                <a:close/>
                <a:moveTo>
                  <a:pt x="4468214" y="1440727"/>
                </a:moveTo>
                <a:lnTo>
                  <a:pt x="4131845" y="1440727"/>
                </a:lnTo>
                <a:lnTo>
                  <a:pt x="4131845" y="1791274"/>
                </a:lnTo>
                <a:lnTo>
                  <a:pt x="4468214" y="1791274"/>
                </a:lnTo>
                <a:close/>
                <a:moveTo>
                  <a:pt x="4468214" y="1075598"/>
                </a:moveTo>
                <a:lnTo>
                  <a:pt x="4131845" y="1075598"/>
                </a:lnTo>
                <a:lnTo>
                  <a:pt x="4131845" y="1426147"/>
                </a:lnTo>
                <a:lnTo>
                  <a:pt x="4468214" y="1426147"/>
                </a:lnTo>
                <a:close/>
                <a:moveTo>
                  <a:pt x="4468214" y="710474"/>
                </a:moveTo>
                <a:lnTo>
                  <a:pt x="4131845" y="710474"/>
                </a:lnTo>
                <a:lnTo>
                  <a:pt x="4131845" y="1061017"/>
                </a:lnTo>
                <a:lnTo>
                  <a:pt x="4468214" y="1061017"/>
                </a:lnTo>
                <a:close/>
                <a:moveTo>
                  <a:pt x="4468214" y="345347"/>
                </a:moveTo>
                <a:lnTo>
                  <a:pt x="4131845" y="345347"/>
                </a:lnTo>
                <a:lnTo>
                  <a:pt x="4131845" y="695893"/>
                </a:lnTo>
                <a:lnTo>
                  <a:pt x="4468214" y="695893"/>
                </a:lnTo>
                <a:close/>
                <a:moveTo>
                  <a:pt x="4819803" y="12004282"/>
                </a:moveTo>
                <a:lnTo>
                  <a:pt x="4483433" y="12004282"/>
                </a:lnTo>
                <a:lnTo>
                  <a:pt x="4483433" y="12354830"/>
                </a:lnTo>
                <a:lnTo>
                  <a:pt x="4819803" y="12354830"/>
                </a:lnTo>
                <a:close/>
                <a:moveTo>
                  <a:pt x="4819803" y="11639155"/>
                </a:moveTo>
                <a:lnTo>
                  <a:pt x="4483433" y="11639155"/>
                </a:lnTo>
                <a:lnTo>
                  <a:pt x="4483433" y="11989703"/>
                </a:lnTo>
                <a:lnTo>
                  <a:pt x="4819803" y="11989703"/>
                </a:lnTo>
                <a:close/>
                <a:moveTo>
                  <a:pt x="4819803" y="11274028"/>
                </a:moveTo>
                <a:lnTo>
                  <a:pt x="4483433" y="11274028"/>
                </a:lnTo>
                <a:lnTo>
                  <a:pt x="4483433" y="11624575"/>
                </a:lnTo>
                <a:lnTo>
                  <a:pt x="4819803" y="11624575"/>
                </a:lnTo>
                <a:close/>
                <a:moveTo>
                  <a:pt x="4819803" y="10908900"/>
                </a:moveTo>
                <a:lnTo>
                  <a:pt x="4483433" y="10908900"/>
                </a:lnTo>
                <a:lnTo>
                  <a:pt x="4483433" y="11259448"/>
                </a:lnTo>
                <a:lnTo>
                  <a:pt x="4819803" y="11259448"/>
                </a:lnTo>
                <a:close/>
                <a:moveTo>
                  <a:pt x="4819803" y="10543772"/>
                </a:moveTo>
                <a:lnTo>
                  <a:pt x="4483433" y="10543772"/>
                </a:lnTo>
                <a:lnTo>
                  <a:pt x="4483433" y="10894320"/>
                </a:lnTo>
                <a:lnTo>
                  <a:pt x="4819803" y="10894320"/>
                </a:lnTo>
                <a:close/>
                <a:moveTo>
                  <a:pt x="4819803" y="10178645"/>
                </a:moveTo>
                <a:lnTo>
                  <a:pt x="4483433" y="10178645"/>
                </a:lnTo>
                <a:lnTo>
                  <a:pt x="4483433" y="10529192"/>
                </a:lnTo>
                <a:lnTo>
                  <a:pt x="4819803" y="10529192"/>
                </a:lnTo>
                <a:close/>
                <a:moveTo>
                  <a:pt x="4819803" y="9813518"/>
                </a:moveTo>
                <a:lnTo>
                  <a:pt x="4483434" y="9813518"/>
                </a:lnTo>
                <a:lnTo>
                  <a:pt x="4483433" y="10164065"/>
                </a:lnTo>
                <a:lnTo>
                  <a:pt x="4819803" y="10164065"/>
                </a:lnTo>
                <a:close/>
                <a:moveTo>
                  <a:pt x="4819803" y="9448390"/>
                </a:moveTo>
                <a:lnTo>
                  <a:pt x="4483434" y="9448390"/>
                </a:lnTo>
                <a:lnTo>
                  <a:pt x="4483434" y="9798938"/>
                </a:lnTo>
                <a:lnTo>
                  <a:pt x="4819803" y="9798938"/>
                </a:lnTo>
                <a:close/>
                <a:moveTo>
                  <a:pt x="4819803" y="9083262"/>
                </a:moveTo>
                <a:lnTo>
                  <a:pt x="4483434" y="9083262"/>
                </a:lnTo>
                <a:lnTo>
                  <a:pt x="4483434" y="9433810"/>
                </a:lnTo>
                <a:lnTo>
                  <a:pt x="4819803" y="9433810"/>
                </a:lnTo>
                <a:close/>
                <a:moveTo>
                  <a:pt x="4819803" y="8718135"/>
                </a:moveTo>
                <a:lnTo>
                  <a:pt x="4483434" y="8718135"/>
                </a:lnTo>
                <a:lnTo>
                  <a:pt x="4483434" y="9068682"/>
                </a:lnTo>
                <a:lnTo>
                  <a:pt x="4819803" y="9068682"/>
                </a:lnTo>
                <a:close/>
                <a:moveTo>
                  <a:pt x="4819803" y="8353008"/>
                </a:moveTo>
                <a:lnTo>
                  <a:pt x="4483434" y="8353008"/>
                </a:lnTo>
                <a:lnTo>
                  <a:pt x="4483434" y="8703555"/>
                </a:lnTo>
                <a:lnTo>
                  <a:pt x="4819803" y="8703555"/>
                </a:lnTo>
                <a:close/>
                <a:moveTo>
                  <a:pt x="4819803" y="7987881"/>
                </a:moveTo>
                <a:lnTo>
                  <a:pt x="4483434" y="7987881"/>
                </a:lnTo>
                <a:lnTo>
                  <a:pt x="4483434" y="8338428"/>
                </a:lnTo>
                <a:lnTo>
                  <a:pt x="4819803" y="8338428"/>
                </a:lnTo>
                <a:close/>
                <a:moveTo>
                  <a:pt x="4819803" y="7622754"/>
                </a:moveTo>
                <a:lnTo>
                  <a:pt x="4483434" y="7622754"/>
                </a:lnTo>
                <a:lnTo>
                  <a:pt x="4483434" y="7973301"/>
                </a:lnTo>
                <a:lnTo>
                  <a:pt x="4819803" y="7973301"/>
                </a:lnTo>
                <a:close/>
                <a:moveTo>
                  <a:pt x="4819803" y="7257625"/>
                </a:moveTo>
                <a:lnTo>
                  <a:pt x="4483433" y="7257625"/>
                </a:lnTo>
                <a:lnTo>
                  <a:pt x="4483434" y="7608174"/>
                </a:lnTo>
                <a:lnTo>
                  <a:pt x="4819803" y="7608174"/>
                </a:lnTo>
                <a:close/>
                <a:moveTo>
                  <a:pt x="4819803" y="6892501"/>
                </a:moveTo>
                <a:lnTo>
                  <a:pt x="4483433" y="6892501"/>
                </a:lnTo>
                <a:lnTo>
                  <a:pt x="4483433" y="7243044"/>
                </a:lnTo>
                <a:lnTo>
                  <a:pt x="4819803" y="7243044"/>
                </a:lnTo>
                <a:close/>
                <a:moveTo>
                  <a:pt x="4819803" y="6527374"/>
                </a:moveTo>
                <a:lnTo>
                  <a:pt x="4483433" y="6527374"/>
                </a:lnTo>
                <a:lnTo>
                  <a:pt x="4483433" y="6877920"/>
                </a:lnTo>
                <a:lnTo>
                  <a:pt x="4819803" y="6877920"/>
                </a:lnTo>
                <a:close/>
                <a:moveTo>
                  <a:pt x="4819803" y="6187383"/>
                </a:moveTo>
                <a:lnTo>
                  <a:pt x="4483434" y="6187383"/>
                </a:lnTo>
                <a:lnTo>
                  <a:pt x="4483434" y="6357302"/>
                </a:lnTo>
                <a:lnTo>
                  <a:pt x="4483433" y="6357302"/>
                </a:lnTo>
                <a:lnTo>
                  <a:pt x="4483433" y="6512794"/>
                </a:lnTo>
                <a:lnTo>
                  <a:pt x="4819803" y="6512794"/>
                </a:lnTo>
                <a:close/>
                <a:moveTo>
                  <a:pt x="4819804" y="5822255"/>
                </a:moveTo>
                <a:lnTo>
                  <a:pt x="4483434" y="5822255"/>
                </a:lnTo>
                <a:lnTo>
                  <a:pt x="4483434" y="6172803"/>
                </a:lnTo>
                <a:lnTo>
                  <a:pt x="4819804" y="6172803"/>
                </a:lnTo>
                <a:close/>
                <a:moveTo>
                  <a:pt x="4819804" y="5457129"/>
                </a:moveTo>
                <a:lnTo>
                  <a:pt x="4483434" y="5457129"/>
                </a:lnTo>
                <a:lnTo>
                  <a:pt x="4483434" y="5807676"/>
                </a:lnTo>
                <a:lnTo>
                  <a:pt x="4819804" y="5807676"/>
                </a:lnTo>
                <a:close/>
                <a:moveTo>
                  <a:pt x="4819804" y="5092001"/>
                </a:moveTo>
                <a:lnTo>
                  <a:pt x="4483434" y="5092001"/>
                </a:lnTo>
                <a:lnTo>
                  <a:pt x="4483434" y="5442548"/>
                </a:lnTo>
                <a:lnTo>
                  <a:pt x="4819804" y="5442548"/>
                </a:lnTo>
                <a:close/>
                <a:moveTo>
                  <a:pt x="4819804" y="4726873"/>
                </a:moveTo>
                <a:lnTo>
                  <a:pt x="4483434" y="4726873"/>
                </a:lnTo>
                <a:lnTo>
                  <a:pt x="4483434" y="5077421"/>
                </a:lnTo>
                <a:lnTo>
                  <a:pt x="4819804" y="5077421"/>
                </a:lnTo>
                <a:close/>
                <a:moveTo>
                  <a:pt x="4819804" y="4361745"/>
                </a:moveTo>
                <a:lnTo>
                  <a:pt x="4483434" y="4361745"/>
                </a:lnTo>
                <a:lnTo>
                  <a:pt x="4483434" y="4712293"/>
                </a:lnTo>
                <a:lnTo>
                  <a:pt x="4819804" y="4712293"/>
                </a:lnTo>
                <a:close/>
                <a:moveTo>
                  <a:pt x="4819804" y="3996618"/>
                </a:moveTo>
                <a:lnTo>
                  <a:pt x="4483434" y="3996618"/>
                </a:lnTo>
                <a:lnTo>
                  <a:pt x="4483434" y="4347165"/>
                </a:lnTo>
                <a:lnTo>
                  <a:pt x="4819804" y="4347165"/>
                </a:lnTo>
                <a:close/>
                <a:moveTo>
                  <a:pt x="4819804" y="3631491"/>
                </a:moveTo>
                <a:lnTo>
                  <a:pt x="4483435" y="3631491"/>
                </a:lnTo>
                <a:lnTo>
                  <a:pt x="4483434" y="3982038"/>
                </a:lnTo>
                <a:lnTo>
                  <a:pt x="4819804" y="3982038"/>
                </a:lnTo>
                <a:close/>
                <a:moveTo>
                  <a:pt x="4819804" y="3266363"/>
                </a:moveTo>
                <a:lnTo>
                  <a:pt x="4483435" y="3266363"/>
                </a:lnTo>
                <a:lnTo>
                  <a:pt x="4483435" y="3616911"/>
                </a:lnTo>
                <a:lnTo>
                  <a:pt x="4819804" y="3616911"/>
                </a:lnTo>
                <a:close/>
                <a:moveTo>
                  <a:pt x="4819804" y="2901235"/>
                </a:moveTo>
                <a:lnTo>
                  <a:pt x="4483435" y="2901235"/>
                </a:lnTo>
                <a:lnTo>
                  <a:pt x="4483435" y="3251783"/>
                </a:lnTo>
                <a:lnTo>
                  <a:pt x="4819804" y="3251783"/>
                </a:lnTo>
                <a:close/>
                <a:moveTo>
                  <a:pt x="4819804" y="2536108"/>
                </a:moveTo>
                <a:lnTo>
                  <a:pt x="4483435" y="2536108"/>
                </a:lnTo>
                <a:lnTo>
                  <a:pt x="4483435" y="2886655"/>
                </a:lnTo>
                <a:lnTo>
                  <a:pt x="4819804" y="2886655"/>
                </a:lnTo>
                <a:close/>
                <a:moveTo>
                  <a:pt x="4819804" y="2170981"/>
                </a:moveTo>
                <a:lnTo>
                  <a:pt x="4483435" y="2170981"/>
                </a:lnTo>
                <a:lnTo>
                  <a:pt x="4483435" y="2521528"/>
                </a:lnTo>
                <a:lnTo>
                  <a:pt x="4819804" y="2521528"/>
                </a:lnTo>
                <a:close/>
                <a:moveTo>
                  <a:pt x="4819804" y="1805854"/>
                </a:moveTo>
                <a:lnTo>
                  <a:pt x="4483435" y="1805854"/>
                </a:lnTo>
                <a:lnTo>
                  <a:pt x="4483435" y="2156401"/>
                </a:lnTo>
                <a:lnTo>
                  <a:pt x="4819804" y="2156401"/>
                </a:lnTo>
                <a:close/>
                <a:moveTo>
                  <a:pt x="4819804" y="1440727"/>
                </a:moveTo>
                <a:lnTo>
                  <a:pt x="4483435" y="1440727"/>
                </a:lnTo>
                <a:lnTo>
                  <a:pt x="4483435" y="1791274"/>
                </a:lnTo>
                <a:lnTo>
                  <a:pt x="4819804" y="1791274"/>
                </a:lnTo>
                <a:close/>
                <a:moveTo>
                  <a:pt x="4819804" y="1075598"/>
                </a:moveTo>
                <a:lnTo>
                  <a:pt x="4483434" y="1075598"/>
                </a:lnTo>
                <a:lnTo>
                  <a:pt x="4483435" y="1426147"/>
                </a:lnTo>
                <a:lnTo>
                  <a:pt x="4819804" y="1426147"/>
                </a:lnTo>
                <a:close/>
                <a:moveTo>
                  <a:pt x="4819804" y="710474"/>
                </a:moveTo>
                <a:lnTo>
                  <a:pt x="4483434" y="710474"/>
                </a:lnTo>
                <a:lnTo>
                  <a:pt x="4483434" y="1061017"/>
                </a:lnTo>
                <a:lnTo>
                  <a:pt x="4819804" y="1061017"/>
                </a:lnTo>
                <a:close/>
                <a:moveTo>
                  <a:pt x="4819804" y="345347"/>
                </a:moveTo>
                <a:lnTo>
                  <a:pt x="4483434" y="345347"/>
                </a:lnTo>
                <a:lnTo>
                  <a:pt x="4483434" y="695893"/>
                </a:lnTo>
                <a:lnTo>
                  <a:pt x="4819804" y="695893"/>
                </a:lnTo>
                <a:close/>
                <a:moveTo>
                  <a:pt x="5171393" y="12004284"/>
                </a:moveTo>
                <a:lnTo>
                  <a:pt x="4835023" y="12004282"/>
                </a:lnTo>
                <a:lnTo>
                  <a:pt x="4835023" y="12354830"/>
                </a:lnTo>
                <a:lnTo>
                  <a:pt x="5171393" y="12354830"/>
                </a:lnTo>
                <a:close/>
                <a:moveTo>
                  <a:pt x="5171393" y="11639156"/>
                </a:moveTo>
                <a:lnTo>
                  <a:pt x="4835023" y="11639155"/>
                </a:lnTo>
                <a:lnTo>
                  <a:pt x="4835023" y="11989703"/>
                </a:lnTo>
                <a:lnTo>
                  <a:pt x="5171393" y="11989703"/>
                </a:lnTo>
                <a:close/>
                <a:moveTo>
                  <a:pt x="5171393" y="11274028"/>
                </a:moveTo>
                <a:lnTo>
                  <a:pt x="4835023" y="11274028"/>
                </a:lnTo>
                <a:lnTo>
                  <a:pt x="4835023" y="11624575"/>
                </a:lnTo>
                <a:lnTo>
                  <a:pt x="5171393" y="11624575"/>
                </a:lnTo>
                <a:close/>
                <a:moveTo>
                  <a:pt x="5171393" y="10908901"/>
                </a:moveTo>
                <a:lnTo>
                  <a:pt x="4835023" y="10908900"/>
                </a:lnTo>
                <a:lnTo>
                  <a:pt x="4835023" y="11259448"/>
                </a:lnTo>
                <a:lnTo>
                  <a:pt x="5171393" y="11259448"/>
                </a:lnTo>
                <a:close/>
                <a:moveTo>
                  <a:pt x="5171393" y="10543773"/>
                </a:moveTo>
                <a:lnTo>
                  <a:pt x="4835023" y="10543772"/>
                </a:lnTo>
                <a:lnTo>
                  <a:pt x="4835023" y="10894320"/>
                </a:lnTo>
                <a:lnTo>
                  <a:pt x="5171393" y="10894320"/>
                </a:lnTo>
                <a:close/>
                <a:moveTo>
                  <a:pt x="5171393" y="10178645"/>
                </a:moveTo>
                <a:lnTo>
                  <a:pt x="4835023" y="10178645"/>
                </a:lnTo>
                <a:lnTo>
                  <a:pt x="4835023" y="10529192"/>
                </a:lnTo>
                <a:lnTo>
                  <a:pt x="5171393" y="10529192"/>
                </a:lnTo>
                <a:close/>
                <a:moveTo>
                  <a:pt x="5171393" y="9813518"/>
                </a:moveTo>
                <a:lnTo>
                  <a:pt x="4835024" y="9813518"/>
                </a:lnTo>
                <a:lnTo>
                  <a:pt x="4835023" y="10164065"/>
                </a:lnTo>
                <a:lnTo>
                  <a:pt x="5171393" y="10164065"/>
                </a:lnTo>
                <a:close/>
                <a:moveTo>
                  <a:pt x="5171393" y="9448390"/>
                </a:moveTo>
                <a:lnTo>
                  <a:pt x="4835024" y="9448390"/>
                </a:lnTo>
                <a:lnTo>
                  <a:pt x="4835024" y="9798938"/>
                </a:lnTo>
                <a:lnTo>
                  <a:pt x="5171393" y="9798938"/>
                </a:lnTo>
                <a:close/>
                <a:moveTo>
                  <a:pt x="5171393" y="9083262"/>
                </a:moveTo>
                <a:lnTo>
                  <a:pt x="4835024" y="9083262"/>
                </a:lnTo>
                <a:lnTo>
                  <a:pt x="4835024" y="9433810"/>
                </a:lnTo>
                <a:lnTo>
                  <a:pt x="5171393" y="9433810"/>
                </a:lnTo>
                <a:close/>
                <a:moveTo>
                  <a:pt x="5171393" y="8718135"/>
                </a:moveTo>
                <a:lnTo>
                  <a:pt x="4835024" y="8718135"/>
                </a:lnTo>
                <a:lnTo>
                  <a:pt x="4835024" y="9068682"/>
                </a:lnTo>
                <a:lnTo>
                  <a:pt x="5171393" y="9068682"/>
                </a:lnTo>
                <a:close/>
                <a:moveTo>
                  <a:pt x="5171393" y="8353008"/>
                </a:moveTo>
                <a:lnTo>
                  <a:pt x="4835024" y="8353008"/>
                </a:lnTo>
                <a:lnTo>
                  <a:pt x="4835024" y="8703555"/>
                </a:lnTo>
                <a:lnTo>
                  <a:pt x="5171393" y="8703555"/>
                </a:lnTo>
                <a:close/>
                <a:moveTo>
                  <a:pt x="5171393" y="7987881"/>
                </a:moveTo>
                <a:lnTo>
                  <a:pt x="4835024" y="7987881"/>
                </a:lnTo>
                <a:lnTo>
                  <a:pt x="4835024" y="8338428"/>
                </a:lnTo>
                <a:lnTo>
                  <a:pt x="5171393" y="8338428"/>
                </a:lnTo>
                <a:close/>
                <a:moveTo>
                  <a:pt x="5171393" y="7622754"/>
                </a:moveTo>
                <a:lnTo>
                  <a:pt x="4835024" y="7622754"/>
                </a:lnTo>
                <a:lnTo>
                  <a:pt x="4835024" y="7973301"/>
                </a:lnTo>
                <a:lnTo>
                  <a:pt x="5171393" y="7973301"/>
                </a:lnTo>
                <a:close/>
                <a:moveTo>
                  <a:pt x="5171393" y="7257625"/>
                </a:moveTo>
                <a:lnTo>
                  <a:pt x="4835024" y="7257625"/>
                </a:lnTo>
                <a:lnTo>
                  <a:pt x="4835024" y="7608174"/>
                </a:lnTo>
                <a:lnTo>
                  <a:pt x="5171393" y="7608174"/>
                </a:lnTo>
                <a:close/>
                <a:moveTo>
                  <a:pt x="5171393" y="6892501"/>
                </a:moveTo>
                <a:lnTo>
                  <a:pt x="4835023" y="6892501"/>
                </a:lnTo>
                <a:lnTo>
                  <a:pt x="4835024" y="7243044"/>
                </a:lnTo>
                <a:lnTo>
                  <a:pt x="5171393" y="7243044"/>
                </a:lnTo>
                <a:close/>
                <a:moveTo>
                  <a:pt x="5171393" y="6527374"/>
                </a:moveTo>
                <a:lnTo>
                  <a:pt x="4835023" y="6527374"/>
                </a:lnTo>
                <a:lnTo>
                  <a:pt x="4835023" y="6877920"/>
                </a:lnTo>
                <a:lnTo>
                  <a:pt x="5171393" y="6877920"/>
                </a:lnTo>
                <a:close/>
                <a:moveTo>
                  <a:pt x="5171393" y="6187385"/>
                </a:moveTo>
                <a:lnTo>
                  <a:pt x="4835024" y="6187383"/>
                </a:lnTo>
                <a:lnTo>
                  <a:pt x="4835024" y="6357302"/>
                </a:lnTo>
                <a:lnTo>
                  <a:pt x="4835023" y="6357302"/>
                </a:lnTo>
                <a:lnTo>
                  <a:pt x="4835023" y="6512794"/>
                </a:lnTo>
                <a:lnTo>
                  <a:pt x="5171393" y="6512794"/>
                </a:lnTo>
                <a:close/>
                <a:moveTo>
                  <a:pt x="5171394" y="5822257"/>
                </a:moveTo>
                <a:lnTo>
                  <a:pt x="4835024" y="5822255"/>
                </a:lnTo>
                <a:lnTo>
                  <a:pt x="4835024" y="6172803"/>
                </a:lnTo>
                <a:lnTo>
                  <a:pt x="5171394" y="6172803"/>
                </a:lnTo>
                <a:close/>
                <a:moveTo>
                  <a:pt x="5171394" y="5457129"/>
                </a:moveTo>
                <a:lnTo>
                  <a:pt x="4835024" y="5457129"/>
                </a:lnTo>
                <a:lnTo>
                  <a:pt x="4835024" y="5807676"/>
                </a:lnTo>
                <a:lnTo>
                  <a:pt x="5171394" y="5807676"/>
                </a:lnTo>
                <a:close/>
                <a:moveTo>
                  <a:pt x="5171394" y="5092001"/>
                </a:moveTo>
                <a:lnTo>
                  <a:pt x="4835024" y="5092001"/>
                </a:lnTo>
                <a:lnTo>
                  <a:pt x="4835024" y="5442548"/>
                </a:lnTo>
                <a:lnTo>
                  <a:pt x="5171394" y="5442548"/>
                </a:lnTo>
                <a:close/>
                <a:moveTo>
                  <a:pt x="5171394" y="4726874"/>
                </a:moveTo>
                <a:lnTo>
                  <a:pt x="4835024" y="4726873"/>
                </a:lnTo>
                <a:lnTo>
                  <a:pt x="4835024" y="5077421"/>
                </a:lnTo>
                <a:lnTo>
                  <a:pt x="5171394" y="5077421"/>
                </a:lnTo>
                <a:close/>
                <a:moveTo>
                  <a:pt x="5171394" y="4361746"/>
                </a:moveTo>
                <a:lnTo>
                  <a:pt x="4835024" y="4361745"/>
                </a:lnTo>
                <a:lnTo>
                  <a:pt x="4835024" y="4712293"/>
                </a:lnTo>
                <a:lnTo>
                  <a:pt x="5171394" y="4712293"/>
                </a:lnTo>
                <a:close/>
                <a:moveTo>
                  <a:pt x="5171394" y="3996618"/>
                </a:moveTo>
                <a:lnTo>
                  <a:pt x="4835024" y="3996618"/>
                </a:lnTo>
                <a:lnTo>
                  <a:pt x="4835024" y="4347165"/>
                </a:lnTo>
                <a:lnTo>
                  <a:pt x="5171394" y="4347165"/>
                </a:lnTo>
                <a:close/>
                <a:moveTo>
                  <a:pt x="5171394" y="3631491"/>
                </a:moveTo>
                <a:lnTo>
                  <a:pt x="4835025" y="3631491"/>
                </a:lnTo>
                <a:lnTo>
                  <a:pt x="4835024" y="3982038"/>
                </a:lnTo>
                <a:lnTo>
                  <a:pt x="5171394" y="3982038"/>
                </a:lnTo>
                <a:close/>
                <a:moveTo>
                  <a:pt x="5171394" y="3266363"/>
                </a:moveTo>
                <a:lnTo>
                  <a:pt x="4835025" y="3266363"/>
                </a:lnTo>
                <a:lnTo>
                  <a:pt x="4835025" y="3616911"/>
                </a:lnTo>
                <a:lnTo>
                  <a:pt x="5171394" y="3616911"/>
                </a:lnTo>
                <a:close/>
                <a:moveTo>
                  <a:pt x="5171394" y="2901235"/>
                </a:moveTo>
                <a:lnTo>
                  <a:pt x="4835025" y="2901235"/>
                </a:lnTo>
                <a:lnTo>
                  <a:pt x="4835025" y="3251783"/>
                </a:lnTo>
                <a:lnTo>
                  <a:pt x="5171394" y="3251783"/>
                </a:lnTo>
                <a:close/>
                <a:moveTo>
                  <a:pt x="5171394" y="2536108"/>
                </a:moveTo>
                <a:lnTo>
                  <a:pt x="4835025" y="2536108"/>
                </a:lnTo>
                <a:lnTo>
                  <a:pt x="4835025" y="2886655"/>
                </a:lnTo>
                <a:lnTo>
                  <a:pt x="5171394" y="2886655"/>
                </a:lnTo>
                <a:close/>
                <a:moveTo>
                  <a:pt x="5171394" y="2170981"/>
                </a:moveTo>
                <a:lnTo>
                  <a:pt x="4835025" y="2170981"/>
                </a:lnTo>
                <a:lnTo>
                  <a:pt x="4835025" y="2521528"/>
                </a:lnTo>
                <a:lnTo>
                  <a:pt x="5171394" y="2521528"/>
                </a:lnTo>
                <a:close/>
                <a:moveTo>
                  <a:pt x="5171394" y="1805854"/>
                </a:moveTo>
                <a:lnTo>
                  <a:pt x="4835025" y="1805854"/>
                </a:lnTo>
                <a:lnTo>
                  <a:pt x="4835025" y="2156401"/>
                </a:lnTo>
                <a:lnTo>
                  <a:pt x="5171394" y="2156401"/>
                </a:lnTo>
                <a:close/>
                <a:moveTo>
                  <a:pt x="5171394" y="1440727"/>
                </a:moveTo>
                <a:lnTo>
                  <a:pt x="4835025" y="1440727"/>
                </a:lnTo>
                <a:lnTo>
                  <a:pt x="4835025" y="1791274"/>
                </a:lnTo>
                <a:lnTo>
                  <a:pt x="5171394" y="1791274"/>
                </a:lnTo>
                <a:close/>
                <a:moveTo>
                  <a:pt x="5171394" y="1075598"/>
                </a:moveTo>
                <a:lnTo>
                  <a:pt x="4835025" y="1075598"/>
                </a:lnTo>
                <a:lnTo>
                  <a:pt x="4835025" y="1426147"/>
                </a:lnTo>
                <a:lnTo>
                  <a:pt x="5171394" y="1426147"/>
                </a:lnTo>
                <a:close/>
                <a:moveTo>
                  <a:pt x="5171394" y="710474"/>
                </a:moveTo>
                <a:lnTo>
                  <a:pt x="4835024" y="710474"/>
                </a:lnTo>
                <a:lnTo>
                  <a:pt x="4835025" y="1061017"/>
                </a:lnTo>
                <a:lnTo>
                  <a:pt x="5171394" y="1061017"/>
                </a:lnTo>
                <a:close/>
                <a:moveTo>
                  <a:pt x="5171394" y="345347"/>
                </a:moveTo>
                <a:lnTo>
                  <a:pt x="4835024" y="345347"/>
                </a:lnTo>
                <a:lnTo>
                  <a:pt x="4835024" y="695893"/>
                </a:lnTo>
                <a:lnTo>
                  <a:pt x="5171394" y="695893"/>
                </a:lnTo>
                <a:close/>
                <a:moveTo>
                  <a:pt x="5522983" y="12004284"/>
                </a:moveTo>
                <a:lnTo>
                  <a:pt x="5186613" y="12004284"/>
                </a:lnTo>
                <a:lnTo>
                  <a:pt x="5186613" y="12354830"/>
                </a:lnTo>
                <a:lnTo>
                  <a:pt x="5522983" y="12354830"/>
                </a:lnTo>
                <a:close/>
                <a:moveTo>
                  <a:pt x="5522983" y="11639156"/>
                </a:moveTo>
                <a:lnTo>
                  <a:pt x="5186613" y="11639156"/>
                </a:lnTo>
                <a:lnTo>
                  <a:pt x="5186613" y="11989703"/>
                </a:lnTo>
                <a:lnTo>
                  <a:pt x="5522983" y="11989703"/>
                </a:lnTo>
                <a:close/>
                <a:moveTo>
                  <a:pt x="5522983" y="11274028"/>
                </a:moveTo>
                <a:lnTo>
                  <a:pt x="5186613" y="11274028"/>
                </a:lnTo>
                <a:lnTo>
                  <a:pt x="5186613" y="11624575"/>
                </a:lnTo>
                <a:lnTo>
                  <a:pt x="5522983" y="11624575"/>
                </a:lnTo>
                <a:close/>
                <a:moveTo>
                  <a:pt x="5522983" y="10908901"/>
                </a:moveTo>
                <a:lnTo>
                  <a:pt x="5186613" y="10908901"/>
                </a:lnTo>
                <a:lnTo>
                  <a:pt x="5186613" y="11259448"/>
                </a:lnTo>
                <a:lnTo>
                  <a:pt x="5522983" y="11259448"/>
                </a:lnTo>
                <a:close/>
                <a:moveTo>
                  <a:pt x="5522983" y="10543773"/>
                </a:moveTo>
                <a:lnTo>
                  <a:pt x="5186613" y="10543773"/>
                </a:lnTo>
                <a:lnTo>
                  <a:pt x="5186613" y="10894320"/>
                </a:lnTo>
                <a:lnTo>
                  <a:pt x="5522983" y="10894320"/>
                </a:lnTo>
                <a:close/>
                <a:moveTo>
                  <a:pt x="5522983" y="10178645"/>
                </a:moveTo>
                <a:lnTo>
                  <a:pt x="5186613" y="10178645"/>
                </a:lnTo>
                <a:lnTo>
                  <a:pt x="5186613" y="10529192"/>
                </a:lnTo>
                <a:lnTo>
                  <a:pt x="5522983" y="10529192"/>
                </a:lnTo>
                <a:close/>
                <a:moveTo>
                  <a:pt x="5522983" y="9813518"/>
                </a:moveTo>
                <a:lnTo>
                  <a:pt x="5186613" y="9813518"/>
                </a:lnTo>
                <a:lnTo>
                  <a:pt x="5186613" y="10164065"/>
                </a:lnTo>
                <a:lnTo>
                  <a:pt x="5522983" y="10164065"/>
                </a:lnTo>
                <a:close/>
                <a:moveTo>
                  <a:pt x="5522983" y="9448390"/>
                </a:moveTo>
                <a:lnTo>
                  <a:pt x="5186613" y="9448390"/>
                </a:lnTo>
                <a:lnTo>
                  <a:pt x="5186613" y="9798938"/>
                </a:lnTo>
                <a:lnTo>
                  <a:pt x="5522983" y="9798938"/>
                </a:lnTo>
                <a:close/>
                <a:moveTo>
                  <a:pt x="5522983" y="9083262"/>
                </a:moveTo>
                <a:lnTo>
                  <a:pt x="5186613" y="9083262"/>
                </a:lnTo>
                <a:lnTo>
                  <a:pt x="5186613" y="9433810"/>
                </a:lnTo>
                <a:lnTo>
                  <a:pt x="5522983" y="9433810"/>
                </a:lnTo>
                <a:close/>
                <a:moveTo>
                  <a:pt x="5522983" y="8718135"/>
                </a:moveTo>
                <a:lnTo>
                  <a:pt x="5186613" y="8718135"/>
                </a:lnTo>
                <a:lnTo>
                  <a:pt x="5186613" y="9068682"/>
                </a:lnTo>
                <a:lnTo>
                  <a:pt x="5522983" y="9068682"/>
                </a:lnTo>
                <a:close/>
                <a:moveTo>
                  <a:pt x="5522983" y="8353008"/>
                </a:moveTo>
                <a:lnTo>
                  <a:pt x="5186613" y="8353008"/>
                </a:lnTo>
                <a:lnTo>
                  <a:pt x="5186613" y="8703555"/>
                </a:lnTo>
                <a:lnTo>
                  <a:pt x="5522983" y="8703555"/>
                </a:lnTo>
                <a:close/>
                <a:moveTo>
                  <a:pt x="5522983" y="7987881"/>
                </a:moveTo>
                <a:lnTo>
                  <a:pt x="5186613" y="7987881"/>
                </a:lnTo>
                <a:lnTo>
                  <a:pt x="5186613" y="8338428"/>
                </a:lnTo>
                <a:lnTo>
                  <a:pt x="5522983" y="8338428"/>
                </a:lnTo>
                <a:close/>
                <a:moveTo>
                  <a:pt x="5522983" y="7622754"/>
                </a:moveTo>
                <a:lnTo>
                  <a:pt x="5186613" y="7622754"/>
                </a:lnTo>
                <a:lnTo>
                  <a:pt x="5186613" y="7973301"/>
                </a:lnTo>
                <a:lnTo>
                  <a:pt x="5522983" y="7973301"/>
                </a:lnTo>
                <a:close/>
                <a:moveTo>
                  <a:pt x="5522983" y="7257625"/>
                </a:moveTo>
                <a:lnTo>
                  <a:pt x="5186613" y="7257625"/>
                </a:lnTo>
                <a:lnTo>
                  <a:pt x="5186613" y="7608174"/>
                </a:lnTo>
                <a:lnTo>
                  <a:pt x="5522983" y="7608174"/>
                </a:lnTo>
                <a:close/>
                <a:moveTo>
                  <a:pt x="5522983" y="6892501"/>
                </a:moveTo>
                <a:lnTo>
                  <a:pt x="5186613" y="6892501"/>
                </a:lnTo>
                <a:lnTo>
                  <a:pt x="5186613" y="7243044"/>
                </a:lnTo>
                <a:lnTo>
                  <a:pt x="5522983" y="7243044"/>
                </a:lnTo>
                <a:close/>
                <a:moveTo>
                  <a:pt x="5522983" y="6527374"/>
                </a:moveTo>
                <a:lnTo>
                  <a:pt x="5186613" y="6527374"/>
                </a:lnTo>
                <a:lnTo>
                  <a:pt x="5186613" y="6877920"/>
                </a:lnTo>
                <a:lnTo>
                  <a:pt x="5522983" y="6877920"/>
                </a:lnTo>
                <a:close/>
                <a:moveTo>
                  <a:pt x="5522983" y="6187385"/>
                </a:moveTo>
                <a:lnTo>
                  <a:pt x="5186614" y="6187385"/>
                </a:lnTo>
                <a:lnTo>
                  <a:pt x="5186614" y="6357302"/>
                </a:lnTo>
                <a:lnTo>
                  <a:pt x="5186613" y="6357302"/>
                </a:lnTo>
                <a:lnTo>
                  <a:pt x="5186613" y="6512794"/>
                </a:lnTo>
                <a:lnTo>
                  <a:pt x="5522983" y="6512794"/>
                </a:lnTo>
                <a:close/>
                <a:moveTo>
                  <a:pt x="5522984" y="5822257"/>
                </a:moveTo>
                <a:lnTo>
                  <a:pt x="5186614" y="5822257"/>
                </a:lnTo>
                <a:lnTo>
                  <a:pt x="5186614" y="6172803"/>
                </a:lnTo>
                <a:lnTo>
                  <a:pt x="5522984" y="6172803"/>
                </a:lnTo>
                <a:close/>
                <a:moveTo>
                  <a:pt x="5522984" y="5457129"/>
                </a:moveTo>
                <a:lnTo>
                  <a:pt x="5186614" y="5457129"/>
                </a:lnTo>
                <a:lnTo>
                  <a:pt x="5186614" y="5807676"/>
                </a:lnTo>
                <a:lnTo>
                  <a:pt x="5522984" y="5807676"/>
                </a:lnTo>
                <a:close/>
                <a:moveTo>
                  <a:pt x="5522984" y="5092001"/>
                </a:moveTo>
                <a:lnTo>
                  <a:pt x="5186614" y="5092001"/>
                </a:lnTo>
                <a:lnTo>
                  <a:pt x="5186614" y="5442548"/>
                </a:lnTo>
                <a:lnTo>
                  <a:pt x="5522984" y="5442548"/>
                </a:lnTo>
                <a:close/>
                <a:moveTo>
                  <a:pt x="5522984" y="4726874"/>
                </a:moveTo>
                <a:lnTo>
                  <a:pt x="5186614" y="4726874"/>
                </a:lnTo>
                <a:lnTo>
                  <a:pt x="5186614" y="5077421"/>
                </a:lnTo>
                <a:lnTo>
                  <a:pt x="5522984" y="5077421"/>
                </a:lnTo>
                <a:close/>
                <a:moveTo>
                  <a:pt x="5522984" y="4361746"/>
                </a:moveTo>
                <a:lnTo>
                  <a:pt x="5186614" y="4361746"/>
                </a:lnTo>
                <a:lnTo>
                  <a:pt x="5186614" y="4712293"/>
                </a:lnTo>
                <a:lnTo>
                  <a:pt x="5522984" y="4712293"/>
                </a:lnTo>
                <a:close/>
                <a:moveTo>
                  <a:pt x="5522984" y="3996618"/>
                </a:moveTo>
                <a:lnTo>
                  <a:pt x="5186614" y="3996618"/>
                </a:lnTo>
                <a:lnTo>
                  <a:pt x="5186614" y="4347165"/>
                </a:lnTo>
                <a:lnTo>
                  <a:pt x="5522984" y="4347165"/>
                </a:lnTo>
                <a:close/>
                <a:moveTo>
                  <a:pt x="5522984" y="3631491"/>
                </a:moveTo>
                <a:lnTo>
                  <a:pt x="5186614" y="3631491"/>
                </a:lnTo>
                <a:lnTo>
                  <a:pt x="5186614" y="3982038"/>
                </a:lnTo>
                <a:lnTo>
                  <a:pt x="5522984" y="3982038"/>
                </a:lnTo>
                <a:close/>
                <a:moveTo>
                  <a:pt x="5522984" y="3266363"/>
                </a:moveTo>
                <a:lnTo>
                  <a:pt x="5186614" y="3266363"/>
                </a:lnTo>
                <a:lnTo>
                  <a:pt x="5186614" y="3616911"/>
                </a:lnTo>
                <a:lnTo>
                  <a:pt x="5522984" y="3616911"/>
                </a:lnTo>
                <a:close/>
                <a:moveTo>
                  <a:pt x="5522984" y="2901235"/>
                </a:moveTo>
                <a:lnTo>
                  <a:pt x="5186614" y="2901235"/>
                </a:lnTo>
                <a:lnTo>
                  <a:pt x="5186614" y="3251783"/>
                </a:lnTo>
                <a:lnTo>
                  <a:pt x="5522984" y="3251783"/>
                </a:lnTo>
                <a:close/>
                <a:moveTo>
                  <a:pt x="5522984" y="2536108"/>
                </a:moveTo>
                <a:lnTo>
                  <a:pt x="5186614" y="2536108"/>
                </a:lnTo>
                <a:lnTo>
                  <a:pt x="5186614" y="2886655"/>
                </a:lnTo>
                <a:lnTo>
                  <a:pt x="5522984" y="2886655"/>
                </a:lnTo>
                <a:close/>
                <a:moveTo>
                  <a:pt x="5522984" y="2170981"/>
                </a:moveTo>
                <a:lnTo>
                  <a:pt x="5186614" y="2170981"/>
                </a:lnTo>
                <a:lnTo>
                  <a:pt x="5186614" y="2521528"/>
                </a:lnTo>
                <a:lnTo>
                  <a:pt x="5522984" y="2521528"/>
                </a:lnTo>
                <a:close/>
                <a:moveTo>
                  <a:pt x="5522984" y="1805854"/>
                </a:moveTo>
                <a:lnTo>
                  <a:pt x="5186614" y="1805854"/>
                </a:lnTo>
                <a:lnTo>
                  <a:pt x="5186614" y="2156401"/>
                </a:lnTo>
                <a:lnTo>
                  <a:pt x="5522984" y="2156401"/>
                </a:lnTo>
                <a:close/>
                <a:moveTo>
                  <a:pt x="5522984" y="1440727"/>
                </a:moveTo>
                <a:lnTo>
                  <a:pt x="5186614" y="1440727"/>
                </a:lnTo>
                <a:lnTo>
                  <a:pt x="5186614" y="1791274"/>
                </a:lnTo>
                <a:lnTo>
                  <a:pt x="5522984" y="1791274"/>
                </a:lnTo>
                <a:close/>
                <a:moveTo>
                  <a:pt x="5522984" y="1075598"/>
                </a:moveTo>
                <a:lnTo>
                  <a:pt x="5186614" y="1075598"/>
                </a:lnTo>
                <a:lnTo>
                  <a:pt x="5186614" y="1426147"/>
                </a:lnTo>
                <a:lnTo>
                  <a:pt x="5522984" y="1426147"/>
                </a:lnTo>
                <a:close/>
                <a:moveTo>
                  <a:pt x="5522984" y="710474"/>
                </a:moveTo>
                <a:lnTo>
                  <a:pt x="5186614" y="710474"/>
                </a:lnTo>
                <a:lnTo>
                  <a:pt x="5186614" y="1061017"/>
                </a:lnTo>
                <a:lnTo>
                  <a:pt x="5522984" y="1061017"/>
                </a:lnTo>
                <a:close/>
                <a:moveTo>
                  <a:pt x="5522984" y="345347"/>
                </a:moveTo>
                <a:lnTo>
                  <a:pt x="5186614" y="345347"/>
                </a:lnTo>
                <a:lnTo>
                  <a:pt x="5186614" y="695893"/>
                </a:lnTo>
                <a:lnTo>
                  <a:pt x="5522984" y="695893"/>
                </a:lnTo>
                <a:close/>
                <a:moveTo>
                  <a:pt x="5874573" y="12004284"/>
                </a:moveTo>
                <a:lnTo>
                  <a:pt x="5538203" y="12004284"/>
                </a:lnTo>
                <a:lnTo>
                  <a:pt x="5538203" y="12354830"/>
                </a:lnTo>
                <a:lnTo>
                  <a:pt x="5874573" y="12354830"/>
                </a:lnTo>
                <a:close/>
                <a:moveTo>
                  <a:pt x="5874573" y="11639156"/>
                </a:moveTo>
                <a:lnTo>
                  <a:pt x="5538203" y="11639156"/>
                </a:lnTo>
                <a:lnTo>
                  <a:pt x="5538203" y="11989703"/>
                </a:lnTo>
                <a:lnTo>
                  <a:pt x="5874573" y="11989703"/>
                </a:lnTo>
                <a:close/>
                <a:moveTo>
                  <a:pt x="5874573" y="11274028"/>
                </a:moveTo>
                <a:lnTo>
                  <a:pt x="5538203" y="11274028"/>
                </a:lnTo>
                <a:lnTo>
                  <a:pt x="5538203" y="11624575"/>
                </a:lnTo>
                <a:lnTo>
                  <a:pt x="5874573" y="11624575"/>
                </a:lnTo>
                <a:close/>
                <a:moveTo>
                  <a:pt x="5874573" y="10908901"/>
                </a:moveTo>
                <a:lnTo>
                  <a:pt x="5538203" y="10908901"/>
                </a:lnTo>
                <a:lnTo>
                  <a:pt x="5538203" y="11259448"/>
                </a:lnTo>
                <a:lnTo>
                  <a:pt x="5874573" y="11259448"/>
                </a:lnTo>
                <a:close/>
                <a:moveTo>
                  <a:pt x="5874573" y="10543773"/>
                </a:moveTo>
                <a:lnTo>
                  <a:pt x="5538203" y="10543773"/>
                </a:lnTo>
                <a:lnTo>
                  <a:pt x="5538203" y="10894320"/>
                </a:lnTo>
                <a:lnTo>
                  <a:pt x="5874573" y="10894320"/>
                </a:lnTo>
                <a:close/>
                <a:moveTo>
                  <a:pt x="5874573" y="10178645"/>
                </a:moveTo>
                <a:lnTo>
                  <a:pt x="5538203" y="10178645"/>
                </a:lnTo>
                <a:lnTo>
                  <a:pt x="5538203" y="10529192"/>
                </a:lnTo>
                <a:lnTo>
                  <a:pt x="5874573" y="10529192"/>
                </a:lnTo>
                <a:close/>
                <a:moveTo>
                  <a:pt x="5874573" y="9813518"/>
                </a:moveTo>
                <a:lnTo>
                  <a:pt x="5538203" y="9813518"/>
                </a:lnTo>
                <a:lnTo>
                  <a:pt x="5538203" y="10164065"/>
                </a:lnTo>
                <a:lnTo>
                  <a:pt x="5874573" y="10164065"/>
                </a:lnTo>
                <a:close/>
                <a:moveTo>
                  <a:pt x="5874573" y="9448390"/>
                </a:moveTo>
                <a:lnTo>
                  <a:pt x="5538203" y="9448390"/>
                </a:lnTo>
                <a:lnTo>
                  <a:pt x="5538203" y="9798938"/>
                </a:lnTo>
                <a:lnTo>
                  <a:pt x="5874573" y="9798938"/>
                </a:lnTo>
                <a:close/>
                <a:moveTo>
                  <a:pt x="5874573" y="9083262"/>
                </a:moveTo>
                <a:lnTo>
                  <a:pt x="5538203" y="9083262"/>
                </a:lnTo>
                <a:lnTo>
                  <a:pt x="5538203" y="9433810"/>
                </a:lnTo>
                <a:lnTo>
                  <a:pt x="5874573" y="9433810"/>
                </a:lnTo>
                <a:close/>
                <a:moveTo>
                  <a:pt x="5874573" y="8718135"/>
                </a:moveTo>
                <a:lnTo>
                  <a:pt x="5538203" y="8718135"/>
                </a:lnTo>
                <a:lnTo>
                  <a:pt x="5538203" y="9068682"/>
                </a:lnTo>
                <a:lnTo>
                  <a:pt x="5874573" y="9068682"/>
                </a:lnTo>
                <a:close/>
                <a:moveTo>
                  <a:pt x="5874573" y="8353008"/>
                </a:moveTo>
                <a:lnTo>
                  <a:pt x="5538203" y="8353008"/>
                </a:lnTo>
                <a:lnTo>
                  <a:pt x="5538203" y="8703555"/>
                </a:lnTo>
                <a:lnTo>
                  <a:pt x="5874573" y="8703555"/>
                </a:lnTo>
                <a:close/>
                <a:moveTo>
                  <a:pt x="5874573" y="7987881"/>
                </a:moveTo>
                <a:lnTo>
                  <a:pt x="5538203" y="7987881"/>
                </a:lnTo>
                <a:lnTo>
                  <a:pt x="5538203" y="8338428"/>
                </a:lnTo>
                <a:lnTo>
                  <a:pt x="5874573" y="8338428"/>
                </a:lnTo>
                <a:close/>
                <a:moveTo>
                  <a:pt x="5874573" y="7622754"/>
                </a:moveTo>
                <a:lnTo>
                  <a:pt x="5538203" y="7622754"/>
                </a:lnTo>
                <a:lnTo>
                  <a:pt x="5538203" y="7973301"/>
                </a:lnTo>
                <a:lnTo>
                  <a:pt x="5874573" y="7973301"/>
                </a:lnTo>
                <a:close/>
                <a:moveTo>
                  <a:pt x="5874573" y="7257625"/>
                </a:moveTo>
                <a:lnTo>
                  <a:pt x="5538203" y="7257625"/>
                </a:lnTo>
                <a:lnTo>
                  <a:pt x="5538203" y="7608174"/>
                </a:lnTo>
                <a:lnTo>
                  <a:pt x="5874573" y="7608174"/>
                </a:lnTo>
                <a:close/>
                <a:moveTo>
                  <a:pt x="5874573" y="6892501"/>
                </a:moveTo>
                <a:lnTo>
                  <a:pt x="5538203" y="6892501"/>
                </a:lnTo>
                <a:lnTo>
                  <a:pt x="5538203" y="7243044"/>
                </a:lnTo>
                <a:lnTo>
                  <a:pt x="5874573" y="7243044"/>
                </a:lnTo>
                <a:close/>
                <a:moveTo>
                  <a:pt x="5874573" y="6527374"/>
                </a:moveTo>
                <a:lnTo>
                  <a:pt x="5538203" y="6527374"/>
                </a:lnTo>
                <a:lnTo>
                  <a:pt x="5538203" y="6877920"/>
                </a:lnTo>
                <a:lnTo>
                  <a:pt x="5874573" y="6877920"/>
                </a:lnTo>
                <a:close/>
                <a:moveTo>
                  <a:pt x="5874573" y="6187385"/>
                </a:moveTo>
                <a:lnTo>
                  <a:pt x="5538204" y="6187385"/>
                </a:lnTo>
                <a:lnTo>
                  <a:pt x="5538204" y="6357302"/>
                </a:lnTo>
                <a:lnTo>
                  <a:pt x="5538203" y="6357302"/>
                </a:lnTo>
                <a:lnTo>
                  <a:pt x="5538203" y="6512794"/>
                </a:lnTo>
                <a:lnTo>
                  <a:pt x="5874573" y="6512794"/>
                </a:lnTo>
                <a:close/>
                <a:moveTo>
                  <a:pt x="5874574" y="5822257"/>
                </a:moveTo>
                <a:lnTo>
                  <a:pt x="5538204" y="5822257"/>
                </a:lnTo>
                <a:lnTo>
                  <a:pt x="5538204" y="6172803"/>
                </a:lnTo>
                <a:lnTo>
                  <a:pt x="5874574" y="6172803"/>
                </a:lnTo>
                <a:close/>
                <a:moveTo>
                  <a:pt x="5874574" y="5457129"/>
                </a:moveTo>
                <a:lnTo>
                  <a:pt x="5538204" y="5457129"/>
                </a:lnTo>
                <a:lnTo>
                  <a:pt x="5538204" y="5807676"/>
                </a:lnTo>
                <a:lnTo>
                  <a:pt x="5874574" y="5807676"/>
                </a:lnTo>
                <a:close/>
                <a:moveTo>
                  <a:pt x="5874574" y="5092001"/>
                </a:moveTo>
                <a:lnTo>
                  <a:pt x="5538204" y="5092001"/>
                </a:lnTo>
                <a:lnTo>
                  <a:pt x="5538204" y="5442548"/>
                </a:lnTo>
                <a:lnTo>
                  <a:pt x="5874574" y="5442548"/>
                </a:lnTo>
                <a:close/>
                <a:moveTo>
                  <a:pt x="5874574" y="4726874"/>
                </a:moveTo>
                <a:lnTo>
                  <a:pt x="5538204" y="4726874"/>
                </a:lnTo>
                <a:lnTo>
                  <a:pt x="5538204" y="5077421"/>
                </a:lnTo>
                <a:lnTo>
                  <a:pt x="5874574" y="5077421"/>
                </a:lnTo>
                <a:close/>
                <a:moveTo>
                  <a:pt x="5874574" y="4361746"/>
                </a:moveTo>
                <a:lnTo>
                  <a:pt x="5538204" y="4361746"/>
                </a:lnTo>
                <a:lnTo>
                  <a:pt x="5538204" y="4712293"/>
                </a:lnTo>
                <a:lnTo>
                  <a:pt x="5874574" y="4712293"/>
                </a:lnTo>
                <a:close/>
                <a:moveTo>
                  <a:pt x="5874574" y="3996618"/>
                </a:moveTo>
                <a:lnTo>
                  <a:pt x="5538204" y="3996618"/>
                </a:lnTo>
                <a:lnTo>
                  <a:pt x="5538204" y="4347165"/>
                </a:lnTo>
                <a:lnTo>
                  <a:pt x="5874574" y="4347165"/>
                </a:lnTo>
                <a:close/>
                <a:moveTo>
                  <a:pt x="5874574" y="3631491"/>
                </a:moveTo>
                <a:lnTo>
                  <a:pt x="5538204" y="3631491"/>
                </a:lnTo>
                <a:lnTo>
                  <a:pt x="5538204" y="3982038"/>
                </a:lnTo>
                <a:lnTo>
                  <a:pt x="5874574" y="3982038"/>
                </a:lnTo>
                <a:close/>
                <a:moveTo>
                  <a:pt x="5874574" y="3266363"/>
                </a:moveTo>
                <a:lnTo>
                  <a:pt x="5538204" y="3266363"/>
                </a:lnTo>
                <a:lnTo>
                  <a:pt x="5538204" y="3616911"/>
                </a:lnTo>
                <a:lnTo>
                  <a:pt x="5874574" y="3616911"/>
                </a:lnTo>
                <a:close/>
                <a:moveTo>
                  <a:pt x="5874574" y="2901235"/>
                </a:moveTo>
                <a:lnTo>
                  <a:pt x="5538204" y="2901235"/>
                </a:lnTo>
                <a:lnTo>
                  <a:pt x="5538204" y="3251783"/>
                </a:lnTo>
                <a:lnTo>
                  <a:pt x="5874574" y="3251783"/>
                </a:lnTo>
                <a:close/>
                <a:moveTo>
                  <a:pt x="5874574" y="2536108"/>
                </a:moveTo>
                <a:lnTo>
                  <a:pt x="5538204" y="2536108"/>
                </a:lnTo>
                <a:lnTo>
                  <a:pt x="5538204" y="2886655"/>
                </a:lnTo>
                <a:lnTo>
                  <a:pt x="5874574" y="2886655"/>
                </a:lnTo>
                <a:close/>
                <a:moveTo>
                  <a:pt x="5874574" y="2170981"/>
                </a:moveTo>
                <a:lnTo>
                  <a:pt x="5538204" y="2170981"/>
                </a:lnTo>
                <a:lnTo>
                  <a:pt x="5538204" y="2521528"/>
                </a:lnTo>
                <a:lnTo>
                  <a:pt x="5874574" y="2521528"/>
                </a:lnTo>
                <a:close/>
                <a:moveTo>
                  <a:pt x="5874574" y="1805854"/>
                </a:moveTo>
                <a:lnTo>
                  <a:pt x="5538204" y="1805854"/>
                </a:lnTo>
                <a:lnTo>
                  <a:pt x="5538204" y="2156401"/>
                </a:lnTo>
                <a:lnTo>
                  <a:pt x="5874574" y="2156401"/>
                </a:lnTo>
                <a:close/>
                <a:moveTo>
                  <a:pt x="5874574" y="1440727"/>
                </a:moveTo>
                <a:lnTo>
                  <a:pt x="5538204" y="1440727"/>
                </a:lnTo>
                <a:lnTo>
                  <a:pt x="5538204" y="1791274"/>
                </a:lnTo>
                <a:lnTo>
                  <a:pt x="5874574" y="1791274"/>
                </a:lnTo>
                <a:close/>
                <a:moveTo>
                  <a:pt x="5874574" y="1075598"/>
                </a:moveTo>
                <a:lnTo>
                  <a:pt x="5538204" y="1075598"/>
                </a:lnTo>
                <a:lnTo>
                  <a:pt x="5538204" y="1426147"/>
                </a:lnTo>
                <a:lnTo>
                  <a:pt x="5874574" y="1426147"/>
                </a:lnTo>
                <a:close/>
                <a:moveTo>
                  <a:pt x="5874574" y="710474"/>
                </a:moveTo>
                <a:lnTo>
                  <a:pt x="5538204" y="710474"/>
                </a:lnTo>
                <a:lnTo>
                  <a:pt x="5538204" y="1061017"/>
                </a:lnTo>
                <a:lnTo>
                  <a:pt x="5874574" y="1061017"/>
                </a:lnTo>
                <a:close/>
                <a:moveTo>
                  <a:pt x="5874574" y="345347"/>
                </a:moveTo>
                <a:lnTo>
                  <a:pt x="5538204" y="345347"/>
                </a:lnTo>
                <a:lnTo>
                  <a:pt x="5538204" y="695893"/>
                </a:lnTo>
                <a:lnTo>
                  <a:pt x="5874574" y="695893"/>
                </a:lnTo>
                <a:close/>
                <a:moveTo>
                  <a:pt x="6226162" y="12004284"/>
                </a:moveTo>
                <a:lnTo>
                  <a:pt x="5889793" y="12004284"/>
                </a:lnTo>
                <a:lnTo>
                  <a:pt x="5889793" y="12354830"/>
                </a:lnTo>
                <a:lnTo>
                  <a:pt x="6226162" y="12354830"/>
                </a:lnTo>
                <a:close/>
                <a:moveTo>
                  <a:pt x="6226162" y="11639156"/>
                </a:moveTo>
                <a:lnTo>
                  <a:pt x="5889793" y="11639156"/>
                </a:lnTo>
                <a:lnTo>
                  <a:pt x="5889793" y="11989703"/>
                </a:lnTo>
                <a:lnTo>
                  <a:pt x="6226162" y="11989703"/>
                </a:lnTo>
                <a:close/>
                <a:moveTo>
                  <a:pt x="6226162" y="11274028"/>
                </a:moveTo>
                <a:lnTo>
                  <a:pt x="5889793" y="11274028"/>
                </a:lnTo>
                <a:lnTo>
                  <a:pt x="5889793" y="11624575"/>
                </a:lnTo>
                <a:lnTo>
                  <a:pt x="6226162" y="11624575"/>
                </a:lnTo>
                <a:close/>
                <a:moveTo>
                  <a:pt x="6226162" y="10908900"/>
                </a:moveTo>
                <a:lnTo>
                  <a:pt x="5889793" y="10908901"/>
                </a:lnTo>
                <a:lnTo>
                  <a:pt x="5889793" y="11259448"/>
                </a:lnTo>
                <a:lnTo>
                  <a:pt x="6226162" y="11259448"/>
                </a:lnTo>
                <a:close/>
                <a:moveTo>
                  <a:pt x="6226162" y="10543773"/>
                </a:moveTo>
                <a:lnTo>
                  <a:pt x="5889793" y="10543773"/>
                </a:lnTo>
                <a:lnTo>
                  <a:pt x="5889793" y="10894320"/>
                </a:lnTo>
                <a:lnTo>
                  <a:pt x="6226162" y="10894320"/>
                </a:lnTo>
                <a:close/>
                <a:moveTo>
                  <a:pt x="6226162" y="10178645"/>
                </a:moveTo>
                <a:lnTo>
                  <a:pt x="5889793" y="10178645"/>
                </a:lnTo>
                <a:lnTo>
                  <a:pt x="5889793" y="10529192"/>
                </a:lnTo>
                <a:lnTo>
                  <a:pt x="6226162" y="10529192"/>
                </a:lnTo>
                <a:close/>
                <a:moveTo>
                  <a:pt x="6226162" y="9813518"/>
                </a:moveTo>
                <a:lnTo>
                  <a:pt x="5889793" y="9813518"/>
                </a:lnTo>
                <a:lnTo>
                  <a:pt x="5889793" y="10164065"/>
                </a:lnTo>
                <a:lnTo>
                  <a:pt x="6226162" y="10164065"/>
                </a:lnTo>
                <a:close/>
                <a:moveTo>
                  <a:pt x="6226162" y="9448390"/>
                </a:moveTo>
                <a:lnTo>
                  <a:pt x="5889793" y="9448390"/>
                </a:lnTo>
                <a:lnTo>
                  <a:pt x="5889793" y="9798938"/>
                </a:lnTo>
                <a:lnTo>
                  <a:pt x="6226162" y="9798938"/>
                </a:lnTo>
                <a:close/>
                <a:moveTo>
                  <a:pt x="6226162" y="9083262"/>
                </a:moveTo>
                <a:lnTo>
                  <a:pt x="5889793" y="9083262"/>
                </a:lnTo>
                <a:lnTo>
                  <a:pt x="5889793" y="9433810"/>
                </a:lnTo>
                <a:lnTo>
                  <a:pt x="6226162" y="9433810"/>
                </a:lnTo>
                <a:close/>
                <a:moveTo>
                  <a:pt x="6226162" y="8718135"/>
                </a:moveTo>
                <a:lnTo>
                  <a:pt x="5889793" y="8718135"/>
                </a:lnTo>
                <a:lnTo>
                  <a:pt x="5889793" y="9068682"/>
                </a:lnTo>
                <a:lnTo>
                  <a:pt x="6226162" y="9068682"/>
                </a:lnTo>
                <a:close/>
                <a:moveTo>
                  <a:pt x="6226162" y="8353008"/>
                </a:moveTo>
                <a:lnTo>
                  <a:pt x="5889793" y="8353008"/>
                </a:lnTo>
                <a:lnTo>
                  <a:pt x="5889793" y="8703555"/>
                </a:lnTo>
                <a:lnTo>
                  <a:pt x="6226162" y="8703555"/>
                </a:lnTo>
                <a:close/>
                <a:moveTo>
                  <a:pt x="6226162" y="7987881"/>
                </a:moveTo>
                <a:lnTo>
                  <a:pt x="5889793" y="7987881"/>
                </a:lnTo>
                <a:lnTo>
                  <a:pt x="5889793" y="8338428"/>
                </a:lnTo>
                <a:lnTo>
                  <a:pt x="6226162" y="8338428"/>
                </a:lnTo>
                <a:close/>
                <a:moveTo>
                  <a:pt x="6226162" y="7622754"/>
                </a:moveTo>
                <a:lnTo>
                  <a:pt x="5889793" y="7622754"/>
                </a:lnTo>
                <a:lnTo>
                  <a:pt x="5889793" y="7973301"/>
                </a:lnTo>
                <a:lnTo>
                  <a:pt x="6226162" y="7973301"/>
                </a:lnTo>
                <a:close/>
                <a:moveTo>
                  <a:pt x="6226162" y="7257625"/>
                </a:moveTo>
                <a:lnTo>
                  <a:pt x="5889793" y="7257625"/>
                </a:lnTo>
                <a:lnTo>
                  <a:pt x="5889793" y="7608174"/>
                </a:lnTo>
                <a:lnTo>
                  <a:pt x="6226162" y="7608174"/>
                </a:lnTo>
                <a:close/>
                <a:moveTo>
                  <a:pt x="6226162" y="6892501"/>
                </a:moveTo>
                <a:lnTo>
                  <a:pt x="5889793" y="6892501"/>
                </a:lnTo>
                <a:lnTo>
                  <a:pt x="5889793" y="7243044"/>
                </a:lnTo>
                <a:lnTo>
                  <a:pt x="6226162" y="7243044"/>
                </a:lnTo>
                <a:close/>
                <a:moveTo>
                  <a:pt x="6226163" y="6527374"/>
                </a:moveTo>
                <a:lnTo>
                  <a:pt x="5889793" y="6527374"/>
                </a:lnTo>
                <a:lnTo>
                  <a:pt x="5889793" y="6877920"/>
                </a:lnTo>
                <a:lnTo>
                  <a:pt x="6226162" y="6877921"/>
                </a:lnTo>
                <a:close/>
                <a:moveTo>
                  <a:pt x="6226163" y="6187384"/>
                </a:moveTo>
                <a:lnTo>
                  <a:pt x="5889794" y="6187385"/>
                </a:lnTo>
                <a:lnTo>
                  <a:pt x="5889794" y="6357302"/>
                </a:lnTo>
                <a:lnTo>
                  <a:pt x="5889793" y="6357302"/>
                </a:lnTo>
                <a:lnTo>
                  <a:pt x="5889793" y="6512794"/>
                </a:lnTo>
                <a:lnTo>
                  <a:pt x="6226163" y="6512794"/>
                </a:lnTo>
                <a:lnTo>
                  <a:pt x="6226163" y="6357302"/>
                </a:lnTo>
                <a:close/>
                <a:moveTo>
                  <a:pt x="6226163" y="5822257"/>
                </a:moveTo>
                <a:lnTo>
                  <a:pt x="5889794" y="5822257"/>
                </a:lnTo>
                <a:lnTo>
                  <a:pt x="5889794" y="6172803"/>
                </a:lnTo>
                <a:lnTo>
                  <a:pt x="6226163" y="6172803"/>
                </a:lnTo>
                <a:close/>
                <a:moveTo>
                  <a:pt x="6226163" y="5457129"/>
                </a:moveTo>
                <a:lnTo>
                  <a:pt x="5889794" y="5457129"/>
                </a:lnTo>
                <a:lnTo>
                  <a:pt x="5889794" y="5807676"/>
                </a:lnTo>
                <a:lnTo>
                  <a:pt x="6226163" y="5807676"/>
                </a:lnTo>
                <a:close/>
                <a:moveTo>
                  <a:pt x="6226163" y="5092001"/>
                </a:moveTo>
                <a:lnTo>
                  <a:pt x="5889794" y="5092001"/>
                </a:lnTo>
                <a:lnTo>
                  <a:pt x="5889794" y="5442548"/>
                </a:lnTo>
                <a:lnTo>
                  <a:pt x="6226163" y="5442548"/>
                </a:lnTo>
                <a:close/>
                <a:moveTo>
                  <a:pt x="6226163" y="4726873"/>
                </a:moveTo>
                <a:lnTo>
                  <a:pt x="5889794" y="4726874"/>
                </a:lnTo>
                <a:lnTo>
                  <a:pt x="5889794" y="5077421"/>
                </a:lnTo>
                <a:lnTo>
                  <a:pt x="6226163" y="5077421"/>
                </a:lnTo>
                <a:close/>
                <a:moveTo>
                  <a:pt x="6226163" y="4361746"/>
                </a:moveTo>
                <a:lnTo>
                  <a:pt x="5889794" y="4361746"/>
                </a:lnTo>
                <a:lnTo>
                  <a:pt x="5889794" y="4712293"/>
                </a:lnTo>
                <a:lnTo>
                  <a:pt x="6226163" y="4712293"/>
                </a:lnTo>
                <a:close/>
                <a:moveTo>
                  <a:pt x="6226163" y="3996618"/>
                </a:moveTo>
                <a:lnTo>
                  <a:pt x="5889794" y="3996618"/>
                </a:lnTo>
                <a:lnTo>
                  <a:pt x="5889794" y="4347165"/>
                </a:lnTo>
                <a:lnTo>
                  <a:pt x="6226163" y="4347165"/>
                </a:lnTo>
                <a:close/>
                <a:moveTo>
                  <a:pt x="6226163" y="3631491"/>
                </a:moveTo>
                <a:lnTo>
                  <a:pt x="5889794" y="3631491"/>
                </a:lnTo>
                <a:lnTo>
                  <a:pt x="5889794" y="3982038"/>
                </a:lnTo>
                <a:lnTo>
                  <a:pt x="6226163" y="3982038"/>
                </a:lnTo>
                <a:close/>
                <a:moveTo>
                  <a:pt x="6226163" y="3266363"/>
                </a:moveTo>
                <a:lnTo>
                  <a:pt x="5889794" y="3266363"/>
                </a:lnTo>
                <a:lnTo>
                  <a:pt x="5889794" y="3616911"/>
                </a:lnTo>
                <a:lnTo>
                  <a:pt x="6226163" y="3616911"/>
                </a:lnTo>
                <a:close/>
                <a:moveTo>
                  <a:pt x="6226163" y="2901235"/>
                </a:moveTo>
                <a:lnTo>
                  <a:pt x="5889794" y="2901235"/>
                </a:lnTo>
                <a:lnTo>
                  <a:pt x="5889794" y="3251783"/>
                </a:lnTo>
                <a:lnTo>
                  <a:pt x="6226163" y="3251783"/>
                </a:lnTo>
                <a:close/>
                <a:moveTo>
                  <a:pt x="6226163" y="2536108"/>
                </a:moveTo>
                <a:lnTo>
                  <a:pt x="5889794" y="2536108"/>
                </a:lnTo>
                <a:lnTo>
                  <a:pt x="5889794" y="2886655"/>
                </a:lnTo>
                <a:lnTo>
                  <a:pt x="6226163" y="2886655"/>
                </a:lnTo>
                <a:close/>
                <a:moveTo>
                  <a:pt x="6226163" y="2170981"/>
                </a:moveTo>
                <a:lnTo>
                  <a:pt x="5889794" y="2170981"/>
                </a:lnTo>
                <a:lnTo>
                  <a:pt x="5889794" y="2521528"/>
                </a:lnTo>
                <a:lnTo>
                  <a:pt x="6226163" y="2521528"/>
                </a:lnTo>
                <a:close/>
                <a:moveTo>
                  <a:pt x="6226163" y="1805854"/>
                </a:moveTo>
                <a:lnTo>
                  <a:pt x="5889794" y="1805854"/>
                </a:lnTo>
                <a:lnTo>
                  <a:pt x="5889794" y="2156401"/>
                </a:lnTo>
                <a:lnTo>
                  <a:pt x="6226163" y="2156401"/>
                </a:lnTo>
                <a:close/>
                <a:moveTo>
                  <a:pt x="6226163" y="1440727"/>
                </a:moveTo>
                <a:lnTo>
                  <a:pt x="5889794" y="1440727"/>
                </a:lnTo>
                <a:lnTo>
                  <a:pt x="5889794" y="1791274"/>
                </a:lnTo>
                <a:lnTo>
                  <a:pt x="6226163" y="1791274"/>
                </a:lnTo>
                <a:close/>
                <a:moveTo>
                  <a:pt x="6226163" y="1075598"/>
                </a:moveTo>
                <a:lnTo>
                  <a:pt x="5889794" y="1075598"/>
                </a:lnTo>
                <a:lnTo>
                  <a:pt x="5889794" y="1426147"/>
                </a:lnTo>
                <a:lnTo>
                  <a:pt x="6226163" y="1426147"/>
                </a:lnTo>
                <a:close/>
                <a:moveTo>
                  <a:pt x="6226163" y="710474"/>
                </a:moveTo>
                <a:lnTo>
                  <a:pt x="5889794" y="710474"/>
                </a:lnTo>
                <a:lnTo>
                  <a:pt x="5889794" y="1061017"/>
                </a:lnTo>
                <a:lnTo>
                  <a:pt x="6226163" y="1061017"/>
                </a:lnTo>
                <a:close/>
                <a:moveTo>
                  <a:pt x="6226164" y="345347"/>
                </a:moveTo>
                <a:lnTo>
                  <a:pt x="5889794" y="345347"/>
                </a:lnTo>
                <a:lnTo>
                  <a:pt x="5889794" y="695893"/>
                </a:lnTo>
                <a:lnTo>
                  <a:pt x="6226163" y="695894"/>
                </a:lnTo>
                <a:close/>
                <a:moveTo>
                  <a:pt x="6577751" y="12004284"/>
                </a:moveTo>
                <a:lnTo>
                  <a:pt x="6241382" y="12004284"/>
                </a:lnTo>
                <a:lnTo>
                  <a:pt x="6241382" y="12354830"/>
                </a:lnTo>
                <a:lnTo>
                  <a:pt x="6577751" y="12354830"/>
                </a:lnTo>
                <a:close/>
                <a:moveTo>
                  <a:pt x="6577751" y="11639156"/>
                </a:moveTo>
                <a:lnTo>
                  <a:pt x="6241382" y="11639156"/>
                </a:lnTo>
                <a:lnTo>
                  <a:pt x="6241382" y="11989703"/>
                </a:lnTo>
                <a:lnTo>
                  <a:pt x="6577751" y="11989703"/>
                </a:lnTo>
                <a:close/>
                <a:moveTo>
                  <a:pt x="6577751" y="11274028"/>
                </a:moveTo>
                <a:lnTo>
                  <a:pt x="6241382" y="11274028"/>
                </a:lnTo>
                <a:lnTo>
                  <a:pt x="6241382" y="11624575"/>
                </a:lnTo>
                <a:lnTo>
                  <a:pt x="6577751" y="11624575"/>
                </a:lnTo>
                <a:close/>
                <a:moveTo>
                  <a:pt x="6577751" y="10908900"/>
                </a:moveTo>
                <a:lnTo>
                  <a:pt x="6241382" y="10908900"/>
                </a:lnTo>
                <a:lnTo>
                  <a:pt x="6241382" y="11259448"/>
                </a:lnTo>
                <a:lnTo>
                  <a:pt x="6577751" y="11259448"/>
                </a:lnTo>
                <a:close/>
                <a:moveTo>
                  <a:pt x="6577751" y="10543773"/>
                </a:moveTo>
                <a:lnTo>
                  <a:pt x="6241382" y="10543773"/>
                </a:lnTo>
                <a:lnTo>
                  <a:pt x="6241382" y="10894320"/>
                </a:lnTo>
                <a:lnTo>
                  <a:pt x="6577751" y="10894320"/>
                </a:lnTo>
                <a:close/>
                <a:moveTo>
                  <a:pt x="6577751" y="10178645"/>
                </a:moveTo>
                <a:lnTo>
                  <a:pt x="6241382" y="10178645"/>
                </a:lnTo>
                <a:lnTo>
                  <a:pt x="6241382" y="10529192"/>
                </a:lnTo>
                <a:lnTo>
                  <a:pt x="6577751" y="10529192"/>
                </a:lnTo>
                <a:close/>
                <a:moveTo>
                  <a:pt x="6577751" y="9813518"/>
                </a:moveTo>
                <a:lnTo>
                  <a:pt x="6241382" y="9813518"/>
                </a:lnTo>
                <a:lnTo>
                  <a:pt x="6241382" y="10164065"/>
                </a:lnTo>
                <a:lnTo>
                  <a:pt x="6577751" y="10164065"/>
                </a:lnTo>
                <a:close/>
                <a:moveTo>
                  <a:pt x="6577751" y="9448390"/>
                </a:moveTo>
                <a:lnTo>
                  <a:pt x="6241382" y="9448390"/>
                </a:lnTo>
                <a:lnTo>
                  <a:pt x="6241382" y="9798938"/>
                </a:lnTo>
                <a:lnTo>
                  <a:pt x="6577751" y="9798938"/>
                </a:lnTo>
                <a:close/>
                <a:moveTo>
                  <a:pt x="6577751" y="9083262"/>
                </a:moveTo>
                <a:lnTo>
                  <a:pt x="6241382" y="9083262"/>
                </a:lnTo>
                <a:lnTo>
                  <a:pt x="6241382" y="9433810"/>
                </a:lnTo>
                <a:lnTo>
                  <a:pt x="6577751" y="9433810"/>
                </a:lnTo>
                <a:close/>
                <a:moveTo>
                  <a:pt x="6577751" y="8718135"/>
                </a:moveTo>
                <a:lnTo>
                  <a:pt x="6241382" y="8718135"/>
                </a:lnTo>
                <a:lnTo>
                  <a:pt x="6241382" y="9068682"/>
                </a:lnTo>
                <a:lnTo>
                  <a:pt x="6577751" y="9068682"/>
                </a:lnTo>
                <a:close/>
                <a:moveTo>
                  <a:pt x="6577751" y="8353008"/>
                </a:moveTo>
                <a:lnTo>
                  <a:pt x="6241382" y="8353008"/>
                </a:lnTo>
                <a:lnTo>
                  <a:pt x="6241382" y="8703555"/>
                </a:lnTo>
                <a:lnTo>
                  <a:pt x="6577751" y="8703555"/>
                </a:lnTo>
                <a:close/>
                <a:moveTo>
                  <a:pt x="6577751" y="7987881"/>
                </a:moveTo>
                <a:lnTo>
                  <a:pt x="6241382" y="7987881"/>
                </a:lnTo>
                <a:lnTo>
                  <a:pt x="6241382" y="8338428"/>
                </a:lnTo>
                <a:lnTo>
                  <a:pt x="6577751" y="8338428"/>
                </a:lnTo>
                <a:close/>
                <a:moveTo>
                  <a:pt x="6577751" y="7622754"/>
                </a:moveTo>
                <a:lnTo>
                  <a:pt x="6241382" y="7622754"/>
                </a:lnTo>
                <a:lnTo>
                  <a:pt x="6241382" y="7973301"/>
                </a:lnTo>
                <a:lnTo>
                  <a:pt x="6577751" y="7973301"/>
                </a:lnTo>
                <a:close/>
                <a:moveTo>
                  <a:pt x="6577751" y="7257625"/>
                </a:moveTo>
                <a:lnTo>
                  <a:pt x="6241382" y="7257625"/>
                </a:lnTo>
                <a:lnTo>
                  <a:pt x="6241382" y="7608174"/>
                </a:lnTo>
                <a:lnTo>
                  <a:pt x="6577751" y="7608174"/>
                </a:lnTo>
                <a:close/>
                <a:moveTo>
                  <a:pt x="6577751" y="6892501"/>
                </a:moveTo>
                <a:lnTo>
                  <a:pt x="6241382" y="6892501"/>
                </a:lnTo>
                <a:lnTo>
                  <a:pt x="6241382" y="7243044"/>
                </a:lnTo>
                <a:lnTo>
                  <a:pt x="6577751" y="7243044"/>
                </a:lnTo>
                <a:close/>
                <a:moveTo>
                  <a:pt x="6577752" y="6527374"/>
                </a:moveTo>
                <a:lnTo>
                  <a:pt x="6241383" y="6527374"/>
                </a:lnTo>
                <a:lnTo>
                  <a:pt x="6241382" y="6877921"/>
                </a:lnTo>
                <a:lnTo>
                  <a:pt x="6577751" y="6877921"/>
                </a:lnTo>
                <a:close/>
                <a:moveTo>
                  <a:pt x="6577752" y="6187384"/>
                </a:moveTo>
                <a:lnTo>
                  <a:pt x="6241383" y="6187384"/>
                </a:lnTo>
                <a:lnTo>
                  <a:pt x="6241383" y="6357302"/>
                </a:lnTo>
                <a:lnTo>
                  <a:pt x="6241383" y="6512794"/>
                </a:lnTo>
                <a:lnTo>
                  <a:pt x="6577752" y="6512794"/>
                </a:lnTo>
                <a:lnTo>
                  <a:pt x="6577752" y="6357302"/>
                </a:lnTo>
                <a:close/>
                <a:moveTo>
                  <a:pt x="6577752" y="5822257"/>
                </a:moveTo>
                <a:lnTo>
                  <a:pt x="6241383" y="5822257"/>
                </a:lnTo>
                <a:lnTo>
                  <a:pt x="6241383" y="6172803"/>
                </a:lnTo>
                <a:lnTo>
                  <a:pt x="6577752" y="6172803"/>
                </a:lnTo>
                <a:close/>
                <a:moveTo>
                  <a:pt x="6577752" y="5457129"/>
                </a:moveTo>
                <a:lnTo>
                  <a:pt x="6241383" y="5457129"/>
                </a:lnTo>
                <a:lnTo>
                  <a:pt x="6241383" y="5807676"/>
                </a:lnTo>
                <a:lnTo>
                  <a:pt x="6577752" y="5807676"/>
                </a:lnTo>
                <a:close/>
                <a:moveTo>
                  <a:pt x="6577752" y="5092001"/>
                </a:moveTo>
                <a:lnTo>
                  <a:pt x="6241383" y="5092001"/>
                </a:lnTo>
                <a:lnTo>
                  <a:pt x="6241383" y="5442548"/>
                </a:lnTo>
                <a:lnTo>
                  <a:pt x="6577752" y="5442548"/>
                </a:lnTo>
                <a:close/>
                <a:moveTo>
                  <a:pt x="6577752" y="4726873"/>
                </a:moveTo>
                <a:lnTo>
                  <a:pt x="6241383" y="4726873"/>
                </a:lnTo>
                <a:lnTo>
                  <a:pt x="6241383" y="5077421"/>
                </a:lnTo>
                <a:lnTo>
                  <a:pt x="6577752" y="5077421"/>
                </a:lnTo>
                <a:close/>
                <a:moveTo>
                  <a:pt x="6577752" y="4361746"/>
                </a:moveTo>
                <a:lnTo>
                  <a:pt x="6241383" y="4361746"/>
                </a:lnTo>
                <a:lnTo>
                  <a:pt x="6241383" y="4712293"/>
                </a:lnTo>
                <a:lnTo>
                  <a:pt x="6577752" y="4712293"/>
                </a:lnTo>
                <a:close/>
                <a:moveTo>
                  <a:pt x="6577752" y="3996618"/>
                </a:moveTo>
                <a:lnTo>
                  <a:pt x="6241383" y="3996618"/>
                </a:lnTo>
                <a:lnTo>
                  <a:pt x="6241383" y="4347165"/>
                </a:lnTo>
                <a:lnTo>
                  <a:pt x="6577752" y="4347165"/>
                </a:lnTo>
                <a:close/>
                <a:moveTo>
                  <a:pt x="6577752" y="3631491"/>
                </a:moveTo>
                <a:lnTo>
                  <a:pt x="6241383" y="3631491"/>
                </a:lnTo>
                <a:lnTo>
                  <a:pt x="6241383" y="3982038"/>
                </a:lnTo>
                <a:lnTo>
                  <a:pt x="6577752" y="3982038"/>
                </a:lnTo>
                <a:close/>
                <a:moveTo>
                  <a:pt x="6577752" y="3266363"/>
                </a:moveTo>
                <a:lnTo>
                  <a:pt x="6241383" y="3266363"/>
                </a:lnTo>
                <a:lnTo>
                  <a:pt x="6241383" y="3616911"/>
                </a:lnTo>
                <a:lnTo>
                  <a:pt x="6577752" y="3616911"/>
                </a:lnTo>
                <a:close/>
                <a:moveTo>
                  <a:pt x="6577752" y="2901235"/>
                </a:moveTo>
                <a:lnTo>
                  <a:pt x="6241383" y="2901235"/>
                </a:lnTo>
                <a:lnTo>
                  <a:pt x="6241383" y="3251783"/>
                </a:lnTo>
                <a:lnTo>
                  <a:pt x="6577752" y="3251783"/>
                </a:lnTo>
                <a:close/>
                <a:moveTo>
                  <a:pt x="6577752" y="2536108"/>
                </a:moveTo>
                <a:lnTo>
                  <a:pt x="6241383" y="2536108"/>
                </a:lnTo>
                <a:lnTo>
                  <a:pt x="6241383" y="2886655"/>
                </a:lnTo>
                <a:lnTo>
                  <a:pt x="6577752" y="2886655"/>
                </a:lnTo>
                <a:close/>
                <a:moveTo>
                  <a:pt x="6577752" y="2170981"/>
                </a:moveTo>
                <a:lnTo>
                  <a:pt x="6241383" y="2170981"/>
                </a:lnTo>
                <a:lnTo>
                  <a:pt x="6241383" y="2521528"/>
                </a:lnTo>
                <a:lnTo>
                  <a:pt x="6577752" y="2521528"/>
                </a:lnTo>
                <a:close/>
                <a:moveTo>
                  <a:pt x="6577752" y="1805854"/>
                </a:moveTo>
                <a:lnTo>
                  <a:pt x="6241383" y="1805854"/>
                </a:lnTo>
                <a:lnTo>
                  <a:pt x="6241383" y="2156401"/>
                </a:lnTo>
                <a:lnTo>
                  <a:pt x="6577752" y="2156401"/>
                </a:lnTo>
                <a:close/>
                <a:moveTo>
                  <a:pt x="6577752" y="1440727"/>
                </a:moveTo>
                <a:lnTo>
                  <a:pt x="6241383" y="1440727"/>
                </a:lnTo>
                <a:lnTo>
                  <a:pt x="6241383" y="1791274"/>
                </a:lnTo>
                <a:lnTo>
                  <a:pt x="6577752" y="1791274"/>
                </a:lnTo>
                <a:close/>
                <a:moveTo>
                  <a:pt x="6577752" y="1075598"/>
                </a:moveTo>
                <a:lnTo>
                  <a:pt x="6241383" y="1075598"/>
                </a:lnTo>
                <a:lnTo>
                  <a:pt x="6241383" y="1426147"/>
                </a:lnTo>
                <a:lnTo>
                  <a:pt x="6577752" y="1426147"/>
                </a:lnTo>
                <a:close/>
                <a:moveTo>
                  <a:pt x="6577752" y="710474"/>
                </a:moveTo>
                <a:lnTo>
                  <a:pt x="6241383" y="710474"/>
                </a:lnTo>
                <a:lnTo>
                  <a:pt x="6241383" y="1061017"/>
                </a:lnTo>
                <a:lnTo>
                  <a:pt x="6577752" y="1061017"/>
                </a:lnTo>
                <a:close/>
                <a:moveTo>
                  <a:pt x="6577753" y="345347"/>
                </a:moveTo>
                <a:lnTo>
                  <a:pt x="6241384" y="345347"/>
                </a:lnTo>
                <a:lnTo>
                  <a:pt x="6241383" y="695894"/>
                </a:lnTo>
                <a:lnTo>
                  <a:pt x="6577752" y="695894"/>
                </a:lnTo>
                <a:close/>
                <a:moveTo>
                  <a:pt x="6929342" y="12004284"/>
                </a:moveTo>
                <a:lnTo>
                  <a:pt x="6592971" y="12004284"/>
                </a:lnTo>
                <a:lnTo>
                  <a:pt x="6592971" y="12354830"/>
                </a:lnTo>
                <a:lnTo>
                  <a:pt x="6929342" y="12354830"/>
                </a:lnTo>
                <a:close/>
                <a:moveTo>
                  <a:pt x="6929342" y="11639156"/>
                </a:moveTo>
                <a:lnTo>
                  <a:pt x="6592971" y="11639156"/>
                </a:lnTo>
                <a:lnTo>
                  <a:pt x="6592971" y="11989703"/>
                </a:lnTo>
                <a:lnTo>
                  <a:pt x="6929342" y="11989703"/>
                </a:lnTo>
                <a:close/>
                <a:moveTo>
                  <a:pt x="6929342" y="11274028"/>
                </a:moveTo>
                <a:lnTo>
                  <a:pt x="6592971" y="11274028"/>
                </a:lnTo>
                <a:lnTo>
                  <a:pt x="6592971" y="11624575"/>
                </a:lnTo>
                <a:lnTo>
                  <a:pt x="6929342" y="11624575"/>
                </a:lnTo>
                <a:close/>
                <a:moveTo>
                  <a:pt x="6929342" y="10908900"/>
                </a:moveTo>
                <a:lnTo>
                  <a:pt x="6592971" y="10908900"/>
                </a:lnTo>
                <a:lnTo>
                  <a:pt x="6592971" y="11259448"/>
                </a:lnTo>
                <a:lnTo>
                  <a:pt x="6929342" y="11259448"/>
                </a:lnTo>
                <a:close/>
                <a:moveTo>
                  <a:pt x="6929342" y="10543773"/>
                </a:moveTo>
                <a:lnTo>
                  <a:pt x="6592971" y="10543773"/>
                </a:lnTo>
                <a:lnTo>
                  <a:pt x="6592971" y="10894320"/>
                </a:lnTo>
                <a:lnTo>
                  <a:pt x="6929342" y="10894320"/>
                </a:lnTo>
                <a:close/>
                <a:moveTo>
                  <a:pt x="6929342" y="10178645"/>
                </a:moveTo>
                <a:lnTo>
                  <a:pt x="6592971" y="10178645"/>
                </a:lnTo>
                <a:lnTo>
                  <a:pt x="6592971" y="10529192"/>
                </a:lnTo>
                <a:lnTo>
                  <a:pt x="6929342" y="10529192"/>
                </a:lnTo>
                <a:close/>
                <a:moveTo>
                  <a:pt x="6929342" y="9813518"/>
                </a:moveTo>
                <a:lnTo>
                  <a:pt x="6592971" y="9813518"/>
                </a:lnTo>
                <a:lnTo>
                  <a:pt x="6592971" y="10164065"/>
                </a:lnTo>
                <a:lnTo>
                  <a:pt x="6929342" y="10164065"/>
                </a:lnTo>
                <a:close/>
                <a:moveTo>
                  <a:pt x="6929342" y="9448390"/>
                </a:moveTo>
                <a:lnTo>
                  <a:pt x="6592971" y="9448390"/>
                </a:lnTo>
                <a:lnTo>
                  <a:pt x="6592971" y="9798938"/>
                </a:lnTo>
                <a:lnTo>
                  <a:pt x="6929342" y="9798938"/>
                </a:lnTo>
                <a:close/>
                <a:moveTo>
                  <a:pt x="6929342" y="9083262"/>
                </a:moveTo>
                <a:lnTo>
                  <a:pt x="6592971" y="9083262"/>
                </a:lnTo>
                <a:lnTo>
                  <a:pt x="6592971" y="9433810"/>
                </a:lnTo>
                <a:lnTo>
                  <a:pt x="6929342" y="9433810"/>
                </a:lnTo>
                <a:close/>
                <a:moveTo>
                  <a:pt x="6929342" y="8718135"/>
                </a:moveTo>
                <a:lnTo>
                  <a:pt x="6592971" y="8718135"/>
                </a:lnTo>
                <a:lnTo>
                  <a:pt x="6592971" y="9068682"/>
                </a:lnTo>
                <a:lnTo>
                  <a:pt x="6929342" y="9068682"/>
                </a:lnTo>
                <a:close/>
                <a:moveTo>
                  <a:pt x="6929342" y="8353008"/>
                </a:moveTo>
                <a:lnTo>
                  <a:pt x="6592971" y="8353008"/>
                </a:lnTo>
                <a:lnTo>
                  <a:pt x="6592971" y="8703555"/>
                </a:lnTo>
                <a:lnTo>
                  <a:pt x="6929342" y="8703555"/>
                </a:lnTo>
                <a:close/>
                <a:moveTo>
                  <a:pt x="6929342" y="7987881"/>
                </a:moveTo>
                <a:lnTo>
                  <a:pt x="6592971" y="7987881"/>
                </a:lnTo>
                <a:lnTo>
                  <a:pt x="6592971" y="8338428"/>
                </a:lnTo>
                <a:lnTo>
                  <a:pt x="6929342" y="8338428"/>
                </a:lnTo>
                <a:close/>
                <a:moveTo>
                  <a:pt x="6929342" y="7622754"/>
                </a:moveTo>
                <a:lnTo>
                  <a:pt x="6592971" y="7622754"/>
                </a:lnTo>
                <a:lnTo>
                  <a:pt x="6592971" y="7973301"/>
                </a:lnTo>
                <a:lnTo>
                  <a:pt x="6929342" y="7973301"/>
                </a:lnTo>
                <a:close/>
                <a:moveTo>
                  <a:pt x="6929342" y="7257625"/>
                </a:moveTo>
                <a:lnTo>
                  <a:pt x="6592971" y="7257625"/>
                </a:lnTo>
                <a:lnTo>
                  <a:pt x="6592971" y="7608174"/>
                </a:lnTo>
                <a:lnTo>
                  <a:pt x="6929342" y="7608174"/>
                </a:lnTo>
                <a:close/>
                <a:moveTo>
                  <a:pt x="6929342" y="6892501"/>
                </a:moveTo>
                <a:lnTo>
                  <a:pt x="6592971" y="6892501"/>
                </a:lnTo>
                <a:lnTo>
                  <a:pt x="6592971" y="7243044"/>
                </a:lnTo>
                <a:lnTo>
                  <a:pt x="6929342" y="7243044"/>
                </a:lnTo>
                <a:close/>
                <a:moveTo>
                  <a:pt x="6929342" y="6527374"/>
                </a:moveTo>
                <a:lnTo>
                  <a:pt x="6592973" y="6527374"/>
                </a:lnTo>
                <a:lnTo>
                  <a:pt x="6592971" y="6877921"/>
                </a:lnTo>
                <a:lnTo>
                  <a:pt x="6929342" y="6877921"/>
                </a:lnTo>
                <a:close/>
                <a:moveTo>
                  <a:pt x="6929342" y="6187384"/>
                </a:moveTo>
                <a:lnTo>
                  <a:pt x="6592973" y="6187384"/>
                </a:lnTo>
                <a:lnTo>
                  <a:pt x="6592973" y="6512794"/>
                </a:lnTo>
                <a:lnTo>
                  <a:pt x="6929342" y="6512794"/>
                </a:lnTo>
                <a:close/>
                <a:moveTo>
                  <a:pt x="6929343" y="5822257"/>
                </a:moveTo>
                <a:lnTo>
                  <a:pt x="6592972" y="5822257"/>
                </a:lnTo>
                <a:lnTo>
                  <a:pt x="6592972" y="6172803"/>
                </a:lnTo>
                <a:lnTo>
                  <a:pt x="6929343" y="6172803"/>
                </a:lnTo>
                <a:close/>
                <a:moveTo>
                  <a:pt x="6929343" y="5457129"/>
                </a:moveTo>
                <a:lnTo>
                  <a:pt x="6592972" y="5457129"/>
                </a:lnTo>
                <a:lnTo>
                  <a:pt x="6592972" y="5807676"/>
                </a:lnTo>
                <a:lnTo>
                  <a:pt x="6929343" y="5807676"/>
                </a:lnTo>
                <a:close/>
                <a:moveTo>
                  <a:pt x="6929343" y="5092001"/>
                </a:moveTo>
                <a:lnTo>
                  <a:pt x="6592972" y="5092001"/>
                </a:lnTo>
                <a:lnTo>
                  <a:pt x="6592972" y="5442548"/>
                </a:lnTo>
                <a:lnTo>
                  <a:pt x="6929343" y="5442548"/>
                </a:lnTo>
                <a:close/>
                <a:moveTo>
                  <a:pt x="6929343" y="4726873"/>
                </a:moveTo>
                <a:lnTo>
                  <a:pt x="6592972" y="4726873"/>
                </a:lnTo>
                <a:lnTo>
                  <a:pt x="6592972" y="5077421"/>
                </a:lnTo>
                <a:lnTo>
                  <a:pt x="6929343" y="5077421"/>
                </a:lnTo>
                <a:close/>
                <a:moveTo>
                  <a:pt x="6929343" y="4361746"/>
                </a:moveTo>
                <a:lnTo>
                  <a:pt x="6592972" y="4361746"/>
                </a:lnTo>
                <a:lnTo>
                  <a:pt x="6592972" y="4712293"/>
                </a:lnTo>
                <a:lnTo>
                  <a:pt x="6929343" y="4712293"/>
                </a:lnTo>
                <a:close/>
                <a:moveTo>
                  <a:pt x="6929343" y="3996618"/>
                </a:moveTo>
                <a:lnTo>
                  <a:pt x="6592972" y="3996618"/>
                </a:lnTo>
                <a:lnTo>
                  <a:pt x="6592972" y="4347165"/>
                </a:lnTo>
                <a:lnTo>
                  <a:pt x="6929343" y="4347165"/>
                </a:lnTo>
                <a:close/>
                <a:moveTo>
                  <a:pt x="6929343" y="3631491"/>
                </a:moveTo>
                <a:lnTo>
                  <a:pt x="6592972" y="3631491"/>
                </a:lnTo>
                <a:lnTo>
                  <a:pt x="6592972" y="3982038"/>
                </a:lnTo>
                <a:lnTo>
                  <a:pt x="6929343" y="3982038"/>
                </a:lnTo>
                <a:close/>
                <a:moveTo>
                  <a:pt x="6929343" y="3266363"/>
                </a:moveTo>
                <a:lnTo>
                  <a:pt x="6592972" y="3266363"/>
                </a:lnTo>
                <a:lnTo>
                  <a:pt x="6592972" y="3616911"/>
                </a:lnTo>
                <a:lnTo>
                  <a:pt x="6929343" y="3616911"/>
                </a:lnTo>
                <a:close/>
                <a:moveTo>
                  <a:pt x="6929343" y="2901235"/>
                </a:moveTo>
                <a:lnTo>
                  <a:pt x="6592972" y="2901235"/>
                </a:lnTo>
                <a:lnTo>
                  <a:pt x="6592972" y="3251783"/>
                </a:lnTo>
                <a:lnTo>
                  <a:pt x="6929343" y="3251783"/>
                </a:lnTo>
                <a:close/>
                <a:moveTo>
                  <a:pt x="6929343" y="2536108"/>
                </a:moveTo>
                <a:lnTo>
                  <a:pt x="6592972" y="2536108"/>
                </a:lnTo>
                <a:lnTo>
                  <a:pt x="6592972" y="2886655"/>
                </a:lnTo>
                <a:lnTo>
                  <a:pt x="6929343" y="2886655"/>
                </a:lnTo>
                <a:close/>
                <a:moveTo>
                  <a:pt x="6929343" y="2170981"/>
                </a:moveTo>
                <a:lnTo>
                  <a:pt x="6592972" y="2170981"/>
                </a:lnTo>
                <a:lnTo>
                  <a:pt x="6592972" y="2521528"/>
                </a:lnTo>
                <a:lnTo>
                  <a:pt x="6929343" y="2521528"/>
                </a:lnTo>
                <a:close/>
                <a:moveTo>
                  <a:pt x="6929343" y="1805854"/>
                </a:moveTo>
                <a:lnTo>
                  <a:pt x="6592972" y="1805854"/>
                </a:lnTo>
                <a:lnTo>
                  <a:pt x="6592972" y="2156401"/>
                </a:lnTo>
                <a:lnTo>
                  <a:pt x="6929343" y="2156401"/>
                </a:lnTo>
                <a:close/>
                <a:moveTo>
                  <a:pt x="6929343" y="1440727"/>
                </a:moveTo>
                <a:lnTo>
                  <a:pt x="6592972" y="1440727"/>
                </a:lnTo>
                <a:lnTo>
                  <a:pt x="6592972" y="1791274"/>
                </a:lnTo>
                <a:lnTo>
                  <a:pt x="6929343" y="1791274"/>
                </a:lnTo>
                <a:close/>
                <a:moveTo>
                  <a:pt x="6929343" y="1075598"/>
                </a:moveTo>
                <a:lnTo>
                  <a:pt x="6592972" y="1075598"/>
                </a:lnTo>
                <a:lnTo>
                  <a:pt x="6592972" y="1426147"/>
                </a:lnTo>
                <a:lnTo>
                  <a:pt x="6929343" y="1426147"/>
                </a:lnTo>
                <a:close/>
                <a:moveTo>
                  <a:pt x="6929343" y="710474"/>
                </a:moveTo>
                <a:lnTo>
                  <a:pt x="6592972" y="710474"/>
                </a:lnTo>
                <a:lnTo>
                  <a:pt x="6592972" y="1061017"/>
                </a:lnTo>
                <a:lnTo>
                  <a:pt x="6929343" y="1061017"/>
                </a:lnTo>
                <a:close/>
                <a:moveTo>
                  <a:pt x="6929343" y="345347"/>
                </a:moveTo>
                <a:lnTo>
                  <a:pt x="6592974" y="345347"/>
                </a:lnTo>
                <a:lnTo>
                  <a:pt x="6592972" y="695894"/>
                </a:lnTo>
                <a:lnTo>
                  <a:pt x="6929343" y="695894"/>
                </a:lnTo>
                <a:close/>
                <a:moveTo>
                  <a:pt x="7119717" y="330767"/>
                </a:moveTo>
                <a:lnTo>
                  <a:pt x="7119717" y="345347"/>
                </a:lnTo>
                <a:lnTo>
                  <a:pt x="6944563" y="345347"/>
                </a:lnTo>
                <a:lnTo>
                  <a:pt x="6944563" y="695894"/>
                </a:lnTo>
                <a:lnTo>
                  <a:pt x="7119717" y="695894"/>
                </a:lnTo>
                <a:lnTo>
                  <a:pt x="7119717" y="710474"/>
                </a:lnTo>
                <a:lnTo>
                  <a:pt x="6944563" y="710474"/>
                </a:lnTo>
                <a:lnTo>
                  <a:pt x="6944563" y="1061017"/>
                </a:lnTo>
                <a:lnTo>
                  <a:pt x="7119717" y="1061017"/>
                </a:lnTo>
                <a:lnTo>
                  <a:pt x="7119717" y="1075598"/>
                </a:lnTo>
                <a:lnTo>
                  <a:pt x="6944563" y="1075598"/>
                </a:lnTo>
                <a:lnTo>
                  <a:pt x="6944563" y="1426147"/>
                </a:lnTo>
                <a:lnTo>
                  <a:pt x="7119717" y="1426147"/>
                </a:lnTo>
                <a:lnTo>
                  <a:pt x="7119717" y="1440727"/>
                </a:lnTo>
                <a:lnTo>
                  <a:pt x="6944563" y="1440727"/>
                </a:lnTo>
                <a:lnTo>
                  <a:pt x="6944563" y="1791274"/>
                </a:lnTo>
                <a:lnTo>
                  <a:pt x="7119717" y="1791274"/>
                </a:lnTo>
                <a:lnTo>
                  <a:pt x="7119717" y="1805854"/>
                </a:lnTo>
                <a:lnTo>
                  <a:pt x="6944563" y="1805854"/>
                </a:lnTo>
                <a:lnTo>
                  <a:pt x="6944563" y="2156401"/>
                </a:lnTo>
                <a:lnTo>
                  <a:pt x="7119717" y="2156401"/>
                </a:lnTo>
                <a:lnTo>
                  <a:pt x="7119717" y="2170981"/>
                </a:lnTo>
                <a:lnTo>
                  <a:pt x="6944563" y="2170981"/>
                </a:lnTo>
                <a:lnTo>
                  <a:pt x="6944563" y="2521528"/>
                </a:lnTo>
                <a:lnTo>
                  <a:pt x="7119717" y="2521528"/>
                </a:lnTo>
                <a:lnTo>
                  <a:pt x="7119717" y="2536108"/>
                </a:lnTo>
                <a:lnTo>
                  <a:pt x="6944563" y="2536108"/>
                </a:lnTo>
                <a:lnTo>
                  <a:pt x="6944563" y="2886655"/>
                </a:lnTo>
                <a:lnTo>
                  <a:pt x="7119717" y="2886655"/>
                </a:lnTo>
                <a:lnTo>
                  <a:pt x="7119717" y="2901235"/>
                </a:lnTo>
                <a:lnTo>
                  <a:pt x="6944563" y="2901235"/>
                </a:lnTo>
                <a:lnTo>
                  <a:pt x="6944563" y="3251783"/>
                </a:lnTo>
                <a:lnTo>
                  <a:pt x="7119717" y="3251783"/>
                </a:lnTo>
                <a:lnTo>
                  <a:pt x="7119717" y="3266363"/>
                </a:lnTo>
                <a:lnTo>
                  <a:pt x="6944563" y="3266363"/>
                </a:lnTo>
                <a:lnTo>
                  <a:pt x="6944563" y="3616911"/>
                </a:lnTo>
                <a:lnTo>
                  <a:pt x="7119717" y="3616911"/>
                </a:lnTo>
                <a:lnTo>
                  <a:pt x="7119717" y="3631491"/>
                </a:lnTo>
                <a:lnTo>
                  <a:pt x="6944563" y="3631491"/>
                </a:lnTo>
                <a:lnTo>
                  <a:pt x="6944563" y="3982038"/>
                </a:lnTo>
                <a:lnTo>
                  <a:pt x="7119717" y="3982038"/>
                </a:lnTo>
                <a:lnTo>
                  <a:pt x="7119717" y="3996618"/>
                </a:lnTo>
                <a:lnTo>
                  <a:pt x="6944563" y="3996618"/>
                </a:lnTo>
                <a:lnTo>
                  <a:pt x="6944563" y="4347165"/>
                </a:lnTo>
                <a:lnTo>
                  <a:pt x="7119717" y="4347165"/>
                </a:lnTo>
                <a:lnTo>
                  <a:pt x="7119717" y="4361746"/>
                </a:lnTo>
                <a:lnTo>
                  <a:pt x="6944563" y="4361746"/>
                </a:lnTo>
                <a:lnTo>
                  <a:pt x="6944563" y="4712293"/>
                </a:lnTo>
                <a:lnTo>
                  <a:pt x="7119717" y="4712293"/>
                </a:lnTo>
                <a:lnTo>
                  <a:pt x="7119717" y="4726873"/>
                </a:lnTo>
                <a:lnTo>
                  <a:pt x="6944563" y="4726873"/>
                </a:lnTo>
                <a:lnTo>
                  <a:pt x="6944563" y="5077421"/>
                </a:lnTo>
                <a:lnTo>
                  <a:pt x="7119717" y="5077421"/>
                </a:lnTo>
                <a:lnTo>
                  <a:pt x="7119717" y="5092001"/>
                </a:lnTo>
                <a:lnTo>
                  <a:pt x="6944563" y="5092001"/>
                </a:lnTo>
                <a:lnTo>
                  <a:pt x="6944563" y="5442548"/>
                </a:lnTo>
                <a:lnTo>
                  <a:pt x="7119717" y="5442548"/>
                </a:lnTo>
                <a:lnTo>
                  <a:pt x="7119717" y="5457129"/>
                </a:lnTo>
                <a:lnTo>
                  <a:pt x="6944563" y="5457129"/>
                </a:lnTo>
                <a:lnTo>
                  <a:pt x="6944563" y="5807676"/>
                </a:lnTo>
                <a:lnTo>
                  <a:pt x="7119717" y="5807676"/>
                </a:lnTo>
                <a:lnTo>
                  <a:pt x="7119717" y="5822257"/>
                </a:lnTo>
                <a:lnTo>
                  <a:pt x="6944563" y="5822257"/>
                </a:lnTo>
                <a:lnTo>
                  <a:pt x="6944563" y="6172803"/>
                </a:lnTo>
                <a:lnTo>
                  <a:pt x="7119717" y="6172803"/>
                </a:lnTo>
                <a:lnTo>
                  <a:pt x="7119717" y="6187384"/>
                </a:lnTo>
                <a:lnTo>
                  <a:pt x="6944563" y="6187384"/>
                </a:lnTo>
                <a:lnTo>
                  <a:pt x="6944563" y="6357302"/>
                </a:lnTo>
                <a:lnTo>
                  <a:pt x="6944562" y="6357302"/>
                </a:lnTo>
                <a:lnTo>
                  <a:pt x="6944562" y="6512794"/>
                </a:lnTo>
                <a:lnTo>
                  <a:pt x="7119716" y="6512794"/>
                </a:lnTo>
                <a:lnTo>
                  <a:pt x="7119716" y="6527374"/>
                </a:lnTo>
                <a:lnTo>
                  <a:pt x="6944562" y="6527374"/>
                </a:lnTo>
                <a:lnTo>
                  <a:pt x="6944562" y="6877921"/>
                </a:lnTo>
                <a:lnTo>
                  <a:pt x="7119716" y="6877921"/>
                </a:lnTo>
                <a:lnTo>
                  <a:pt x="7119716" y="6892501"/>
                </a:lnTo>
                <a:lnTo>
                  <a:pt x="6944562" y="6892501"/>
                </a:lnTo>
                <a:lnTo>
                  <a:pt x="6944562" y="7243044"/>
                </a:lnTo>
                <a:lnTo>
                  <a:pt x="7119716" y="7243044"/>
                </a:lnTo>
                <a:lnTo>
                  <a:pt x="7119716" y="7257625"/>
                </a:lnTo>
                <a:lnTo>
                  <a:pt x="6944562" y="7257625"/>
                </a:lnTo>
                <a:lnTo>
                  <a:pt x="6944562" y="7608174"/>
                </a:lnTo>
                <a:lnTo>
                  <a:pt x="7119716" y="7608174"/>
                </a:lnTo>
                <a:lnTo>
                  <a:pt x="7119716" y="7622754"/>
                </a:lnTo>
                <a:lnTo>
                  <a:pt x="6944562" y="7622754"/>
                </a:lnTo>
                <a:lnTo>
                  <a:pt x="6944562" y="7973301"/>
                </a:lnTo>
                <a:lnTo>
                  <a:pt x="7119716" y="7973301"/>
                </a:lnTo>
                <a:lnTo>
                  <a:pt x="7119716" y="7987881"/>
                </a:lnTo>
                <a:lnTo>
                  <a:pt x="6944562" y="7987881"/>
                </a:lnTo>
                <a:lnTo>
                  <a:pt x="6944562" y="8338428"/>
                </a:lnTo>
                <a:lnTo>
                  <a:pt x="7119716" y="8338428"/>
                </a:lnTo>
                <a:lnTo>
                  <a:pt x="7119716" y="8353008"/>
                </a:lnTo>
                <a:lnTo>
                  <a:pt x="6944562" y="8353008"/>
                </a:lnTo>
                <a:lnTo>
                  <a:pt x="6944562" y="8703555"/>
                </a:lnTo>
                <a:lnTo>
                  <a:pt x="7119716" y="8703555"/>
                </a:lnTo>
                <a:lnTo>
                  <a:pt x="7119716" y="8718135"/>
                </a:lnTo>
                <a:lnTo>
                  <a:pt x="6944562" y="8718135"/>
                </a:lnTo>
                <a:lnTo>
                  <a:pt x="6944562" y="9068682"/>
                </a:lnTo>
                <a:lnTo>
                  <a:pt x="7119716" y="9068682"/>
                </a:lnTo>
                <a:lnTo>
                  <a:pt x="7119716" y="9083262"/>
                </a:lnTo>
                <a:lnTo>
                  <a:pt x="6944562" y="9083262"/>
                </a:lnTo>
                <a:lnTo>
                  <a:pt x="6944562" y="9433810"/>
                </a:lnTo>
                <a:lnTo>
                  <a:pt x="7119716" y="9433810"/>
                </a:lnTo>
                <a:lnTo>
                  <a:pt x="7119716" y="9448390"/>
                </a:lnTo>
                <a:lnTo>
                  <a:pt x="6944562" y="9448390"/>
                </a:lnTo>
                <a:lnTo>
                  <a:pt x="6944562" y="9798938"/>
                </a:lnTo>
                <a:lnTo>
                  <a:pt x="7119716" y="9798938"/>
                </a:lnTo>
                <a:lnTo>
                  <a:pt x="7119716" y="9813518"/>
                </a:lnTo>
                <a:lnTo>
                  <a:pt x="6944562" y="9813518"/>
                </a:lnTo>
                <a:lnTo>
                  <a:pt x="6944562" y="10164065"/>
                </a:lnTo>
                <a:lnTo>
                  <a:pt x="7119716" y="10164065"/>
                </a:lnTo>
                <a:lnTo>
                  <a:pt x="7119716" y="10178645"/>
                </a:lnTo>
                <a:lnTo>
                  <a:pt x="6944562" y="10178645"/>
                </a:lnTo>
                <a:lnTo>
                  <a:pt x="6944562" y="10529192"/>
                </a:lnTo>
                <a:lnTo>
                  <a:pt x="7119716" y="10529192"/>
                </a:lnTo>
                <a:lnTo>
                  <a:pt x="7119716" y="10543773"/>
                </a:lnTo>
                <a:lnTo>
                  <a:pt x="6944562" y="10543773"/>
                </a:lnTo>
                <a:lnTo>
                  <a:pt x="6944562" y="10894320"/>
                </a:lnTo>
                <a:lnTo>
                  <a:pt x="7119716" y="10894320"/>
                </a:lnTo>
                <a:lnTo>
                  <a:pt x="7119716" y="10908900"/>
                </a:lnTo>
                <a:lnTo>
                  <a:pt x="6944562" y="10908900"/>
                </a:lnTo>
                <a:lnTo>
                  <a:pt x="6944562" y="11259448"/>
                </a:lnTo>
                <a:lnTo>
                  <a:pt x="7119716" y="11259448"/>
                </a:lnTo>
                <a:lnTo>
                  <a:pt x="7119716" y="11274028"/>
                </a:lnTo>
                <a:lnTo>
                  <a:pt x="6944562" y="11274028"/>
                </a:lnTo>
                <a:lnTo>
                  <a:pt x="6944562" y="11624575"/>
                </a:lnTo>
                <a:lnTo>
                  <a:pt x="7119716" y="11624575"/>
                </a:lnTo>
                <a:lnTo>
                  <a:pt x="7119716" y="11639156"/>
                </a:lnTo>
                <a:lnTo>
                  <a:pt x="6944562" y="11639156"/>
                </a:lnTo>
                <a:lnTo>
                  <a:pt x="6944562" y="11989703"/>
                </a:lnTo>
                <a:lnTo>
                  <a:pt x="7119716" y="11989703"/>
                </a:lnTo>
                <a:lnTo>
                  <a:pt x="7119716" y="12004284"/>
                </a:lnTo>
                <a:lnTo>
                  <a:pt x="6944562" y="12004284"/>
                </a:lnTo>
                <a:lnTo>
                  <a:pt x="6944562" y="12354830"/>
                </a:lnTo>
                <a:lnTo>
                  <a:pt x="7119716" y="12354830"/>
                </a:lnTo>
                <a:lnTo>
                  <a:pt x="7119716" y="12369411"/>
                </a:lnTo>
                <a:lnTo>
                  <a:pt x="6944562" y="12369411"/>
                </a:lnTo>
                <a:lnTo>
                  <a:pt x="6944562" y="12539329"/>
                </a:lnTo>
                <a:lnTo>
                  <a:pt x="6929342" y="12539329"/>
                </a:lnTo>
                <a:lnTo>
                  <a:pt x="6929342" y="12369411"/>
                </a:lnTo>
                <a:lnTo>
                  <a:pt x="6592971" y="12369411"/>
                </a:lnTo>
                <a:lnTo>
                  <a:pt x="6592971" y="12539329"/>
                </a:lnTo>
                <a:lnTo>
                  <a:pt x="6577751" y="12539329"/>
                </a:lnTo>
                <a:lnTo>
                  <a:pt x="6577751" y="12369411"/>
                </a:lnTo>
                <a:lnTo>
                  <a:pt x="6241382" y="12369411"/>
                </a:lnTo>
                <a:lnTo>
                  <a:pt x="6241382" y="12539329"/>
                </a:lnTo>
                <a:lnTo>
                  <a:pt x="6226162" y="12539329"/>
                </a:lnTo>
                <a:lnTo>
                  <a:pt x="6226162" y="12369411"/>
                </a:lnTo>
                <a:lnTo>
                  <a:pt x="5889793" y="12369412"/>
                </a:lnTo>
                <a:lnTo>
                  <a:pt x="5889793" y="12539329"/>
                </a:lnTo>
                <a:lnTo>
                  <a:pt x="5874573" y="12539329"/>
                </a:lnTo>
                <a:lnTo>
                  <a:pt x="5874573" y="12369412"/>
                </a:lnTo>
                <a:lnTo>
                  <a:pt x="5538203" y="12369412"/>
                </a:lnTo>
                <a:lnTo>
                  <a:pt x="5538203" y="12539329"/>
                </a:lnTo>
                <a:lnTo>
                  <a:pt x="5522983" y="12539329"/>
                </a:lnTo>
                <a:lnTo>
                  <a:pt x="5522983" y="12369412"/>
                </a:lnTo>
                <a:lnTo>
                  <a:pt x="5186613" y="12369412"/>
                </a:lnTo>
                <a:lnTo>
                  <a:pt x="5186613" y="12539329"/>
                </a:lnTo>
                <a:lnTo>
                  <a:pt x="5171393" y="12539329"/>
                </a:lnTo>
                <a:lnTo>
                  <a:pt x="5171393" y="12369412"/>
                </a:lnTo>
                <a:lnTo>
                  <a:pt x="4835023" y="12369410"/>
                </a:lnTo>
                <a:lnTo>
                  <a:pt x="4835023" y="12539329"/>
                </a:lnTo>
                <a:lnTo>
                  <a:pt x="4819803" y="12539329"/>
                </a:lnTo>
                <a:lnTo>
                  <a:pt x="4819803" y="12369410"/>
                </a:lnTo>
                <a:lnTo>
                  <a:pt x="4483433" y="12369410"/>
                </a:lnTo>
                <a:lnTo>
                  <a:pt x="4483433" y="12539329"/>
                </a:lnTo>
                <a:lnTo>
                  <a:pt x="4468213" y="12539329"/>
                </a:lnTo>
                <a:lnTo>
                  <a:pt x="4468213" y="12369410"/>
                </a:lnTo>
                <a:lnTo>
                  <a:pt x="4131843" y="12369410"/>
                </a:lnTo>
                <a:lnTo>
                  <a:pt x="4131843" y="12539329"/>
                </a:lnTo>
                <a:lnTo>
                  <a:pt x="4116623" y="12539329"/>
                </a:lnTo>
                <a:lnTo>
                  <a:pt x="4116623" y="12369410"/>
                </a:lnTo>
                <a:lnTo>
                  <a:pt x="3780250" y="12369410"/>
                </a:lnTo>
                <a:lnTo>
                  <a:pt x="3780250" y="12539329"/>
                </a:lnTo>
                <a:lnTo>
                  <a:pt x="3765030" y="12539329"/>
                </a:lnTo>
                <a:lnTo>
                  <a:pt x="3765030" y="12369410"/>
                </a:lnTo>
                <a:lnTo>
                  <a:pt x="3586162" y="12369410"/>
                </a:lnTo>
                <a:lnTo>
                  <a:pt x="3586162" y="12369411"/>
                </a:lnTo>
                <a:lnTo>
                  <a:pt x="3411008" y="12369411"/>
                </a:lnTo>
                <a:lnTo>
                  <a:pt x="3411008" y="12539329"/>
                </a:lnTo>
                <a:lnTo>
                  <a:pt x="3395788" y="12539329"/>
                </a:lnTo>
                <a:lnTo>
                  <a:pt x="3395788" y="12369411"/>
                </a:lnTo>
                <a:lnTo>
                  <a:pt x="3059418" y="12369411"/>
                </a:lnTo>
                <a:lnTo>
                  <a:pt x="3059418" y="12539329"/>
                </a:lnTo>
                <a:lnTo>
                  <a:pt x="3044198" y="12539329"/>
                </a:lnTo>
                <a:lnTo>
                  <a:pt x="3044198" y="12369411"/>
                </a:lnTo>
                <a:lnTo>
                  <a:pt x="2707828" y="12369411"/>
                </a:lnTo>
                <a:lnTo>
                  <a:pt x="2707828" y="12539329"/>
                </a:lnTo>
                <a:lnTo>
                  <a:pt x="2692608" y="12539329"/>
                </a:lnTo>
                <a:lnTo>
                  <a:pt x="2692608" y="12369411"/>
                </a:lnTo>
                <a:lnTo>
                  <a:pt x="2356239" y="12369412"/>
                </a:lnTo>
                <a:lnTo>
                  <a:pt x="2356239" y="12539329"/>
                </a:lnTo>
                <a:lnTo>
                  <a:pt x="2341019" y="12539329"/>
                </a:lnTo>
                <a:lnTo>
                  <a:pt x="2341019" y="12369412"/>
                </a:lnTo>
                <a:lnTo>
                  <a:pt x="2004649" y="12369412"/>
                </a:lnTo>
                <a:lnTo>
                  <a:pt x="2004649" y="12539329"/>
                </a:lnTo>
                <a:lnTo>
                  <a:pt x="1989429" y="12539329"/>
                </a:lnTo>
                <a:lnTo>
                  <a:pt x="1989429" y="12369412"/>
                </a:lnTo>
                <a:lnTo>
                  <a:pt x="1653059" y="12369412"/>
                </a:lnTo>
                <a:lnTo>
                  <a:pt x="1653059" y="12539329"/>
                </a:lnTo>
                <a:lnTo>
                  <a:pt x="1637839" y="12539329"/>
                </a:lnTo>
                <a:lnTo>
                  <a:pt x="1637839" y="12369412"/>
                </a:lnTo>
                <a:lnTo>
                  <a:pt x="1301469" y="12369410"/>
                </a:lnTo>
                <a:lnTo>
                  <a:pt x="1301469" y="12539329"/>
                </a:lnTo>
                <a:lnTo>
                  <a:pt x="1286249" y="12539329"/>
                </a:lnTo>
                <a:lnTo>
                  <a:pt x="1286249" y="12369410"/>
                </a:lnTo>
                <a:lnTo>
                  <a:pt x="949879" y="12369410"/>
                </a:lnTo>
                <a:lnTo>
                  <a:pt x="949879" y="12539329"/>
                </a:lnTo>
                <a:lnTo>
                  <a:pt x="934659" y="12539329"/>
                </a:lnTo>
                <a:lnTo>
                  <a:pt x="934659" y="12369410"/>
                </a:lnTo>
                <a:lnTo>
                  <a:pt x="598290" y="12369410"/>
                </a:lnTo>
                <a:lnTo>
                  <a:pt x="598290" y="12539329"/>
                </a:lnTo>
                <a:lnTo>
                  <a:pt x="583070" y="12539329"/>
                </a:lnTo>
                <a:lnTo>
                  <a:pt x="583070" y="12369410"/>
                </a:lnTo>
                <a:lnTo>
                  <a:pt x="246697" y="12369410"/>
                </a:lnTo>
                <a:lnTo>
                  <a:pt x="246697" y="12539329"/>
                </a:lnTo>
                <a:lnTo>
                  <a:pt x="231477" y="12539329"/>
                </a:lnTo>
                <a:lnTo>
                  <a:pt x="231477" y="12369410"/>
                </a:lnTo>
                <a:lnTo>
                  <a:pt x="0" y="12369410"/>
                </a:lnTo>
                <a:lnTo>
                  <a:pt x="0" y="12354830"/>
                </a:lnTo>
                <a:lnTo>
                  <a:pt x="231477" y="12354830"/>
                </a:lnTo>
                <a:lnTo>
                  <a:pt x="231477" y="12004282"/>
                </a:lnTo>
                <a:lnTo>
                  <a:pt x="0" y="12004282"/>
                </a:lnTo>
                <a:lnTo>
                  <a:pt x="0" y="11989703"/>
                </a:lnTo>
                <a:lnTo>
                  <a:pt x="231477" y="11989703"/>
                </a:lnTo>
                <a:lnTo>
                  <a:pt x="231477" y="11639155"/>
                </a:lnTo>
                <a:lnTo>
                  <a:pt x="0" y="11639155"/>
                </a:lnTo>
                <a:lnTo>
                  <a:pt x="0" y="11624575"/>
                </a:lnTo>
                <a:lnTo>
                  <a:pt x="231477" y="11624575"/>
                </a:lnTo>
                <a:lnTo>
                  <a:pt x="231477" y="11274028"/>
                </a:lnTo>
                <a:lnTo>
                  <a:pt x="0" y="11274028"/>
                </a:lnTo>
                <a:lnTo>
                  <a:pt x="0" y="11259448"/>
                </a:lnTo>
                <a:lnTo>
                  <a:pt x="231477" y="11259448"/>
                </a:lnTo>
                <a:lnTo>
                  <a:pt x="231477" y="10908900"/>
                </a:lnTo>
                <a:lnTo>
                  <a:pt x="0" y="10908900"/>
                </a:lnTo>
                <a:lnTo>
                  <a:pt x="0" y="10894320"/>
                </a:lnTo>
                <a:lnTo>
                  <a:pt x="231477" y="10894320"/>
                </a:lnTo>
                <a:lnTo>
                  <a:pt x="231477" y="10543772"/>
                </a:lnTo>
                <a:lnTo>
                  <a:pt x="0" y="10543772"/>
                </a:lnTo>
                <a:lnTo>
                  <a:pt x="0" y="10529192"/>
                </a:lnTo>
                <a:lnTo>
                  <a:pt x="231477" y="10529192"/>
                </a:lnTo>
                <a:lnTo>
                  <a:pt x="231477" y="10178645"/>
                </a:lnTo>
                <a:lnTo>
                  <a:pt x="0" y="10178645"/>
                </a:lnTo>
                <a:lnTo>
                  <a:pt x="0" y="10164065"/>
                </a:lnTo>
                <a:lnTo>
                  <a:pt x="231477" y="10164065"/>
                </a:lnTo>
                <a:lnTo>
                  <a:pt x="231477" y="9813518"/>
                </a:lnTo>
                <a:lnTo>
                  <a:pt x="0" y="9813518"/>
                </a:lnTo>
                <a:lnTo>
                  <a:pt x="0" y="9798938"/>
                </a:lnTo>
                <a:lnTo>
                  <a:pt x="231477" y="9798938"/>
                </a:lnTo>
                <a:lnTo>
                  <a:pt x="231477" y="9448390"/>
                </a:lnTo>
                <a:lnTo>
                  <a:pt x="0" y="9448390"/>
                </a:lnTo>
                <a:lnTo>
                  <a:pt x="0" y="9433810"/>
                </a:lnTo>
                <a:lnTo>
                  <a:pt x="231477" y="9433810"/>
                </a:lnTo>
                <a:lnTo>
                  <a:pt x="231477" y="9083262"/>
                </a:lnTo>
                <a:lnTo>
                  <a:pt x="0" y="9083262"/>
                </a:lnTo>
                <a:lnTo>
                  <a:pt x="0" y="9068682"/>
                </a:lnTo>
                <a:lnTo>
                  <a:pt x="231477" y="9068682"/>
                </a:lnTo>
                <a:lnTo>
                  <a:pt x="231477" y="8718135"/>
                </a:lnTo>
                <a:lnTo>
                  <a:pt x="0" y="8718135"/>
                </a:lnTo>
                <a:lnTo>
                  <a:pt x="0" y="8703555"/>
                </a:lnTo>
                <a:lnTo>
                  <a:pt x="231477" y="8703555"/>
                </a:lnTo>
                <a:lnTo>
                  <a:pt x="231477" y="8353008"/>
                </a:lnTo>
                <a:lnTo>
                  <a:pt x="0" y="8353008"/>
                </a:lnTo>
                <a:lnTo>
                  <a:pt x="0" y="8338428"/>
                </a:lnTo>
                <a:lnTo>
                  <a:pt x="231477" y="8338428"/>
                </a:lnTo>
                <a:lnTo>
                  <a:pt x="231477" y="7987881"/>
                </a:lnTo>
                <a:lnTo>
                  <a:pt x="0" y="7987881"/>
                </a:lnTo>
                <a:lnTo>
                  <a:pt x="0" y="7973301"/>
                </a:lnTo>
                <a:lnTo>
                  <a:pt x="231477" y="7973301"/>
                </a:lnTo>
                <a:lnTo>
                  <a:pt x="231477" y="7622754"/>
                </a:lnTo>
                <a:lnTo>
                  <a:pt x="0" y="7622754"/>
                </a:lnTo>
                <a:lnTo>
                  <a:pt x="0" y="7608174"/>
                </a:lnTo>
                <a:lnTo>
                  <a:pt x="231477" y="7608174"/>
                </a:lnTo>
                <a:lnTo>
                  <a:pt x="231477" y="7257625"/>
                </a:lnTo>
                <a:lnTo>
                  <a:pt x="0" y="7257625"/>
                </a:lnTo>
                <a:lnTo>
                  <a:pt x="0" y="7243044"/>
                </a:lnTo>
                <a:lnTo>
                  <a:pt x="231477" y="7243044"/>
                </a:lnTo>
                <a:lnTo>
                  <a:pt x="231477" y="6892501"/>
                </a:lnTo>
                <a:lnTo>
                  <a:pt x="0" y="6892501"/>
                </a:lnTo>
                <a:lnTo>
                  <a:pt x="0" y="6877920"/>
                </a:lnTo>
                <a:lnTo>
                  <a:pt x="231477" y="6877920"/>
                </a:lnTo>
                <a:lnTo>
                  <a:pt x="231477" y="6527374"/>
                </a:lnTo>
                <a:lnTo>
                  <a:pt x="0" y="6527374"/>
                </a:lnTo>
                <a:lnTo>
                  <a:pt x="0" y="6512794"/>
                </a:lnTo>
                <a:lnTo>
                  <a:pt x="231477" y="6512794"/>
                </a:lnTo>
                <a:lnTo>
                  <a:pt x="231477" y="6187383"/>
                </a:lnTo>
                <a:lnTo>
                  <a:pt x="1" y="6187383"/>
                </a:lnTo>
                <a:lnTo>
                  <a:pt x="1" y="6172803"/>
                </a:lnTo>
                <a:lnTo>
                  <a:pt x="231478" y="6172803"/>
                </a:lnTo>
                <a:lnTo>
                  <a:pt x="231478" y="5822255"/>
                </a:lnTo>
                <a:lnTo>
                  <a:pt x="1" y="5822255"/>
                </a:lnTo>
                <a:lnTo>
                  <a:pt x="1" y="5807676"/>
                </a:lnTo>
                <a:lnTo>
                  <a:pt x="231478" y="5807676"/>
                </a:lnTo>
                <a:lnTo>
                  <a:pt x="231478" y="5457129"/>
                </a:lnTo>
                <a:lnTo>
                  <a:pt x="1" y="5457129"/>
                </a:lnTo>
                <a:lnTo>
                  <a:pt x="1" y="5442548"/>
                </a:lnTo>
                <a:lnTo>
                  <a:pt x="231478" y="5442548"/>
                </a:lnTo>
                <a:lnTo>
                  <a:pt x="231478" y="5092001"/>
                </a:lnTo>
                <a:lnTo>
                  <a:pt x="1" y="5092001"/>
                </a:lnTo>
                <a:lnTo>
                  <a:pt x="1" y="5077421"/>
                </a:lnTo>
                <a:lnTo>
                  <a:pt x="231478" y="5077421"/>
                </a:lnTo>
                <a:lnTo>
                  <a:pt x="231478" y="4726873"/>
                </a:lnTo>
                <a:lnTo>
                  <a:pt x="1" y="4726873"/>
                </a:lnTo>
                <a:lnTo>
                  <a:pt x="1" y="4712293"/>
                </a:lnTo>
                <a:lnTo>
                  <a:pt x="231478" y="4712293"/>
                </a:lnTo>
                <a:lnTo>
                  <a:pt x="231478" y="4361745"/>
                </a:lnTo>
                <a:lnTo>
                  <a:pt x="1" y="4361745"/>
                </a:lnTo>
                <a:lnTo>
                  <a:pt x="1" y="4347165"/>
                </a:lnTo>
                <a:lnTo>
                  <a:pt x="231478" y="4347165"/>
                </a:lnTo>
                <a:lnTo>
                  <a:pt x="231478" y="3996618"/>
                </a:lnTo>
                <a:lnTo>
                  <a:pt x="1" y="3996618"/>
                </a:lnTo>
                <a:lnTo>
                  <a:pt x="1" y="3982038"/>
                </a:lnTo>
                <a:lnTo>
                  <a:pt x="231478" y="3982038"/>
                </a:lnTo>
                <a:lnTo>
                  <a:pt x="231478" y="3631491"/>
                </a:lnTo>
                <a:lnTo>
                  <a:pt x="1" y="3631491"/>
                </a:lnTo>
                <a:lnTo>
                  <a:pt x="1" y="3616911"/>
                </a:lnTo>
                <a:lnTo>
                  <a:pt x="231478" y="3616911"/>
                </a:lnTo>
                <a:lnTo>
                  <a:pt x="231478" y="3266363"/>
                </a:lnTo>
                <a:lnTo>
                  <a:pt x="1" y="3266363"/>
                </a:lnTo>
                <a:lnTo>
                  <a:pt x="1" y="3251783"/>
                </a:lnTo>
                <a:lnTo>
                  <a:pt x="231478" y="3251783"/>
                </a:lnTo>
                <a:lnTo>
                  <a:pt x="231478" y="2901235"/>
                </a:lnTo>
                <a:lnTo>
                  <a:pt x="1" y="2901235"/>
                </a:lnTo>
                <a:lnTo>
                  <a:pt x="1" y="2886655"/>
                </a:lnTo>
                <a:lnTo>
                  <a:pt x="231478" y="2886655"/>
                </a:lnTo>
                <a:lnTo>
                  <a:pt x="231478" y="2536108"/>
                </a:lnTo>
                <a:lnTo>
                  <a:pt x="1" y="2536108"/>
                </a:lnTo>
                <a:lnTo>
                  <a:pt x="1" y="2521528"/>
                </a:lnTo>
                <a:lnTo>
                  <a:pt x="231478" y="2521528"/>
                </a:lnTo>
                <a:lnTo>
                  <a:pt x="231478" y="2170981"/>
                </a:lnTo>
                <a:lnTo>
                  <a:pt x="1" y="2170981"/>
                </a:lnTo>
                <a:lnTo>
                  <a:pt x="1" y="2156401"/>
                </a:lnTo>
                <a:lnTo>
                  <a:pt x="231478" y="2156401"/>
                </a:lnTo>
                <a:lnTo>
                  <a:pt x="231478" y="1805854"/>
                </a:lnTo>
                <a:lnTo>
                  <a:pt x="1" y="1805854"/>
                </a:lnTo>
                <a:lnTo>
                  <a:pt x="1" y="1791274"/>
                </a:lnTo>
                <a:lnTo>
                  <a:pt x="231478" y="1791274"/>
                </a:lnTo>
                <a:lnTo>
                  <a:pt x="231478" y="1440727"/>
                </a:lnTo>
                <a:lnTo>
                  <a:pt x="1" y="1440727"/>
                </a:lnTo>
                <a:lnTo>
                  <a:pt x="1" y="1426147"/>
                </a:lnTo>
                <a:lnTo>
                  <a:pt x="231478" y="1426147"/>
                </a:lnTo>
                <a:lnTo>
                  <a:pt x="231478" y="1075598"/>
                </a:lnTo>
                <a:lnTo>
                  <a:pt x="1" y="1075598"/>
                </a:lnTo>
                <a:lnTo>
                  <a:pt x="1" y="1061017"/>
                </a:lnTo>
                <a:lnTo>
                  <a:pt x="231478" y="1061017"/>
                </a:lnTo>
                <a:lnTo>
                  <a:pt x="231478" y="710474"/>
                </a:lnTo>
                <a:lnTo>
                  <a:pt x="1" y="710474"/>
                </a:lnTo>
                <a:lnTo>
                  <a:pt x="1" y="695893"/>
                </a:lnTo>
                <a:lnTo>
                  <a:pt x="231478" y="695893"/>
                </a:lnTo>
                <a:lnTo>
                  <a:pt x="231478" y="345347"/>
                </a:lnTo>
                <a:lnTo>
                  <a:pt x="1" y="345347"/>
                </a:lnTo>
                <a:lnTo>
                  <a:pt x="1" y="330767"/>
                </a:lnTo>
                <a:lnTo>
                  <a:pt x="231478" y="330767"/>
                </a:lnTo>
                <a:lnTo>
                  <a:pt x="231478" y="0"/>
                </a:lnTo>
                <a:lnTo>
                  <a:pt x="246698" y="0"/>
                </a:lnTo>
                <a:lnTo>
                  <a:pt x="246698" y="330767"/>
                </a:lnTo>
                <a:lnTo>
                  <a:pt x="583071" y="330767"/>
                </a:lnTo>
                <a:lnTo>
                  <a:pt x="583071" y="0"/>
                </a:lnTo>
                <a:lnTo>
                  <a:pt x="598291" y="0"/>
                </a:lnTo>
                <a:lnTo>
                  <a:pt x="598291" y="330767"/>
                </a:lnTo>
                <a:lnTo>
                  <a:pt x="934660" y="330767"/>
                </a:lnTo>
                <a:lnTo>
                  <a:pt x="934660" y="0"/>
                </a:lnTo>
                <a:lnTo>
                  <a:pt x="949880" y="0"/>
                </a:lnTo>
                <a:lnTo>
                  <a:pt x="949880" y="330767"/>
                </a:lnTo>
                <a:lnTo>
                  <a:pt x="1286250" y="330767"/>
                </a:lnTo>
                <a:lnTo>
                  <a:pt x="1286250" y="0"/>
                </a:lnTo>
                <a:lnTo>
                  <a:pt x="1301470" y="0"/>
                </a:lnTo>
                <a:lnTo>
                  <a:pt x="1301470" y="330767"/>
                </a:lnTo>
                <a:lnTo>
                  <a:pt x="1637840" y="330767"/>
                </a:lnTo>
                <a:lnTo>
                  <a:pt x="1637840" y="0"/>
                </a:lnTo>
                <a:lnTo>
                  <a:pt x="1653060" y="0"/>
                </a:lnTo>
                <a:lnTo>
                  <a:pt x="1653060" y="330767"/>
                </a:lnTo>
                <a:lnTo>
                  <a:pt x="1989430" y="330767"/>
                </a:lnTo>
                <a:lnTo>
                  <a:pt x="1989430" y="0"/>
                </a:lnTo>
                <a:lnTo>
                  <a:pt x="2004650" y="0"/>
                </a:lnTo>
                <a:lnTo>
                  <a:pt x="2004650" y="330767"/>
                </a:lnTo>
                <a:lnTo>
                  <a:pt x="2341021" y="330767"/>
                </a:lnTo>
                <a:lnTo>
                  <a:pt x="2341021" y="0"/>
                </a:lnTo>
                <a:lnTo>
                  <a:pt x="2356240" y="0"/>
                </a:lnTo>
                <a:lnTo>
                  <a:pt x="2356240" y="330767"/>
                </a:lnTo>
                <a:lnTo>
                  <a:pt x="2692610" y="330767"/>
                </a:lnTo>
                <a:lnTo>
                  <a:pt x="2692610" y="0"/>
                </a:lnTo>
                <a:lnTo>
                  <a:pt x="2707830" y="0"/>
                </a:lnTo>
                <a:lnTo>
                  <a:pt x="2707830" y="330767"/>
                </a:lnTo>
                <a:lnTo>
                  <a:pt x="3044200" y="330767"/>
                </a:lnTo>
                <a:lnTo>
                  <a:pt x="3044200" y="0"/>
                </a:lnTo>
                <a:lnTo>
                  <a:pt x="3059420" y="0"/>
                </a:lnTo>
                <a:lnTo>
                  <a:pt x="3059420" y="330767"/>
                </a:lnTo>
                <a:lnTo>
                  <a:pt x="3395790" y="330767"/>
                </a:lnTo>
                <a:lnTo>
                  <a:pt x="3395790" y="0"/>
                </a:lnTo>
                <a:lnTo>
                  <a:pt x="3411010" y="0"/>
                </a:lnTo>
                <a:lnTo>
                  <a:pt x="3411010" y="330767"/>
                </a:lnTo>
                <a:lnTo>
                  <a:pt x="3586163" y="330767"/>
                </a:lnTo>
                <a:lnTo>
                  <a:pt x="3765031" y="330767"/>
                </a:lnTo>
                <a:lnTo>
                  <a:pt x="3765031" y="0"/>
                </a:lnTo>
                <a:lnTo>
                  <a:pt x="3780252" y="0"/>
                </a:lnTo>
                <a:lnTo>
                  <a:pt x="3780252" y="330767"/>
                </a:lnTo>
                <a:lnTo>
                  <a:pt x="4116624" y="330767"/>
                </a:lnTo>
                <a:lnTo>
                  <a:pt x="4116624" y="0"/>
                </a:lnTo>
                <a:lnTo>
                  <a:pt x="4131845" y="0"/>
                </a:lnTo>
                <a:lnTo>
                  <a:pt x="4131845" y="330767"/>
                </a:lnTo>
                <a:lnTo>
                  <a:pt x="4468214" y="330767"/>
                </a:lnTo>
                <a:lnTo>
                  <a:pt x="4468214" y="0"/>
                </a:lnTo>
                <a:lnTo>
                  <a:pt x="4483434" y="0"/>
                </a:lnTo>
                <a:lnTo>
                  <a:pt x="4483434" y="330767"/>
                </a:lnTo>
                <a:lnTo>
                  <a:pt x="4819804" y="330767"/>
                </a:lnTo>
                <a:lnTo>
                  <a:pt x="4819804" y="0"/>
                </a:lnTo>
                <a:lnTo>
                  <a:pt x="4835024" y="0"/>
                </a:lnTo>
                <a:lnTo>
                  <a:pt x="4835024" y="330767"/>
                </a:lnTo>
                <a:lnTo>
                  <a:pt x="5171394" y="330767"/>
                </a:lnTo>
                <a:lnTo>
                  <a:pt x="5171394" y="0"/>
                </a:lnTo>
                <a:lnTo>
                  <a:pt x="5186614" y="0"/>
                </a:lnTo>
                <a:lnTo>
                  <a:pt x="5186614" y="330767"/>
                </a:lnTo>
                <a:lnTo>
                  <a:pt x="5522984" y="330767"/>
                </a:lnTo>
                <a:lnTo>
                  <a:pt x="5522984" y="0"/>
                </a:lnTo>
                <a:lnTo>
                  <a:pt x="5538204" y="0"/>
                </a:lnTo>
                <a:lnTo>
                  <a:pt x="5538204" y="330767"/>
                </a:lnTo>
                <a:lnTo>
                  <a:pt x="5874574" y="330767"/>
                </a:lnTo>
                <a:lnTo>
                  <a:pt x="5874574" y="0"/>
                </a:lnTo>
                <a:lnTo>
                  <a:pt x="5889794" y="0"/>
                </a:lnTo>
                <a:lnTo>
                  <a:pt x="5889794" y="330767"/>
                </a:lnTo>
                <a:lnTo>
                  <a:pt x="6226164" y="330767"/>
                </a:lnTo>
                <a:lnTo>
                  <a:pt x="6226164" y="0"/>
                </a:lnTo>
                <a:lnTo>
                  <a:pt x="6241384" y="0"/>
                </a:lnTo>
                <a:lnTo>
                  <a:pt x="6241384" y="330767"/>
                </a:lnTo>
                <a:lnTo>
                  <a:pt x="6577753" y="330767"/>
                </a:lnTo>
                <a:lnTo>
                  <a:pt x="6577753" y="0"/>
                </a:lnTo>
                <a:lnTo>
                  <a:pt x="6592974" y="0"/>
                </a:lnTo>
                <a:lnTo>
                  <a:pt x="6592974" y="330767"/>
                </a:lnTo>
                <a:lnTo>
                  <a:pt x="6929343" y="330767"/>
                </a:lnTo>
                <a:lnTo>
                  <a:pt x="6929343" y="0"/>
                </a:lnTo>
                <a:lnTo>
                  <a:pt x="6944563" y="0"/>
                </a:lnTo>
                <a:lnTo>
                  <a:pt x="6944563" y="3307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4" name="Google Shape;1424;p24"/>
          <p:cNvSpPr txBox="1"/>
          <p:nvPr>
            <p:ph type="title"/>
          </p:nvPr>
        </p:nvSpPr>
        <p:spPr>
          <a:xfrm>
            <a:off x="311738" y="315829"/>
            <a:ext cx="8520600" cy="9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/>
        </p:txBody>
      </p:sp>
      <p:sp>
        <p:nvSpPr>
          <p:cNvPr id="1425" name="Google Shape;1425;p24"/>
          <p:cNvSpPr/>
          <p:nvPr/>
        </p:nvSpPr>
        <p:spPr>
          <a:xfrm>
            <a:off x="-3343275" y="-2086087"/>
            <a:ext cx="15830550" cy="9515812"/>
          </a:xfrm>
          <a:custGeom>
            <a:rect b="b" l="l" r="r" t="t"/>
            <a:pathLst>
              <a:path extrusionOk="0" h="12687749" w="21107400">
                <a:moveTo>
                  <a:pt x="4457701" y="2782799"/>
                </a:moveTo>
                <a:lnTo>
                  <a:pt x="4457701" y="9639449"/>
                </a:lnTo>
                <a:lnTo>
                  <a:pt x="16649700" y="9639449"/>
                </a:lnTo>
                <a:lnTo>
                  <a:pt x="16649700" y="2782799"/>
                </a:lnTo>
                <a:close/>
                <a:moveTo>
                  <a:pt x="2868751" y="0"/>
                </a:moveTo>
                <a:lnTo>
                  <a:pt x="18238650" y="0"/>
                </a:lnTo>
                <a:lnTo>
                  <a:pt x="18238650" y="150"/>
                </a:lnTo>
                <a:lnTo>
                  <a:pt x="21107400" y="150"/>
                </a:lnTo>
                <a:lnTo>
                  <a:pt x="21107400" y="12687749"/>
                </a:lnTo>
                <a:lnTo>
                  <a:pt x="18573750" y="12687749"/>
                </a:lnTo>
                <a:lnTo>
                  <a:pt x="16649700" y="12687749"/>
                </a:lnTo>
                <a:lnTo>
                  <a:pt x="3203851" y="12687749"/>
                </a:lnTo>
                <a:lnTo>
                  <a:pt x="3203851" y="12687599"/>
                </a:lnTo>
                <a:lnTo>
                  <a:pt x="0" y="12687599"/>
                </a:lnTo>
                <a:lnTo>
                  <a:pt x="0" y="0"/>
                </a:lnTo>
                <a:lnTo>
                  <a:pt x="2868751" y="0"/>
                </a:lnTo>
                <a:close/>
              </a:path>
            </a:pathLst>
          </a:custGeom>
          <a:solidFill>
            <a:srgbClr val="F8F9F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6" name="Google Shape;1426;p24"/>
          <p:cNvSpPr txBox="1"/>
          <p:nvPr/>
        </p:nvSpPr>
        <p:spPr>
          <a:xfrm rot="5400000">
            <a:off x="-509475" y="4648763"/>
            <a:ext cx="11847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b="0" i="0" sz="900" u="none" cap="none" strike="noStrike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 Three columns">
  <p:cSld name="CUSTOM_8">
    <p:bg>
      <p:bgPr>
        <a:solidFill>
          <a:schemeClr val="accent1"/>
        </a:solidFill>
      </p:bgPr>
    </p:bg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25"/>
          <p:cNvSpPr/>
          <p:nvPr/>
        </p:nvSpPr>
        <p:spPr>
          <a:xfrm>
            <a:off x="423656" y="206831"/>
            <a:ext cx="8429100" cy="4735200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9" name="Google Shape;1429;p25"/>
          <p:cNvSpPr txBox="1"/>
          <p:nvPr>
            <p:ph idx="1" type="subTitle"/>
          </p:nvPr>
        </p:nvSpPr>
        <p:spPr>
          <a:xfrm>
            <a:off x="711750" y="1297481"/>
            <a:ext cx="6357300" cy="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b="1" sz="1400"/>
            </a:lvl9pPr>
          </a:lstStyle>
          <a:p/>
        </p:txBody>
      </p:sp>
      <p:sp>
        <p:nvSpPr>
          <p:cNvPr id="1430" name="Google Shape;1430;p25"/>
          <p:cNvSpPr txBox="1"/>
          <p:nvPr>
            <p:ph idx="2" type="subTitle"/>
          </p:nvPr>
        </p:nvSpPr>
        <p:spPr>
          <a:xfrm>
            <a:off x="711750" y="2501151"/>
            <a:ext cx="6357300" cy="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b="1" sz="1400"/>
            </a:lvl9pPr>
          </a:lstStyle>
          <a:p/>
        </p:txBody>
      </p:sp>
      <p:sp>
        <p:nvSpPr>
          <p:cNvPr id="1431" name="Google Shape;1431;p25"/>
          <p:cNvSpPr txBox="1"/>
          <p:nvPr>
            <p:ph idx="3" type="subTitle"/>
          </p:nvPr>
        </p:nvSpPr>
        <p:spPr>
          <a:xfrm>
            <a:off x="711750" y="3704822"/>
            <a:ext cx="6357300" cy="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1" sz="1400"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b="1" sz="1400"/>
            </a:lvl9pPr>
          </a:lstStyle>
          <a:p/>
        </p:txBody>
      </p:sp>
      <p:sp>
        <p:nvSpPr>
          <p:cNvPr id="1432" name="Google Shape;1432;p25"/>
          <p:cNvSpPr txBox="1"/>
          <p:nvPr>
            <p:ph type="title"/>
          </p:nvPr>
        </p:nvSpPr>
        <p:spPr>
          <a:xfrm>
            <a:off x="711750" y="445031"/>
            <a:ext cx="6434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drich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433" name="Google Shape;1433;p25"/>
          <p:cNvSpPr txBox="1"/>
          <p:nvPr>
            <p:ph idx="4" type="body"/>
          </p:nvPr>
        </p:nvSpPr>
        <p:spPr>
          <a:xfrm>
            <a:off x="711750" y="1625944"/>
            <a:ext cx="63573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1434" name="Google Shape;1434;p25"/>
          <p:cNvSpPr txBox="1"/>
          <p:nvPr>
            <p:ph idx="5" type="body"/>
          </p:nvPr>
        </p:nvSpPr>
        <p:spPr>
          <a:xfrm>
            <a:off x="711750" y="2821041"/>
            <a:ext cx="6357300" cy="6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1435" name="Google Shape;1435;p25"/>
          <p:cNvSpPr txBox="1"/>
          <p:nvPr>
            <p:ph idx="6" type="body"/>
          </p:nvPr>
        </p:nvSpPr>
        <p:spPr>
          <a:xfrm>
            <a:off x="711750" y="4014788"/>
            <a:ext cx="6357900" cy="6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1436" name="Google Shape;1436;p25"/>
          <p:cNvSpPr/>
          <p:nvPr/>
        </p:nvSpPr>
        <p:spPr>
          <a:xfrm flipH="1" rot="-5400000">
            <a:off x="6255128" y="1916763"/>
            <a:ext cx="4902980" cy="1074908"/>
          </a:xfrm>
          <a:custGeom>
            <a:rect b="b" l="l" r="r" t="t"/>
            <a:pathLst>
              <a:path extrusionOk="0" h="1457503" w="5272021">
                <a:moveTo>
                  <a:pt x="39999" y="1456212"/>
                </a:moveTo>
                <a:cubicBezTo>
                  <a:pt x="14853" y="1441259"/>
                  <a:pt x="10758" y="1418112"/>
                  <a:pt x="10853" y="1390871"/>
                </a:cubicBezTo>
                <a:cubicBezTo>
                  <a:pt x="11329" y="1273428"/>
                  <a:pt x="14472" y="1155889"/>
                  <a:pt x="9519" y="1038446"/>
                </a:cubicBezTo>
                <a:cubicBezTo>
                  <a:pt x="-768" y="792796"/>
                  <a:pt x="3614" y="547052"/>
                  <a:pt x="851" y="301401"/>
                </a:cubicBezTo>
                <a:cubicBezTo>
                  <a:pt x="280" y="253776"/>
                  <a:pt x="11805" y="227869"/>
                  <a:pt x="65907" y="225201"/>
                </a:cubicBezTo>
                <a:cubicBezTo>
                  <a:pt x="118009" y="222725"/>
                  <a:pt x="167253" y="201770"/>
                  <a:pt x="214973" y="179958"/>
                </a:cubicBezTo>
                <a:cubicBezTo>
                  <a:pt x="250883" y="163575"/>
                  <a:pt x="285078" y="144620"/>
                  <a:pt x="328130" y="157288"/>
                </a:cubicBezTo>
                <a:cubicBezTo>
                  <a:pt x="352800" y="164527"/>
                  <a:pt x="369754" y="144430"/>
                  <a:pt x="380994" y="124712"/>
                </a:cubicBezTo>
                <a:cubicBezTo>
                  <a:pt x="398806" y="93280"/>
                  <a:pt x="424523" y="81850"/>
                  <a:pt x="459861" y="83374"/>
                </a:cubicBezTo>
                <a:cubicBezTo>
                  <a:pt x="497961" y="84898"/>
                  <a:pt x="535014" y="78421"/>
                  <a:pt x="566161" y="51179"/>
                </a:cubicBezTo>
                <a:cubicBezTo>
                  <a:pt x="585972" y="33844"/>
                  <a:pt x="610261" y="37178"/>
                  <a:pt x="633883" y="45655"/>
                </a:cubicBezTo>
                <a:cubicBezTo>
                  <a:pt x="671507" y="59371"/>
                  <a:pt x="712464" y="57848"/>
                  <a:pt x="749993" y="66896"/>
                </a:cubicBezTo>
                <a:cubicBezTo>
                  <a:pt x="813905" y="82422"/>
                  <a:pt x="892868" y="79754"/>
                  <a:pt x="920490" y="162146"/>
                </a:cubicBezTo>
                <a:cubicBezTo>
                  <a:pt x="924491" y="173766"/>
                  <a:pt x="936016" y="176529"/>
                  <a:pt x="946874" y="180148"/>
                </a:cubicBezTo>
                <a:cubicBezTo>
                  <a:pt x="957733" y="183768"/>
                  <a:pt x="974687" y="186720"/>
                  <a:pt x="980783" y="195579"/>
                </a:cubicBezTo>
                <a:cubicBezTo>
                  <a:pt x="1033742" y="272540"/>
                  <a:pt x="1117086" y="271779"/>
                  <a:pt x="1190333" y="259301"/>
                </a:cubicBezTo>
                <a:cubicBezTo>
                  <a:pt x="1276058" y="245013"/>
                  <a:pt x="1364355" y="222248"/>
                  <a:pt x="1433412" y="161194"/>
                </a:cubicBezTo>
                <a:cubicBezTo>
                  <a:pt x="1451890" y="144905"/>
                  <a:pt x="1468654" y="130808"/>
                  <a:pt x="1494848" y="130047"/>
                </a:cubicBezTo>
                <a:cubicBezTo>
                  <a:pt x="1529423" y="129094"/>
                  <a:pt x="1551045" y="102233"/>
                  <a:pt x="1576191" y="83946"/>
                </a:cubicBezTo>
                <a:cubicBezTo>
                  <a:pt x="1638675" y="38321"/>
                  <a:pt x="1687253" y="38607"/>
                  <a:pt x="1755928" y="73468"/>
                </a:cubicBezTo>
                <a:cubicBezTo>
                  <a:pt x="1814126" y="102996"/>
                  <a:pt x="1875657" y="128236"/>
                  <a:pt x="1944714" y="98234"/>
                </a:cubicBezTo>
                <a:cubicBezTo>
                  <a:pt x="1971726" y="86612"/>
                  <a:pt x="2003016" y="91565"/>
                  <a:pt x="2025105" y="110997"/>
                </a:cubicBezTo>
                <a:cubicBezTo>
                  <a:pt x="2075682" y="150716"/>
                  <a:pt x="2125117" y="150811"/>
                  <a:pt x="2176171" y="112521"/>
                </a:cubicBezTo>
                <a:cubicBezTo>
                  <a:pt x="2195888" y="97662"/>
                  <a:pt x="2214271" y="91947"/>
                  <a:pt x="2237798" y="100138"/>
                </a:cubicBezTo>
                <a:cubicBezTo>
                  <a:pt x="2261325" y="108329"/>
                  <a:pt x="2286280" y="115187"/>
                  <a:pt x="2309521" y="125094"/>
                </a:cubicBezTo>
                <a:cubicBezTo>
                  <a:pt x="2358956" y="145954"/>
                  <a:pt x="2407152" y="158336"/>
                  <a:pt x="2460873" y="135476"/>
                </a:cubicBezTo>
                <a:cubicBezTo>
                  <a:pt x="2489448" y="123474"/>
                  <a:pt x="2521738" y="127093"/>
                  <a:pt x="2554123" y="129285"/>
                </a:cubicBezTo>
                <a:cubicBezTo>
                  <a:pt x="2688807" y="138810"/>
                  <a:pt x="2823776" y="155668"/>
                  <a:pt x="2958840" y="132142"/>
                </a:cubicBezTo>
                <a:cubicBezTo>
                  <a:pt x="2980910" y="129761"/>
                  <a:pt x="3002532" y="124237"/>
                  <a:pt x="3023039" y="115759"/>
                </a:cubicBezTo>
                <a:cubicBezTo>
                  <a:pt x="3052957" y="99186"/>
                  <a:pt x="3089571" y="100424"/>
                  <a:pt x="3118289" y="118997"/>
                </a:cubicBezTo>
                <a:cubicBezTo>
                  <a:pt x="3154960" y="140524"/>
                  <a:pt x="3195632" y="133094"/>
                  <a:pt x="3234399" y="127379"/>
                </a:cubicBezTo>
                <a:cubicBezTo>
                  <a:pt x="3273556" y="121283"/>
                  <a:pt x="3313418" y="121569"/>
                  <a:pt x="3352509" y="127952"/>
                </a:cubicBezTo>
                <a:cubicBezTo>
                  <a:pt x="3409659" y="137477"/>
                  <a:pt x="3465189" y="134428"/>
                  <a:pt x="3518148" y="103853"/>
                </a:cubicBezTo>
                <a:cubicBezTo>
                  <a:pt x="3550819" y="84803"/>
                  <a:pt x="3588062" y="74230"/>
                  <a:pt x="3622923" y="59752"/>
                </a:cubicBezTo>
                <a:cubicBezTo>
                  <a:pt x="3657785" y="45274"/>
                  <a:pt x="3689027" y="39941"/>
                  <a:pt x="3719697" y="76802"/>
                </a:cubicBezTo>
                <a:cubicBezTo>
                  <a:pt x="3742557" y="104234"/>
                  <a:pt x="3781515" y="98995"/>
                  <a:pt x="3813804" y="87470"/>
                </a:cubicBezTo>
                <a:cubicBezTo>
                  <a:pt x="3864382" y="69277"/>
                  <a:pt x="3915341" y="51084"/>
                  <a:pt x="3960299" y="20223"/>
                </a:cubicBezTo>
                <a:cubicBezTo>
                  <a:pt x="4001066" y="-7780"/>
                  <a:pt x="4037070" y="-9685"/>
                  <a:pt x="4081362" y="21843"/>
                </a:cubicBezTo>
                <a:cubicBezTo>
                  <a:pt x="4120795" y="50418"/>
                  <a:pt x="4167087" y="59943"/>
                  <a:pt x="4222903" y="54608"/>
                </a:cubicBezTo>
                <a:cubicBezTo>
                  <a:pt x="4297293" y="47846"/>
                  <a:pt x="4372446" y="39178"/>
                  <a:pt x="4447598" y="38130"/>
                </a:cubicBezTo>
                <a:cubicBezTo>
                  <a:pt x="4469410" y="38130"/>
                  <a:pt x="4484841" y="55561"/>
                  <a:pt x="4504748" y="60609"/>
                </a:cubicBezTo>
                <a:cubicBezTo>
                  <a:pt x="4544277" y="70897"/>
                  <a:pt x="4584186" y="84803"/>
                  <a:pt x="4625239" y="64038"/>
                </a:cubicBezTo>
                <a:cubicBezTo>
                  <a:pt x="4648671" y="52227"/>
                  <a:pt x="4676589" y="53942"/>
                  <a:pt x="4698486" y="68325"/>
                </a:cubicBezTo>
                <a:cubicBezTo>
                  <a:pt x="4785545" y="122522"/>
                  <a:pt x="4880890" y="133952"/>
                  <a:pt x="4980712" y="132523"/>
                </a:cubicBezTo>
                <a:cubicBezTo>
                  <a:pt x="5041291" y="131761"/>
                  <a:pt x="5093298" y="102519"/>
                  <a:pt x="5150543" y="92137"/>
                </a:cubicBezTo>
                <a:cubicBezTo>
                  <a:pt x="5183595" y="86232"/>
                  <a:pt x="5216266" y="64038"/>
                  <a:pt x="5250746" y="85755"/>
                </a:cubicBezTo>
                <a:cubicBezTo>
                  <a:pt x="5256651" y="89470"/>
                  <a:pt x="5259128" y="98804"/>
                  <a:pt x="5263128" y="105567"/>
                </a:cubicBezTo>
                <a:cubicBezTo>
                  <a:pt x="5269701" y="195770"/>
                  <a:pt x="5265319" y="286542"/>
                  <a:pt x="5266938" y="376363"/>
                </a:cubicBezTo>
                <a:cubicBezTo>
                  <a:pt x="5272749" y="693641"/>
                  <a:pt x="5269510" y="1011014"/>
                  <a:pt x="5272844" y="1328292"/>
                </a:cubicBezTo>
                <a:cubicBezTo>
                  <a:pt x="5273320" y="1374964"/>
                  <a:pt x="5256080" y="1387156"/>
                  <a:pt x="5211884" y="1387728"/>
                </a:cubicBezTo>
                <a:cubicBezTo>
                  <a:pt x="5018431" y="1390585"/>
                  <a:pt x="4824883" y="1387061"/>
                  <a:pt x="4631431" y="1388490"/>
                </a:cubicBezTo>
                <a:cubicBezTo>
                  <a:pt x="4008114" y="1392776"/>
                  <a:pt x="3384893" y="1392871"/>
                  <a:pt x="2761673" y="1408111"/>
                </a:cubicBezTo>
                <a:cubicBezTo>
                  <a:pt x="2347907" y="1418303"/>
                  <a:pt x="1933855" y="1417636"/>
                  <a:pt x="1519994" y="1422780"/>
                </a:cubicBezTo>
                <a:cubicBezTo>
                  <a:pt x="1374166" y="1424685"/>
                  <a:pt x="1228338" y="1432305"/>
                  <a:pt x="1082415" y="1432305"/>
                </a:cubicBezTo>
                <a:cubicBezTo>
                  <a:pt x="734181" y="1432591"/>
                  <a:pt x="386709" y="1431352"/>
                  <a:pt x="39999" y="14562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4534" rotWithShape="0" algn="bl" dir="5400000" dist="18178">
              <a:srgbClr val="000000">
                <a:alpha val="49800"/>
              </a:srgbClr>
            </a:outerShdw>
          </a:effectLst>
        </p:spPr>
        <p:txBody>
          <a:bodyPr anchorCtr="0" anchor="ctr" bIns="32700" lIns="65425" spcFirstLastPara="1" rIns="65425" wrap="square" tIns="32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6"/>
              <a:buFont typeface="Arial"/>
              <a:buNone/>
            </a:pPr>
            <a:r>
              <a:t/>
            </a:r>
            <a:endParaRPr b="0" i="0" sz="133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7" name="Google Shape;1437;p25"/>
          <p:cNvSpPr/>
          <p:nvPr/>
        </p:nvSpPr>
        <p:spPr>
          <a:xfrm rot="-5400000">
            <a:off x="5649154" y="1967441"/>
            <a:ext cx="4999054" cy="1071053"/>
          </a:xfrm>
          <a:custGeom>
            <a:rect b="b" l="l" r="r" t="t"/>
            <a:pathLst>
              <a:path extrusionOk="0" h="2612324" w="12192815">
                <a:moveTo>
                  <a:pt x="8377369" y="2611819"/>
                </a:moveTo>
                <a:lnTo>
                  <a:pt x="6844815" y="2611819"/>
                </a:lnTo>
                <a:lnTo>
                  <a:pt x="6166878" y="2611819"/>
                </a:lnTo>
                <a:lnTo>
                  <a:pt x="5525418" y="2611819"/>
                </a:lnTo>
                <a:lnTo>
                  <a:pt x="4865674" y="2611819"/>
                </a:lnTo>
                <a:lnTo>
                  <a:pt x="4210275" y="2611819"/>
                </a:lnTo>
                <a:lnTo>
                  <a:pt x="3550622" y="2611819"/>
                </a:lnTo>
                <a:lnTo>
                  <a:pt x="2922648" y="2611819"/>
                </a:lnTo>
                <a:lnTo>
                  <a:pt x="2240366" y="2611819"/>
                </a:lnTo>
                <a:lnTo>
                  <a:pt x="1580713" y="2611819"/>
                </a:lnTo>
                <a:lnTo>
                  <a:pt x="926038" y="2609104"/>
                </a:lnTo>
                <a:lnTo>
                  <a:pt x="266385" y="2609104"/>
                </a:lnTo>
                <a:cubicBezTo>
                  <a:pt x="189902" y="2609104"/>
                  <a:pt x="113329" y="2609738"/>
                  <a:pt x="36846" y="2608199"/>
                </a:cubicBezTo>
                <a:cubicBezTo>
                  <a:pt x="24445" y="2608199"/>
                  <a:pt x="12226" y="2597518"/>
                  <a:pt x="7" y="2591816"/>
                </a:cubicBezTo>
                <a:cubicBezTo>
                  <a:pt x="6893" y="2581824"/>
                  <a:pt x="14326" y="2572211"/>
                  <a:pt x="22273" y="2563033"/>
                </a:cubicBezTo>
                <a:cubicBezTo>
                  <a:pt x="49427" y="2535065"/>
                  <a:pt x="75947" y="2507097"/>
                  <a:pt x="103734" y="2480486"/>
                </a:cubicBezTo>
                <a:cubicBezTo>
                  <a:pt x="112785" y="2471435"/>
                  <a:pt x="126091" y="2461117"/>
                  <a:pt x="137224" y="2461388"/>
                </a:cubicBezTo>
                <a:cubicBezTo>
                  <a:pt x="184471" y="2462383"/>
                  <a:pt x="231990" y="2472883"/>
                  <a:pt x="278513" y="2469263"/>
                </a:cubicBezTo>
                <a:cubicBezTo>
                  <a:pt x="345402" y="2464284"/>
                  <a:pt x="417812" y="2462565"/>
                  <a:pt x="476011" y="2435411"/>
                </a:cubicBezTo>
                <a:cubicBezTo>
                  <a:pt x="538736" y="2406266"/>
                  <a:pt x="596392" y="2406628"/>
                  <a:pt x="657036" y="2419481"/>
                </a:cubicBezTo>
                <a:cubicBezTo>
                  <a:pt x="711977" y="2431157"/>
                  <a:pt x="765650" y="2433601"/>
                  <a:pt x="818238" y="2417127"/>
                </a:cubicBezTo>
                <a:cubicBezTo>
                  <a:pt x="836340" y="2411425"/>
                  <a:pt x="850551" y="2391422"/>
                  <a:pt x="867929" y="2380289"/>
                </a:cubicBezTo>
                <a:cubicBezTo>
                  <a:pt x="888566" y="2366984"/>
                  <a:pt x="909474" y="2350601"/>
                  <a:pt x="932464" y="2345442"/>
                </a:cubicBezTo>
                <a:cubicBezTo>
                  <a:pt x="992565" y="2332046"/>
                  <a:pt x="1055199" y="2328516"/>
                  <a:pt x="1114303" y="2312133"/>
                </a:cubicBezTo>
                <a:cubicBezTo>
                  <a:pt x="1145349" y="2303082"/>
                  <a:pt x="1170421" y="2274842"/>
                  <a:pt x="1199657" y="2257826"/>
                </a:cubicBezTo>
                <a:cubicBezTo>
                  <a:pt x="1222448" y="2243081"/>
                  <a:pt x="1247393" y="2231967"/>
                  <a:pt x="1273605" y="2224879"/>
                </a:cubicBezTo>
                <a:cubicBezTo>
                  <a:pt x="1304017" y="2218453"/>
                  <a:pt x="1336964" y="2223069"/>
                  <a:pt x="1367828" y="2219449"/>
                </a:cubicBezTo>
                <a:cubicBezTo>
                  <a:pt x="1431187" y="2212117"/>
                  <a:pt x="1457888" y="2158444"/>
                  <a:pt x="1484408" y="2112463"/>
                </a:cubicBezTo>
                <a:cubicBezTo>
                  <a:pt x="1511562" y="2064673"/>
                  <a:pt x="1546228" y="2047023"/>
                  <a:pt x="1598544" y="2053269"/>
                </a:cubicBezTo>
                <a:cubicBezTo>
                  <a:pt x="1693138" y="2064591"/>
                  <a:pt x="1788891" y="2045575"/>
                  <a:pt x="1871982" y="1998961"/>
                </a:cubicBezTo>
                <a:cubicBezTo>
                  <a:pt x="1918776" y="1973346"/>
                  <a:pt x="1966205" y="1975428"/>
                  <a:pt x="2014991" y="1971807"/>
                </a:cubicBezTo>
                <a:cubicBezTo>
                  <a:pt x="2041185" y="1968766"/>
                  <a:pt x="2067162" y="1964014"/>
                  <a:pt x="2092741" y="1957597"/>
                </a:cubicBezTo>
                <a:cubicBezTo>
                  <a:pt x="2098534" y="1956511"/>
                  <a:pt x="2105594" y="1951170"/>
                  <a:pt x="2109486" y="1953071"/>
                </a:cubicBezTo>
                <a:cubicBezTo>
                  <a:pt x="2156733" y="1975518"/>
                  <a:pt x="2207058" y="1993802"/>
                  <a:pt x="2249418" y="2023490"/>
                </a:cubicBezTo>
                <a:cubicBezTo>
                  <a:pt x="2296937" y="2056798"/>
                  <a:pt x="2336672" y="2101149"/>
                  <a:pt x="2380570" y="2139798"/>
                </a:cubicBezTo>
                <a:cubicBezTo>
                  <a:pt x="2410439" y="2165956"/>
                  <a:pt x="2458682" y="2159620"/>
                  <a:pt x="2473164" y="2123416"/>
                </a:cubicBezTo>
                <a:cubicBezTo>
                  <a:pt x="2496697" y="2064220"/>
                  <a:pt x="2512899" y="2002129"/>
                  <a:pt x="2534531" y="1942391"/>
                </a:cubicBezTo>
                <a:cubicBezTo>
                  <a:pt x="2541501" y="1923021"/>
                  <a:pt x="2554263" y="1893333"/>
                  <a:pt x="2567387" y="1891704"/>
                </a:cubicBezTo>
                <a:cubicBezTo>
                  <a:pt x="2586304" y="1889260"/>
                  <a:pt x="2614725" y="1902565"/>
                  <a:pt x="2627487" y="1918857"/>
                </a:cubicBezTo>
                <a:cubicBezTo>
                  <a:pt x="2701164" y="2011062"/>
                  <a:pt x="2772732" y="2104951"/>
                  <a:pt x="2842182" y="2200532"/>
                </a:cubicBezTo>
                <a:cubicBezTo>
                  <a:pt x="2869336" y="2238094"/>
                  <a:pt x="2885990" y="2283803"/>
                  <a:pt x="2914592" y="2320460"/>
                </a:cubicBezTo>
                <a:cubicBezTo>
                  <a:pt x="2928893" y="2338563"/>
                  <a:pt x="2957948" y="2348157"/>
                  <a:pt x="2982205" y="2354312"/>
                </a:cubicBezTo>
                <a:cubicBezTo>
                  <a:pt x="2987636" y="2355670"/>
                  <a:pt x="3004561" y="2327158"/>
                  <a:pt x="3009359" y="2310957"/>
                </a:cubicBezTo>
                <a:cubicBezTo>
                  <a:pt x="3019948" y="2276743"/>
                  <a:pt x="3025922" y="2241081"/>
                  <a:pt x="3034159" y="2206053"/>
                </a:cubicBezTo>
                <a:cubicBezTo>
                  <a:pt x="3036512" y="2195825"/>
                  <a:pt x="3044387" y="2184511"/>
                  <a:pt x="3041943" y="2175913"/>
                </a:cubicBezTo>
                <a:cubicBezTo>
                  <a:pt x="3024836" y="2113549"/>
                  <a:pt x="3064300" y="2104951"/>
                  <a:pt x="3110189" y="2100968"/>
                </a:cubicBezTo>
                <a:cubicBezTo>
                  <a:pt x="3125214" y="2099701"/>
                  <a:pt x="3139968" y="2096171"/>
                  <a:pt x="3154993" y="2094813"/>
                </a:cubicBezTo>
                <a:cubicBezTo>
                  <a:pt x="3271301" y="2084767"/>
                  <a:pt x="3354120" y="1998508"/>
                  <a:pt x="3368602" y="1882562"/>
                </a:cubicBezTo>
                <a:cubicBezTo>
                  <a:pt x="3371408" y="1860477"/>
                  <a:pt x="3402544" y="1834952"/>
                  <a:pt x="3426620" y="1824091"/>
                </a:cubicBezTo>
                <a:cubicBezTo>
                  <a:pt x="3480384" y="1799472"/>
                  <a:pt x="3539036" y="1785624"/>
                  <a:pt x="3593434" y="1762181"/>
                </a:cubicBezTo>
                <a:cubicBezTo>
                  <a:pt x="3615791" y="1752587"/>
                  <a:pt x="3634346" y="1731316"/>
                  <a:pt x="3651271" y="1712308"/>
                </a:cubicBezTo>
                <a:cubicBezTo>
                  <a:pt x="3684942" y="1674474"/>
                  <a:pt x="3713997" y="1632205"/>
                  <a:pt x="3749930" y="1596634"/>
                </a:cubicBezTo>
                <a:cubicBezTo>
                  <a:pt x="3764231" y="1582605"/>
                  <a:pt x="3791203" y="1580704"/>
                  <a:pt x="3813288" y="1575092"/>
                </a:cubicBezTo>
                <a:cubicBezTo>
                  <a:pt x="3857096" y="1563688"/>
                  <a:pt x="3900995" y="1552464"/>
                  <a:pt x="3945346" y="1543232"/>
                </a:cubicBezTo>
                <a:cubicBezTo>
                  <a:pt x="3976754" y="1536715"/>
                  <a:pt x="4009428" y="1528026"/>
                  <a:pt x="4040655" y="1530560"/>
                </a:cubicBezTo>
                <a:cubicBezTo>
                  <a:pt x="4083196" y="1533909"/>
                  <a:pt x="4116233" y="1533094"/>
                  <a:pt x="4148636" y="1496075"/>
                </a:cubicBezTo>
                <a:cubicBezTo>
                  <a:pt x="4168458" y="1473266"/>
                  <a:pt x="4208012" y="1460413"/>
                  <a:pt x="4240144" y="1457154"/>
                </a:cubicBezTo>
                <a:cubicBezTo>
                  <a:pt x="4318609" y="1448719"/>
                  <a:pt x="4397509" y="1468586"/>
                  <a:pt x="4462623" y="1513182"/>
                </a:cubicBezTo>
                <a:cubicBezTo>
                  <a:pt x="4496475" y="1536443"/>
                  <a:pt x="4511591" y="1585591"/>
                  <a:pt x="4539649" y="1619081"/>
                </a:cubicBezTo>
                <a:cubicBezTo>
                  <a:pt x="4558204" y="1641347"/>
                  <a:pt x="4583910" y="1671850"/>
                  <a:pt x="4607534" y="1672936"/>
                </a:cubicBezTo>
                <a:cubicBezTo>
                  <a:pt x="4686913" y="1676375"/>
                  <a:pt x="4713976" y="1736294"/>
                  <a:pt x="4749004" y="1787977"/>
                </a:cubicBezTo>
                <a:cubicBezTo>
                  <a:pt x="4776158" y="1828074"/>
                  <a:pt x="4795708" y="1873692"/>
                  <a:pt x="4824220" y="1912793"/>
                </a:cubicBezTo>
                <a:cubicBezTo>
                  <a:pt x="4852731" y="1951895"/>
                  <a:pt x="4888665" y="1943115"/>
                  <a:pt x="4904142" y="1896772"/>
                </a:cubicBezTo>
                <a:cubicBezTo>
                  <a:pt x="4916543" y="1859934"/>
                  <a:pt x="4931296" y="1823729"/>
                  <a:pt x="4940347" y="1786167"/>
                </a:cubicBezTo>
                <a:cubicBezTo>
                  <a:pt x="4950303" y="1745708"/>
                  <a:pt x="4983793" y="1729868"/>
                  <a:pt x="5013390" y="1712942"/>
                </a:cubicBezTo>
                <a:cubicBezTo>
                  <a:pt x="5121009" y="1651303"/>
                  <a:pt x="5188169" y="1556537"/>
                  <a:pt x="5236322" y="1446746"/>
                </a:cubicBezTo>
                <a:cubicBezTo>
                  <a:pt x="5255510" y="1402847"/>
                  <a:pt x="5289000" y="1388275"/>
                  <a:pt x="5326834" y="1401490"/>
                </a:cubicBezTo>
                <a:cubicBezTo>
                  <a:pt x="5416532" y="1432626"/>
                  <a:pt x="5484507" y="1401490"/>
                  <a:pt x="5546508" y="1340485"/>
                </a:cubicBezTo>
                <a:cubicBezTo>
                  <a:pt x="5571580" y="1316046"/>
                  <a:pt x="5595474" y="1310525"/>
                  <a:pt x="5631046" y="1327179"/>
                </a:cubicBezTo>
                <a:cubicBezTo>
                  <a:pt x="5693861" y="1356595"/>
                  <a:pt x="5760659" y="1376870"/>
                  <a:pt x="5832345" y="1365285"/>
                </a:cubicBezTo>
                <a:cubicBezTo>
                  <a:pt x="5841360" y="1363303"/>
                  <a:pt x="5850729" y="1363773"/>
                  <a:pt x="5859499" y="1366642"/>
                </a:cubicBezTo>
                <a:cubicBezTo>
                  <a:pt x="5926387" y="1394701"/>
                  <a:pt x="5978342" y="1371621"/>
                  <a:pt x="6020520" y="1319214"/>
                </a:cubicBezTo>
                <a:cubicBezTo>
                  <a:pt x="6052290" y="1279660"/>
                  <a:pt x="6087952" y="1302017"/>
                  <a:pt x="6123071" y="1309529"/>
                </a:cubicBezTo>
                <a:cubicBezTo>
                  <a:pt x="6145065" y="1314236"/>
                  <a:pt x="6174482" y="1330166"/>
                  <a:pt x="6187425" y="1321477"/>
                </a:cubicBezTo>
                <a:cubicBezTo>
                  <a:pt x="6219738" y="1299573"/>
                  <a:pt x="6254585" y="1271242"/>
                  <a:pt x="6270244" y="1237210"/>
                </a:cubicBezTo>
                <a:cubicBezTo>
                  <a:pt x="6301380" y="1169416"/>
                  <a:pt x="6321835" y="1096463"/>
                  <a:pt x="6343740" y="1024778"/>
                </a:cubicBezTo>
                <a:cubicBezTo>
                  <a:pt x="6358312" y="977168"/>
                  <a:pt x="6384380" y="962324"/>
                  <a:pt x="6429907" y="982327"/>
                </a:cubicBezTo>
                <a:cubicBezTo>
                  <a:pt x="6468284" y="999163"/>
                  <a:pt x="6506028" y="1017899"/>
                  <a:pt x="6545219" y="1032562"/>
                </a:cubicBezTo>
                <a:cubicBezTo>
                  <a:pt x="6601428" y="1053651"/>
                  <a:pt x="6650033" y="1028127"/>
                  <a:pt x="6699090" y="1004503"/>
                </a:cubicBezTo>
                <a:cubicBezTo>
                  <a:pt x="6797387" y="957346"/>
                  <a:pt x="6813588" y="960695"/>
                  <a:pt x="6893239" y="1033919"/>
                </a:cubicBezTo>
                <a:cubicBezTo>
                  <a:pt x="6896588" y="1036997"/>
                  <a:pt x="6900209" y="1039803"/>
                  <a:pt x="6903196" y="1042970"/>
                </a:cubicBezTo>
                <a:cubicBezTo>
                  <a:pt x="6975606" y="1123798"/>
                  <a:pt x="6996605" y="1123708"/>
                  <a:pt x="7079152" y="1044057"/>
                </a:cubicBezTo>
                <a:cubicBezTo>
                  <a:pt x="7127757" y="997171"/>
                  <a:pt x="7173013" y="1013373"/>
                  <a:pt x="7222885" y="1013192"/>
                </a:cubicBezTo>
                <a:cubicBezTo>
                  <a:pt x="7250265" y="1013427"/>
                  <a:pt x="7277636" y="1011789"/>
                  <a:pt x="7304799" y="1008304"/>
                </a:cubicBezTo>
                <a:cubicBezTo>
                  <a:pt x="7347158" y="1002240"/>
                  <a:pt x="7389427" y="985495"/>
                  <a:pt x="7431516" y="987306"/>
                </a:cubicBezTo>
                <a:cubicBezTo>
                  <a:pt x="7493788" y="989930"/>
                  <a:pt x="7539316" y="966488"/>
                  <a:pt x="7567284" y="915982"/>
                </a:cubicBezTo>
                <a:cubicBezTo>
                  <a:pt x="7605299" y="846559"/>
                  <a:pt x="7642952" y="812979"/>
                  <a:pt x="7729482" y="852623"/>
                </a:cubicBezTo>
                <a:cubicBezTo>
                  <a:pt x="7790125" y="880592"/>
                  <a:pt x="7859457" y="852623"/>
                  <a:pt x="7915304" y="812979"/>
                </a:cubicBezTo>
                <a:cubicBezTo>
                  <a:pt x="7951509" y="787273"/>
                  <a:pt x="7984002" y="763650"/>
                  <a:pt x="8032336" y="787364"/>
                </a:cubicBezTo>
                <a:cubicBezTo>
                  <a:pt x="8047813" y="794967"/>
                  <a:pt x="8074786" y="788903"/>
                  <a:pt x="8092346" y="780485"/>
                </a:cubicBezTo>
                <a:cubicBezTo>
                  <a:pt x="8133800" y="760572"/>
                  <a:pt x="8170458" y="724548"/>
                  <a:pt x="8213451" y="715226"/>
                </a:cubicBezTo>
                <a:cubicBezTo>
                  <a:pt x="8273732" y="702101"/>
                  <a:pt x="8337906" y="707079"/>
                  <a:pt x="8400358" y="704726"/>
                </a:cubicBezTo>
                <a:cubicBezTo>
                  <a:pt x="8470867" y="702101"/>
                  <a:pt x="8539657" y="722829"/>
                  <a:pt x="8611886" y="683908"/>
                </a:cubicBezTo>
                <a:cubicBezTo>
                  <a:pt x="8664220" y="657597"/>
                  <a:pt x="8724157" y="650609"/>
                  <a:pt x="8781144" y="664177"/>
                </a:cubicBezTo>
                <a:cubicBezTo>
                  <a:pt x="8896275" y="689792"/>
                  <a:pt x="9012765" y="696761"/>
                  <a:pt x="9116039" y="616115"/>
                </a:cubicBezTo>
                <a:cubicBezTo>
                  <a:pt x="9168083" y="575565"/>
                  <a:pt x="9233705" y="594211"/>
                  <a:pt x="9291995" y="596021"/>
                </a:cubicBezTo>
                <a:cubicBezTo>
                  <a:pt x="9357435" y="598012"/>
                  <a:pt x="9413915" y="580543"/>
                  <a:pt x="9474467" y="559273"/>
                </a:cubicBezTo>
                <a:cubicBezTo>
                  <a:pt x="9520900" y="542890"/>
                  <a:pt x="9572945" y="528408"/>
                  <a:pt x="9631144" y="542709"/>
                </a:cubicBezTo>
                <a:cubicBezTo>
                  <a:pt x="9692783" y="557915"/>
                  <a:pt x="9761120" y="560812"/>
                  <a:pt x="9823302" y="521982"/>
                </a:cubicBezTo>
                <a:cubicBezTo>
                  <a:pt x="9891910" y="479441"/>
                  <a:pt x="9965587" y="485053"/>
                  <a:pt x="9987763" y="529042"/>
                </a:cubicBezTo>
                <a:cubicBezTo>
                  <a:pt x="10004598" y="562532"/>
                  <a:pt x="10018627" y="597379"/>
                  <a:pt x="10033019" y="632045"/>
                </a:cubicBezTo>
                <a:cubicBezTo>
                  <a:pt x="10058996" y="695404"/>
                  <a:pt x="10058181" y="694046"/>
                  <a:pt x="10118824" y="663724"/>
                </a:cubicBezTo>
                <a:cubicBezTo>
                  <a:pt x="10152223" y="647070"/>
                  <a:pt x="10188881" y="637023"/>
                  <a:pt x="10222461" y="620550"/>
                </a:cubicBezTo>
                <a:cubicBezTo>
                  <a:pt x="10277402" y="593396"/>
                  <a:pt x="10331075" y="563618"/>
                  <a:pt x="10385383" y="535378"/>
                </a:cubicBezTo>
                <a:cubicBezTo>
                  <a:pt x="10397240" y="529223"/>
                  <a:pt x="10410002" y="520624"/>
                  <a:pt x="10422492" y="520443"/>
                </a:cubicBezTo>
                <a:cubicBezTo>
                  <a:pt x="10524590" y="519448"/>
                  <a:pt x="10597000" y="455455"/>
                  <a:pt x="10675384" y="403863"/>
                </a:cubicBezTo>
                <a:cubicBezTo>
                  <a:pt x="10683349" y="397102"/>
                  <a:pt x="10692582" y="392079"/>
                  <a:pt x="10702538" y="389110"/>
                </a:cubicBezTo>
                <a:cubicBezTo>
                  <a:pt x="10795585" y="376619"/>
                  <a:pt x="10869261" y="322674"/>
                  <a:pt x="10931896" y="262393"/>
                </a:cubicBezTo>
                <a:cubicBezTo>
                  <a:pt x="10973712" y="221843"/>
                  <a:pt x="11020236" y="170613"/>
                  <a:pt x="11014443" y="99471"/>
                </a:cubicBezTo>
                <a:cubicBezTo>
                  <a:pt x="11013538" y="88338"/>
                  <a:pt x="11022589" y="76300"/>
                  <a:pt x="11026933" y="64624"/>
                </a:cubicBezTo>
                <a:cubicBezTo>
                  <a:pt x="11038429" y="72136"/>
                  <a:pt x="11052096" y="77567"/>
                  <a:pt x="11060876" y="87342"/>
                </a:cubicBezTo>
                <a:cubicBezTo>
                  <a:pt x="11103055" y="134318"/>
                  <a:pt x="11112378" y="194237"/>
                  <a:pt x="11119527" y="253342"/>
                </a:cubicBezTo>
                <a:cubicBezTo>
                  <a:pt x="11129755" y="337246"/>
                  <a:pt x="11165779" y="361142"/>
                  <a:pt x="11249051" y="354896"/>
                </a:cubicBezTo>
                <a:cubicBezTo>
                  <a:pt x="11298742" y="351185"/>
                  <a:pt x="11344631" y="348651"/>
                  <a:pt x="11387987" y="321226"/>
                </a:cubicBezTo>
                <a:cubicBezTo>
                  <a:pt x="11395952" y="316157"/>
                  <a:pt x="11419485" y="324122"/>
                  <a:pt x="11427813" y="333355"/>
                </a:cubicBezTo>
                <a:cubicBezTo>
                  <a:pt x="11454966" y="364129"/>
                  <a:pt x="11485469" y="364762"/>
                  <a:pt x="11516786" y="344669"/>
                </a:cubicBezTo>
                <a:cubicBezTo>
                  <a:pt x="11542853" y="328014"/>
                  <a:pt x="11565663" y="306110"/>
                  <a:pt x="11591096" y="288098"/>
                </a:cubicBezTo>
                <a:cubicBezTo>
                  <a:pt x="11601505" y="280767"/>
                  <a:pt x="11615987" y="271716"/>
                  <a:pt x="11626758" y="273707"/>
                </a:cubicBezTo>
                <a:cubicBezTo>
                  <a:pt x="11692198" y="285836"/>
                  <a:pt x="11714103" y="238679"/>
                  <a:pt x="11736278" y="194509"/>
                </a:cubicBezTo>
                <a:cubicBezTo>
                  <a:pt x="11760264" y="146537"/>
                  <a:pt x="11779181" y="95941"/>
                  <a:pt x="11802262" y="47426"/>
                </a:cubicBezTo>
                <a:cubicBezTo>
                  <a:pt x="11827604" y="-5795"/>
                  <a:pt x="11865620" y="-14756"/>
                  <a:pt x="11912596" y="21268"/>
                </a:cubicBezTo>
                <a:cubicBezTo>
                  <a:pt x="11940926" y="43082"/>
                  <a:pt x="11964912" y="71050"/>
                  <a:pt x="11994691" y="90148"/>
                </a:cubicBezTo>
                <a:cubicBezTo>
                  <a:pt x="12028180" y="110350"/>
                  <a:pt x="12063299" y="127502"/>
                  <a:pt x="12099866" y="141378"/>
                </a:cubicBezTo>
                <a:cubicBezTo>
                  <a:pt x="12113262" y="146673"/>
                  <a:pt x="12128287" y="146673"/>
                  <a:pt x="12141683" y="141378"/>
                </a:cubicBezTo>
                <a:cubicBezTo>
                  <a:pt x="12180602" y="122189"/>
                  <a:pt x="12185581" y="141378"/>
                  <a:pt x="12185581" y="173691"/>
                </a:cubicBezTo>
                <a:cubicBezTo>
                  <a:pt x="12185581" y="264203"/>
                  <a:pt x="12187662" y="354082"/>
                  <a:pt x="12187662" y="444232"/>
                </a:cubicBezTo>
                <a:cubicBezTo>
                  <a:pt x="12187662" y="619102"/>
                  <a:pt x="12185218" y="793971"/>
                  <a:pt x="12186123" y="969203"/>
                </a:cubicBezTo>
                <a:cubicBezTo>
                  <a:pt x="12187120" y="1162175"/>
                  <a:pt x="12192460" y="1355057"/>
                  <a:pt x="12192822" y="1548029"/>
                </a:cubicBezTo>
                <a:cubicBezTo>
                  <a:pt x="12192822" y="1784447"/>
                  <a:pt x="12190649" y="2020956"/>
                  <a:pt x="12189020" y="2257374"/>
                </a:cubicBezTo>
                <a:cubicBezTo>
                  <a:pt x="12188386" y="2361372"/>
                  <a:pt x="12186123" y="2465552"/>
                  <a:pt x="12186667" y="2569278"/>
                </a:cubicBezTo>
                <a:cubicBezTo>
                  <a:pt x="12186667" y="2599600"/>
                  <a:pt x="12179607" y="2611639"/>
                  <a:pt x="12146570" y="2611457"/>
                </a:cubicBezTo>
                <a:cubicBezTo>
                  <a:pt x="11891959" y="2610371"/>
                  <a:pt x="11637349" y="2611457"/>
                  <a:pt x="11382738" y="2611457"/>
                </a:cubicBezTo>
                <a:lnTo>
                  <a:pt x="10808890" y="2611910"/>
                </a:lnTo>
                <a:lnTo>
                  <a:pt x="10148965" y="2611910"/>
                </a:lnTo>
                <a:lnTo>
                  <a:pt x="9488949" y="2611910"/>
                </a:lnTo>
                <a:lnTo>
                  <a:pt x="8837986" y="261191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rotWithShape="0" dir="16200000" dist="38100">
              <a:srgbClr val="000000">
                <a:alpha val="1255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8" name="Google Shape;1438;p25"/>
          <p:cNvSpPr/>
          <p:nvPr/>
        </p:nvSpPr>
        <p:spPr>
          <a:xfrm flipH="1" rot="-5400000">
            <a:off x="6097199" y="2085826"/>
            <a:ext cx="5245661" cy="1074908"/>
          </a:xfrm>
          <a:custGeom>
            <a:rect b="b" l="l" r="r" t="t"/>
            <a:pathLst>
              <a:path extrusionOk="0" h="1457503" w="5272021">
                <a:moveTo>
                  <a:pt x="39999" y="1456212"/>
                </a:moveTo>
                <a:cubicBezTo>
                  <a:pt x="14853" y="1441259"/>
                  <a:pt x="10758" y="1418112"/>
                  <a:pt x="10853" y="1390871"/>
                </a:cubicBezTo>
                <a:cubicBezTo>
                  <a:pt x="11329" y="1273428"/>
                  <a:pt x="14472" y="1155889"/>
                  <a:pt x="9519" y="1038446"/>
                </a:cubicBezTo>
                <a:cubicBezTo>
                  <a:pt x="-768" y="792796"/>
                  <a:pt x="3614" y="547052"/>
                  <a:pt x="851" y="301401"/>
                </a:cubicBezTo>
                <a:cubicBezTo>
                  <a:pt x="280" y="253776"/>
                  <a:pt x="11805" y="227869"/>
                  <a:pt x="65907" y="225201"/>
                </a:cubicBezTo>
                <a:cubicBezTo>
                  <a:pt x="118009" y="222725"/>
                  <a:pt x="167253" y="201770"/>
                  <a:pt x="214973" y="179958"/>
                </a:cubicBezTo>
                <a:cubicBezTo>
                  <a:pt x="250883" y="163575"/>
                  <a:pt x="285078" y="144620"/>
                  <a:pt x="328130" y="157288"/>
                </a:cubicBezTo>
                <a:cubicBezTo>
                  <a:pt x="352800" y="164527"/>
                  <a:pt x="369754" y="144430"/>
                  <a:pt x="380994" y="124712"/>
                </a:cubicBezTo>
                <a:cubicBezTo>
                  <a:pt x="398806" y="93280"/>
                  <a:pt x="424523" y="81850"/>
                  <a:pt x="459861" y="83374"/>
                </a:cubicBezTo>
                <a:cubicBezTo>
                  <a:pt x="497961" y="84898"/>
                  <a:pt x="535014" y="78421"/>
                  <a:pt x="566161" y="51179"/>
                </a:cubicBezTo>
                <a:cubicBezTo>
                  <a:pt x="585972" y="33844"/>
                  <a:pt x="610261" y="37178"/>
                  <a:pt x="633883" y="45655"/>
                </a:cubicBezTo>
                <a:cubicBezTo>
                  <a:pt x="671507" y="59371"/>
                  <a:pt x="712464" y="57848"/>
                  <a:pt x="749993" y="66896"/>
                </a:cubicBezTo>
                <a:cubicBezTo>
                  <a:pt x="813905" y="82422"/>
                  <a:pt x="892868" y="79754"/>
                  <a:pt x="920490" y="162146"/>
                </a:cubicBezTo>
                <a:cubicBezTo>
                  <a:pt x="924491" y="173766"/>
                  <a:pt x="936016" y="176529"/>
                  <a:pt x="946874" y="180148"/>
                </a:cubicBezTo>
                <a:cubicBezTo>
                  <a:pt x="957733" y="183768"/>
                  <a:pt x="974687" y="186720"/>
                  <a:pt x="980783" y="195579"/>
                </a:cubicBezTo>
                <a:cubicBezTo>
                  <a:pt x="1033742" y="272540"/>
                  <a:pt x="1117086" y="271779"/>
                  <a:pt x="1190333" y="259301"/>
                </a:cubicBezTo>
                <a:cubicBezTo>
                  <a:pt x="1276058" y="245013"/>
                  <a:pt x="1364355" y="222248"/>
                  <a:pt x="1433412" y="161194"/>
                </a:cubicBezTo>
                <a:cubicBezTo>
                  <a:pt x="1451890" y="144905"/>
                  <a:pt x="1468654" y="130808"/>
                  <a:pt x="1494848" y="130047"/>
                </a:cubicBezTo>
                <a:cubicBezTo>
                  <a:pt x="1529423" y="129094"/>
                  <a:pt x="1551045" y="102233"/>
                  <a:pt x="1576191" y="83946"/>
                </a:cubicBezTo>
                <a:cubicBezTo>
                  <a:pt x="1638675" y="38321"/>
                  <a:pt x="1687253" y="38607"/>
                  <a:pt x="1755928" y="73468"/>
                </a:cubicBezTo>
                <a:cubicBezTo>
                  <a:pt x="1814126" y="102996"/>
                  <a:pt x="1875657" y="128236"/>
                  <a:pt x="1944714" y="98234"/>
                </a:cubicBezTo>
                <a:cubicBezTo>
                  <a:pt x="1971726" y="86612"/>
                  <a:pt x="2003016" y="91565"/>
                  <a:pt x="2025105" y="110997"/>
                </a:cubicBezTo>
                <a:cubicBezTo>
                  <a:pt x="2075682" y="150716"/>
                  <a:pt x="2125117" y="150811"/>
                  <a:pt x="2176171" y="112521"/>
                </a:cubicBezTo>
                <a:cubicBezTo>
                  <a:pt x="2195888" y="97662"/>
                  <a:pt x="2214271" y="91947"/>
                  <a:pt x="2237798" y="100138"/>
                </a:cubicBezTo>
                <a:cubicBezTo>
                  <a:pt x="2261325" y="108329"/>
                  <a:pt x="2286280" y="115187"/>
                  <a:pt x="2309521" y="125094"/>
                </a:cubicBezTo>
                <a:cubicBezTo>
                  <a:pt x="2358956" y="145954"/>
                  <a:pt x="2407152" y="158336"/>
                  <a:pt x="2460873" y="135476"/>
                </a:cubicBezTo>
                <a:cubicBezTo>
                  <a:pt x="2489448" y="123474"/>
                  <a:pt x="2521738" y="127093"/>
                  <a:pt x="2554123" y="129285"/>
                </a:cubicBezTo>
                <a:cubicBezTo>
                  <a:pt x="2688807" y="138810"/>
                  <a:pt x="2823776" y="155668"/>
                  <a:pt x="2958840" y="132142"/>
                </a:cubicBezTo>
                <a:cubicBezTo>
                  <a:pt x="2980910" y="129761"/>
                  <a:pt x="3002532" y="124237"/>
                  <a:pt x="3023039" y="115759"/>
                </a:cubicBezTo>
                <a:cubicBezTo>
                  <a:pt x="3052957" y="99186"/>
                  <a:pt x="3089571" y="100424"/>
                  <a:pt x="3118289" y="118997"/>
                </a:cubicBezTo>
                <a:cubicBezTo>
                  <a:pt x="3154960" y="140524"/>
                  <a:pt x="3195632" y="133094"/>
                  <a:pt x="3234399" y="127379"/>
                </a:cubicBezTo>
                <a:cubicBezTo>
                  <a:pt x="3273556" y="121283"/>
                  <a:pt x="3313418" y="121569"/>
                  <a:pt x="3352509" y="127952"/>
                </a:cubicBezTo>
                <a:cubicBezTo>
                  <a:pt x="3409659" y="137477"/>
                  <a:pt x="3465189" y="134428"/>
                  <a:pt x="3518148" y="103853"/>
                </a:cubicBezTo>
                <a:cubicBezTo>
                  <a:pt x="3550819" y="84803"/>
                  <a:pt x="3588062" y="74230"/>
                  <a:pt x="3622923" y="59752"/>
                </a:cubicBezTo>
                <a:cubicBezTo>
                  <a:pt x="3657785" y="45274"/>
                  <a:pt x="3689027" y="39941"/>
                  <a:pt x="3719697" y="76802"/>
                </a:cubicBezTo>
                <a:cubicBezTo>
                  <a:pt x="3742557" y="104234"/>
                  <a:pt x="3781515" y="98995"/>
                  <a:pt x="3813804" y="87470"/>
                </a:cubicBezTo>
                <a:cubicBezTo>
                  <a:pt x="3864382" y="69277"/>
                  <a:pt x="3915341" y="51084"/>
                  <a:pt x="3960299" y="20223"/>
                </a:cubicBezTo>
                <a:cubicBezTo>
                  <a:pt x="4001066" y="-7780"/>
                  <a:pt x="4037070" y="-9685"/>
                  <a:pt x="4081362" y="21843"/>
                </a:cubicBezTo>
                <a:cubicBezTo>
                  <a:pt x="4120795" y="50418"/>
                  <a:pt x="4167087" y="59943"/>
                  <a:pt x="4222903" y="54608"/>
                </a:cubicBezTo>
                <a:cubicBezTo>
                  <a:pt x="4297293" y="47846"/>
                  <a:pt x="4372446" y="39178"/>
                  <a:pt x="4447598" y="38130"/>
                </a:cubicBezTo>
                <a:cubicBezTo>
                  <a:pt x="4469410" y="38130"/>
                  <a:pt x="4484841" y="55561"/>
                  <a:pt x="4504748" y="60609"/>
                </a:cubicBezTo>
                <a:cubicBezTo>
                  <a:pt x="4544277" y="70897"/>
                  <a:pt x="4584186" y="84803"/>
                  <a:pt x="4625239" y="64038"/>
                </a:cubicBezTo>
                <a:cubicBezTo>
                  <a:pt x="4648671" y="52227"/>
                  <a:pt x="4676589" y="53942"/>
                  <a:pt x="4698486" y="68325"/>
                </a:cubicBezTo>
                <a:cubicBezTo>
                  <a:pt x="4785545" y="122522"/>
                  <a:pt x="4880890" y="133952"/>
                  <a:pt x="4980712" y="132523"/>
                </a:cubicBezTo>
                <a:cubicBezTo>
                  <a:pt x="5041291" y="131761"/>
                  <a:pt x="5093298" y="102519"/>
                  <a:pt x="5150543" y="92137"/>
                </a:cubicBezTo>
                <a:cubicBezTo>
                  <a:pt x="5183595" y="86232"/>
                  <a:pt x="5216266" y="64038"/>
                  <a:pt x="5250746" y="85755"/>
                </a:cubicBezTo>
                <a:cubicBezTo>
                  <a:pt x="5256651" y="89470"/>
                  <a:pt x="5259128" y="98804"/>
                  <a:pt x="5263128" y="105567"/>
                </a:cubicBezTo>
                <a:cubicBezTo>
                  <a:pt x="5269701" y="195770"/>
                  <a:pt x="5265319" y="286542"/>
                  <a:pt x="5266938" y="376363"/>
                </a:cubicBezTo>
                <a:cubicBezTo>
                  <a:pt x="5272749" y="693641"/>
                  <a:pt x="5269510" y="1011014"/>
                  <a:pt x="5272844" y="1328292"/>
                </a:cubicBezTo>
                <a:cubicBezTo>
                  <a:pt x="5273320" y="1374964"/>
                  <a:pt x="5256080" y="1387156"/>
                  <a:pt x="5211884" y="1387728"/>
                </a:cubicBezTo>
                <a:cubicBezTo>
                  <a:pt x="5018431" y="1390585"/>
                  <a:pt x="4824883" y="1387061"/>
                  <a:pt x="4631431" y="1388490"/>
                </a:cubicBezTo>
                <a:cubicBezTo>
                  <a:pt x="4008114" y="1392776"/>
                  <a:pt x="3384893" y="1392871"/>
                  <a:pt x="2761673" y="1408111"/>
                </a:cubicBezTo>
                <a:cubicBezTo>
                  <a:pt x="2347907" y="1418303"/>
                  <a:pt x="1933855" y="1417636"/>
                  <a:pt x="1519994" y="1422780"/>
                </a:cubicBezTo>
                <a:cubicBezTo>
                  <a:pt x="1374166" y="1424685"/>
                  <a:pt x="1228338" y="1432305"/>
                  <a:pt x="1082415" y="1432305"/>
                </a:cubicBezTo>
                <a:cubicBezTo>
                  <a:pt x="734181" y="1432591"/>
                  <a:pt x="386709" y="1431352"/>
                  <a:pt x="39999" y="1456212"/>
                </a:cubicBezTo>
                <a:close/>
              </a:path>
            </a:pathLst>
          </a:custGeom>
          <a:solidFill>
            <a:srgbClr val="0073A9"/>
          </a:solidFill>
          <a:ln>
            <a:noFill/>
          </a:ln>
        </p:spPr>
        <p:txBody>
          <a:bodyPr anchorCtr="0" anchor="ctr" bIns="32700" lIns="65425" spcFirstLastPara="1" rIns="65425" wrap="square" tIns="32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6"/>
              <a:buFont typeface="Arial"/>
              <a:buNone/>
            </a:pPr>
            <a:r>
              <a:t/>
            </a:r>
            <a:endParaRPr b="0" i="0" sz="133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9" name="Google Shape;1439;p25"/>
          <p:cNvSpPr/>
          <p:nvPr/>
        </p:nvSpPr>
        <p:spPr>
          <a:xfrm flipH="1" rot="10800000">
            <a:off x="8218288" y="3460"/>
            <a:ext cx="1003471" cy="5538616"/>
          </a:xfrm>
          <a:custGeom>
            <a:rect b="b" l="l" r="r" t="t"/>
            <a:pathLst>
              <a:path extrusionOk="0" h="12106265" w="2540434">
                <a:moveTo>
                  <a:pt x="906371" y="11229222"/>
                </a:moveTo>
                <a:lnTo>
                  <a:pt x="508563" y="11229222"/>
                </a:lnTo>
                <a:lnTo>
                  <a:pt x="508563" y="11661995"/>
                </a:lnTo>
                <a:lnTo>
                  <a:pt x="906371" y="11661995"/>
                </a:lnTo>
                <a:close/>
                <a:moveTo>
                  <a:pt x="906371" y="10778457"/>
                </a:moveTo>
                <a:lnTo>
                  <a:pt x="508563" y="10778457"/>
                </a:lnTo>
                <a:lnTo>
                  <a:pt x="508563" y="11211222"/>
                </a:lnTo>
                <a:lnTo>
                  <a:pt x="906371" y="11211222"/>
                </a:lnTo>
                <a:close/>
                <a:moveTo>
                  <a:pt x="906371" y="10327692"/>
                </a:moveTo>
                <a:lnTo>
                  <a:pt x="508563" y="10327692"/>
                </a:lnTo>
                <a:lnTo>
                  <a:pt x="508563" y="10760457"/>
                </a:lnTo>
                <a:lnTo>
                  <a:pt x="906371" y="10760457"/>
                </a:lnTo>
                <a:close/>
                <a:moveTo>
                  <a:pt x="906371" y="9876927"/>
                </a:moveTo>
                <a:lnTo>
                  <a:pt x="508563" y="9876927"/>
                </a:lnTo>
                <a:lnTo>
                  <a:pt x="508563" y="10309692"/>
                </a:lnTo>
                <a:lnTo>
                  <a:pt x="906371" y="10309692"/>
                </a:lnTo>
                <a:close/>
                <a:moveTo>
                  <a:pt x="906371" y="9426162"/>
                </a:moveTo>
                <a:lnTo>
                  <a:pt x="508563" y="9426162"/>
                </a:lnTo>
                <a:lnTo>
                  <a:pt x="508563" y="9858927"/>
                </a:lnTo>
                <a:lnTo>
                  <a:pt x="906371" y="9858927"/>
                </a:lnTo>
                <a:close/>
                <a:moveTo>
                  <a:pt x="906371" y="8975397"/>
                </a:moveTo>
                <a:lnTo>
                  <a:pt x="508563" y="8975397"/>
                </a:lnTo>
                <a:lnTo>
                  <a:pt x="508563" y="9408162"/>
                </a:lnTo>
                <a:lnTo>
                  <a:pt x="906371" y="9408162"/>
                </a:lnTo>
                <a:close/>
                <a:moveTo>
                  <a:pt x="906371" y="8524632"/>
                </a:moveTo>
                <a:lnTo>
                  <a:pt x="508563" y="8524632"/>
                </a:lnTo>
                <a:lnTo>
                  <a:pt x="508563" y="8957397"/>
                </a:lnTo>
                <a:lnTo>
                  <a:pt x="906371" y="8957397"/>
                </a:lnTo>
                <a:close/>
                <a:moveTo>
                  <a:pt x="906371" y="8073867"/>
                </a:moveTo>
                <a:lnTo>
                  <a:pt x="508563" y="8073867"/>
                </a:lnTo>
                <a:lnTo>
                  <a:pt x="508563" y="8506632"/>
                </a:lnTo>
                <a:lnTo>
                  <a:pt x="906371" y="8506632"/>
                </a:lnTo>
                <a:close/>
                <a:moveTo>
                  <a:pt x="906371" y="7623102"/>
                </a:moveTo>
                <a:lnTo>
                  <a:pt x="508563" y="7623102"/>
                </a:lnTo>
                <a:lnTo>
                  <a:pt x="508563" y="8055867"/>
                </a:lnTo>
                <a:lnTo>
                  <a:pt x="906371" y="8055867"/>
                </a:lnTo>
                <a:close/>
                <a:moveTo>
                  <a:pt x="906371" y="7172337"/>
                </a:moveTo>
                <a:lnTo>
                  <a:pt x="508563" y="7172337"/>
                </a:lnTo>
                <a:lnTo>
                  <a:pt x="508563" y="7605102"/>
                </a:lnTo>
                <a:lnTo>
                  <a:pt x="906371" y="7605102"/>
                </a:lnTo>
                <a:close/>
                <a:moveTo>
                  <a:pt x="906371" y="6721572"/>
                </a:moveTo>
                <a:lnTo>
                  <a:pt x="508563" y="6721572"/>
                </a:lnTo>
                <a:lnTo>
                  <a:pt x="508563" y="7154337"/>
                </a:lnTo>
                <a:lnTo>
                  <a:pt x="906371" y="7154337"/>
                </a:lnTo>
                <a:close/>
                <a:moveTo>
                  <a:pt x="906371" y="6270807"/>
                </a:moveTo>
                <a:lnTo>
                  <a:pt x="508563" y="6270807"/>
                </a:lnTo>
                <a:lnTo>
                  <a:pt x="508563" y="6703572"/>
                </a:lnTo>
                <a:lnTo>
                  <a:pt x="906371" y="6703572"/>
                </a:lnTo>
                <a:close/>
                <a:moveTo>
                  <a:pt x="906371" y="5820043"/>
                </a:moveTo>
                <a:lnTo>
                  <a:pt x="508563" y="5820043"/>
                </a:lnTo>
                <a:lnTo>
                  <a:pt x="508563" y="6252807"/>
                </a:lnTo>
                <a:lnTo>
                  <a:pt x="906371" y="6252807"/>
                </a:lnTo>
                <a:close/>
                <a:moveTo>
                  <a:pt x="906371" y="5369278"/>
                </a:moveTo>
                <a:lnTo>
                  <a:pt x="508563" y="5369278"/>
                </a:lnTo>
                <a:lnTo>
                  <a:pt x="508563" y="5802043"/>
                </a:lnTo>
                <a:lnTo>
                  <a:pt x="906371" y="5802043"/>
                </a:lnTo>
                <a:close/>
                <a:moveTo>
                  <a:pt x="906371" y="4918514"/>
                </a:moveTo>
                <a:lnTo>
                  <a:pt x="508563" y="4918514"/>
                </a:lnTo>
                <a:lnTo>
                  <a:pt x="508563" y="5351279"/>
                </a:lnTo>
                <a:lnTo>
                  <a:pt x="906371" y="5351279"/>
                </a:lnTo>
                <a:close/>
                <a:moveTo>
                  <a:pt x="906371" y="4467748"/>
                </a:moveTo>
                <a:lnTo>
                  <a:pt x="508563" y="4467748"/>
                </a:lnTo>
                <a:lnTo>
                  <a:pt x="508563" y="4900515"/>
                </a:lnTo>
                <a:lnTo>
                  <a:pt x="906371" y="4900515"/>
                </a:lnTo>
                <a:close/>
                <a:moveTo>
                  <a:pt x="906371" y="4016986"/>
                </a:moveTo>
                <a:lnTo>
                  <a:pt x="508563" y="4016986"/>
                </a:lnTo>
                <a:lnTo>
                  <a:pt x="508563" y="4449747"/>
                </a:lnTo>
                <a:lnTo>
                  <a:pt x="906371" y="4449747"/>
                </a:lnTo>
                <a:close/>
                <a:moveTo>
                  <a:pt x="906371" y="3566223"/>
                </a:moveTo>
                <a:lnTo>
                  <a:pt x="508563" y="3566223"/>
                </a:lnTo>
                <a:lnTo>
                  <a:pt x="508563" y="3998986"/>
                </a:lnTo>
                <a:lnTo>
                  <a:pt x="906371" y="3998986"/>
                </a:lnTo>
                <a:close/>
                <a:moveTo>
                  <a:pt x="906371" y="3115457"/>
                </a:moveTo>
                <a:lnTo>
                  <a:pt x="508563" y="3115457"/>
                </a:lnTo>
                <a:lnTo>
                  <a:pt x="508563" y="3548223"/>
                </a:lnTo>
                <a:lnTo>
                  <a:pt x="906371" y="3548223"/>
                </a:lnTo>
                <a:close/>
                <a:moveTo>
                  <a:pt x="906371" y="2664692"/>
                </a:moveTo>
                <a:lnTo>
                  <a:pt x="508563" y="2664692"/>
                </a:lnTo>
                <a:lnTo>
                  <a:pt x="508563" y="3097456"/>
                </a:lnTo>
                <a:lnTo>
                  <a:pt x="906371" y="3097456"/>
                </a:lnTo>
                <a:close/>
                <a:moveTo>
                  <a:pt x="906371" y="2213928"/>
                </a:moveTo>
                <a:lnTo>
                  <a:pt x="508564" y="2213928"/>
                </a:lnTo>
                <a:lnTo>
                  <a:pt x="508563" y="2646692"/>
                </a:lnTo>
                <a:lnTo>
                  <a:pt x="906371" y="2646692"/>
                </a:lnTo>
                <a:close/>
                <a:moveTo>
                  <a:pt x="906371" y="1763161"/>
                </a:moveTo>
                <a:lnTo>
                  <a:pt x="508564" y="1763161"/>
                </a:lnTo>
                <a:lnTo>
                  <a:pt x="508564" y="2195928"/>
                </a:lnTo>
                <a:lnTo>
                  <a:pt x="906371" y="2195928"/>
                </a:lnTo>
                <a:close/>
                <a:moveTo>
                  <a:pt x="906371" y="1312397"/>
                </a:moveTo>
                <a:lnTo>
                  <a:pt x="508564" y="1312397"/>
                </a:lnTo>
                <a:lnTo>
                  <a:pt x="508564" y="1745161"/>
                </a:lnTo>
                <a:lnTo>
                  <a:pt x="906371" y="1745161"/>
                </a:lnTo>
                <a:close/>
                <a:moveTo>
                  <a:pt x="906371" y="861632"/>
                </a:moveTo>
                <a:lnTo>
                  <a:pt x="508564" y="861632"/>
                </a:lnTo>
                <a:lnTo>
                  <a:pt x="508564" y="1294397"/>
                </a:lnTo>
                <a:lnTo>
                  <a:pt x="906371" y="1294397"/>
                </a:lnTo>
                <a:close/>
                <a:moveTo>
                  <a:pt x="906371" y="410868"/>
                </a:moveTo>
                <a:lnTo>
                  <a:pt x="508564" y="410868"/>
                </a:lnTo>
                <a:lnTo>
                  <a:pt x="508564" y="843632"/>
                </a:lnTo>
                <a:lnTo>
                  <a:pt x="906371" y="843632"/>
                </a:lnTo>
                <a:close/>
                <a:moveTo>
                  <a:pt x="1322177" y="11229222"/>
                </a:moveTo>
                <a:lnTo>
                  <a:pt x="924371" y="11229222"/>
                </a:lnTo>
                <a:lnTo>
                  <a:pt x="924371" y="11661995"/>
                </a:lnTo>
                <a:lnTo>
                  <a:pt x="1322177" y="11661995"/>
                </a:lnTo>
                <a:close/>
                <a:moveTo>
                  <a:pt x="1322177" y="10778457"/>
                </a:moveTo>
                <a:lnTo>
                  <a:pt x="924371" y="10778457"/>
                </a:lnTo>
                <a:lnTo>
                  <a:pt x="924371" y="11211222"/>
                </a:lnTo>
                <a:lnTo>
                  <a:pt x="1322177" y="11211222"/>
                </a:lnTo>
                <a:close/>
                <a:moveTo>
                  <a:pt x="1322177" y="10327692"/>
                </a:moveTo>
                <a:lnTo>
                  <a:pt x="924371" y="10327692"/>
                </a:lnTo>
                <a:lnTo>
                  <a:pt x="924371" y="10760457"/>
                </a:lnTo>
                <a:lnTo>
                  <a:pt x="1322177" y="10760457"/>
                </a:lnTo>
                <a:close/>
                <a:moveTo>
                  <a:pt x="1322177" y="9876927"/>
                </a:moveTo>
                <a:lnTo>
                  <a:pt x="924371" y="9876927"/>
                </a:lnTo>
                <a:lnTo>
                  <a:pt x="924371" y="10309692"/>
                </a:lnTo>
                <a:lnTo>
                  <a:pt x="1322177" y="10309692"/>
                </a:lnTo>
                <a:close/>
                <a:moveTo>
                  <a:pt x="1322177" y="9426162"/>
                </a:moveTo>
                <a:lnTo>
                  <a:pt x="924371" y="9426162"/>
                </a:lnTo>
                <a:lnTo>
                  <a:pt x="924371" y="9858927"/>
                </a:lnTo>
                <a:lnTo>
                  <a:pt x="1322177" y="9858927"/>
                </a:lnTo>
                <a:close/>
                <a:moveTo>
                  <a:pt x="1322177" y="8975397"/>
                </a:moveTo>
                <a:lnTo>
                  <a:pt x="924371" y="8975397"/>
                </a:lnTo>
                <a:lnTo>
                  <a:pt x="924371" y="9408162"/>
                </a:lnTo>
                <a:lnTo>
                  <a:pt x="1322177" y="9408162"/>
                </a:lnTo>
                <a:close/>
                <a:moveTo>
                  <a:pt x="1322177" y="8524632"/>
                </a:moveTo>
                <a:lnTo>
                  <a:pt x="924371" y="8524632"/>
                </a:lnTo>
                <a:lnTo>
                  <a:pt x="924371" y="8957397"/>
                </a:lnTo>
                <a:lnTo>
                  <a:pt x="1322177" y="8957397"/>
                </a:lnTo>
                <a:close/>
                <a:moveTo>
                  <a:pt x="1322177" y="8073867"/>
                </a:moveTo>
                <a:lnTo>
                  <a:pt x="924371" y="8073867"/>
                </a:lnTo>
                <a:lnTo>
                  <a:pt x="924371" y="8506632"/>
                </a:lnTo>
                <a:lnTo>
                  <a:pt x="1322177" y="8506632"/>
                </a:lnTo>
                <a:close/>
                <a:moveTo>
                  <a:pt x="1322177" y="7623102"/>
                </a:moveTo>
                <a:lnTo>
                  <a:pt x="924371" y="7623102"/>
                </a:lnTo>
                <a:lnTo>
                  <a:pt x="924371" y="8055867"/>
                </a:lnTo>
                <a:lnTo>
                  <a:pt x="1322177" y="8055867"/>
                </a:lnTo>
                <a:close/>
                <a:moveTo>
                  <a:pt x="1322177" y="7172337"/>
                </a:moveTo>
                <a:lnTo>
                  <a:pt x="924371" y="7172337"/>
                </a:lnTo>
                <a:lnTo>
                  <a:pt x="924371" y="7605102"/>
                </a:lnTo>
                <a:lnTo>
                  <a:pt x="1322177" y="7605102"/>
                </a:lnTo>
                <a:close/>
                <a:moveTo>
                  <a:pt x="1322177" y="6721572"/>
                </a:moveTo>
                <a:lnTo>
                  <a:pt x="924371" y="6721572"/>
                </a:lnTo>
                <a:lnTo>
                  <a:pt x="924371" y="7154337"/>
                </a:lnTo>
                <a:lnTo>
                  <a:pt x="1322177" y="7154337"/>
                </a:lnTo>
                <a:close/>
                <a:moveTo>
                  <a:pt x="1322177" y="6270807"/>
                </a:moveTo>
                <a:lnTo>
                  <a:pt x="924371" y="6270807"/>
                </a:lnTo>
                <a:lnTo>
                  <a:pt x="924371" y="6703572"/>
                </a:lnTo>
                <a:lnTo>
                  <a:pt x="1322177" y="6703572"/>
                </a:lnTo>
                <a:close/>
                <a:moveTo>
                  <a:pt x="1322177" y="5820043"/>
                </a:moveTo>
                <a:lnTo>
                  <a:pt x="924371" y="5820043"/>
                </a:lnTo>
                <a:lnTo>
                  <a:pt x="924371" y="6252807"/>
                </a:lnTo>
                <a:lnTo>
                  <a:pt x="1322177" y="6252807"/>
                </a:lnTo>
                <a:close/>
                <a:moveTo>
                  <a:pt x="1322177" y="5369278"/>
                </a:moveTo>
                <a:lnTo>
                  <a:pt x="924371" y="5369278"/>
                </a:lnTo>
                <a:lnTo>
                  <a:pt x="924371" y="5802043"/>
                </a:lnTo>
                <a:lnTo>
                  <a:pt x="1322177" y="5802043"/>
                </a:lnTo>
                <a:close/>
                <a:moveTo>
                  <a:pt x="1322177" y="4918514"/>
                </a:moveTo>
                <a:lnTo>
                  <a:pt x="924371" y="4918514"/>
                </a:lnTo>
                <a:lnTo>
                  <a:pt x="924371" y="5351279"/>
                </a:lnTo>
                <a:lnTo>
                  <a:pt x="1322177" y="5351279"/>
                </a:lnTo>
                <a:close/>
                <a:moveTo>
                  <a:pt x="1322177" y="4467748"/>
                </a:moveTo>
                <a:lnTo>
                  <a:pt x="924371" y="4467748"/>
                </a:lnTo>
                <a:lnTo>
                  <a:pt x="924371" y="4900515"/>
                </a:lnTo>
                <a:lnTo>
                  <a:pt x="1322177" y="4900515"/>
                </a:lnTo>
                <a:close/>
                <a:moveTo>
                  <a:pt x="1322177" y="4016987"/>
                </a:moveTo>
                <a:lnTo>
                  <a:pt x="924371" y="4016986"/>
                </a:lnTo>
                <a:lnTo>
                  <a:pt x="924371" y="4449747"/>
                </a:lnTo>
                <a:lnTo>
                  <a:pt x="1322177" y="4449747"/>
                </a:lnTo>
                <a:close/>
                <a:moveTo>
                  <a:pt x="1322178" y="3566223"/>
                </a:moveTo>
                <a:lnTo>
                  <a:pt x="924371" y="3566223"/>
                </a:lnTo>
                <a:lnTo>
                  <a:pt x="924371" y="3998986"/>
                </a:lnTo>
                <a:lnTo>
                  <a:pt x="1322177" y="3998987"/>
                </a:lnTo>
                <a:close/>
                <a:moveTo>
                  <a:pt x="1322178" y="3115457"/>
                </a:moveTo>
                <a:lnTo>
                  <a:pt x="924371" y="3115457"/>
                </a:lnTo>
                <a:lnTo>
                  <a:pt x="924371" y="3548223"/>
                </a:lnTo>
                <a:lnTo>
                  <a:pt x="1322178" y="3548223"/>
                </a:lnTo>
                <a:close/>
                <a:moveTo>
                  <a:pt x="1322178" y="2664693"/>
                </a:moveTo>
                <a:lnTo>
                  <a:pt x="924371" y="2664692"/>
                </a:lnTo>
                <a:lnTo>
                  <a:pt x="924371" y="3097456"/>
                </a:lnTo>
                <a:lnTo>
                  <a:pt x="1322178" y="3097456"/>
                </a:lnTo>
                <a:close/>
                <a:moveTo>
                  <a:pt x="1322178" y="2213928"/>
                </a:moveTo>
                <a:lnTo>
                  <a:pt x="924371" y="2213928"/>
                </a:lnTo>
                <a:lnTo>
                  <a:pt x="924371" y="2646692"/>
                </a:lnTo>
                <a:lnTo>
                  <a:pt x="1322178" y="2646693"/>
                </a:lnTo>
                <a:close/>
                <a:moveTo>
                  <a:pt x="1322178" y="1763161"/>
                </a:moveTo>
                <a:lnTo>
                  <a:pt x="924371" y="1763161"/>
                </a:lnTo>
                <a:lnTo>
                  <a:pt x="924371" y="2195928"/>
                </a:lnTo>
                <a:lnTo>
                  <a:pt x="1322178" y="2195928"/>
                </a:lnTo>
                <a:close/>
                <a:moveTo>
                  <a:pt x="1322178" y="1312397"/>
                </a:moveTo>
                <a:lnTo>
                  <a:pt x="924371" y="1312397"/>
                </a:lnTo>
                <a:lnTo>
                  <a:pt x="924371" y="1745161"/>
                </a:lnTo>
                <a:lnTo>
                  <a:pt x="1322178" y="1745161"/>
                </a:lnTo>
                <a:close/>
                <a:moveTo>
                  <a:pt x="1322178" y="861632"/>
                </a:moveTo>
                <a:lnTo>
                  <a:pt x="924371" y="861632"/>
                </a:lnTo>
                <a:lnTo>
                  <a:pt x="924371" y="1294397"/>
                </a:lnTo>
                <a:lnTo>
                  <a:pt x="1322178" y="1294397"/>
                </a:lnTo>
                <a:close/>
                <a:moveTo>
                  <a:pt x="1322178" y="410868"/>
                </a:moveTo>
                <a:lnTo>
                  <a:pt x="924371" y="410868"/>
                </a:lnTo>
                <a:lnTo>
                  <a:pt x="924371" y="843632"/>
                </a:lnTo>
                <a:lnTo>
                  <a:pt x="1322178" y="843632"/>
                </a:lnTo>
                <a:close/>
                <a:moveTo>
                  <a:pt x="1737984" y="11229222"/>
                </a:moveTo>
                <a:lnTo>
                  <a:pt x="1340177" y="11229222"/>
                </a:lnTo>
                <a:lnTo>
                  <a:pt x="1340177" y="11661995"/>
                </a:lnTo>
                <a:lnTo>
                  <a:pt x="1737984" y="11661995"/>
                </a:lnTo>
                <a:close/>
                <a:moveTo>
                  <a:pt x="1737984" y="10778457"/>
                </a:moveTo>
                <a:lnTo>
                  <a:pt x="1340177" y="10778457"/>
                </a:lnTo>
                <a:lnTo>
                  <a:pt x="1340177" y="11211222"/>
                </a:lnTo>
                <a:lnTo>
                  <a:pt x="1737984" y="11211222"/>
                </a:lnTo>
                <a:close/>
                <a:moveTo>
                  <a:pt x="1737984" y="10327692"/>
                </a:moveTo>
                <a:lnTo>
                  <a:pt x="1340177" y="10327692"/>
                </a:lnTo>
                <a:lnTo>
                  <a:pt x="1340177" y="10760457"/>
                </a:lnTo>
                <a:lnTo>
                  <a:pt x="1737984" y="10760457"/>
                </a:lnTo>
                <a:close/>
                <a:moveTo>
                  <a:pt x="1737984" y="9876927"/>
                </a:moveTo>
                <a:lnTo>
                  <a:pt x="1340177" y="9876927"/>
                </a:lnTo>
                <a:lnTo>
                  <a:pt x="1340177" y="10309692"/>
                </a:lnTo>
                <a:lnTo>
                  <a:pt x="1737984" y="10309692"/>
                </a:lnTo>
                <a:close/>
                <a:moveTo>
                  <a:pt x="1737984" y="9426162"/>
                </a:moveTo>
                <a:lnTo>
                  <a:pt x="1340177" y="9426162"/>
                </a:lnTo>
                <a:lnTo>
                  <a:pt x="1340177" y="9858927"/>
                </a:lnTo>
                <a:lnTo>
                  <a:pt x="1737984" y="9858927"/>
                </a:lnTo>
                <a:close/>
                <a:moveTo>
                  <a:pt x="1737984" y="8975397"/>
                </a:moveTo>
                <a:lnTo>
                  <a:pt x="1340177" y="8975397"/>
                </a:lnTo>
                <a:lnTo>
                  <a:pt x="1340177" y="9408162"/>
                </a:lnTo>
                <a:lnTo>
                  <a:pt x="1737984" y="9408162"/>
                </a:lnTo>
                <a:close/>
                <a:moveTo>
                  <a:pt x="1737984" y="8524632"/>
                </a:moveTo>
                <a:lnTo>
                  <a:pt x="1340177" y="8524632"/>
                </a:lnTo>
                <a:lnTo>
                  <a:pt x="1340177" y="8957397"/>
                </a:lnTo>
                <a:lnTo>
                  <a:pt x="1737984" y="8957397"/>
                </a:lnTo>
                <a:close/>
                <a:moveTo>
                  <a:pt x="1737984" y="8073867"/>
                </a:moveTo>
                <a:lnTo>
                  <a:pt x="1340177" y="8073867"/>
                </a:lnTo>
                <a:lnTo>
                  <a:pt x="1340177" y="8506632"/>
                </a:lnTo>
                <a:lnTo>
                  <a:pt x="1737984" y="8506632"/>
                </a:lnTo>
                <a:close/>
                <a:moveTo>
                  <a:pt x="1737984" y="7623102"/>
                </a:moveTo>
                <a:lnTo>
                  <a:pt x="1340177" y="7623102"/>
                </a:lnTo>
                <a:lnTo>
                  <a:pt x="1340177" y="8055867"/>
                </a:lnTo>
                <a:lnTo>
                  <a:pt x="1737984" y="8055867"/>
                </a:lnTo>
                <a:close/>
                <a:moveTo>
                  <a:pt x="1737984" y="7172337"/>
                </a:moveTo>
                <a:lnTo>
                  <a:pt x="1340177" y="7172337"/>
                </a:lnTo>
                <a:lnTo>
                  <a:pt x="1340177" y="7605102"/>
                </a:lnTo>
                <a:lnTo>
                  <a:pt x="1737984" y="7605102"/>
                </a:lnTo>
                <a:close/>
                <a:moveTo>
                  <a:pt x="1737984" y="6721572"/>
                </a:moveTo>
                <a:lnTo>
                  <a:pt x="1340177" y="6721572"/>
                </a:lnTo>
                <a:lnTo>
                  <a:pt x="1340177" y="7154337"/>
                </a:lnTo>
                <a:lnTo>
                  <a:pt x="1737984" y="7154337"/>
                </a:lnTo>
                <a:close/>
                <a:moveTo>
                  <a:pt x="1737984" y="6270807"/>
                </a:moveTo>
                <a:lnTo>
                  <a:pt x="1340177" y="6270807"/>
                </a:lnTo>
                <a:lnTo>
                  <a:pt x="1340177" y="6703572"/>
                </a:lnTo>
                <a:lnTo>
                  <a:pt x="1737984" y="6703572"/>
                </a:lnTo>
                <a:close/>
                <a:moveTo>
                  <a:pt x="1737984" y="5820043"/>
                </a:moveTo>
                <a:lnTo>
                  <a:pt x="1340177" y="5820043"/>
                </a:lnTo>
                <a:lnTo>
                  <a:pt x="1340177" y="6252807"/>
                </a:lnTo>
                <a:lnTo>
                  <a:pt x="1737984" y="6252807"/>
                </a:lnTo>
                <a:close/>
                <a:moveTo>
                  <a:pt x="1737984" y="5369278"/>
                </a:moveTo>
                <a:lnTo>
                  <a:pt x="1340177" y="5369278"/>
                </a:lnTo>
                <a:lnTo>
                  <a:pt x="1340177" y="5802043"/>
                </a:lnTo>
                <a:lnTo>
                  <a:pt x="1737984" y="5802043"/>
                </a:lnTo>
                <a:close/>
                <a:moveTo>
                  <a:pt x="1737984" y="4918514"/>
                </a:moveTo>
                <a:lnTo>
                  <a:pt x="1340177" y="4918514"/>
                </a:lnTo>
                <a:lnTo>
                  <a:pt x="1340177" y="5351279"/>
                </a:lnTo>
                <a:lnTo>
                  <a:pt x="1737984" y="5351279"/>
                </a:lnTo>
                <a:close/>
                <a:moveTo>
                  <a:pt x="1737984" y="4467748"/>
                </a:moveTo>
                <a:lnTo>
                  <a:pt x="1340177" y="4467748"/>
                </a:lnTo>
                <a:lnTo>
                  <a:pt x="1340177" y="4900515"/>
                </a:lnTo>
                <a:lnTo>
                  <a:pt x="1737984" y="4900515"/>
                </a:lnTo>
                <a:close/>
                <a:moveTo>
                  <a:pt x="1737984" y="4016987"/>
                </a:moveTo>
                <a:lnTo>
                  <a:pt x="1340177" y="4016987"/>
                </a:lnTo>
                <a:lnTo>
                  <a:pt x="1340177" y="4449747"/>
                </a:lnTo>
                <a:lnTo>
                  <a:pt x="1737984" y="4449747"/>
                </a:lnTo>
                <a:close/>
                <a:moveTo>
                  <a:pt x="1737985" y="3566223"/>
                </a:moveTo>
                <a:lnTo>
                  <a:pt x="1340178" y="3566223"/>
                </a:lnTo>
                <a:lnTo>
                  <a:pt x="1340177" y="3998987"/>
                </a:lnTo>
                <a:lnTo>
                  <a:pt x="1737984" y="3998987"/>
                </a:lnTo>
                <a:close/>
                <a:moveTo>
                  <a:pt x="1737985" y="3115457"/>
                </a:moveTo>
                <a:lnTo>
                  <a:pt x="1340178" y="3115457"/>
                </a:lnTo>
                <a:lnTo>
                  <a:pt x="1340178" y="3548223"/>
                </a:lnTo>
                <a:lnTo>
                  <a:pt x="1737985" y="3548223"/>
                </a:lnTo>
                <a:close/>
                <a:moveTo>
                  <a:pt x="1737985" y="2664693"/>
                </a:moveTo>
                <a:lnTo>
                  <a:pt x="1340178" y="2664693"/>
                </a:lnTo>
                <a:lnTo>
                  <a:pt x="1340178" y="3097456"/>
                </a:lnTo>
                <a:lnTo>
                  <a:pt x="1737985" y="3097456"/>
                </a:lnTo>
                <a:close/>
                <a:moveTo>
                  <a:pt x="1737985" y="2213928"/>
                </a:moveTo>
                <a:lnTo>
                  <a:pt x="1340178" y="2213928"/>
                </a:lnTo>
                <a:lnTo>
                  <a:pt x="1340178" y="2646693"/>
                </a:lnTo>
                <a:lnTo>
                  <a:pt x="1737985" y="2646693"/>
                </a:lnTo>
                <a:close/>
                <a:moveTo>
                  <a:pt x="1737985" y="1763161"/>
                </a:moveTo>
                <a:lnTo>
                  <a:pt x="1340178" y="1763161"/>
                </a:lnTo>
                <a:lnTo>
                  <a:pt x="1340178" y="2195928"/>
                </a:lnTo>
                <a:lnTo>
                  <a:pt x="1737985" y="2195928"/>
                </a:lnTo>
                <a:close/>
                <a:moveTo>
                  <a:pt x="1737985" y="1312397"/>
                </a:moveTo>
                <a:lnTo>
                  <a:pt x="1340178" y="1312397"/>
                </a:lnTo>
                <a:lnTo>
                  <a:pt x="1340178" y="1745161"/>
                </a:lnTo>
                <a:lnTo>
                  <a:pt x="1737985" y="1745161"/>
                </a:lnTo>
                <a:close/>
                <a:moveTo>
                  <a:pt x="1737985" y="861632"/>
                </a:moveTo>
                <a:lnTo>
                  <a:pt x="1340178" y="861632"/>
                </a:lnTo>
                <a:lnTo>
                  <a:pt x="1340178" y="1294397"/>
                </a:lnTo>
                <a:lnTo>
                  <a:pt x="1737985" y="1294397"/>
                </a:lnTo>
                <a:close/>
                <a:moveTo>
                  <a:pt x="1737985" y="410868"/>
                </a:moveTo>
                <a:lnTo>
                  <a:pt x="1340178" y="410868"/>
                </a:lnTo>
                <a:lnTo>
                  <a:pt x="1340178" y="843632"/>
                </a:lnTo>
                <a:lnTo>
                  <a:pt x="1737985" y="843632"/>
                </a:lnTo>
                <a:close/>
                <a:moveTo>
                  <a:pt x="2153792" y="11229222"/>
                </a:moveTo>
                <a:lnTo>
                  <a:pt x="1755984" y="11229222"/>
                </a:lnTo>
                <a:lnTo>
                  <a:pt x="1755984" y="11661995"/>
                </a:lnTo>
                <a:lnTo>
                  <a:pt x="2153792" y="11661995"/>
                </a:lnTo>
                <a:close/>
                <a:moveTo>
                  <a:pt x="2153792" y="10778457"/>
                </a:moveTo>
                <a:lnTo>
                  <a:pt x="1755984" y="10778457"/>
                </a:lnTo>
                <a:lnTo>
                  <a:pt x="1755984" y="11211222"/>
                </a:lnTo>
                <a:lnTo>
                  <a:pt x="2153792" y="11211222"/>
                </a:lnTo>
                <a:close/>
                <a:moveTo>
                  <a:pt x="2153792" y="10327692"/>
                </a:moveTo>
                <a:lnTo>
                  <a:pt x="1755984" y="10327692"/>
                </a:lnTo>
                <a:lnTo>
                  <a:pt x="1755984" y="10760457"/>
                </a:lnTo>
                <a:lnTo>
                  <a:pt x="2153792" y="10760457"/>
                </a:lnTo>
                <a:close/>
                <a:moveTo>
                  <a:pt x="2153792" y="9876927"/>
                </a:moveTo>
                <a:lnTo>
                  <a:pt x="1755984" y="9876927"/>
                </a:lnTo>
                <a:lnTo>
                  <a:pt x="1755984" y="10309692"/>
                </a:lnTo>
                <a:lnTo>
                  <a:pt x="2153792" y="10309692"/>
                </a:lnTo>
                <a:close/>
                <a:moveTo>
                  <a:pt x="2153792" y="9426162"/>
                </a:moveTo>
                <a:lnTo>
                  <a:pt x="1755984" y="9426162"/>
                </a:lnTo>
                <a:lnTo>
                  <a:pt x="1755984" y="9858927"/>
                </a:lnTo>
                <a:lnTo>
                  <a:pt x="2153792" y="9858927"/>
                </a:lnTo>
                <a:close/>
                <a:moveTo>
                  <a:pt x="2153792" y="8975397"/>
                </a:moveTo>
                <a:lnTo>
                  <a:pt x="1755984" y="8975397"/>
                </a:lnTo>
                <a:lnTo>
                  <a:pt x="1755984" y="9408162"/>
                </a:lnTo>
                <a:lnTo>
                  <a:pt x="2153792" y="9408162"/>
                </a:lnTo>
                <a:close/>
                <a:moveTo>
                  <a:pt x="2153792" y="8524632"/>
                </a:moveTo>
                <a:lnTo>
                  <a:pt x="1755984" y="8524632"/>
                </a:lnTo>
                <a:lnTo>
                  <a:pt x="1755984" y="8957397"/>
                </a:lnTo>
                <a:lnTo>
                  <a:pt x="2153792" y="8957397"/>
                </a:lnTo>
                <a:close/>
                <a:moveTo>
                  <a:pt x="2153792" y="8073867"/>
                </a:moveTo>
                <a:lnTo>
                  <a:pt x="1755984" y="8073867"/>
                </a:lnTo>
                <a:lnTo>
                  <a:pt x="1755984" y="8506632"/>
                </a:lnTo>
                <a:lnTo>
                  <a:pt x="2153792" y="8506632"/>
                </a:lnTo>
                <a:close/>
                <a:moveTo>
                  <a:pt x="2153792" y="7623102"/>
                </a:moveTo>
                <a:lnTo>
                  <a:pt x="1755984" y="7623102"/>
                </a:lnTo>
                <a:lnTo>
                  <a:pt x="1755984" y="8055867"/>
                </a:lnTo>
                <a:lnTo>
                  <a:pt x="2153792" y="8055867"/>
                </a:lnTo>
                <a:close/>
                <a:moveTo>
                  <a:pt x="2153792" y="7172337"/>
                </a:moveTo>
                <a:lnTo>
                  <a:pt x="1755984" y="7172337"/>
                </a:lnTo>
                <a:lnTo>
                  <a:pt x="1755984" y="7605102"/>
                </a:lnTo>
                <a:lnTo>
                  <a:pt x="2153792" y="7605102"/>
                </a:lnTo>
                <a:close/>
                <a:moveTo>
                  <a:pt x="2153792" y="6721572"/>
                </a:moveTo>
                <a:lnTo>
                  <a:pt x="1755984" y="6721572"/>
                </a:lnTo>
                <a:lnTo>
                  <a:pt x="1755984" y="7154337"/>
                </a:lnTo>
                <a:lnTo>
                  <a:pt x="2153792" y="7154337"/>
                </a:lnTo>
                <a:close/>
                <a:moveTo>
                  <a:pt x="2153792" y="6270807"/>
                </a:moveTo>
                <a:lnTo>
                  <a:pt x="1755984" y="6270807"/>
                </a:lnTo>
                <a:lnTo>
                  <a:pt x="1755984" y="6703572"/>
                </a:lnTo>
                <a:lnTo>
                  <a:pt x="2153792" y="6703572"/>
                </a:lnTo>
                <a:close/>
                <a:moveTo>
                  <a:pt x="2153792" y="5820043"/>
                </a:moveTo>
                <a:lnTo>
                  <a:pt x="1755984" y="5820043"/>
                </a:lnTo>
                <a:lnTo>
                  <a:pt x="1755984" y="6252807"/>
                </a:lnTo>
                <a:lnTo>
                  <a:pt x="2153792" y="6252807"/>
                </a:lnTo>
                <a:close/>
                <a:moveTo>
                  <a:pt x="2153792" y="5369278"/>
                </a:moveTo>
                <a:lnTo>
                  <a:pt x="1755984" y="5369278"/>
                </a:lnTo>
                <a:lnTo>
                  <a:pt x="1755984" y="5802043"/>
                </a:lnTo>
                <a:lnTo>
                  <a:pt x="2153792" y="5802043"/>
                </a:lnTo>
                <a:close/>
                <a:moveTo>
                  <a:pt x="2153792" y="4918514"/>
                </a:moveTo>
                <a:lnTo>
                  <a:pt x="1755984" y="4918514"/>
                </a:lnTo>
                <a:lnTo>
                  <a:pt x="1755984" y="5351279"/>
                </a:lnTo>
                <a:lnTo>
                  <a:pt x="2153792" y="5351279"/>
                </a:lnTo>
                <a:close/>
                <a:moveTo>
                  <a:pt x="2153792" y="4467748"/>
                </a:moveTo>
                <a:lnTo>
                  <a:pt x="1755984" y="4467748"/>
                </a:lnTo>
                <a:lnTo>
                  <a:pt x="1755984" y="4900515"/>
                </a:lnTo>
                <a:lnTo>
                  <a:pt x="2153792" y="4900515"/>
                </a:lnTo>
                <a:close/>
                <a:moveTo>
                  <a:pt x="2153792" y="4016987"/>
                </a:moveTo>
                <a:lnTo>
                  <a:pt x="1755984" y="4016987"/>
                </a:lnTo>
                <a:lnTo>
                  <a:pt x="1755984" y="4449747"/>
                </a:lnTo>
                <a:lnTo>
                  <a:pt x="2153792" y="4449747"/>
                </a:lnTo>
                <a:close/>
                <a:moveTo>
                  <a:pt x="2153792" y="3566223"/>
                </a:moveTo>
                <a:lnTo>
                  <a:pt x="1755985" y="3566223"/>
                </a:lnTo>
                <a:lnTo>
                  <a:pt x="1755984" y="3998987"/>
                </a:lnTo>
                <a:lnTo>
                  <a:pt x="2153792" y="3998987"/>
                </a:lnTo>
                <a:close/>
                <a:moveTo>
                  <a:pt x="2153792" y="3115457"/>
                </a:moveTo>
                <a:lnTo>
                  <a:pt x="1755985" y="3115457"/>
                </a:lnTo>
                <a:lnTo>
                  <a:pt x="1755985" y="3548223"/>
                </a:lnTo>
                <a:lnTo>
                  <a:pt x="2153792" y="3548223"/>
                </a:lnTo>
                <a:close/>
                <a:moveTo>
                  <a:pt x="2153792" y="2664693"/>
                </a:moveTo>
                <a:lnTo>
                  <a:pt x="1755985" y="2664693"/>
                </a:lnTo>
                <a:lnTo>
                  <a:pt x="1755985" y="3097456"/>
                </a:lnTo>
                <a:lnTo>
                  <a:pt x="2153792" y="3097456"/>
                </a:lnTo>
                <a:close/>
                <a:moveTo>
                  <a:pt x="2153792" y="2213928"/>
                </a:moveTo>
                <a:lnTo>
                  <a:pt x="1755985" y="2213928"/>
                </a:lnTo>
                <a:lnTo>
                  <a:pt x="1755985" y="2646693"/>
                </a:lnTo>
                <a:lnTo>
                  <a:pt x="2153792" y="2646693"/>
                </a:lnTo>
                <a:close/>
                <a:moveTo>
                  <a:pt x="2153792" y="1763162"/>
                </a:moveTo>
                <a:lnTo>
                  <a:pt x="1755985" y="1763161"/>
                </a:lnTo>
                <a:lnTo>
                  <a:pt x="1755985" y="2195928"/>
                </a:lnTo>
                <a:lnTo>
                  <a:pt x="2153792" y="2195928"/>
                </a:lnTo>
                <a:close/>
                <a:moveTo>
                  <a:pt x="2153792" y="1312397"/>
                </a:moveTo>
                <a:lnTo>
                  <a:pt x="1755985" y="1312397"/>
                </a:lnTo>
                <a:lnTo>
                  <a:pt x="1755985" y="1745161"/>
                </a:lnTo>
                <a:lnTo>
                  <a:pt x="2153792" y="1745162"/>
                </a:lnTo>
                <a:close/>
                <a:moveTo>
                  <a:pt x="2153792" y="861632"/>
                </a:moveTo>
                <a:lnTo>
                  <a:pt x="1755985" y="861632"/>
                </a:lnTo>
                <a:lnTo>
                  <a:pt x="1755985" y="1294397"/>
                </a:lnTo>
                <a:lnTo>
                  <a:pt x="2153792" y="1294397"/>
                </a:lnTo>
                <a:close/>
                <a:moveTo>
                  <a:pt x="2153792" y="410868"/>
                </a:moveTo>
                <a:lnTo>
                  <a:pt x="1755985" y="410868"/>
                </a:lnTo>
                <a:lnTo>
                  <a:pt x="1755985" y="843632"/>
                </a:lnTo>
                <a:lnTo>
                  <a:pt x="2153792" y="843632"/>
                </a:lnTo>
                <a:close/>
                <a:moveTo>
                  <a:pt x="2540434" y="392868"/>
                </a:moveTo>
                <a:lnTo>
                  <a:pt x="2540434" y="410868"/>
                </a:lnTo>
                <a:lnTo>
                  <a:pt x="2171792" y="410868"/>
                </a:lnTo>
                <a:lnTo>
                  <a:pt x="2171792" y="843632"/>
                </a:lnTo>
                <a:lnTo>
                  <a:pt x="2540434" y="843632"/>
                </a:lnTo>
                <a:lnTo>
                  <a:pt x="2540434" y="861632"/>
                </a:lnTo>
                <a:lnTo>
                  <a:pt x="2171792" y="861632"/>
                </a:lnTo>
                <a:lnTo>
                  <a:pt x="2171792" y="1294397"/>
                </a:lnTo>
                <a:lnTo>
                  <a:pt x="2540434" y="1294397"/>
                </a:lnTo>
                <a:lnTo>
                  <a:pt x="2540434" y="1312397"/>
                </a:lnTo>
                <a:lnTo>
                  <a:pt x="2171792" y="1312397"/>
                </a:lnTo>
                <a:lnTo>
                  <a:pt x="2171792" y="1745162"/>
                </a:lnTo>
                <a:lnTo>
                  <a:pt x="2540434" y="1745162"/>
                </a:lnTo>
                <a:lnTo>
                  <a:pt x="2540434" y="1763162"/>
                </a:lnTo>
                <a:lnTo>
                  <a:pt x="2171792" y="1763162"/>
                </a:lnTo>
                <a:lnTo>
                  <a:pt x="2171792" y="2195928"/>
                </a:lnTo>
                <a:lnTo>
                  <a:pt x="2540434" y="2195928"/>
                </a:lnTo>
                <a:lnTo>
                  <a:pt x="2540434" y="2213928"/>
                </a:lnTo>
                <a:lnTo>
                  <a:pt x="2171792" y="2213928"/>
                </a:lnTo>
                <a:lnTo>
                  <a:pt x="2171792" y="2646693"/>
                </a:lnTo>
                <a:lnTo>
                  <a:pt x="2540434" y="2646693"/>
                </a:lnTo>
                <a:lnTo>
                  <a:pt x="2540434" y="2664693"/>
                </a:lnTo>
                <a:lnTo>
                  <a:pt x="2171792" y="2664693"/>
                </a:lnTo>
                <a:lnTo>
                  <a:pt x="2171792" y="3097456"/>
                </a:lnTo>
                <a:lnTo>
                  <a:pt x="2540434" y="3097456"/>
                </a:lnTo>
                <a:lnTo>
                  <a:pt x="2540434" y="3115457"/>
                </a:lnTo>
                <a:lnTo>
                  <a:pt x="2171792" y="3115457"/>
                </a:lnTo>
                <a:lnTo>
                  <a:pt x="2171792" y="3548223"/>
                </a:lnTo>
                <a:lnTo>
                  <a:pt x="2540434" y="3548223"/>
                </a:lnTo>
                <a:lnTo>
                  <a:pt x="2540434" y="3566223"/>
                </a:lnTo>
                <a:lnTo>
                  <a:pt x="2171792" y="3566223"/>
                </a:lnTo>
                <a:lnTo>
                  <a:pt x="2171792" y="3998987"/>
                </a:lnTo>
                <a:lnTo>
                  <a:pt x="2540434" y="3998987"/>
                </a:lnTo>
                <a:lnTo>
                  <a:pt x="2540434" y="4016987"/>
                </a:lnTo>
                <a:lnTo>
                  <a:pt x="2171792" y="4016987"/>
                </a:lnTo>
                <a:lnTo>
                  <a:pt x="2171792" y="4449747"/>
                </a:lnTo>
                <a:lnTo>
                  <a:pt x="2540434" y="4449747"/>
                </a:lnTo>
                <a:lnTo>
                  <a:pt x="2540434" y="4467748"/>
                </a:lnTo>
                <a:lnTo>
                  <a:pt x="2171792" y="4467748"/>
                </a:lnTo>
                <a:lnTo>
                  <a:pt x="2171792" y="4900515"/>
                </a:lnTo>
                <a:lnTo>
                  <a:pt x="2540434" y="4900515"/>
                </a:lnTo>
                <a:lnTo>
                  <a:pt x="2540434" y="4918514"/>
                </a:lnTo>
                <a:lnTo>
                  <a:pt x="2171792" y="4918514"/>
                </a:lnTo>
                <a:lnTo>
                  <a:pt x="2171792" y="5351279"/>
                </a:lnTo>
                <a:lnTo>
                  <a:pt x="2540434" y="5351279"/>
                </a:lnTo>
                <a:lnTo>
                  <a:pt x="2540434" y="5369278"/>
                </a:lnTo>
                <a:lnTo>
                  <a:pt x="2171792" y="5369278"/>
                </a:lnTo>
                <a:lnTo>
                  <a:pt x="2171792" y="5802043"/>
                </a:lnTo>
                <a:lnTo>
                  <a:pt x="2540434" y="5802043"/>
                </a:lnTo>
                <a:lnTo>
                  <a:pt x="2540434" y="5820043"/>
                </a:lnTo>
                <a:lnTo>
                  <a:pt x="2171792" y="5820043"/>
                </a:lnTo>
                <a:lnTo>
                  <a:pt x="2171792" y="6252807"/>
                </a:lnTo>
                <a:lnTo>
                  <a:pt x="2540434" y="6252807"/>
                </a:lnTo>
                <a:lnTo>
                  <a:pt x="2540434" y="6270807"/>
                </a:lnTo>
                <a:lnTo>
                  <a:pt x="2171792" y="6270807"/>
                </a:lnTo>
                <a:lnTo>
                  <a:pt x="2171792" y="6703572"/>
                </a:lnTo>
                <a:lnTo>
                  <a:pt x="2540433" y="6703572"/>
                </a:lnTo>
                <a:lnTo>
                  <a:pt x="2540433" y="6721572"/>
                </a:lnTo>
                <a:lnTo>
                  <a:pt x="2171792" y="6721572"/>
                </a:lnTo>
                <a:lnTo>
                  <a:pt x="2171792" y="7154337"/>
                </a:lnTo>
                <a:lnTo>
                  <a:pt x="2540433" y="7154337"/>
                </a:lnTo>
                <a:lnTo>
                  <a:pt x="2540433" y="7172337"/>
                </a:lnTo>
                <a:lnTo>
                  <a:pt x="2171792" y="7172337"/>
                </a:lnTo>
                <a:lnTo>
                  <a:pt x="2171792" y="7605102"/>
                </a:lnTo>
                <a:lnTo>
                  <a:pt x="2540433" y="7605102"/>
                </a:lnTo>
                <a:lnTo>
                  <a:pt x="2540433" y="7623102"/>
                </a:lnTo>
                <a:lnTo>
                  <a:pt x="2171792" y="7623102"/>
                </a:lnTo>
                <a:lnTo>
                  <a:pt x="2171792" y="8055867"/>
                </a:lnTo>
                <a:lnTo>
                  <a:pt x="2540433" y="8055867"/>
                </a:lnTo>
                <a:lnTo>
                  <a:pt x="2540433" y="8073867"/>
                </a:lnTo>
                <a:lnTo>
                  <a:pt x="2171792" y="8073867"/>
                </a:lnTo>
                <a:lnTo>
                  <a:pt x="2171792" y="8506632"/>
                </a:lnTo>
                <a:lnTo>
                  <a:pt x="2540433" y="8506632"/>
                </a:lnTo>
                <a:lnTo>
                  <a:pt x="2540433" y="8524632"/>
                </a:lnTo>
                <a:lnTo>
                  <a:pt x="2171792" y="8524632"/>
                </a:lnTo>
                <a:lnTo>
                  <a:pt x="2171792" y="8957397"/>
                </a:lnTo>
                <a:lnTo>
                  <a:pt x="2540433" y="8957397"/>
                </a:lnTo>
                <a:lnTo>
                  <a:pt x="2540433" y="8975397"/>
                </a:lnTo>
                <a:lnTo>
                  <a:pt x="2171792" y="8975397"/>
                </a:lnTo>
                <a:lnTo>
                  <a:pt x="2171792" y="9408162"/>
                </a:lnTo>
                <a:lnTo>
                  <a:pt x="2540433" y="9408162"/>
                </a:lnTo>
                <a:lnTo>
                  <a:pt x="2540433" y="9426162"/>
                </a:lnTo>
                <a:lnTo>
                  <a:pt x="2171792" y="9426162"/>
                </a:lnTo>
                <a:lnTo>
                  <a:pt x="2171792" y="9858927"/>
                </a:lnTo>
                <a:lnTo>
                  <a:pt x="2540433" y="9858927"/>
                </a:lnTo>
                <a:lnTo>
                  <a:pt x="2540433" y="9876927"/>
                </a:lnTo>
                <a:lnTo>
                  <a:pt x="2171792" y="9876927"/>
                </a:lnTo>
                <a:lnTo>
                  <a:pt x="2171792" y="10309692"/>
                </a:lnTo>
                <a:lnTo>
                  <a:pt x="2540433" y="10309692"/>
                </a:lnTo>
                <a:lnTo>
                  <a:pt x="2540433" y="10327692"/>
                </a:lnTo>
                <a:lnTo>
                  <a:pt x="2171792" y="10327692"/>
                </a:lnTo>
                <a:lnTo>
                  <a:pt x="2171792" y="10760457"/>
                </a:lnTo>
                <a:lnTo>
                  <a:pt x="2540433" y="10760457"/>
                </a:lnTo>
                <a:lnTo>
                  <a:pt x="2540433" y="10778457"/>
                </a:lnTo>
                <a:lnTo>
                  <a:pt x="2171792" y="10778457"/>
                </a:lnTo>
                <a:lnTo>
                  <a:pt x="2171792" y="11211222"/>
                </a:lnTo>
                <a:lnTo>
                  <a:pt x="2540433" y="11211222"/>
                </a:lnTo>
                <a:lnTo>
                  <a:pt x="2540433" y="11229222"/>
                </a:lnTo>
                <a:lnTo>
                  <a:pt x="2171792" y="11229222"/>
                </a:lnTo>
                <a:lnTo>
                  <a:pt x="2171792" y="11661995"/>
                </a:lnTo>
                <a:lnTo>
                  <a:pt x="2540433" y="11661995"/>
                </a:lnTo>
                <a:lnTo>
                  <a:pt x="2540433" y="11679995"/>
                </a:lnTo>
                <a:lnTo>
                  <a:pt x="2171792" y="11679995"/>
                </a:lnTo>
                <a:lnTo>
                  <a:pt x="2171792" y="12083132"/>
                </a:lnTo>
                <a:lnTo>
                  <a:pt x="2153792" y="12083480"/>
                </a:lnTo>
                <a:lnTo>
                  <a:pt x="2153792" y="11679995"/>
                </a:lnTo>
                <a:lnTo>
                  <a:pt x="1755984" y="11679995"/>
                </a:lnTo>
                <a:lnTo>
                  <a:pt x="1755984" y="12092109"/>
                </a:lnTo>
                <a:lnTo>
                  <a:pt x="1737984" y="12092550"/>
                </a:lnTo>
                <a:lnTo>
                  <a:pt x="1737984" y="11679995"/>
                </a:lnTo>
                <a:lnTo>
                  <a:pt x="1340177" y="11679995"/>
                </a:lnTo>
                <a:lnTo>
                  <a:pt x="1340177" y="12102292"/>
                </a:lnTo>
                <a:lnTo>
                  <a:pt x="1322177" y="12102732"/>
                </a:lnTo>
                <a:lnTo>
                  <a:pt x="1322177" y="11679995"/>
                </a:lnTo>
                <a:lnTo>
                  <a:pt x="924371" y="11679995"/>
                </a:lnTo>
                <a:lnTo>
                  <a:pt x="924371" y="12106172"/>
                </a:lnTo>
                <a:lnTo>
                  <a:pt x="906371" y="12106265"/>
                </a:lnTo>
                <a:lnTo>
                  <a:pt x="906371" y="11679995"/>
                </a:lnTo>
                <a:lnTo>
                  <a:pt x="508563" y="11679995"/>
                </a:lnTo>
                <a:lnTo>
                  <a:pt x="508563" y="12102915"/>
                </a:lnTo>
                <a:lnTo>
                  <a:pt x="505095" y="12102594"/>
                </a:lnTo>
                <a:lnTo>
                  <a:pt x="490563" y="12094968"/>
                </a:lnTo>
                <a:lnTo>
                  <a:pt x="490563" y="11679995"/>
                </a:lnTo>
                <a:lnTo>
                  <a:pt x="362151" y="11679995"/>
                </a:lnTo>
                <a:lnTo>
                  <a:pt x="356301" y="11661995"/>
                </a:lnTo>
                <a:lnTo>
                  <a:pt x="490563" y="11661995"/>
                </a:lnTo>
                <a:lnTo>
                  <a:pt x="490563" y="11229222"/>
                </a:lnTo>
                <a:lnTo>
                  <a:pt x="252228" y="11229222"/>
                </a:lnTo>
                <a:lnTo>
                  <a:pt x="234787" y="11214687"/>
                </a:lnTo>
                <a:lnTo>
                  <a:pt x="231104" y="11211222"/>
                </a:lnTo>
                <a:lnTo>
                  <a:pt x="490563" y="11211222"/>
                </a:lnTo>
                <a:lnTo>
                  <a:pt x="490563" y="10778457"/>
                </a:lnTo>
                <a:lnTo>
                  <a:pt x="97256" y="10778457"/>
                </a:lnTo>
                <a:lnTo>
                  <a:pt x="80314" y="10742837"/>
                </a:lnTo>
                <a:lnTo>
                  <a:pt x="74756" y="10704486"/>
                </a:lnTo>
                <a:lnTo>
                  <a:pt x="74756" y="10701211"/>
                </a:lnTo>
                <a:lnTo>
                  <a:pt x="77879" y="10662129"/>
                </a:lnTo>
                <a:cubicBezTo>
                  <a:pt x="80178" y="10648243"/>
                  <a:pt x="83528" y="10634267"/>
                  <a:pt x="87477" y="10620389"/>
                </a:cubicBezTo>
                <a:lnTo>
                  <a:pt x="92756" y="10595963"/>
                </a:lnTo>
                <a:lnTo>
                  <a:pt x="92756" y="10760457"/>
                </a:lnTo>
                <a:lnTo>
                  <a:pt x="490563" y="10760457"/>
                </a:lnTo>
                <a:lnTo>
                  <a:pt x="490563" y="10327692"/>
                </a:lnTo>
                <a:lnTo>
                  <a:pt x="130171" y="10327692"/>
                </a:lnTo>
                <a:lnTo>
                  <a:pt x="132997" y="10309692"/>
                </a:lnTo>
                <a:lnTo>
                  <a:pt x="490563" y="10309692"/>
                </a:lnTo>
                <a:lnTo>
                  <a:pt x="490563" y="9876927"/>
                </a:lnTo>
                <a:lnTo>
                  <a:pt x="340011" y="9876927"/>
                </a:lnTo>
                <a:lnTo>
                  <a:pt x="344391" y="9858927"/>
                </a:lnTo>
                <a:lnTo>
                  <a:pt x="490563" y="9858927"/>
                </a:lnTo>
                <a:lnTo>
                  <a:pt x="490563" y="9560190"/>
                </a:lnTo>
                <a:lnTo>
                  <a:pt x="496033" y="9511355"/>
                </a:lnTo>
                <a:cubicBezTo>
                  <a:pt x="497336" y="9489286"/>
                  <a:pt x="497576" y="9467031"/>
                  <a:pt x="496995" y="9444774"/>
                </a:cubicBezTo>
                <a:lnTo>
                  <a:pt x="490563" y="9370407"/>
                </a:lnTo>
                <a:lnTo>
                  <a:pt x="490563" y="8975397"/>
                </a:lnTo>
                <a:lnTo>
                  <a:pt x="413444" y="8975397"/>
                </a:lnTo>
                <a:lnTo>
                  <a:pt x="406924" y="8957397"/>
                </a:lnTo>
                <a:lnTo>
                  <a:pt x="490563" y="8957397"/>
                </a:lnTo>
                <a:lnTo>
                  <a:pt x="490563" y="8524632"/>
                </a:lnTo>
                <a:lnTo>
                  <a:pt x="227926" y="8524632"/>
                </a:lnTo>
                <a:lnTo>
                  <a:pt x="219887" y="8506632"/>
                </a:lnTo>
                <a:lnTo>
                  <a:pt x="490563" y="8506632"/>
                </a:lnTo>
                <a:lnTo>
                  <a:pt x="490563" y="8073867"/>
                </a:lnTo>
                <a:lnTo>
                  <a:pt x="110391" y="8073867"/>
                </a:lnTo>
                <a:lnTo>
                  <a:pt x="116152" y="8055867"/>
                </a:lnTo>
                <a:lnTo>
                  <a:pt x="490563" y="8055867"/>
                </a:lnTo>
                <a:lnTo>
                  <a:pt x="490563" y="7623102"/>
                </a:lnTo>
                <a:lnTo>
                  <a:pt x="204857" y="7623102"/>
                </a:lnTo>
                <a:lnTo>
                  <a:pt x="202461" y="7605102"/>
                </a:lnTo>
                <a:lnTo>
                  <a:pt x="490563" y="7605102"/>
                </a:lnTo>
                <a:lnTo>
                  <a:pt x="490563" y="7172337"/>
                </a:lnTo>
                <a:lnTo>
                  <a:pt x="264933" y="7172337"/>
                </a:lnTo>
                <a:lnTo>
                  <a:pt x="262285" y="7154337"/>
                </a:lnTo>
                <a:lnTo>
                  <a:pt x="490563" y="7154337"/>
                </a:lnTo>
                <a:lnTo>
                  <a:pt x="490563" y="6721572"/>
                </a:lnTo>
                <a:lnTo>
                  <a:pt x="224153" y="6721572"/>
                </a:lnTo>
                <a:lnTo>
                  <a:pt x="229390" y="6703572"/>
                </a:lnTo>
                <a:lnTo>
                  <a:pt x="490563" y="6703572"/>
                </a:lnTo>
                <a:lnTo>
                  <a:pt x="490563" y="6270807"/>
                </a:lnTo>
                <a:lnTo>
                  <a:pt x="242732" y="6270807"/>
                </a:lnTo>
                <a:lnTo>
                  <a:pt x="241448" y="6252807"/>
                </a:lnTo>
                <a:lnTo>
                  <a:pt x="490563" y="6252807"/>
                </a:lnTo>
                <a:lnTo>
                  <a:pt x="490563" y="5820043"/>
                </a:lnTo>
                <a:lnTo>
                  <a:pt x="260173" y="5820043"/>
                </a:lnTo>
                <a:lnTo>
                  <a:pt x="261027" y="5802043"/>
                </a:lnTo>
                <a:lnTo>
                  <a:pt x="490563" y="5802043"/>
                </a:lnTo>
                <a:lnTo>
                  <a:pt x="490563" y="5369278"/>
                </a:lnTo>
                <a:lnTo>
                  <a:pt x="266640" y="5369278"/>
                </a:lnTo>
                <a:lnTo>
                  <a:pt x="265115" y="5351279"/>
                </a:lnTo>
                <a:lnTo>
                  <a:pt x="490563" y="5351279"/>
                </a:lnTo>
                <a:lnTo>
                  <a:pt x="490563" y="4918514"/>
                </a:lnTo>
                <a:lnTo>
                  <a:pt x="198603" y="4918514"/>
                </a:lnTo>
                <a:lnTo>
                  <a:pt x="197175" y="4900515"/>
                </a:lnTo>
                <a:lnTo>
                  <a:pt x="490563" y="4900515"/>
                </a:lnTo>
                <a:lnTo>
                  <a:pt x="490563" y="4467748"/>
                </a:lnTo>
                <a:lnTo>
                  <a:pt x="237320" y="4467748"/>
                </a:lnTo>
                <a:lnTo>
                  <a:pt x="236258" y="4449747"/>
                </a:lnTo>
                <a:lnTo>
                  <a:pt x="490563" y="4449747"/>
                </a:lnTo>
                <a:lnTo>
                  <a:pt x="490563" y="4016986"/>
                </a:lnTo>
                <a:lnTo>
                  <a:pt x="243549" y="4016986"/>
                </a:lnTo>
                <a:lnTo>
                  <a:pt x="240391" y="3998986"/>
                </a:lnTo>
                <a:lnTo>
                  <a:pt x="490563" y="3998986"/>
                </a:lnTo>
                <a:lnTo>
                  <a:pt x="490563" y="3566223"/>
                </a:lnTo>
                <a:lnTo>
                  <a:pt x="105751" y="3566223"/>
                </a:lnTo>
                <a:lnTo>
                  <a:pt x="100925" y="3548223"/>
                </a:lnTo>
                <a:lnTo>
                  <a:pt x="490563" y="3548223"/>
                </a:lnTo>
                <a:lnTo>
                  <a:pt x="490563" y="3115457"/>
                </a:lnTo>
                <a:lnTo>
                  <a:pt x="155670" y="3115457"/>
                </a:lnTo>
                <a:lnTo>
                  <a:pt x="150201" y="3097456"/>
                </a:lnTo>
                <a:lnTo>
                  <a:pt x="490563" y="3097456"/>
                </a:lnTo>
                <a:lnTo>
                  <a:pt x="490563" y="2664692"/>
                </a:lnTo>
                <a:lnTo>
                  <a:pt x="92756" y="2664692"/>
                </a:lnTo>
                <a:lnTo>
                  <a:pt x="92756" y="2920698"/>
                </a:lnTo>
                <a:lnTo>
                  <a:pt x="79160" y="2884842"/>
                </a:lnTo>
                <a:lnTo>
                  <a:pt x="74756" y="2875639"/>
                </a:lnTo>
                <a:lnTo>
                  <a:pt x="74756" y="2664692"/>
                </a:lnTo>
                <a:lnTo>
                  <a:pt x="97" y="2664692"/>
                </a:lnTo>
                <a:lnTo>
                  <a:pt x="0" y="2664047"/>
                </a:lnTo>
                <a:lnTo>
                  <a:pt x="2590" y="2646692"/>
                </a:lnTo>
                <a:lnTo>
                  <a:pt x="74756" y="2646692"/>
                </a:lnTo>
                <a:lnTo>
                  <a:pt x="74756" y="2449874"/>
                </a:lnTo>
                <a:lnTo>
                  <a:pt x="76507" y="2446068"/>
                </a:lnTo>
                <a:lnTo>
                  <a:pt x="92757" y="2384215"/>
                </a:lnTo>
                <a:lnTo>
                  <a:pt x="92756" y="2646692"/>
                </a:lnTo>
                <a:lnTo>
                  <a:pt x="490563" y="2646692"/>
                </a:lnTo>
                <a:lnTo>
                  <a:pt x="490564" y="2213928"/>
                </a:lnTo>
                <a:lnTo>
                  <a:pt x="104793" y="2213928"/>
                </a:lnTo>
                <a:lnTo>
                  <a:pt x="104384" y="2195928"/>
                </a:lnTo>
                <a:lnTo>
                  <a:pt x="490564" y="2195928"/>
                </a:lnTo>
                <a:lnTo>
                  <a:pt x="490564" y="1763161"/>
                </a:lnTo>
                <a:lnTo>
                  <a:pt x="92757" y="1763161"/>
                </a:lnTo>
                <a:lnTo>
                  <a:pt x="92757" y="2030837"/>
                </a:lnTo>
                <a:lnTo>
                  <a:pt x="84815" y="1922714"/>
                </a:lnTo>
                <a:lnTo>
                  <a:pt x="74757" y="1688355"/>
                </a:lnTo>
                <a:lnTo>
                  <a:pt x="74757" y="1649040"/>
                </a:lnTo>
                <a:lnTo>
                  <a:pt x="78677" y="1621991"/>
                </a:lnTo>
                <a:cubicBezTo>
                  <a:pt x="81869" y="1610652"/>
                  <a:pt x="86223" y="1599851"/>
                  <a:pt x="90871" y="1589191"/>
                </a:cubicBezTo>
                <a:lnTo>
                  <a:pt x="92757" y="1584872"/>
                </a:lnTo>
                <a:lnTo>
                  <a:pt x="92757" y="1745161"/>
                </a:lnTo>
                <a:lnTo>
                  <a:pt x="490564" y="1745161"/>
                </a:lnTo>
                <a:lnTo>
                  <a:pt x="490564" y="1312397"/>
                </a:lnTo>
                <a:lnTo>
                  <a:pt x="139741" y="1312397"/>
                </a:lnTo>
                <a:lnTo>
                  <a:pt x="135228" y="1294397"/>
                </a:lnTo>
                <a:lnTo>
                  <a:pt x="490564" y="1294397"/>
                </a:lnTo>
                <a:lnTo>
                  <a:pt x="490564" y="861632"/>
                </a:lnTo>
                <a:lnTo>
                  <a:pt x="202676" y="861632"/>
                </a:lnTo>
                <a:lnTo>
                  <a:pt x="206753" y="843632"/>
                </a:lnTo>
                <a:lnTo>
                  <a:pt x="490564" y="843632"/>
                </a:lnTo>
                <a:lnTo>
                  <a:pt x="490564" y="410868"/>
                </a:lnTo>
                <a:lnTo>
                  <a:pt x="249232" y="410868"/>
                </a:lnTo>
                <a:lnTo>
                  <a:pt x="249342" y="405185"/>
                </a:lnTo>
                <a:lnTo>
                  <a:pt x="248195" y="392868"/>
                </a:lnTo>
                <a:lnTo>
                  <a:pt x="490564" y="392868"/>
                </a:lnTo>
                <a:lnTo>
                  <a:pt x="490564" y="1"/>
                </a:lnTo>
                <a:lnTo>
                  <a:pt x="508564" y="1"/>
                </a:lnTo>
                <a:lnTo>
                  <a:pt x="508564" y="392868"/>
                </a:lnTo>
                <a:lnTo>
                  <a:pt x="906371" y="392868"/>
                </a:lnTo>
                <a:lnTo>
                  <a:pt x="906371" y="0"/>
                </a:lnTo>
                <a:lnTo>
                  <a:pt x="924371" y="0"/>
                </a:lnTo>
                <a:lnTo>
                  <a:pt x="924371" y="392868"/>
                </a:lnTo>
                <a:lnTo>
                  <a:pt x="1322178" y="392868"/>
                </a:lnTo>
                <a:lnTo>
                  <a:pt x="1322178" y="0"/>
                </a:lnTo>
                <a:lnTo>
                  <a:pt x="1340178" y="0"/>
                </a:lnTo>
                <a:lnTo>
                  <a:pt x="1340178" y="392868"/>
                </a:lnTo>
                <a:lnTo>
                  <a:pt x="1737985" y="392868"/>
                </a:lnTo>
                <a:lnTo>
                  <a:pt x="1737985" y="0"/>
                </a:lnTo>
                <a:lnTo>
                  <a:pt x="1755985" y="0"/>
                </a:lnTo>
                <a:lnTo>
                  <a:pt x="1755985" y="392868"/>
                </a:lnTo>
                <a:lnTo>
                  <a:pt x="2153792" y="392868"/>
                </a:lnTo>
                <a:lnTo>
                  <a:pt x="2153792" y="5"/>
                </a:lnTo>
                <a:lnTo>
                  <a:pt x="2171792" y="5"/>
                </a:lnTo>
                <a:lnTo>
                  <a:pt x="2171792" y="39286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2700" lIns="65425" spcFirstLastPara="1" rIns="65425" wrap="square" tIns="32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6"/>
              <a:buFont typeface="Arial"/>
              <a:buNone/>
            </a:pPr>
            <a:r>
              <a:t/>
            </a:r>
            <a:endParaRPr b="0" i="0" sz="1336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40" name="Google Shape;1440;p25"/>
          <p:cNvGrpSpPr/>
          <p:nvPr/>
        </p:nvGrpSpPr>
        <p:grpSpPr>
          <a:xfrm>
            <a:off x="88331" y="206831"/>
            <a:ext cx="189225" cy="4678200"/>
            <a:chOff x="117775" y="275775"/>
            <a:chExt cx="252300" cy="6237600"/>
          </a:xfrm>
        </p:grpSpPr>
        <p:sp>
          <p:nvSpPr>
            <p:cNvPr id="1441" name="Google Shape;1441;p25"/>
            <p:cNvSpPr/>
            <p:nvPr/>
          </p:nvSpPr>
          <p:spPr>
            <a:xfrm>
              <a:off x="117775" y="275775"/>
              <a:ext cx="252300" cy="2523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25"/>
            <p:cNvSpPr/>
            <p:nvPr/>
          </p:nvSpPr>
          <p:spPr>
            <a:xfrm>
              <a:off x="117775" y="940808"/>
              <a:ext cx="252300" cy="2523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25"/>
            <p:cNvSpPr/>
            <p:nvPr/>
          </p:nvSpPr>
          <p:spPr>
            <a:xfrm>
              <a:off x="117775" y="1605842"/>
              <a:ext cx="252300" cy="2523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25"/>
            <p:cNvSpPr/>
            <p:nvPr/>
          </p:nvSpPr>
          <p:spPr>
            <a:xfrm>
              <a:off x="117775" y="2270875"/>
              <a:ext cx="252300" cy="2523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25"/>
            <p:cNvSpPr/>
            <p:nvPr/>
          </p:nvSpPr>
          <p:spPr>
            <a:xfrm>
              <a:off x="117775" y="2935908"/>
              <a:ext cx="252300" cy="2523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25"/>
            <p:cNvSpPr/>
            <p:nvPr/>
          </p:nvSpPr>
          <p:spPr>
            <a:xfrm>
              <a:off x="117775" y="3600942"/>
              <a:ext cx="252300" cy="2523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25"/>
            <p:cNvSpPr/>
            <p:nvPr/>
          </p:nvSpPr>
          <p:spPr>
            <a:xfrm>
              <a:off x="117775" y="4265975"/>
              <a:ext cx="252300" cy="2523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25"/>
            <p:cNvSpPr/>
            <p:nvPr/>
          </p:nvSpPr>
          <p:spPr>
            <a:xfrm>
              <a:off x="117775" y="4931008"/>
              <a:ext cx="252300" cy="2523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25"/>
            <p:cNvSpPr/>
            <p:nvPr/>
          </p:nvSpPr>
          <p:spPr>
            <a:xfrm>
              <a:off x="117775" y="5596042"/>
              <a:ext cx="252300" cy="2523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25"/>
            <p:cNvSpPr/>
            <p:nvPr/>
          </p:nvSpPr>
          <p:spPr>
            <a:xfrm>
              <a:off x="117775" y="6261075"/>
              <a:ext cx="252300" cy="2523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51" name="Google Shape;1451;p25"/>
          <p:cNvSpPr txBox="1"/>
          <p:nvPr/>
        </p:nvSpPr>
        <p:spPr>
          <a:xfrm rot="5400000">
            <a:off x="-509475" y="4648763"/>
            <a:ext cx="11847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b="0" i="0" sz="900" u="none" cap="none" strike="noStrike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5 One column">
  <p:cSld name="CUSTOM_5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6"/>
          <p:cNvSpPr/>
          <p:nvPr/>
        </p:nvSpPr>
        <p:spPr>
          <a:xfrm rot="-5400000">
            <a:off x="2960151" y="-1068657"/>
            <a:ext cx="3096117" cy="9271597"/>
          </a:xfrm>
          <a:custGeom>
            <a:rect b="b" l="l" r="r" t="t"/>
            <a:pathLst>
              <a:path extrusionOk="0" h="12362130" w="4128156">
                <a:moveTo>
                  <a:pt x="389946" y="11639155"/>
                </a:moveTo>
                <a:lnTo>
                  <a:pt x="53573" y="11639155"/>
                </a:lnTo>
                <a:lnTo>
                  <a:pt x="53573" y="11989703"/>
                </a:lnTo>
                <a:lnTo>
                  <a:pt x="389946" y="11989703"/>
                </a:lnTo>
                <a:close/>
                <a:moveTo>
                  <a:pt x="389946" y="11274028"/>
                </a:moveTo>
                <a:lnTo>
                  <a:pt x="53573" y="11274028"/>
                </a:lnTo>
                <a:lnTo>
                  <a:pt x="53573" y="11624575"/>
                </a:lnTo>
                <a:lnTo>
                  <a:pt x="389946" y="11624575"/>
                </a:lnTo>
                <a:close/>
                <a:moveTo>
                  <a:pt x="389946" y="10908900"/>
                </a:moveTo>
                <a:lnTo>
                  <a:pt x="53573" y="10908900"/>
                </a:lnTo>
                <a:lnTo>
                  <a:pt x="53573" y="11259448"/>
                </a:lnTo>
                <a:lnTo>
                  <a:pt x="389946" y="11259448"/>
                </a:lnTo>
                <a:close/>
                <a:moveTo>
                  <a:pt x="389946" y="10543772"/>
                </a:moveTo>
                <a:lnTo>
                  <a:pt x="53573" y="10543772"/>
                </a:lnTo>
                <a:lnTo>
                  <a:pt x="53573" y="10894320"/>
                </a:lnTo>
                <a:lnTo>
                  <a:pt x="389946" y="10894320"/>
                </a:lnTo>
                <a:close/>
                <a:moveTo>
                  <a:pt x="389946" y="10178645"/>
                </a:moveTo>
                <a:lnTo>
                  <a:pt x="53573" y="10178645"/>
                </a:lnTo>
                <a:lnTo>
                  <a:pt x="53573" y="10529192"/>
                </a:lnTo>
                <a:lnTo>
                  <a:pt x="389946" y="10529192"/>
                </a:lnTo>
                <a:close/>
                <a:moveTo>
                  <a:pt x="389946" y="9813518"/>
                </a:moveTo>
                <a:lnTo>
                  <a:pt x="53573" y="9813518"/>
                </a:lnTo>
                <a:lnTo>
                  <a:pt x="53573" y="10164065"/>
                </a:lnTo>
                <a:lnTo>
                  <a:pt x="389946" y="10164065"/>
                </a:lnTo>
                <a:close/>
                <a:moveTo>
                  <a:pt x="389946" y="9448390"/>
                </a:moveTo>
                <a:lnTo>
                  <a:pt x="53573" y="9448390"/>
                </a:lnTo>
                <a:lnTo>
                  <a:pt x="53573" y="9798938"/>
                </a:lnTo>
                <a:lnTo>
                  <a:pt x="389946" y="9798938"/>
                </a:lnTo>
                <a:close/>
                <a:moveTo>
                  <a:pt x="389946" y="9083262"/>
                </a:moveTo>
                <a:lnTo>
                  <a:pt x="53573" y="9083262"/>
                </a:lnTo>
                <a:lnTo>
                  <a:pt x="53573" y="9433810"/>
                </a:lnTo>
                <a:lnTo>
                  <a:pt x="389946" y="9433810"/>
                </a:lnTo>
                <a:close/>
                <a:moveTo>
                  <a:pt x="389946" y="8718135"/>
                </a:moveTo>
                <a:lnTo>
                  <a:pt x="53573" y="8718135"/>
                </a:lnTo>
                <a:lnTo>
                  <a:pt x="53573" y="9068682"/>
                </a:lnTo>
                <a:lnTo>
                  <a:pt x="389946" y="9068682"/>
                </a:lnTo>
                <a:close/>
                <a:moveTo>
                  <a:pt x="389946" y="8353008"/>
                </a:moveTo>
                <a:lnTo>
                  <a:pt x="53573" y="8353008"/>
                </a:lnTo>
                <a:lnTo>
                  <a:pt x="53573" y="8703555"/>
                </a:lnTo>
                <a:lnTo>
                  <a:pt x="389946" y="8703555"/>
                </a:lnTo>
                <a:close/>
                <a:moveTo>
                  <a:pt x="389946" y="7987881"/>
                </a:moveTo>
                <a:lnTo>
                  <a:pt x="53573" y="7987881"/>
                </a:lnTo>
                <a:lnTo>
                  <a:pt x="53573" y="8338428"/>
                </a:lnTo>
                <a:lnTo>
                  <a:pt x="389946" y="8338428"/>
                </a:lnTo>
                <a:close/>
                <a:moveTo>
                  <a:pt x="389946" y="7622754"/>
                </a:moveTo>
                <a:lnTo>
                  <a:pt x="53573" y="7622754"/>
                </a:lnTo>
                <a:lnTo>
                  <a:pt x="53573" y="7973301"/>
                </a:lnTo>
                <a:lnTo>
                  <a:pt x="389946" y="7973301"/>
                </a:lnTo>
                <a:close/>
                <a:moveTo>
                  <a:pt x="389946" y="7257625"/>
                </a:moveTo>
                <a:lnTo>
                  <a:pt x="53573" y="7257625"/>
                </a:lnTo>
                <a:lnTo>
                  <a:pt x="53573" y="7608174"/>
                </a:lnTo>
                <a:lnTo>
                  <a:pt x="389946" y="7608174"/>
                </a:lnTo>
                <a:close/>
                <a:moveTo>
                  <a:pt x="389946" y="6892501"/>
                </a:moveTo>
                <a:lnTo>
                  <a:pt x="53573" y="6892501"/>
                </a:lnTo>
                <a:lnTo>
                  <a:pt x="53573" y="7243044"/>
                </a:lnTo>
                <a:lnTo>
                  <a:pt x="389946" y="7243044"/>
                </a:lnTo>
                <a:close/>
                <a:moveTo>
                  <a:pt x="389946" y="6527374"/>
                </a:moveTo>
                <a:lnTo>
                  <a:pt x="53573" y="6527374"/>
                </a:lnTo>
                <a:lnTo>
                  <a:pt x="53573" y="6877920"/>
                </a:lnTo>
                <a:lnTo>
                  <a:pt x="389946" y="6877920"/>
                </a:lnTo>
                <a:close/>
                <a:moveTo>
                  <a:pt x="389946" y="6187383"/>
                </a:moveTo>
                <a:lnTo>
                  <a:pt x="53574" y="6187383"/>
                </a:lnTo>
                <a:lnTo>
                  <a:pt x="53574" y="6357302"/>
                </a:lnTo>
                <a:lnTo>
                  <a:pt x="53573" y="6357302"/>
                </a:lnTo>
                <a:lnTo>
                  <a:pt x="53573" y="6512794"/>
                </a:lnTo>
                <a:lnTo>
                  <a:pt x="389946" y="6512794"/>
                </a:lnTo>
                <a:close/>
                <a:moveTo>
                  <a:pt x="389947" y="5822255"/>
                </a:moveTo>
                <a:lnTo>
                  <a:pt x="53574" y="5822255"/>
                </a:lnTo>
                <a:lnTo>
                  <a:pt x="53574" y="6172803"/>
                </a:lnTo>
                <a:lnTo>
                  <a:pt x="389947" y="6172803"/>
                </a:lnTo>
                <a:close/>
                <a:moveTo>
                  <a:pt x="389947" y="5457129"/>
                </a:moveTo>
                <a:lnTo>
                  <a:pt x="53574" y="5457129"/>
                </a:lnTo>
                <a:lnTo>
                  <a:pt x="53574" y="5807676"/>
                </a:lnTo>
                <a:lnTo>
                  <a:pt x="389947" y="5807676"/>
                </a:lnTo>
                <a:close/>
                <a:moveTo>
                  <a:pt x="389947" y="5092001"/>
                </a:moveTo>
                <a:lnTo>
                  <a:pt x="53574" y="5092001"/>
                </a:lnTo>
                <a:lnTo>
                  <a:pt x="53574" y="5442548"/>
                </a:lnTo>
                <a:lnTo>
                  <a:pt x="389947" y="5442548"/>
                </a:lnTo>
                <a:close/>
                <a:moveTo>
                  <a:pt x="389947" y="4726873"/>
                </a:moveTo>
                <a:lnTo>
                  <a:pt x="53574" y="4726873"/>
                </a:lnTo>
                <a:lnTo>
                  <a:pt x="53574" y="5077421"/>
                </a:lnTo>
                <a:lnTo>
                  <a:pt x="389947" y="5077421"/>
                </a:lnTo>
                <a:close/>
                <a:moveTo>
                  <a:pt x="389947" y="4361745"/>
                </a:moveTo>
                <a:lnTo>
                  <a:pt x="53574" y="4361745"/>
                </a:lnTo>
                <a:lnTo>
                  <a:pt x="53574" y="4712293"/>
                </a:lnTo>
                <a:lnTo>
                  <a:pt x="389947" y="4712293"/>
                </a:lnTo>
                <a:close/>
                <a:moveTo>
                  <a:pt x="389947" y="3996618"/>
                </a:moveTo>
                <a:lnTo>
                  <a:pt x="53574" y="3996618"/>
                </a:lnTo>
                <a:lnTo>
                  <a:pt x="53574" y="4347165"/>
                </a:lnTo>
                <a:lnTo>
                  <a:pt x="389947" y="4347165"/>
                </a:lnTo>
                <a:close/>
                <a:moveTo>
                  <a:pt x="389947" y="3631491"/>
                </a:moveTo>
                <a:lnTo>
                  <a:pt x="53574" y="3631491"/>
                </a:lnTo>
                <a:lnTo>
                  <a:pt x="53574" y="3982038"/>
                </a:lnTo>
                <a:lnTo>
                  <a:pt x="389947" y="3982038"/>
                </a:lnTo>
                <a:close/>
                <a:moveTo>
                  <a:pt x="389947" y="3266363"/>
                </a:moveTo>
                <a:lnTo>
                  <a:pt x="53574" y="3266363"/>
                </a:lnTo>
                <a:lnTo>
                  <a:pt x="53574" y="3616911"/>
                </a:lnTo>
                <a:lnTo>
                  <a:pt x="389947" y="3616911"/>
                </a:lnTo>
                <a:close/>
                <a:moveTo>
                  <a:pt x="389947" y="2901235"/>
                </a:moveTo>
                <a:lnTo>
                  <a:pt x="53574" y="2901235"/>
                </a:lnTo>
                <a:lnTo>
                  <a:pt x="53574" y="3251783"/>
                </a:lnTo>
                <a:lnTo>
                  <a:pt x="389947" y="3251783"/>
                </a:lnTo>
                <a:close/>
                <a:moveTo>
                  <a:pt x="389947" y="2536108"/>
                </a:moveTo>
                <a:lnTo>
                  <a:pt x="53574" y="2536108"/>
                </a:lnTo>
                <a:lnTo>
                  <a:pt x="53574" y="2886655"/>
                </a:lnTo>
                <a:lnTo>
                  <a:pt x="389947" y="2886655"/>
                </a:lnTo>
                <a:close/>
                <a:moveTo>
                  <a:pt x="389947" y="2170981"/>
                </a:moveTo>
                <a:lnTo>
                  <a:pt x="53574" y="2170981"/>
                </a:lnTo>
                <a:lnTo>
                  <a:pt x="53574" y="2521528"/>
                </a:lnTo>
                <a:lnTo>
                  <a:pt x="389947" y="2521528"/>
                </a:lnTo>
                <a:close/>
                <a:moveTo>
                  <a:pt x="389947" y="1805854"/>
                </a:moveTo>
                <a:lnTo>
                  <a:pt x="53574" y="1805854"/>
                </a:lnTo>
                <a:lnTo>
                  <a:pt x="53574" y="2156401"/>
                </a:lnTo>
                <a:lnTo>
                  <a:pt x="389947" y="2156401"/>
                </a:lnTo>
                <a:close/>
                <a:moveTo>
                  <a:pt x="389947" y="1440727"/>
                </a:moveTo>
                <a:lnTo>
                  <a:pt x="53574" y="1440727"/>
                </a:lnTo>
                <a:lnTo>
                  <a:pt x="53574" y="1791274"/>
                </a:lnTo>
                <a:lnTo>
                  <a:pt x="389947" y="1791274"/>
                </a:lnTo>
                <a:close/>
                <a:moveTo>
                  <a:pt x="389947" y="1075598"/>
                </a:moveTo>
                <a:lnTo>
                  <a:pt x="53574" y="1075598"/>
                </a:lnTo>
                <a:lnTo>
                  <a:pt x="53574" y="1426147"/>
                </a:lnTo>
                <a:lnTo>
                  <a:pt x="389947" y="1426147"/>
                </a:lnTo>
                <a:close/>
                <a:moveTo>
                  <a:pt x="389947" y="710474"/>
                </a:moveTo>
                <a:lnTo>
                  <a:pt x="53574" y="710474"/>
                </a:lnTo>
                <a:lnTo>
                  <a:pt x="53574" y="1061017"/>
                </a:lnTo>
                <a:lnTo>
                  <a:pt x="389947" y="1061017"/>
                </a:lnTo>
                <a:close/>
                <a:moveTo>
                  <a:pt x="389947" y="345347"/>
                </a:moveTo>
                <a:lnTo>
                  <a:pt x="53574" y="345347"/>
                </a:lnTo>
                <a:lnTo>
                  <a:pt x="53574" y="695893"/>
                </a:lnTo>
                <a:lnTo>
                  <a:pt x="389947" y="695893"/>
                </a:lnTo>
                <a:close/>
                <a:moveTo>
                  <a:pt x="741535" y="11639155"/>
                </a:moveTo>
                <a:lnTo>
                  <a:pt x="405166" y="11639155"/>
                </a:lnTo>
                <a:lnTo>
                  <a:pt x="405166" y="11989703"/>
                </a:lnTo>
                <a:lnTo>
                  <a:pt x="741535" y="11989703"/>
                </a:lnTo>
                <a:close/>
                <a:moveTo>
                  <a:pt x="741535" y="11274028"/>
                </a:moveTo>
                <a:lnTo>
                  <a:pt x="405166" y="11274028"/>
                </a:lnTo>
                <a:lnTo>
                  <a:pt x="405166" y="11624575"/>
                </a:lnTo>
                <a:lnTo>
                  <a:pt x="741535" y="11624575"/>
                </a:lnTo>
                <a:close/>
                <a:moveTo>
                  <a:pt x="741535" y="10908900"/>
                </a:moveTo>
                <a:lnTo>
                  <a:pt x="405166" y="10908900"/>
                </a:lnTo>
                <a:lnTo>
                  <a:pt x="405166" y="11259448"/>
                </a:lnTo>
                <a:lnTo>
                  <a:pt x="741535" y="11259448"/>
                </a:lnTo>
                <a:close/>
                <a:moveTo>
                  <a:pt x="741535" y="10543772"/>
                </a:moveTo>
                <a:lnTo>
                  <a:pt x="405166" y="10543772"/>
                </a:lnTo>
                <a:lnTo>
                  <a:pt x="405166" y="10894320"/>
                </a:lnTo>
                <a:lnTo>
                  <a:pt x="741535" y="10894320"/>
                </a:lnTo>
                <a:close/>
                <a:moveTo>
                  <a:pt x="741535" y="10178645"/>
                </a:moveTo>
                <a:lnTo>
                  <a:pt x="405166" y="10178645"/>
                </a:lnTo>
                <a:lnTo>
                  <a:pt x="405166" y="10529192"/>
                </a:lnTo>
                <a:lnTo>
                  <a:pt x="741535" y="10529192"/>
                </a:lnTo>
                <a:close/>
                <a:moveTo>
                  <a:pt x="741535" y="9813518"/>
                </a:moveTo>
                <a:lnTo>
                  <a:pt x="405166" y="9813518"/>
                </a:lnTo>
                <a:lnTo>
                  <a:pt x="405166" y="10164065"/>
                </a:lnTo>
                <a:lnTo>
                  <a:pt x="741535" y="10164065"/>
                </a:lnTo>
                <a:close/>
                <a:moveTo>
                  <a:pt x="741535" y="9448390"/>
                </a:moveTo>
                <a:lnTo>
                  <a:pt x="405166" y="9448390"/>
                </a:lnTo>
                <a:lnTo>
                  <a:pt x="405166" y="9798938"/>
                </a:lnTo>
                <a:lnTo>
                  <a:pt x="741535" y="9798938"/>
                </a:lnTo>
                <a:close/>
                <a:moveTo>
                  <a:pt x="741535" y="9083262"/>
                </a:moveTo>
                <a:lnTo>
                  <a:pt x="405166" y="9083262"/>
                </a:lnTo>
                <a:lnTo>
                  <a:pt x="405166" y="9433810"/>
                </a:lnTo>
                <a:lnTo>
                  <a:pt x="741535" y="9433810"/>
                </a:lnTo>
                <a:close/>
                <a:moveTo>
                  <a:pt x="741535" y="8718135"/>
                </a:moveTo>
                <a:lnTo>
                  <a:pt x="405166" y="8718135"/>
                </a:lnTo>
                <a:lnTo>
                  <a:pt x="405166" y="9068682"/>
                </a:lnTo>
                <a:lnTo>
                  <a:pt x="741535" y="9068682"/>
                </a:lnTo>
                <a:close/>
                <a:moveTo>
                  <a:pt x="741535" y="8353008"/>
                </a:moveTo>
                <a:lnTo>
                  <a:pt x="405166" y="8353008"/>
                </a:lnTo>
                <a:lnTo>
                  <a:pt x="405166" y="8703555"/>
                </a:lnTo>
                <a:lnTo>
                  <a:pt x="741535" y="8703555"/>
                </a:lnTo>
                <a:close/>
                <a:moveTo>
                  <a:pt x="741535" y="7987881"/>
                </a:moveTo>
                <a:lnTo>
                  <a:pt x="405166" y="7987881"/>
                </a:lnTo>
                <a:lnTo>
                  <a:pt x="405166" y="8338428"/>
                </a:lnTo>
                <a:lnTo>
                  <a:pt x="741535" y="8338428"/>
                </a:lnTo>
                <a:close/>
                <a:moveTo>
                  <a:pt x="741535" y="7622754"/>
                </a:moveTo>
                <a:lnTo>
                  <a:pt x="405166" y="7622754"/>
                </a:lnTo>
                <a:lnTo>
                  <a:pt x="405166" y="7973301"/>
                </a:lnTo>
                <a:lnTo>
                  <a:pt x="741535" y="7973301"/>
                </a:lnTo>
                <a:close/>
                <a:moveTo>
                  <a:pt x="741535" y="7257625"/>
                </a:moveTo>
                <a:lnTo>
                  <a:pt x="405166" y="7257625"/>
                </a:lnTo>
                <a:lnTo>
                  <a:pt x="405166" y="7608174"/>
                </a:lnTo>
                <a:lnTo>
                  <a:pt x="741535" y="7608174"/>
                </a:lnTo>
                <a:close/>
                <a:moveTo>
                  <a:pt x="741535" y="6892501"/>
                </a:moveTo>
                <a:lnTo>
                  <a:pt x="405166" y="6892501"/>
                </a:lnTo>
                <a:lnTo>
                  <a:pt x="405166" y="7243044"/>
                </a:lnTo>
                <a:lnTo>
                  <a:pt x="741535" y="7243044"/>
                </a:lnTo>
                <a:close/>
                <a:moveTo>
                  <a:pt x="741535" y="6527374"/>
                </a:moveTo>
                <a:lnTo>
                  <a:pt x="405166" y="6527374"/>
                </a:lnTo>
                <a:lnTo>
                  <a:pt x="405166" y="6877920"/>
                </a:lnTo>
                <a:lnTo>
                  <a:pt x="741535" y="6877920"/>
                </a:lnTo>
                <a:close/>
                <a:moveTo>
                  <a:pt x="741535" y="6187383"/>
                </a:moveTo>
                <a:lnTo>
                  <a:pt x="405167" y="6187383"/>
                </a:lnTo>
                <a:lnTo>
                  <a:pt x="405167" y="6357302"/>
                </a:lnTo>
                <a:lnTo>
                  <a:pt x="405166" y="6357302"/>
                </a:lnTo>
                <a:lnTo>
                  <a:pt x="405166" y="6512794"/>
                </a:lnTo>
                <a:lnTo>
                  <a:pt x="741535" y="6512794"/>
                </a:lnTo>
                <a:close/>
                <a:moveTo>
                  <a:pt x="741536" y="5822255"/>
                </a:moveTo>
                <a:lnTo>
                  <a:pt x="405167" y="5822255"/>
                </a:lnTo>
                <a:lnTo>
                  <a:pt x="405167" y="6172803"/>
                </a:lnTo>
                <a:lnTo>
                  <a:pt x="741536" y="6172803"/>
                </a:lnTo>
                <a:close/>
                <a:moveTo>
                  <a:pt x="741536" y="5457129"/>
                </a:moveTo>
                <a:lnTo>
                  <a:pt x="405167" y="5457129"/>
                </a:lnTo>
                <a:lnTo>
                  <a:pt x="405167" y="5807676"/>
                </a:lnTo>
                <a:lnTo>
                  <a:pt x="741536" y="5807676"/>
                </a:lnTo>
                <a:close/>
                <a:moveTo>
                  <a:pt x="741536" y="5092001"/>
                </a:moveTo>
                <a:lnTo>
                  <a:pt x="405167" y="5092001"/>
                </a:lnTo>
                <a:lnTo>
                  <a:pt x="405167" y="5442548"/>
                </a:lnTo>
                <a:lnTo>
                  <a:pt x="741536" y="5442548"/>
                </a:lnTo>
                <a:close/>
                <a:moveTo>
                  <a:pt x="741536" y="4726873"/>
                </a:moveTo>
                <a:lnTo>
                  <a:pt x="405167" y="4726873"/>
                </a:lnTo>
                <a:lnTo>
                  <a:pt x="405167" y="5077421"/>
                </a:lnTo>
                <a:lnTo>
                  <a:pt x="741536" y="5077421"/>
                </a:lnTo>
                <a:close/>
                <a:moveTo>
                  <a:pt x="741536" y="4361745"/>
                </a:moveTo>
                <a:lnTo>
                  <a:pt x="405167" y="4361745"/>
                </a:lnTo>
                <a:lnTo>
                  <a:pt x="405167" y="4712293"/>
                </a:lnTo>
                <a:lnTo>
                  <a:pt x="741536" y="4712293"/>
                </a:lnTo>
                <a:close/>
                <a:moveTo>
                  <a:pt x="741536" y="3996618"/>
                </a:moveTo>
                <a:lnTo>
                  <a:pt x="405167" y="3996618"/>
                </a:lnTo>
                <a:lnTo>
                  <a:pt x="405167" y="4347165"/>
                </a:lnTo>
                <a:lnTo>
                  <a:pt x="741536" y="4347165"/>
                </a:lnTo>
                <a:close/>
                <a:moveTo>
                  <a:pt x="741536" y="3631491"/>
                </a:moveTo>
                <a:lnTo>
                  <a:pt x="405167" y="3631491"/>
                </a:lnTo>
                <a:lnTo>
                  <a:pt x="405167" y="3982038"/>
                </a:lnTo>
                <a:lnTo>
                  <a:pt x="741536" y="3982038"/>
                </a:lnTo>
                <a:close/>
                <a:moveTo>
                  <a:pt x="741536" y="3266363"/>
                </a:moveTo>
                <a:lnTo>
                  <a:pt x="405167" y="3266363"/>
                </a:lnTo>
                <a:lnTo>
                  <a:pt x="405167" y="3616911"/>
                </a:lnTo>
                <a:lnTo>
                  <a:pt x="741536" y="3616911"/>
                </a:lnTo>
                <a:close/>
                <a:moveTo>
                  <a:pt x="741536" y="2901235"/>
                </a:moveTo>
                <a:lnTo>
                  <a:pt x="405167" y="2901235"/>
                </a:lnTo>
                <a:lnTo>
                  <a:pt x="405167" y="3251783"/>
                </a:lnTo>
                <a:lnTo>
                  <a:pt x="741536" y="3251783"/>
                </a:lnTo>
                <a:close/>
                <a:moveTo>
                  <a:pt x="741536" y="2536108"/>
                </a:moveTo>
                <a:lnTo>
                  <a:pt x="405167" y="2536108"/>
                </a:lnTo>
                <a:lnTo>
                  <a:pt x="405167" y="2886655"/>
                </a:lnTo>
                <a:lnTo>
                  <a:pt x="741536" y="2886655"/>
                </a:lnTo>
                <a:close/>
                <a:moveTo>
                  <a:pt x="741536" y="2170981"/>
                </a:moveTo>
                <a:lnTo>
                  <a:pt x="405167" y="2170981"/>
                </a:lnTo>
                <a:lnTo>
                  <a:pt x="405167" y="2521528"/>
                </a:lnTo>
                <a:lnTo>
                  <a:pt x="741536" y="2521528"/>
                </a:lnTo>
                <a:close/>
                <a:moveTo>
                  <a:pt x="741536" y="1805854"/>
                </a:moveTo>
                <a:lnTo>
                  <a:pt x="405167" y="1805854"/>
                </a:lnTo>
                <a:lnTo>
                  <a:pt x="405167" y="2156401"/>
                </a:lnTo>
                <a:lnTo>
                  <a:pt x="741536" y="2156401"/>
                </a:lnTo>
                <a:close/>
                <a:moveTo>
                  <a:pt x="741536" y="1440727"/>
                </a:moveTo>
                <a:lnTo>
                  <a:pt x="405167" y="1440727"/>
                </a:lnTo>
                <a:lnTo>
                  <a:pt x="405167" y="1791274"/>
                </a:lnTo>
                <a:lnTo>
                  <a:pt x="741536" y="1791274"/>
                </a:lnTo>
                <a:close/>
                <a:moveTo>
                  <a:pt x="741536" y="1075598"/>
                </a:moveTo>
                <a:lnTo>
                  <a:pt x="405167" y="1075598"/>
                </a:lnTo>
                <a:lnTo>
                  <a:pt x="405167" y="1426147"/>
                </a:lnTo>
                <a:lnTo>
                  <a:pt x="741536" y="1426147"/>
                </a:lnTo>
                <a:close/>
                <a:moveTo>
                  <a:pt x="741536" y="710474"/>
                </a:moveTo>
                <a:lnTo>
                  <a:pt x="405167" y="710474"/>
                </a:lnTo>
                <a:lnTo>
                  <a:pt x="405167" y="1061017"/>
                </a:lnTo>
                <a:lnTo>
                  <a:pt x="741536" y="1061017"/>
                </a:lnTo>
                <a:close/>
                <a:moveTo>
                  <a:pt x="741536" y="345347"/>
                </a:moveTo>
                <a:lnTo>
                  <a:pt x="405167" y="345347"/>
                </a:lnTo>
                <a:lnTo>
                  <a:pt x="405167" y="695893"/>
                </a:lnTo>
                <a:lnTo>
                  <a:pt x="741536" y="695893"/>
                </a:lnTo>
                <a:close/>
                <a:moveTo>
                  <a:pt x="1093125" y="12004282"/>
                </a:moveTo>
                <a:lnTo>
                  <a:pt x="756755" y="12004282"/>
                </a:lnTo>
                <a:lnTo>
                  <a:pt x="756755" y="12354830"/>
                </a:lnTo>
                <a:lnTo>
                  <a:pt x="1093125" y="12354830"/>
                </a:lnTo>
                <a:close/>
                <a:moveTo>
                  <a:pt x="1093125" y="11639155"/>
                </a:moveTo>
                <a:lnTo>
                  <a:pt x="756755" y="11639155"/>
                </a:lnTo>
                <a:lnTo>
                  <a:pt x="756755" y="11989703"/>
                </a:lnTo>
                <a:lnTo>
                  <a:pt x="1093125" y="11989703"/>
                </a:lnTo>
                <a:close/>
                <a:moveTo>
                  <a:pt x="1093125" y="11274028"/>
                </a:moveTo>
                <a:lnTo>
                  <a:pt x="756755" y="11274028"/>
                </a:lnTo>
                <a:lnTo>
                  <a:pt x="756755" y="11624575"/>
                </a:lnTo>
                <a:lnTo>
                  <a:pt x="1093125" y="11624575"/>
                </a:lnTo>
                <a:close/>
                <a:moveTo>
                  <a:pt x="1093125" y="10908900"/>
                </a:moveTo>
                <a:lnTo>
                  <a:pt x="756755" y="10908900"/>
                </a:lnTo>
                <a:lnTo>
                  <a:pt x="756755" y="11259448"/>
                </a:lnTo>
                <a:lnTo>
                  <a:pt x="1093125" y="11259448"/>
                </a:lnTo>
                <a:close/>
                <a:moveTo>
                  <a:pt x="1093125" y="10543772"/>
                </a:moveTo>
                <a:lnTo>
                  <a:pt x="756755" y="10543772"/>
                </a:lnTo>
                <a:lnTo>
                  <a:pt x="756755" y="10894320"/>
                </a:lnTo>
                <a:lnTo>
                  <a:pt x="1093125" y="10894320"/>
                </a:lnTo>
                <a:close/>
                <a:moveTo>
                  <a:pt x="1093125" y="10178645"/>
                </a:moveTo>
                <a:lnTo>
                  <a:pt x="756755" y="10178645"/>
                </a:lnTo>
                <a:lnTo>
                  <a:pt x="756755" y="10529192"/>
                </a:lnTo>
                <a:lnTo>
                  <a:pt x="1093125" y="10529192"/>
                </a:lnTo>
                <a:close/>
                <a:moveTo>
                  <a:pt x="1093125" y="9813518"/>
                </a:moveTo>
                <a:lnTo>
                  <a:pt x="756756" y="9813518"/>
                </a:lnTo>
                <a:lnTo>
                  <a:pt x="756755" y="10164065"/>
                </a:lnTo>
                <a:lnTo>
                  <a:pt x="1093125" y="10164065"/>
                </a:lnTo>
                <a:close/>
                <a:moveTo>
                  <a:pt x="1093125" y="9448390"/>
                </a:moveTo>
                <a:lnTo>
                  <a:pt x="756756" y="9448390"/>
                </a:lnTo>
                <a:lnTo>
                  <a:pt x="756756" y="9798938"/>
                </a:lnTo>
                <a:lnTo>
                  <a:pt x="1093125" y="9798938"/>
                </a:lnTo>
                <a:close/>
                <a:moveTo>
                  <a:pt x="1093125" y="9083262"/>
                </a:moveTo>
                <a:lnTo>
                  <a:pt x="756756" y="9083262"/>
                </a:lnTo>
                <a:lnTo>
                  <a:pt x="756756" y="9433810"/>
                </a:lnTo>
                <a:lnTo>
                  <a:pt x="1093125" y="9433810"/>
                </a:lnTo>
                <a:close/>
                <a:moveTo>
                  <a:pt x="1093125" y="8718135"/>
                </a:moveTo>
                <a:lnTo>
                  <a:pt x="756756" y="8718135"/>
                </a:lnTo>
                <a:lnTo>
                  <a:pt x="756756" y="9068682"/>
                </a:lnTo>
                <a:lnTo>
                  <a:pt x="1093125" y="9068682"/>
                </a:lnTo>
                <a:close/>
                <a:moveTo>
                  <a:pt x="1093125" y="8353008"/>
                </a:moveTo>
                <a:lnTo>
                  <a:pt x="756756" y="8353008"/>
                </a:lnTo>
                <a:lnTo>
                  <a:pt x="756756" y="8703555"/>
                </a:lnTo>
                <a:lnTo>
                  <a:pt x="1093125" y="8703555"/>
                </a:lnTo>
                <a:close/>
                <a:moveTo>
                  <a:pt x="1093125" y="7987881"/>
                </a:moveTo>
                <a:lnTo>
                  <a:pt x="756756" y="7987881"/>
                </a:lnTo>
                <a:lnTo>
                  <a:pt x="756756" y="8338428"/>
                </a:lnTo>
                <a:lnTo>
                  <a:pt x="1093125" y="8338428"/>
                </a:lnTo>
                <a:close/>
                <a:moveTo>
                  <a:pt x="1093125" y="7622754"/>
                </a:moveTo>
                <a:lnTo>
                  <a:pt x="756756" y="7622754"/>
                </a:lnTo>
                <a:lnTo>
                  <a:pt x="756756" y="7973301"/>
                </a:lnTo>
                <a:lnTo>
                  <a:pt x="1093125" y="7973301"/>
                </a:lnTo>
                <a:close/>
                <a:moveTo>
                  <a:pt x="1093125" y="7257625"/>
                </a:moveTo>
                <a:lnTo>
                  <a:pt x="756755" y="7257625"/>
                </a:lnTo>
                <a:lnTo>
                  <a:pt x="756756" y="7608174"/>
                </a:lnTo>
                <a:lnTo>
                  <a:pt x="1093125" y="7608174"/>
                </a:lnTo>
                <a:close/>
                <a:moveTo>
                  <a:pt x="1093125" y="6892501"/>
                </a:moveTo>
                <a:lnTo>
                  <a:pt x="756755" y="6892501"/>
                </a:lnTo>
                <a:lnTo>
                  <a:pt x="756755" y="7243044"/>
                </a:lnTo>
                <a:lnTo>
                  <a:pt x="1093125" y="7243044"/>
                </a:lnTo>
                <a:close/>
                <a:moveTo>
                  <a:pt x="1093125" y="6527374"/>
                </a:moveTo>
                <a:lnTo>
                  <a:pt x="756755" y="6527374"/>
                </a:lnTo>
                <a:lnTo>
                  <a:pt x="756755" y="6877920"/>
                </a:lnTo>
                <a:lnTo>
                  <a:pt x="1093125" y="6877920"/>
                </a:lnTo>
                <a:close/>
                <a:moveTo>
                  <a:pt x="1093125" y="6187383"/>
                </a:moveTo>
                <a:lnTo>
                  <a:pt x="756756" y="6187383"/>
                </a:lnTo>
                <a:lnTo>
                  <a:pt x="756756" y="6357302"/>
                </a:lnTo>
                <a:lnTo>
                  <a:pt x="756755" y="6357302"/>
                </a:lnTo>
                <a:lnTo>
                  <a:pt x="756755" y="6512794"/>
                </a:lnTo>
                <a:lnTo>
                  <a:pt x="1093125" y="6512794"/>
                </a:lnTo>
                <a:close/>
                <a:moveTo>
                  <a:pt x="1093126" y="5822255"/>
                </a:moveTo>
                <a:lnTo>
                  <a:pt x="756756" y="5822255"/>
                </a:lnTo>
                <a:lnTo>
                  <a:pt x="756756" y="6172803"/>
                </a:lnTo>
                <a:lnTo>
                  <a:pt x="1093126" y="6172803"/>
                </a:lnTo>
                <a:close/>
                <a:moveTo>
                  <a:pt x="1093126" y="5457129"/>
                </a:moveTo>
                <a:lnTo>
                  <a:pt x="756756" y="5457129"/>
                </a:lnTo>
                <a:lnTo>
                  <a:pt x="756756" y="5807676"/>
                </a:lnTo>
                <a:lnTo>
                  <a:pt x="1093126" y="5807676"/>
                </a:lnTo>
                <a:close/>
                <a:moveTo>
                  <a:pt x="1093126" y="5092001"/>
                </a:moveTo>
                <a:lnTo>
                  <a:pt x="756756" y="5092001"/>
                </a:lnTo>
                <a:lnTo>
                  <a:pt x="756756" y="5442548"/>
                </a:lnTo>
                <a:lnTo>
                  <a:pt x="1093126" y="5442548"/>
                </a:lnTo>
                <a:close/>
                <a:moveTo>
                  <a:pt x="1093126" y="4726873"/>
                </a:moveTo>
                <a:lnTo>
                  <a:pt x="756756" y="4726873"/>
                </a:lnTo>
                <a:lnTo>
                  <a:pt x="756756" y="5077421"/>
                </a:lnTo>
                <a:lnTo>
                  <a:pt x="1093126" y="5077421"/>
                </a:lnTo>
                <a:close/>
                <a:moveTo>
                  <a:pt x="1093126" y="4361745"/>
                </a:moveTo>
                <a:lnTo>
                  <a:pt x="756756" y="4361745"/>
                </a:lnTo>
                <a:lnTo>
                  <a:pt x="756756" y="4712293"/>
                </a:lnTo>
                <a:lnTo>
                  <a:pt x="1093126" y="4712293"/>
                </a:lnTo>
                <a:close/>
                <a:moveTo>
                  <a:pt x="1093126" y="3996618"/>
                </a:moveTo>
                <a:lnTo>
                  <a:pt x="756756" y="3996618"/>
                </a:lnTo>
                <a:lnTo>
                  <a:pt x="756756" y="4347165"/>
                </a:lnTo>
                <a:lnTo>
                  <a:pt x="1093126" y="4347165"/>
                </a:lnTo>
                <a:close/>
                <a:moveTo>
                  <a:pt x="1093126" y="3631491"/>
                </a:moveTo>
                <a:lnTo>
                  <a:pt x="756757" y="3631491"/>
                </a:lnTo>
                <a:lnTo>
                  <a:pt x="756756" y="3982038"/>
                </a:lnTo>
                <a:lnTo>
                  <a:pt x="1093126" y="3982038"/>
                </a:lnTo>
                <a:close/>
                <a:moveTo>
                  <a:pt x="1093126" y="3266363"/>
                </a:moveTo>
                <a:lnTo>
                  <a:pt x="756757" y="3266363"/>
                </a:lnTo>
                <a:lnTo>
                  <a:pt x="756757" y="3616911"/>
                </a:lnTo>
                <a:lnTo>
                  <a:pt x="1093126" y="3616911"/>
                </a:lnTo>
                <a:close/>
                <a:moveTo>
                  <a:pt x="1093126" y="2901235"/>
                </a:moveTo>
                <a:lnTo>
                  <a:pt x="756757" y="2901235"/>
                </a:lnTo>
                <a:lnTo>
                  <a:pt x="756757" y="3251783"/>
                </a:lnTo>
                <a:lnTo>
                  <a:pt x="1093126" y="3251783"/>
                </a:lnTo>
                <a:close/>
                <a:moveTo>
                  <a:pt x="1093126" y="2536108"/>
                </a:moveTo>
                <a:lnTo>
                  <a:pt x="756757" y="2536108"/>
                </a:lnTo>
                <a:lnTo>
                  <a:pt x="756757" y="2886655"/>
                </a:lnTo>
                <a:lnTo>
                  <a:pt x="1093126" y="2886655"/>
                </a:lnTo>
                <a:close/>
                <a:moveTo>
                  <a:pt x="1093126" y="2170981"/>
                </a:moveTo>
                <a:lnTo>
                  <a:pt x="756757" y="2170981"/>
                </a:lnTo>
                <a:lnTo>
                  <a:pt x="756757" y="2521528"/>
                </a:lnTo>
                <a:lnTo>
                  <a:pt x="1093126" y="2521528"/>
                </a:lnTo>
                <a:close/>
                <a:moveTo>
                  <a:pt x="1093126" y="1805854"/>
                </a:moveTo>
                <a:lnTo>
                  <a:pt x="756757" y="1805854"/>
                </a:lnTo>
                <a:lnTo>
                  <a:pt x="756757" y="2156401"/>
                </a:lnTo>
                <a:lnTo>
                  <a:pt x="1093126" y="2156401"/>
                </a:lnTo>
                <a:close/>
                <a:moveTo>
                  <a:pt x="1093126" y="1440727"/>
                </a:moveTo>
                <a:lnTo>
                  <a:pt x="756757" y="1440727"/>
                </a:lnTo>
                <a:lnTo>
                  <a:pt x="756757" y="1791274"/>
                </a:lnTo>
                <a:lnTo>
                  <a:pt x="1093126" y="1791274"/>
                </a:lnTo>
                <a:close/>
                <a:moveTo>
                  <a:pt x="1093126" y="1075598"/>
                </a:moveTo>
                <a:lnTo>
                  <a:pt x="756756" y="1075598"/>
                </a:lnTo>
                <a:lnTo>
                  <a:pt x="756757" y="1426147"/>
                </a:lnTo>
                <a:lnTo>
                  <a:pt x="1093126" y="1426147"/>
                </a:lnTo>
                <a:close/>
                <a:moveTo>
                  <a:pt x="1093126" y="710474"/>
                </a:moveTo>
                <a:lnTo>
                  <a:pt x="756756" y="710474"/>
                </a:lnTo>
                <a:lnTo>
                  <a:pt x="756756" y="1061017"/>
                </a:lnTo>
                <a:lnTo>
                  <a:pt x="1093126" y="1061017"/>
                </a:lnTo>
                <a:close/>
                <a:moveTo>
                  <a:pt x="1093126" y="345347"/>
                </a:moveTo>
                <a:lnTo>
                  <a:pt x="756756" y="345347"/>
                </a:lnTo>
                <a:lnTo>
                  <a:pt x="756756" y="695893"/>
                </a:lnTo>
                <a:lnTo>
                  <a:pt x="1093126" y="695893"/>
                </a:lnTo>
                <a:close/>
                <a:moveTo>
                  <a:pt x="1444715" y="12004284"/>
                </a:moveTo>
                <a:lnTo>
                  <a:pt x="1108345" y="12004282"/>
                </a:lnTo>
                <a:lnTo>
                  <a:pt x="1108345" y="12354830"/>
                </a:lnTo>
                <a:lnTo>
                  <a:pt x="1444715" y="12354830"/>
                </a:lnTo>
                <a:close/>
                <a:moveTo>
                  <a:pt x="1444715" y="11639156"/>
                </a:moveTo>
                <a:lnTo>
                  <a:pt x="1108345" y="11639155"/>
                </a:lnTo>
                <a:lnTo>
                  <a:pt x="1108345" y="11989703"/>
                </a:lnTo>
                <a:lnTo>
                  <a:pt x="1444715" y="11989703"/>
                </a:lnTo>
                <a:close/>
                <a:moveTo>
                  <a:pt x="1444715" y="11274028"/>
                </a:moveTo>
                <a:lnTo>
                  <a:pt x="1108345" y="11274028"/>
                </a:lnTo>
                <a:lnTo>
                  <a:pt x="1108345" y="11624575"/>
                </a:lnTo>
                <a:lnTo>
                  <a:pt x="1444715" y="11624575"/>
                </a:lnTo>
                <a:close/>
                <a:moveTo>
                  <a:pt x="1444715" y="10908901"/>
                </a:moveTo>
                <a:lnTo>
                  <a:pt x="1108345" y="10908900"/>
                </a:lnTo>
                <a:lnTo>
                  <a:pt x="1108345" y="11259448"/>
                </a:lnTo>
                <a:lnTo>
                  <a:pt x="1444715" y="11259448"/>
                </a:lnTo>
                <a:close/>
                <a:moveTo>
                  <a:pt x="1444715" y="10543773"/>
                </a:moveTo>
                <a:lnTo>
                  <a:pt x="1108345" y="10543772"/>
                </a:lnTo>
                <a:lnTo>
                  <a:pt x="1108345" y="10894320"/>
                </a:lnTo>
                <a:lnTo>
                  <a:pt x="1444715" y="10894320"/>
                </a:lnTo>
                <a:close/>
                <a:moveTo>
                  <a:pt x="1444715" y="10178645"/>
                </a:moveTo>
                <a:lnTo>
                  <a:pt x="1108345" y="10178645"/>
                </a:lnTo>
                <a:lnTo>
                  <a:pt x="1108345" y="10529192"/>
                </a:lnTo>
                <a:lnTo>
                  <a:pt x="1444715" y="10529192"/>
                </a:lnTo>
                <a:close/>
                <a:moveTo>
                  <a:pt x="1444715" y="9813518"/>
                </a:moveTo>
                <a:lnTo>
                  <a:pt x="1108346" y="9813518"/>
                </a:lnTo>
                <a:lnTo>
                  <a:pt x="1108345" y="10164065"/>
                </a:lnTo>
                <a:lnTo>
                  <a:pt x="1444715" y="10164065"/>
                </a:lnTo>
                <a:close/>
                <a:moveTo>
                  <a:pt x="1444715" y="9448390"/>
                </a:moveTo>
                <a:lnTo>
                  <a:pt x="1108346" y="9448390"/>
                </a:lnTo>
                <a:lnTo>
                  <a:pt x="1108346" y="9798938"/>
                </a:lnTo>
                <a:lnTo>
                  <a:pt x="1444715" y="9798938"/>
                </a:lnTo>
                <a:close/>
                <a:moveTo>
                  <a:pt x="1444715" y="9083262"/>
                </a:moveTo>
                <a:lnTo>
                  <a:pt x="1108346" y="9083262"/>
                </a:lnTo>
                <a:lnTo>
                  <a:pt x="1108346" y="9433810"/>
                </a:lnTo>
                <a:lnTo>
                  <a:pt x="1444715" y="9433810"/>
                </a:lnTo>
                <a:close/>
                <a:moveTo>
                  <a:pt x="1444715" y="8718135"/>
                </a:moveTo>
                <a:lnTo>
                  <a:pt x="1108346" y="8718135"/>
                </a:lnTo>
                <a:lnTo>
                  <a:pt x="1108346" y="9068682"/>
                </a:lnTo>
                <a:lnTo>
                  <a:pt x="1444715" y="9068682"/>
                </a:lnTo>
                <a:close/>
                <a:moveTo>
                  <a:pt x="1444715" y="8353008"/>
                </a:moveTo>
                <a:lnTo>
                  <a:pt x="1108346" y="8353008"/>
                </a:lnTo>
                <a:lnTo>
                  <a:pt x="1108346" y="8703555"/>
                </a:lnTo>
                <a:lnTo>
                  <a:pt x="1444715" y="8703555"/>
                </a:lnTo>
                <a:close/>
                <a:moveTo>
                  <a:pt x="1444715" y="7987881"/>
                </a:moveTo>
                <a:lnTo>
                  <a:pt x="1108346" y="7987881"/>
                </a:lnTo>
                <a:lnTo>
                  <a:pt x="1108346" y="8338428"/>
                </a:lnTo>
                <a:lnTo>
                  <a:pt x="1444715" y="8338428"/>
                </a:lnTo>
                <a:close/>
                <a:moveTo>
                  <a:pt x="1444715" y="7622754"/>
                </a:moveTo>
                <a:lnTo>
                  <a:pt x="1108346" y="7622754"/>
                </a:lnTo>
                <a:lnTo>
                  <a:pt x="1108346" y="7973301"/>
                </a:lnTo>
                <a:lnTo>
                  <a:pt x="1444715" y="7973301"/>
                </a:lnTo>
                <a:close/>
                <a:moveTo>
                  <a:pt x="1444715" y="7257625"/>
                </a:moveTo>
                <a:lnTo>
                  <a:pt x="1108346" y="7257625"/>
                </a:lnTo>
                <a:lnTo>
                  <a:pt x="1108346" y="7608174"/>
                </a:lnTo>
                <a:lnTo>
                  <a:pt x="1444715" y="7608174"/>
                </a:lnTo>
                <a:close/>
                <a:moveTo>
                  <a:pt x="1444715" y="6892501"/>
                </a:moveTo>
                <a:lnTo>
                  <a:pt x="1108345" y="6892501"/>
                </a:lnTo>
                <a:lnTo>
                  <a:pt x="1108346" y="7243044"/>
                </a:lnTo>
                <a:lnTo>
                  <a:pt x="1444715" y="7243044"/>
                </a:lnTo>
                <a:close/>
                <a:moveTo>
                  <a:pt x="1444715" y="6527374"/>
                </a:moveTo>
                <a:lnTo>
                  <a:pt x="1108345" y="6527374"/>
                </a:lnTo>
                <a:lnTo>
                  <a:pt x="1108345" y="6877920"/>
                </a:lnTo>
                <a:lnTo>
                  <a:pt x="1444715" y="6877920"/>
                </a:lnTo>
                <a:close/>
                <a:moveTo>
                  <a:pt x="1444715" y="6187385"/>
                </a:moveTo>
                <a:lnTo>
                  <a:pt x="1108346" y="6187383"/>
                </a:lnTo>
                <a:lnTo>
                  <a:pt x="1108346" y="6357302"/>
                </a:lnTo>
                <a:lnTo>
                  <a:pt x="1108345" y="6357302"/>
                </a:lnTo>
                <a:lnTo>
                  <a:pt x="1108345" y="6512794"/>
                </a:lnTo>
                <a:lnTo>
                  <a:pt x="1444715" y="6512794"/>
                </a:lnTo>
                <a:close/>
                <a:moveTo>
                  <a:pt x="1444716" y="5822257"/>
                </a:moveTo>
                <a:lnTo>
                  <a:pt x="1108346" y="5822255"/>
                </a:lnTo>
                <a:lnTo>
                  <a:pt x="1108346" y="6172803"/>
                </a:lnTo>
                <a:lnTo>
                  <a:pt x="1444716" y="6172803"/>
                </a:lnTo>
                <a:close/>
                <a:moveTo>
                  <a:pt x="1444716" y="5457129"/>
                </a:moveTo>
                <a:lnTo>
                  <a:pt x="1108346" y="5457129"/>
                </a:lnTo>
                <a:lnTo>
                  <a:pt x="1108346" y="5807676"/>
                </a:lnTo>
                <a:lnTo>
                  <a:pt x="1444716" y="5807676"/>
                </a:lnTo>
                <a:close/>
                <a:moveTo>
                  <a:pt x="1444716" y="5092001"/>
                </a:moveTo>
                <a:lnTo>
                  <a:pt x="1108346" y="5092001"/>
                </a:lnTo>
                <a:lnTo>
                  <a:pt x="1108346" y="5442548"/>
                </a:lnTo>
                <a:lnTo>
                  <a:pt x="1444716" y="5442548"/>
                </a:lnTo>
                <a:close/>
                <a:moveTo>
                  <a:pt x="1444716" y="4726874"/>
                </a:moveTo>
                <a:lnTo>
                  <a:pt x="1108346" y="4726873"/>
                </a:lnTo>
                <a:lnTo>
                  <a:pt x="1108346" y="5077421"/>
                </a:lnTo>
                <a:lnTo>
                  <a:pt x="1444716" y="5077421"/>
                </a:lnTo>
                <a:close/>
                <a:moveTo>
                  <a:pt x="1444716" y="4361746"/>
                </a:moveTo>
                <a:lnTo>
                  <a:pt x="1108346" y="4361745"/>
                </a:lnTo>
                <a:lnTo>
                  <a:pt x="1108346" y="4712293"/>
                </a:lnTo>
                <a:lnTo>
                  <a:pt x="1444716" y="4712293"/>
                </a:lnTo>
                <a:close/>
                <a:moveTo>
                  <a:pt x="1444716" y="3996618"/>
                </a:moveTo>
                <a:lnTo>
                  <a:pt x="1108346" y="3996618"/>
                </a:lnTo>
                <a:lnTo>
                  <a:pt x="1108346" y="4347165"/>
                </a:lnTo>
                <a:lnTo>
                  <a:pt x="1444716" y="4347165"/>
                </a:lnTo>
                <a:close/>
                <a:moveTo>
                  <a:pt x="1444716" y="3631491"/>
                </a:moveTo>
                <a:lnTo>
                  <a:pt x="1108347" y="3631491"/>
                </a:lnTo>
                <a:lnTo>
                  <a:pt x="1108346" y="3982038"/>
                </a:lnTo>
                <a:lnTo>
                  <a:pt x="1444716" y="3982038"/>
                </a:lnTo>
                <a:close/>
                <a:moveTo>
                  <a:pt x="1444716" y="3266363"/>
                </a:moveTo>
                <a:lnTo>
                  <a:pt x="1108347" y="3266363"/>
                </a:lnTo>
                <a:lnTo>
                  <a:pt x="1108347" y="3616911"/>
                </a:lnTo>
                <a:lnTo>
                  <a:pt x="1444716" y="3616911"/>
                </a:lnTo>
                <a:close/>
                <a:moveTo>
                  <a:pt x="1444716" y="2901235"/>
                </a:moveTo>
                <a:lnTo>
                  <a:pt x="1108347" y="2901235"/>
                </a:lnTo>
                <a:lnTo>
                  <a:pt x="1108347" y="3251783"/>
                </a:lnTo>
                <a:lnTo>
                  <a:pt x="1444716" y="3251783"/>
                </a:lnTo>
                <a:close/>
                <a:moveTo>
                  <a:pt x="1444716" y="2536108"/>
                </a:moveTo>
                <a:lnTo>
                  <a:pt x="1108347" y="2536108"/>
                </a:lnTo>
                <a:lnTo>
                  <a:pt x="1108347" y="2886655"/>
                </a:lnTo>
                <a:lnTo>
                  <a:pt x="1444716" y="2886655"/>
                </a:lnTo>
                <a:close/>
                <a:moveTo>
                  <a:pt x="1444716" y="2170981"/>
                </a:moveTo>
                <a:lnTo>
                  <a:pt x="1108347" y="2170981"/>
                </a:lnTo>
                <a:lnTo>
                  <a:pt x="1108347" y="2521528"/>
                </a:lnTo>
                <a:lnTo>
                  <a:pt x="1444716" y="2521528"/>
                </a:lnTo>
                <a:close/>
                <a:moveTo>
                  <a:pt x="1444716" y="1805854"/>
                </a:moveTo>
                <a:lnTo>
                  <a:pt x="1108347" y="1805854"/>
                </a:lnTo>
                <a:lnTo>
                  <a:pt x="1108347" y="2156401"/>
                </a:lnTo>
                <a:lnTo>
                  <a:pt x="1444716" y="2156401"/>
                </a:lnTo>
                <a:close/>
                <a:moveTo>
                  <a:pt x="1444716" y="1440727"/>
                </a:moveTo>
                <a:lnTo>
                  <a:pt x="1108347" y="1440727"/>
                </a:lnTo>
                <a:lnTo>
                  <a:pt x="1108347" y="1791274"/>
                </a:lnTo>
                <a:lnTo>
                  <a:pt x="1444716" y="1791274"/>
                </a:lnTo>
                <a:close/>
                <a:moveTo>
                  <a:pt x="1444716" y="1075598"/>
                </a:moveTo>
                <a:lnTo>
                  <a:pt x="1108347" y="1075598"/>
                </a:lnTo>
                <a:lnTo>
                  <a:pt x="1108347" y="1426147"/>
                </a:lnTo>
                <a:lnTo>
                  <a:pt x="1444716" y="1426147"/>
                </a:lnTo>
                <a:close/>
                <a:moveTo>
                  <a:pt x="1444716" y="710474"/>
                </a:moveTo>
                <a:lnTo>
                  <a:pt x="1108346" y="710474"/>
                </a:lnTo>
                <a:lnTo>
                  <a:pt x="1108347" y="1061017"/>
                </a:lnTo>
                <a:lnTo>
                  <a:pt x="1444716" y="1061017"/>
                </a:lnTo>
                <a:close/>
                <a:moveTo>
                  <a:pt x="1459936" y="0"/>
                </a:moveTo>
                <a:lnTo>
                  <a:pt x="1459936" y="207762"/>
                </a:lnTo>
                <a:lnTo>
                  <a:pt x="1457855" y="210563"/>
                </a:lnTo>
                <a:lnTo>
                  <a:pt x="1444716" y="220832"/>
                </a:lnTo>
                <a:lnTo>
                  <a:pt x="1444716" y="0"/>
                </a:lnTo>
                <a:close/>
                <a:moveTo>
                  <a:pt x="1796305" y="12004284"/>
                </a:moveTo>
                <a:lnTo>
                  <a:pt x="1459935" y="12004284"/>
                </a:lnTo>
                <a:lnTo>
                  <a:pt x="1459935" y="12354830"/>
                </a:lnTo>
                <a:lnTo>
                  <a:pt x="1796305" y="12354830"/>
                </a:lnTo>
                <a:close/>
                <a:moveTo>
                  <a:pt x="1796305" y="11639156"/>
                </a:moveTo>
                <a:lnTo>
                  <a:pt x="1459935" y="11639156"/>
                </a:lnTo>
                <a:lnTo>
                  <a:pt x="1459935" y="11989703"/>
                </a:lnTo>
                <a:lnTo>
                  <a:pt x="1796305" y="11989703"/>
                </a:lnTo>
                <a:close/>
                <a:moveTo>
                  <a:pt x="1796305" y="11274028"/>
                </a:moveTo>
                <a:lnTo>
                  <a:pt x="1459935" y="11274028"/>
                </a:lnTo>
                <a:lnTo>
                  <a:pt x="1459935" y="11624575"/>
                </a:lnTo>
                <a:lnTo>
                  <a:pt x="1796305" y="11624575"/>
                </a:lnTo>
                <a:close/>
                <a:moveTo>
                  <a:pt x="1796305" y="10908901"/>
                </a:moveTo>
                <a:lnTo>
                  <a:pt x="1459935" y="10908901"/>
                </a:lnTo>
                <a:lnTo>
                  <a:pt x="1459935" y="11259448"/>
                </a:lnTo>
                <a:lnTo>
                  <a:pt x="1796305" y="11259448"/>
                </a:lnTo>
                <a:close/>
                <a:moveTo>
                  <a:pt x="1796305" y="10543773"/>
                </a:moveTo>
                <a:lnTo>
                  <a:pt x="1459935" y="10543773"/>
                </a:lnTo>
                <a:lnTo>
                  <a:pt x="1459935" y="10894320"/>
                </a:lnTo>
                <a:lnTo>
                  <a:pt x="1796305" y="10894320"/>
                </a:lnTo>
                <a:close/>
                <a:moveTo>
                  <a:pt x="1796305" y="10178645"/>
                </a:moveTo>
                <a:lnTo>
                  <a:pt x="1459935" y="10178645"/>
                </a:lnTo>
                <a:lnTo>
                  <a:pt x="1459935" y="10529192"/>
                </a:lnTo>
                <a:lnTo>
                  <a:pt x="1796305" y="10529192"/>
                </a:lnTo>
                <a:close/>
                <a:moveTo>
                  <a:pt x="1796305" y="9813518"/>
                </a:moveTo>
                <a:lnTo>
                  <a:pt x="1459935" y="9813518"/>
                </a:lnTo>
                <a:lnTo>
                  <a:pt x="1459935" y="10164065"/>
                </a:lnTo>
                <a:lnTo>
                  <a:pt x="1796305" y="10164065"/>
                </a:lnTo>
                <a:close/>
                <a:moveTo>
                  <a:pt x="1796305" y="9448390"/>
                </a:moveTo>
                <a:lnTo>
                  <a:pt x="1459935" y="9448390"/>
                </a:lnTo>
                <a:lnTo>
                  <a:pt x="1459935" y="9798938"/>
                </a:lnTo>
                <a:lnTo>
                  <a:pt x="1796305" y="9798938"/>
                </a:lnTo>
                <a:close/>
                <a:moveTo>
                  <a:pt x="1796305" y="9083262"/>
                </a:moveTo>
                <a:lnTo>
                  <a:pt x="1459935" y="9083262"/>
                </a:lnTo>
                <a:lnTo>
                  <a:pt x="1459935" y="9433810"/>
                </a:lnTo>
                <a:lnTo>
                  <a:pt x="1796305" y="9433810"/>
                </a:lnTo>
                <a:close/>
                <a:moveTo>
                  <a:pt x="1796305" y="8718135"/>
                </a:moveTo>
                <a:lnTo>
                  <a:pt x="1459935" y="8718135"/>
                </a:lnTo>
                <a:lnTo>
                  <a:pt x="1459935" y="9068682"/>
                </a:lnTo>
                <a:lnTo>
                  <a:pt x="1796305" y="9068682"/>
                </a:lnTo>
                <a:close/>
                <a:moveTo>
                  <a:pt x="1796305" y="8353008"/>
                </a:moveTo>
                <a:lnTo>
                  <a:pt x="1459935" y="8353008"/>
                </a:lnTo>
                <a:lnTo>
                  <a:pt x="1459935" y="8703555"/>
                </a:lnTo>
                <a:lnTo>
                  <a:pt x="1796305" y="8703555"/>
                </a:lnTo>
                <a:close/>
                <a:moveTo>
                  <a:pt x="1796305" y="7987881"/>
                </a:moveTo>
                <a:lnTo>
                  <a:pt x="1459935" y="7987881"/>
                </a:lnTo>
                <a:lnTo>
                  <a:pt x="1459935" y="8338428"/>
                </a:lnTo>
                <a:lnTo>
                  <a:pt x="1796305" y="8338428"/>
                </a:lnTo>
                <a:close/>
                <a:moveTo>
                  <a:pt x="1796305" y="7622754"/>
                </a:moveTo>
                <a:lnTo>
                  <a:pt x="1459935" y="7622754"/>
                </a:lnTo>
                <a:lnTo>
                  <a:pt x="1459935" y="7973301"/>
                </a:lnTo>
                <a:lnTo>
                  <a:pt x="1796305" y="7973301"/>
                </a:lnTo>
                <a:close/>
                <a:moveTo>
                  <a:pt x="1796305" y="7257625"/>
                </a:moveTo>
                <a:lnTo>
                  <a:pt x="1459935" y="7257625"/>
                </a:lnTo>
                <a:lnTo>
                  <a:pt x="1459935" y="7608174"/>
                </a:lnTo>
                <a:lnTo>
                  <a:pt x="1796305" y="7608174"/>
                </a:lnTo>
                <a:close/>
                <a:moveTo>
                  <a:pt x="1796305" y="6892501"/>
                </a:moveTo>
                <a:lnTo>
                  <a:pt x="1459935" y="6892501"/>
                </a:lnTo>
                <a:lnTo>
                  <a:pt x="1459935" y="7243044"/>
                </a:lnTo>
                <a:lnTo>
                  <a:pt x="1796305" y="7243044"/>
                </a:lnTo>
                <a:close/>
                <a:moveTo>
                  <a:pt x="1796305" y="6527374"/>
                </a:moveTo>
                <a:lnTo>
                  <a:pt x="1459935" y="6527374"/>
                </a:lnTo>
                <a:lnTo>
                  <a:pt x="1459935" y="6877920"/>
                </a:lnTo>
                <a:lnTo>
                  <a:pt x="1796305" y="6877920"/>
                </a:lnTo>
                <a:close/>
                <a:moveTo>
                  <a:pt x="1796305" y="6187385"/>
                </a:moveTo>
                <a:lnTo>
                  <a:pt x="1459936" y="6187385"/>
                </a:lnTo>
                <a:lnTo>
                  <a:pt x="1459936" y="6357302"/>
                </a:lnTo>
                <a:lnTo>
                  <a:pt x="1459935" y="6357302"/>
                </a:lnTo>
                <a:lnTo>
                  <a:pt x="1459935" y="6512794"/>
                </a:lnTo>
                <a:lnTo>
                  <a:pt x="1796305" y="6512794"/>
                </a:lnTo>
                <a:close/>
                <a:moveTo>
                  <a:pt x="1796306" y="5822257"/>
                </a:moveTo>
                <a:lnTo>
                  <a:pt x="1459936" y="5822257"/>
                </a:lnTo>
                <a:lnTo>
                  <a:pt x="1459936" y="6172803"/>
                </a:lnTo>
                <a:lnTo>
                  <a:pt x="1796306" y="6172803"/>
                </a:lnTo>
                <a:close/>
                <a:moveTo>
                  <a:pt x="1796306" y="5457129"/>
                </a:moveTo>
                <a:lnTo>
                  <a:pt x="1459936" y="5457129"/>
                </a:lnTo>
                <a:lnTo>
                  <a:pt x="1459936" y="5807676"/>
                </a:lnTo>
                <a:lnTo>
                  <a:pt x="1796306" y="5807676"/>
                </a:lnTo>
                <a:close/>
                <a:moveTo>
                  <a:pt x="1796306" y="5092001"/>
                </a:moveTo>
                <a:lnTo>
                  <a:pt x="1459936" y="5092001"/>
                </a:lnTo>
                <a:lnTo>
                  <a:pt x="1459936" y="5442548"/>
                </a:lnTo>
                <a:lnTo>
                  <a:pt x="1796306" y="5442548"/>
                </a:lnTo>
                <a:close/>
                <a:moveTo>
                  <a:pt x="1796306" y="4726874"/>
                </a:moveTo>
                <a:lnTo>
                  <a:pt x="1459936" y="4726874"/>
                </a:lnTo>
                <a:lnTo>
                  <a:pt x="1459936" y="5077421"/>
                </a:lnTo>
                <a:lnTo>
                  <a:pt x="1796306" y="5077421"/>
                </a:lnTo>
                <a:close/>
                <a:moveTo>
                  <a:pt x="1796306" y="4361746"/>
                </a:moveTo>
                <a:lnTo>
                  <a:pt x="1459936" y="4361746"/>
                </a:lnTo>
                <a:lnTo>
                  <a:pt x="1459936" y="4712293"/>
                </a:lnTo>
                <a:lnTo>
                  <a:pt x="1796306" y="4712293"/>
                </a:lnTo>
                <a:close/>
                <a:moveTo>
                  <a:pt x="1796306" y="3996618"/>
                </a:moveTo>
                <a:lnTo>
                  <a:pt x="1459936" y="3996618"/>
                </a:lnTo>
                <a:lnTo>
                  <a:pt x="1459936" y="4347165"/>
                </a:lnTo>
                <a:lnTo>
                  <a:pt x="1796306" y="4347165"/>
                </a:lnTo>
                <a:close/>
                <a:moveTo>
                  <a:pt x="1796306" y="3631491"/>
                </a:moveTo>
                <a:lnTo>
                  <a:pt x="1459936" y="3631491"/>
                </a:lnTo>
                <a:lnTo>
                  <a:pt x="1459936" y="3982038"/>
                </a:lnTo>
                <a:lnTo>
                  <a:pt x="1796306" y="3982038"/>
                </a:lnTo>
                <a:close/>
                <a:moveTo>
                  <a:pt x="1796306" y="3266363"/>
                </a:moveTo>
                <a:lnTo>
                  <a:pt x="1459936" y="3266363"/>
                </a:lnTo>
                <a:lnTo>
                  <a:pt x="1459936" y="3616911"/>
                </a:lnTo>
                <a:lnTo>
                  <a:pt x="1796306" y="3616911"/>
                </a:lnTo>
                <a:close/>
                <a:moveTo>
                  <a:pt x="1796306" y="2901235"/>
                </a:moveTo>
                <a:lnTo>
                  <a:pt x="1459936" y="2901235"/>
                </a:lnTo>
                <a:lnTo>
                  <a:pt x="1459936" y="3251783"/>
                </a:lnTo>
                <a:lnTo>
                  <a:pt x="1796306" y="3251783"/>
                </a:lnTo>
                <a:close/>
                <a:moveTo>
                  <a:pt x="1796306" y="2536108"/>
                </a:moveTo>
                <a:lnTo>
                  <a:pt x="1459936" y="2536108"/>
                </a:lnTo>
                <a:lnTo>
                  <a:pt x="1459936" y="2886655"/>
                </a:lnTo>
                <a:lnTo>
                  <a:pt x="1796306" y="2886655"/>
                </a:lnTo>
                <a:close/>
                <a:moveTo>
                  <a:pt x="1796306" y="2170981"/>
                </a:moveTo>
                <a:lnTo>
                  <a:pt x="1459936" y="2170981"/>
                </a:lnTo>
                <a:lnTo>
                  <a:pt x="1459936" y="2521528"/>
                </a:lnTo>
                <a:lnTo>
                  <a:pt x="1796306" y="2521528"/>
                </a:lnTo>
                <a:close/>
                <a:moveTo>
                  <a:pt x="1796306" y="1805854"/>
                </a:moveTo>
                <a:lnTo>
                  <a:pt x="1459936" y="1805854"/>
                </a:lnTo>
                <a:lnTo>
                  <a:pt x="1459936" y="2156401"/>
                </a:lnTo>
                <a:lnTo>
                  <a:pt x="1796306" y="2156401"/>
                </a:lnTo>
                <a:close/>
                <a:moveTo>
                  <a:pt x="1796306" y="1440727"/>
                </a:moveTo>
                <a:lnTo>
                  <a:pt x="1459936" y="1440727"/>
                </a:lnTo>
                <a:lnTo>
                  <a:pt x="1459936" y="1791274"/>
                </a:lnTo>
                <a:lnTo>
                  <a:pt x="1796306" y="1791274"/>
                </a:lnTo>
                <a:close/>
                <a:moveTo>
                  <a:pt x="1796306" y="1075598"/>
                </a:moveTo>
                <a:lnTo>
                  <a:pt x="1459936" y="1075598"/>
                </a:lnTo>
                <a:lnTo>
                  <a:pt x="1459936" y="1426147"/>
                </a:lnTo>
                <a:lnTo>
                  <a:pt x="1796306" y="1426147"/>
                </a:lnTo>
                <a:close/>
                <a:moveTo>
                  <a:pt x="2147895" y="12004284"/>
                </a:moveTo>
                <a:lnTo>
                  <a:pt x="1811525" y="12004284"/>
                </a:lnTo>
                <a:lnTo>
                  <a:pt x="1811525" y="12354830"/>
                </a:lnTo>
                <a:lnTo>
                  <a:pt x="2147895" y="12354830"/>
                </a:lnTo>
                <a:close/>
                <a:moveTo>
                  <a:pt x="2147895" y="11639156"/>
                </a:moveTo>
                <a:lnTo>
                  <a:pt x="1811525" y="11639156"/>
                </a:lnTo>
                <a:lnTo>
                  <a:pt x="1811525" y="11989703"/>
                </a:lnTo>
                <a:lnTo>
                  <a:pt x="2147895" y="11989703"/>
                </a:lnTo>
                <a:close/>
                <a:moveTo>
                  <a:pt x="2147895" y="11274028"/>
                </a:moveTo>
                <a:lnTo>
                  <a:pt x="1811525" y="11274028"/>
                </a:lnTo>
                <a:lnTo>
                  <a:pt x="1811525" y="11624575"/>
                </a:lnTo>
                <a:lnTo>
                  <a:pt x="2147895" y="11624575"/>
                </a:lnTo>
                <a:close/>
                <a:moveTo>
                  <a:pt x="2147895" y="10908901"/>
                </a:moveTo>
                <a:lnTo>
                  <a:pt x="1811525" y="10908901"/>
                </a:lnTo>
                <a:lnTo>
                  <a:pt x="1811525" y="11259448"/>
                </a:lnTo>
                <a:lnTo>
                  <a:pt x="2147895" y="11259448"/>
                </a:lnTo>
                <a:close/>
                <a:moveTo>
                  <a:pt x="2147896" y="10543773"/>
                </a:moveTo>
                <a:lnTo>
                  <a:pt x="1811525" y="10543773"/>
                </a:lnTo>
                <a:lnTo>
                  <a:pt x="1811525" y="10894320"/>
                </a:lnTo>
                <a:lnTo>
                  <a:pt x="2147895" y="10894320"/>
                </a:lnTo>
                <a:close/>
                <a:moveTo>
                  <a:pt x="2147896" y="10178645"/>
                </a:moveTo>
                <a:lnTo>
                  <a:pt x="1811525" y="10178645"/>
                </a:lnTo>
                <a:lnTo>
                  <a:pt x="1811525" y="10529192"/>
                </a:lnTo>
                <a:lnTo>
                  <a:pt x="2147896" y="10529192"/>
                </a:lnTo>
                <a:close/>
                <a:moveTo>
                  <a:pt x="2147896" y="9813518"/>
                </a:moveTo>
                <a:lnTo>
                  <a:pt x="1811525" y="9813518"/>
                </a:lnTo>
                <a:lnTo>
                  <a:pt x="1811525" y="10164065"/>
                </a:lnTo>
                <a:lnTo>
                  <a:pt x="2147896" y="10164065"/>
                </a:lnTo>
                <a:close/>
                <a:moveTo>
                  <a:pt x="2147896" y="9448390"/>
                </a:moveTo>
                <a:lnTo>
                  <a:pt x="1811525" y="9448390"/>
                </a:lnTo>
                <a:lnTo>
                  <a:pt x="1811525" y="9798938"/>
                </a:lnTo>
                <a:lnTo>
                  <a:pt x="2147896" y="9798938"/>
                </a:lnTo>
                <a:close/>
                <a:moveTo>
                  <a:pt x="2147896" y="9083262"/>
                </a:moveTo>
                <a:lnTo>
                  <a:pt x="1811525" y="9083262"/>
                </a:lnTo>
                <a:lnTo>
                  <a:pt x="1811525" y="9433810"/>
                </a:lnTo>
                <a:lnTo>
                  <a:pt x="2147896" y="9433810"/>
                </a:lnTo>
                <a:close/>
                <a:moveTo>
                  <a:pt x="2147896" y="8718135"/>
                </a:moveTo>
                <a:lnTo>
                  <a:pt x="1811525" y="8718135"/>
                </a:lnTo>
                <a:lnTo>
                  <a:pt x="1811525" y="9068682"/>
                </a:lnTo>
                <a:lnTo>
                  <a:pt x="2147896" y="9068682"/>
                </a:lnTo>
                <a:close/>
                <a:moveTo>
                  <a:pt x="2147896" y="8353008"/>
                </a:moveTo>
                <a:lnTo>
                  <a:pt x="1811525" y="8353008"/>
                </a:lnTo>
                <a:lnTo>
                  <a:pt x="1811525" y="8703555"/>
                </a:lnTo>
                <a:lnTo>
                  <a:pt x="2147896" y="8703555"/>
                </a:lnTo>
                <a:close/>
                <a:moveTo>
                  <a:pt x="2147896" y="7987881"/>
                </a:moveTo>
                <a:lnTo>
                  <a:pt x="1811525" y="7987881"/>
                </a:lnTo>
                <a:lnTo>
                  <a:pt x="1811525" y="8338428"/>
                </a:lnTo>
                <a:lnTo>
                  <a:pt x="2147896" y="8338428"/>
                </a:lnTo>
                <a:close/>
                <a:moveTo>
                  <a:pt x="2147896" y="7622754"/>
                </a:moveTo>
                <a:lnTo>
                  <a:pt x="1811525" y="7622754"/>
                </a:lnTo>
                <a:lnTo>
                  <a:pt x="1811525" y="7973301"/>
                </a:lnTo>
                <a:lnTo>
                  <a:pt x="2147896" y="7973301"/>
                </a:lnTo>
                <a:close/>
                <a:moveTo>
                  <a:pt x="2147896" y="7257625"/>
                </a:moveTo>
                <a:lnTo>
                  <a:pt x="1811525" y="7257625"/>
                </a:lnTo>
                <a:lnTo>
                  <a:pt x="1811525" y="7608174"/>
                </a:lnTo>
                <a:lnTo>
                  <a:pt x="2147896" y="7608174"/>
                </a:lnTo>
                <a:close/>
                <a:moveTo>
                  <a:pt x="2147896" y="6892501"/>
                </a:moveTo>
                <a:lnTo>
                  <a:pt x="1811525" y="6892501"/>
                </a:lnTo>
                <a:lnTo>
                  <a:pt x="1811525" y="7243044"/>
                </a:lnTo>
                <a:lnTo>
                  <a:pt x="2147896" y="7243044"/>
                </a:lnTo>
                <a:close/>
                <a:moveTo>
                  <a:pt x="2147896" y="6527374"/>
                </a:moveTo>
                <a:lnTo>
                  <a:pt x="1811525" y="6527374"/>
                </a:lnTo>
                <a:lnTo>
                  <a:pt x="1811525" y="6877920"/>
                </a:lnTo>
                <a:lnTo>
                  <a:pt x="2147896" y="6877920"/>
                </a:lnTo>
                <a:close/>
                <a:moveTo>
                  <a:pt x="2147896" y="6187385"/>
                </a:moveTo>
                <a:lnTo>
                  <a:pt x="1811526" y="6187385"/>
                </a:lnTo>
                <a:lnTo>
                  <a:pt x="1811526" y="6357302"/>
                </a:lnTo>
                <a:lnTo>
                  <a:pt x="1811525" y="6357302"/>
                </a:lnTo>
                <a:lnTo>
                  <a:pt x="1811525" y="6512794"/>
                </a:lnTo>
                <a:lnTo>
                  <a:pt x="2147896" y="6512794"/>
                </a:lnTo>
                <a:lnTo>
                  <a:pt x="2147896" y="6357302"/>
                </a:lnTo>
                <a:close/>
                <a:moveTo>
                  <a:pt x="2147896" y="5822257"/>
                </a:moveTo>
                <a:lnTo>
                  <a:pt x="1811526" y="5822257"/>
                </a:lnTo>
                <a:lnTo>
                  <a:pt x="1811526" y="6172803"/>
                </a:lnTo>
                <a:lnTo>
                  <a:pt x="2147896" y="6172803"/>
                </a:lnTo>
                <a:close/>
                <a:moveTo>
                  <a:pt x="2147896" y="5457129"/>
                </a:moveTo>
                <a:lnTo>
                  <a:pt x="1811526" y="5457129"/>
                </a:lnTo>
                <a:lnTo>
                  <a:pt x="1811526" y="5807676"/>
                </a:lnTo>
                <a:lnTo>
                  <a:pt x="2147896" y="5807676"/>
                </a:lnTo>
                <a:close/>
                <a:moveTo>
                  <a:pt x="2147896" y="5092001"/>
                </a:moveTo>
                <a:lnTo>
                  <a:pt x="1811526" y="5092001"/>
                </a:lnTo>
                <a:lnTo>
                  <a:pt x="1811526" y="5442548"/>
                </a:lnTo>
                <a:lnTo>
                  <a:pt x="2147896" y="5442548"/>
                </a:lnTo>
                <a:close/>
                <a:moveTo>
                  <a:pt x="2147896" y="4726874"/>
                </a:moveTo>
                <a:lnTo>
                  <a:pt x="1811526" y="4726874"/>
                </a:lnTo>
                <a:lnTo>
                  <a:pt x="1811526" y="5077421"/>
                </a:lnTo>
                <a:lnTo>
                  <a:pt x="2147896" y="5077421"/>
                </a:lnTo>
                <a:close/>
                <a:moveTo>
                  <a:pt x="2147897" y="4361746"/>
                </a:moveTo>
                <a:lnTo>
                  <a:pt x="1811526" y="4361746"/>
                </a:lnTo>
                <a:lnTo>
                  <a:pt x="1811526" y="4712293"/>
                </a:lnTo>
                <a:lnTo>
                  <a:pt x="2147896" y="4712293"/>
                </a:lnTo>
                <a:close/>
                <a:moveTo>
                  <a:pt x="2147897" y="3996618"/>
                </a:moveTo>
                <a:lnTo>
                  <a:pt x="1811526" y="3996618"/>
                </a:lnTo>
                <a:lnTo>
                  <a:pt x="1811526" y="4347165"/>
                </a:lnTo>
                <a:lnTo>
                  <a:pt x="2147897" y="4347165"/>
                </a:lnTo>
                <a:close/>
                <a:moveTo>
                  <a:pt x="2147897" y="3631491"/>
                </a:moveTo>
                <a:lnTo>
                  <a:pt x="1811526" y="3631491"/>
                </a:lnTo>
                <a:lnTo>
                  <a:pt x="1811526" y="3982038"/>
                </a:lnTo>
                <a:lnTo>
                  <a:pt x="2147897" y="3982038"/>
                </a:lnTo>
                <a:close/>
                <a:moveTo>
                  <a:pt x="2147897" y="3266363"/>
                </a:moveTo>
                <a:lnTo>
                  <a:pt x="1811526" y="3266363"/>
                </a:lnTo>
                <a:lnTo>
                  <a:pt x="1811526" y="3616911"/>
                </a:lnTo>
                <a:lnTo>
                  <a:pt x="2147897" y="3616911"/>
                </a:lnTo>
                <a:close/>
                <a:moveTo>
                  <a:pt x="2147897" y="2901235"/>
                </a:moveTo>
                <a:lnTo>
                  <a:pt x="1811526" y="2901235"/>
                </a:lnTo>
                <a:lnTo>
                  <a:pt x="1811526" y="3251783"/>
                </a:lnTo>
                <a:lnTo>
                  <a:pt x="2147897" y="3251783"/>
                </a:lnTo>
                <a:close/>
                <a:moveTo>
                  <a:pt x="2499484" y="11639156"/>
                </a:moveTo>
                <a:lnTo>
                  <a:pt x="2163115" y="11639156"/>
                </a:lnTo>
                <a:lnTo>
                  <a:pt x="2163115" y="11989703"/>
                </a:lnTo>
                <a:lnTo>
                  <a:pt x="2499484" y="11989703"/>
                </a:lnTo>
                <a:close/>
                <a:moveTo>
                  <a:pt x="2499484" y="11274028"/>
                </a:moveTo>
                <a:lnTo>
                  <a:pt x="2163115" y="11274028"/>
                </a:lnTo>
                <a:lnTo>
                  <a:pt x="2163115" y="11624575"/>
                </a:lnTo>
                <a:lnTo>
                  <a:pt x="2499484" y="11624575"/>
                </a:lnTo>
                <a:close/>
                <a:moveTo>
                  <a:pt x="2499484" y="10908900"/>
                </a:moveTo>
                <a:lnTo>
                  <a:pt x="2163115" y="10908901"/>
                </a:lnTo>
                <a:lnTo>
                  <a:pt x="2163115" y="11259448"/>
                </a:lnTo>
                <a:lnTo>
                  <a:pt x="2499484" y="11259448"/>
                </a:lnTo>
                <a:close/>
                <a:moveTo>
                  <a:pt x="2499484" y="10543773"/>
                </a:moveTo>
                <a:lnTo>
                  <a:pt x="2163115" y="10543773"/>
                </a:lnTo>
                <a:lnTo>
                  <a:pt x="2163115" y="10894320"/>
                </a:lnTo>
                <a:lnTo>
                  <a:pt x="2499484" y="10894320"/>
                </a:lnTo>
                <a:close/>
                <a:moveTo>
                  <a:pt x="2499484" y="10178645"/>
                </a:moveTo>
                <a:lnTo>
                  <a:pt x="2163115" y="10178645"/>
                </a:lnTo>
                <a:lnTo>
                  <a:pt x="2163115" y="10529192"/>
                </a:lnTo>
                <a:lnTo>
                  <a:pt x="2499484" y="10529192"/>
                </a:lnTo>
                <a:close/>
                <a:moveTo>
                  <a:pt x="2499484" y="9813518"/>
                </a:moveTo>
                <a:lnTo>
                  <a:pt x="2163115" y="9813518"/>
                </a:lnTo>
                <a:lnTo>
                  <a:pt x="2163115" y="10164065"/>
                </a:lnTo>
                <a:lnTo>
                  <a:pt x="2499484" y="10164065"/>
                </a:lnTo>
                <a:close/>
                <a:moveTo>
                  <a:pt x="2499484" y="9448390"/>
                </a:moveTo>
                <a:lnTo>
                  <a:pt x="2163115" y="9448390"/>
                </a:lnTo>
                <a:lnTo>
                  <a:pt x="2163115" y="9798938"/>
                </a:lnTo>
                <a:lnTo>
                  <a:pt x="2499484" y="9798938"/>
                </a:lnTo>
                <a:close/>
                <a:moveTo>
                  <a:pt x="2499484" y="9083262"/>
                </a:moveTo>
                <a:lnTo>
                  <a:pt x="2163115" y="9083262"/>
                </a:lnTo>
                <a:lnTo>
                  <a:pt x="2163115" y="9433810"/>
                </a:lnTo>
                <a:lnTo>
                  <a:pt x="2499484" y="9433810"/>
                </a:lnTo>
                <a:close/>
                <a:moveTo>
                  <a:pt x="2499484" y="8718135"/>
                </a:moveTo>
                <a:lnTo>
                  <a:pt x="2163115" y="8718135"/>
                </a:lnTo>
                <a:lnTo>
                  <a:pt x="2163115" y="9068682"/>
                </a:lnTo>
                <a:lnTo>
                  <a:pt x="2499484" y="9068682"/>
                </a:lnTo>
                <a:close/>
                <a:moveTo>
                  <a:pt x="2499484" y="8353008"/>
                </a:moveTo>
                <a:lnTo>
                  <a:pt x="2163115" y="8353008"/>
                </a:lnTo>
                <a:lnTo>
                  <a:pt x="2163115" y="8703555"/>
                </a:lnTo>
                <a:lnTo>
                  <a:pt x="2499484" y="8703555"/>
                </a:lnTo>
                <a:close/>
                <a:moveTo>
                  <a:pt x="2499484" y="7987881"/>
                </a:moveTo>
                <a:lnTo>
                  <a:pt x="2163115" y="7987881"/>
                </a:lnTo>
                <a:lnTo>
                  <a:pt x="2163115" y="8338428"/>
                </a:lnTo>
                <a:lnTo>
                  <a:pt x="2499484" y="8338428"/>
                </a:lnTo>
                <a:close/>
                <a:moveTo>
                  <a:pt x="2499484" y="7622754"/>
                </a:moveTo>
                <a:lnTo>
                  <a:pt x="2163115" y="7622754"/>
                </a:lnTo>
                <a:lnTo>
                  <a:pt x="2163115" y="7973301"/>
                </a:lnTo>
                <a:lnTo>
                  <a:pt x="2499484" y="7973301"/>
                </a:lnTo>
                <a:close/>
                <a:moveTo>
                  <a:pt x="2499484" y="7257625"/>
                </a:moveTo>
                <a:lnTo>
                  <a:pt x="2163115" y="7257625"/>
                </a:lnTo>
                <a:lnTo>
                  <a:pt x="2163115" y="7608174"/>
                </a:lnTo>
                <a:lnTo>
                  <a:pt x="2499484" y="7608174"/>
                </a:lnTo>
                <a:close/>
                <a:moveTo>
                  <a:pt x="2499484" y="6892501"/>
                </a:moveTo>
                <a:lnTo>
                  <a:pt x="2163115" y="6892501"/>
                </a:lnTo>
                <a:lnTo>
                  <a:pt x="2163115" y="7243044"/>
                </a:lnTo>
                <a:lnTo>
                  <a:pt x="2499484" y="7243044"/>
                </a:lnTo>
                <a:close/>
                <a:moveTo>
                  <a:pt x="2499485" y="6527374"/>
                </a:moveTo>
                <a:lnTo>
                  <a:pt x="2163115" y="6527374"/>
                </a:lnTo>
                <a:lnTo>
                  <a:pt x="2163115" y="6877920"/>
                </a:lnTo>
                <a:lnTo>
                  <a:pt x="2499484" y="6877921"/>
                </a:lnTo>
                <a:close/>
                <a:moveTo>
                  <a:pt x="2499485" y="6187384"/>
                </a:moveTo>
                <a:lnTo>
                  <a:pt x="2163116" y="6187385"/>
                </a:lnTo>
                <a:lnTo>
                  <a:pt x="2163116" y="6357302"/>
                </a:lnTo>
                <a:lnTo>
                  <a:pt x="2163115" y="6357302"/>
                </a:lnTo>
                <a:lnTo>
                  <a:pt x="2163115" y="6512794"/>
                </a:lnTo>
                <a:lnTo>
                  <a:pt x="2499485" y="6512794"/>
                </a:lnTo>
                <a:lnTo>
                  <a:pt x="2499485" y="6357302"/>
                </a:lnTo>
                <a:close/>
                <a:moveTo>
                  <a:pt x="2499485" y="5822257"/>
                </a:moveTo>
                <a:lnTo>
                  <a:pt x="2163116" y="5822257"/>
                </a:lnTo>
                <a:lnTo>
                  <a:pt x="2163116" y="6172803"/>
                </a:lnTo>
                <a:lnTo>
                  <a:pt x="2499485" y="6172803"/>
                </a:lnTo>
                <a:close/>
                <a:moveTo>
                  <a:pt x="2499485" y="5457129"/>
                </a:moveTo>
                <a:lnTo>
                  <a:pt x="2163116" y="5457129"/>
                </a:lnTo>
                <a:lnTo>
                  <a:pt x="2163116" y="5807676"/>
                </a:lnTo>
                <a:lnTo>
                  <a:pt x="2499485" y="5807676"/>
                </a:lnTo>
                <a:close/>
                <a:moveTo>
                  <a:pt x="2499485" y="5092001"/>
                </a:moveTo>
                <a:lnTo>
                  <a:pt x="2163116" y="5092001"/>
                </a:lnTo>
                <a:lnTo>
                  <a:pt x="2163116" y="5442548"/>
                </a:lnTo>
                <a:lnTo>
                  <a:pt x="2499485" y="5442548"/>
                </a:lnTo>
                <a:close/>
                <a:moveTo>
                  <a:pt x="2499485" y="4726873"/>
                </a:moveTo>
                <a:lnTo>
                  <a:pt x="2163116" y="4726874"/>
                </a:lnTo>
                <a:lnTo>
                  <a:pt x="2163116" y="5077421"/>
                </a:lnTo>
                <a:lnTo>
                  <a:pt x="2499485" y="5077421"/>
                </a:lnTo>
                <a:close/>
                <a:moveTo>
                  <a:pt x="2499485" y="4361746"/>
                </a:moveTo>
                <a:lnTo>
                  <a:pt x="2163116" y="4361746"/>
                </a:lnTo>
                <a:lnTo>
                  <a:pt x="2163116" y="4712293"/>
                </a:lnTo>
                <a:lnTo>
                  <a:pt x="2499485" y="4712293"/>
                </a:lnTo>
                <a:close/>
                <a:moveTo>
                  <a:pt x="2499485" y="3266363"/>
                </a:moveTo>
                <a:lnTo>
                  <a:pt x="2163116" y="3266363"/>
                </a:lnTo>
                <a:lnTo>
                  <a:pt x="2163116" y="3616911"/>
                </a:lnTo>
                <a:lnTo>
                  <a:pt x="2499485" y="3616911"/>
                </a:lnTo>
                <a:close/>
                <a:moveTo>
                  <a:pt x="2499485" y="2901235"/>
                </a:moveTo>
                <a:lnTo>
                  <a:pt x="2163116" y="2901235"/>
                </a:lnTo>
                <a:lnTo>
                  <a:pt x="2163116" y="3251783"/>
                </a:lnTo>
                <a:lnTo>
                  <a:pt x="2499485" y="3251783"/>
                </a:lnTo>
                <a:close/>
                <a:moveTo>
                  <a:pt x="2851074" y="11639156"/>
                </a:moveTo>
                <a:lnTo>
                  <a:pt x="2514704" y="11639156"/>
                </a:lnTo>
                <a:lnTo>
                  <a:pt x="2514704" y="11989703"/>
                </a:lnTo>
                <a:lnTo>
                  <a:pt x="2851074" y="11989703"/>
                </a:lnTo>
                <a:close/>
                <a:moveTo>
                  <a:pt x="2851074" y="11274028"/>
                </a:moveTo>
                <a:lnTo>
                  <a:pt x="2514704" y="11274028"/>
                </a:lnTo>
                <a:lnTo>
                  <a:pt x="2514704" y="11624575"/>
                </a:lnTo>
                <a:lnTo>
                  <a:pt x="2851074" y="11624575"/>
                </a:lnTo>
                <a:close/>
                <a:moveTo>
                  <a:pt x="2851074" y="10908900"/>
                </a:moveTo>
                <a:lnTo>
                  <a:pt x="2514704" y="10908900"/>
                </a:lnTo>
                <a:lnTo>
                  <a:pt x="2514704" y="11259448"/>
                </a:lnTo>
                <a:lnTo>
                  <a:pt x="2851074" y="11259448"/>
                </a:lnTo>
                <a:close/>
                <a:moveTo>
                  <a:pt x="2851074" y="10543773"/>
                </a:moveTo>
                <a:lnTo>
                  <a:pt x="2514704" y="10543773"/>
                </a:lnTo>
                <a:lnTo>
                  <a:pt x="2514704" y="10894320"/>
                </a:lnTo>
                <a:lnTo>
                  <a:pt x="2851074" y="10894320"/>
                </a:lnTo>
                <a:close/>
                <a:moveTo>
                  <a:pt x="2851074" y="10178645"/>
                </a:moveTo>
                <a:lnTo>
                  <a:pt x="2514704" y="10178645"/>
                </a:lnTo>
                <a:lnTo>
                  <a:pt x="2514704" y="10529192"/>
                </a:lnTo>
                <a:lnTo>
                  <a:pt x="2851074" y="10529192"/>
                </a:lnTo>
                <a:close/>
                <a:moveTo>
                  <a:pt x="2851074" y="9813518"/>
                </a:moveTo>
                <a:lnTo>
                  <a:pt x="2514704" y="9813518"/>
                </a:lnTo>
                <a:lnTo>
                  <a:pt x="2514704" y="10164065"/>
                </a:lnTo>
                <a:lnTo>
                  <a:pt x="2851074" y="10164065"/>
                </a:lnTo>
                <a:close/>
                <a:moveTo>
                  <a:pt x="2851074" y="9448390"/>
                </a:moveTo>
                <a:lnTo>
                  <a:pt x="2514704" y="9448390"/>
                </a:lnTo>
                <a:lnTo>
                  <a:pt x="2514704" y="9798938"/>
                </a:lnTo>
                <a:lnTo>
                  <a:pt x="2851074" y="9798938"/>
                </a:lnTo>
                <a:close/>
                <a:moveTo>
                  <a:pt x="2851074" y="9083262"/>
                </a:moveTo>
                <a:lnTo>
                  <a:pt x="2514704" y="9083262"/>
                </a:lnTo>
                <a:lnTo>
                  <a:pt x="2514704" y="9433810"/>
                </a:lnTo>
                <a:lnTo>
                  <a:pt x="2851074" y="9433810"/>
                </a:lnTo>
                <a:close/>
                <a:moveTo>
                  <a:pt x="2851074" y="8718135"/>
                </a:moveTo>
                <a:lnTo>
                  <a:pt x="2514704" y="8718135"/>
                </a:lnTo>
                <a:lnTo>
                  <a:pt x="2514704" y="9068682"/>
                </a:lnTo>
                <a:lnTo>
                  <a:pt x="2851074" y="9068682"/>
                </a:lnTo>
                <a:close/>
                <a:moveTo>
                  <a:pt x="2851074" y="8353008"/>
                </a:moveTo>
                <a:lnTo>
                  <a:pt x="2514704" y="8353008"/>
                </a:lnTo>
                <a:lnTo>
                  <a:pt x="2514704" y="8703555"/>
                </a:lnTo>
                <a:lnTo>
                  <a:pt x="2851074" y="8703555"/>
                </a:lnTo>
                <a:close/>
                <a:moveTo>
                  <a:pt x="2851074" y="7987881"/>
                </a:moveTo>
                <a:lnTo>
                  <a:pt x="2514704" y="7987881"/>
                </a:lnTo>
                <a:lnTo>
                  <a:pt x="2514704" y="8338428"/>
                </a:lnTo>
                <a:lnTo>
                  <a:pt x="2851074" y="8338428"/>
                </a:lnTo>
                <a:close/>
                <a:moveTo>
                  <a:pt x="2851074" y="7622754"/>
                </a:moveTo>
                <a:lnTo>
                  <a:pt x="2514704" y="7622754"/>
                </a:lnTo>
                <a:lnTo>
                  <a:pt x="2514704" y="7973301"/>
                </a:lnTo>
                <a:lnTo>
                  <a:pt x="2851074" y="7973301"/>
                </a:lnTo>
                <a:close/>
                <a:moveTo>
                  <a:pt x="2851074" y="7257625"/>
                </a:moveTo>
                <a:lnTo>
                  <a:pt x="2514704" y="7257625"/>
                </a:lnTo>
                <a:lnTo>
                  <a:pt x="2514704" y="7608174"/>
                </a:lnTo>
                <a:lnTo>
                  <a:pt x="2851074" y="7608174"/>
                </a:lnTo>
                <a:close/>
                <a:moveTo>
                  <a:pt x="2851074" y="6892501"/>
                </a:moveTo>
                <a:lnTo>
                  <a:pt x="2514704" y="6892501"/>
                </a:lnTo>
                <a:lnTo>
                  <a:pt x="2514704" y="7243044"/>
                </a:lnTo>
                <a:lnTo>
                  <a:pt x="2851074" y="7243044"/>
                </a:lnTo>
                <a:close/>
                <a:moveTo>
                  <a:pt x="2851075" y="6527374"/>
                </a:moveTo>
                <a:lnTo>
                  <a:pt x="2514705" y="6527374"/>
                </a:lnTo>
                <a:lnTo>
                  <a:pt x="2514704" y="6877921"/>
                </a:lnTo>
                <a:lnTo>
                  <a:pt x="2851074" y="6877921"/>
                </a:lnTo>
                <a:close/>
                <a:moveTo>
                  <a:pt x="2851075" y="6187384"/>
                </a:moveTo>
                <a:lnTo>
                  <a:pt x="2514705" y="6187384"/>
                </a:lnTo>
                <a:lnTo>
                  <a:pt x="2514705" y="6357302"/>
                </a:lnTo>
                <a:lnTo>
                  <a:pt x="2514705" y="6512794"/>
                </a:lnTo>
                <a:lnTo>
                  <a:pt x="2851075" y="6512794"/>
                </a:lnTo>
                <a:lnTo>
                  <a:pt x="2851075" y="6357302"/>
                </a:lnTo>
                <a:close/>
                <a:moveTo>
                  <a:pt x="2851075" y="5822257"/>
                </a:moveTo>
                <a:lnTo>
                  <a:pt x="2514705" y="5822257"/>
                </a:lnTo>
                <a:lnTo>
                  <a:pt x="2514705" y="6172803"/>
                </a:lnTo>
                <a:lnTo>
                  <a:pt x="2851075" y="6172803"/>
                </a:lnTo>
                <a:close/>
                <a:moveTo>
                  <a:pt x="2851075" y="5457129"/>
                </a:moveTo>
                <a:lnTo>
                  <a:pt x="2514705" y="5457129"/>
                </a:lnTo>
                <a:lnTo>
                  <a:pt x="2514705" y="5807676"/>
                </a:lnTo>
                <a:lnTo>
                  <a:pt x="2851075" y="5807676"/>
                </a:lnTo>
                <a:close/>
                <a:moveTo>
                  <a:pt x="3202664" y="11639156"/>
                </a:moveTo>
                <a:lnTo>
                  <a:pt x="2866294" y="11639156"/>
                </a:lnTo>
                <a:lnTo>
                  <a:pt x="2866294" y="11989703"/>
                </a:lnTo>
                <a:lnTo>
                  <a:pt x="3202664" y="11989703"/>
                </a:lnTo>
                <a:close/>
                <a:moveTo>
                  <a:pt x="3202665" y="11274028"/>
                </a:moveTo>
                <a:lnTo>
                  <a:pt x="2866294" y="11274028"/>
                </a:lnTo>
                <a:lnTo>
                  <a:pt x="2866294" y="11624575"/>
                </a:lnTo>
                <a:lnTo>
                  <a:pt x="3202664" y="11624575"/>
                </a:lnTo>
                <a:close/>
                <a:moveTo>
                  <a:pt x="3202665" y="10908900"/>
                </a:moveTo>
                <a:lnTo>
                  <a:pt x="2866294" y="10908900"/>
                </a:lnTo>
                <a:lnTo>
                  <a:pt x="2866294" y="11259448"/>
                </a:lnTo>
                <a:lnTo>
                  <a:pt x="3202665" y="11259448"/>
                </a:lnTo>
                <a:close/>
                <a:moveTo>
                  <a:pt x="3202665" y="10543773"/>
                </a:moveTo>
                <a:lnTo>
                  <a:pt x="2866294" y="10543773"/>
                </a:lnTo>
                <a:lnTo>
                  <a:pt x="2866294" y="10894320"/>
                </a:lnTo>
                <a:lnTo>
                  <a:pt x="3202665" y="10894320"/>
                </a:lnTo>
                <a:close/>
                <a:moveTo>
                  <a:pt x="3202665" y="10178645"/>
                </a:moveTo>
                <a:lnTo>
                  <a:pt x="2866294" y="10178645"/>
                </a:lnTo>
                <a:lnTo>
                  <a:pt x="2866294" y="10529192"/>
                </a:lnTo>
                <a:lnTo>
                  <a:pt x="3202665" y="10529192"/>
                </a:lnTo>
                <a:close/>
                <a:moveTo>
                  <a:pt x="3202665" y="9813518"/>
                </a:moveTo>
                <a:lnTo>
                  <a:pt x="2866294" y="9813518"/>
                </a:lnTo>
                <a:lnTo>
                  <a:pt x="2866294" y="10164065"/>
                </a:lnTo>
                <a:lnTo>
                  <a:pt x="3202665" y="10164065"/>
                </a:lnTo>
                <a:close/>
                <a:moveTo>
                  <a:pt x="3202665" y="9448390"/>
                </a:moveTo>
                <a:lnTo>
                  <a:pt x="2866294" y="9448390"/>
                </a:lnTo>
                <a:lnTo>
                  <a:pt x="2866294" y="9798938"/>
                </a:lnTo>
                <a:lnTo>
                  <a:pt x="3202665" y="9798938"/>
                </a:lnTo>
                <a:close/>
                <a:moveTo>
                  <a:pt x="3202665" y="8353008"/>
                </a:moveTo>
                <a:lnTo>
                  <a:pt x="2866294" y="8353008"/>
                </a:lnTo>
                <a:lnTo>
                  <a:pt x="2866294" y="8703555"/>
                </a:lnTo>
                <a:lnTo>
                  <a:pt x="3202665" y="8703555"/>
                </a:lnTo>
                <a:close/>
                <a:moveTo>
                  <a:pt x="3202665" y="7987881"/>
                </a:moveTo>
                <a:lnTo>
                  <a:pt x="2866294" y="7987881"/>
                </a:lnTo>
                <a:lnTo>
                  <a:pt x="2866294" y="8338428"/>
                </a:lnTo>
                <a:lnTo>
                  <a:pt x="3202665" y="8338428"/>
                </a:lnTo>
                <a:close/>
                <a:moveTo>
                  <a:pt x="3202665" y="7622754"/>
                </a:moveTo>
                <a:lnTo>
                  <a:pt x="2866294" y="7622754"/>
                </a:lnTo>
                <a:lnTo>
                  <a:pt x="2866294" y="7973301"/>
                </a:lnTo>
                <a:lnTo>
                  <a:pt x="3202665" y="7973301"/>
                </a:lnTo>
                <a:close/>
                <a:moveTo>
                  <a:pt x="3571906" y="11639155"/>
                </a:moveTo>
                <a:lnTo>
                  <a:pt x="3393038" y="11639155"/>
                </a:lnTo>
                <a:lnTo>
                  <a:pt x="3393038" y="11639156"/>
                </a:lnTo>
                <a:lnTo>
                  <a:pt x="3217884" y="11639156"/>
                </a:lnTo>
                <a:lnTo>
                  <a:pt x="3217884" y="11989703"/>
                </a:lnTo>
                <a:lnTo>
                  <a:pt x="3340430" y="11989703"/>
                </a:lnTo>
                <a:lnTo>
                  <a:pt x="3393038" y="11989703"/>
                </a:lnTo>
                <a:lnTo>
                  <a:pt x="3571906" y="11989703"/>
                </a:lnTo>
                <a:close/>
                <a:moveTo>
                  <a:pt x="3571906" y="11274028"/>
                </a:moveTo>
                <a:lnTo>
                  <a:pt x="3393038" y="11274028"/>
                </a:lnTo>
                <a:lnTo>
                  <a:pt x="3340430" y="11274028"/>
                </a:lnTo>
                <a:lnTo>
                  <a:pt x="3217885" y="11274028"/>
                </a:lnTo>
                <a:lnTo>
                  <a:pt x="3217884" y="11624575"/>
                </a:lnTo>
                <a:lnTo>
                  <a:pt x="3340430" y="11624575"/>
                </a:lnTo>
                <a:lnTo>
                  <a:pt x="3393038" y="11624575"/>
                </a:lnTo>
                <a:lnTo>
                  <a:pt x="3571906" y="11624575"/>
                </a:lnTo>
                <a:close/>
                <a:moveTo>
                  <a:pt x="3571906" y="10908900"/>
                </a:moveTo>
                <a:lnTo>
                  <a:pt x="3393038" y="10908900"/>
                </a:lnTo>
                <a:lnTo>
                  <a:pt x="3340430" y="10908900"/>
                </a:lnTo>
                <a:lnTo>
                  <a:pt x="3217885" y="10908900"/>
                </a:lnTo>
                <a:lnTo>
                  <a:pt x="3217885" y="11259448"/>
                </a:lnTo>
                <a:lnTo>
                  <a:pt x="3340430" y="11259448"/>
                </a:lnTo>
                <a:lnTo>
                  <a:pt x="3393038" y="11259448"/>
                </a:lnTo>
                <a:lnTo>
                  <a:pt x="3571906" y="11259448"/>
                </a:lnTo>
                <a:close/>
                <a:moveTo>
                  <a:pt x="3571906" y="10543772"/>
                </a:moveTo>
                <a:lnTo>
                  <a:pt x="3393038" y="10543772"/>
                </a:lnTo>
                <a:lnTo>
                  <a:pt x="3393038" y="10543773"/>
                </a:lnTo>
                <a:lnTo>
                  <a:pt x="3217885" y="10543773"/>
                </a:lnTo>
                <a:lnTo>
                  <a:pt x="3217885" y="10894320"/>
                </a:lnTo>
                <a:lnTo>
                  <a:pt x="3340430" y="10894320"/>
                </a:lnTo>
                <a:lnTo>
                  <a:pt x="3393038" y="10894320"/>
                </a:lnTo>
                <a:lnTo>
                  <a:pt x="3571906" y="10894320"/>
                </a:lnTo>
                <a:close/>
                <a:moveTo>
                  <a:pt x="3571906" y="10178645"/>
                </a:moveTo>
                <a:lnTo>
                  <a:pt x="3393038" y="10178645"/>
                </a:lnTo>
                <a:lnTo>
                  <a:pt x="3340430" y="10178645"/>
                </a:lnTo>
                <a:lnTo>
                  <a:pt x="3217885" y="10178645"/>
                </a:lnTo>
                <a:lnTo>
                  <a:pt x="3217885" y="10529192"/>
                </a:lnTo>
                <a:lnTo>
                  <a:pt x="3340430" y="10529192"/>
                </a:lnTo>
                <a:lnTo>
                  <a:pt x="3393038" y="10529192"/>
                </a:lnTo>
                <a:lnTo>
                  <a:pt x="3571906" y="10529192"/>
                </a:lnTo>
                <a:close/>
                <a:moveTo>
                  <a:pt x="3923499" y="11639155"/>
                </a:moveTo>
                <a:lnTo>
                  <a:pt x="3587126" y="11639155"/>
                </a:lnTo>
                <a:lnTo>
                  <a:pt x="3587126" y="11989703"/>
                </a:lnTo>
                <a:lnTo>
                  <a:pt x="3923499" y="11989703"/>
                </a:lnTo>
                <a:close/>
                <a:moveTo>
                  <a:pt x="4128156" y="11989703"/>
                </a:moveTo>
                <a:lnTo>
                  <a:pt x="4116441" y="12004282"/>
                </a:lnTo>
                <a:lnTo>
                  <a:pt x="3938719" y="12004282"/>
                </a:lnTo>
                <a:lnTo>
                  <a:pt x="3938719" y="12350495"/>
                </a:lnTo>
                <a:lnTo>
                  <a:pt x="3923499" y="12350612"/>
                </a:lnTo>
                <a:lnTo>
                  <a:pt x="3923499" y="12004282"/>
                </a:lnTo>
                <a:lnTo>
                  <a:pt x="3587126" y="12004282"/>
                </a:lnTo>
                <a:lnTo>
                  <a:pt x="3587126" y="12353198"/>
                </a:lnTo>
                <a:lnTo>
                  <a:pt x="3571906" y="12353316"/>
                </a:lnTo>
                <a:lnTo>
                  <a:pt x="3571906" y="12004282"/>
                </a:lnTo>
                <a:lnTo>
                  <a:pt x="3393038" y="12004282"/>
                </a:lnTo>
                <a:lnTo>
                  <a:pt x="3393038" y="12004284"/>
                </a:lnTo>
                <a:lnTo>
                  <a:pt x="3217884" y="12004284"/>
                </a:lnTo>
                <a:lnTo>
                  <a:pt x="3217884" y="12352903"/>
                </a:lnTo>
                <a:lnTo>
                  <a:pt x="3202664" y="12352858"/>
                </a:lnTo>
                <a:lnTo>
                  <a:pt x="3202664" y="12004284"/>
                </a:lnTo>
                <a:lnTo>
                  <a:pt x="2866294" y="12004284"/>
                </a:lnTo>
                <a:lnTo>
                  <a:pt x="2866294" y="12351872"/>
                </a:lnTo>
                <a:lnTo>
                  <a:pt x="2851074" y="12351827"/>
                </a:lnTo>
                <a:lnTo>
                  <a:pt x="2851074" y="12004284"/>
                </a:lnTo>
                <a:lnTo>
                  <a:pt x="2514704" y="12004284"/>
                </a:lnTo>
                <a:lnTo>
                  <a:pt x="2514704" y="12352982"/>
                </a:lnTo>
                <a:lnTo>
                  <a:pt x="2499484" y="12353158"/>
                </a:lnTo>
                <a:lnTo>
                  <a:pt x="2499484" y="12004284"/>
                </a:lnTo>
                <a:lnTo>
                  <a:pt x="2163115" y="12004284"/>
                </a:lnTo>
                <a:lnTo>
                  <a:pt x="2163115" y="12354830"/>
                </a:lnTo>
                <a:lnTo>
                  <a:pt x="2354998" y="12354830"/>
                </a:lnTo>
                <a:lnTo>
                  <a:pt x="1724187" y="12362130"/>
                </a:lnTo>
                <a:cubicBezTo>
                  <a:pt x="1341034" y="12362130"/>
                  <a:pt x="957734" y="12358608"/>
                  <a:pt x="574581" y="12355968"/>
                </a:cubicBezTo>
                <a:lnTo>
                  <a:pt x="423655" y="12354830"/>
                </a:lnTo>
                <a:lnTo>
                  <a:pt x="741535" y="12354830"/>
                </a:lnTo>
                <a:lnTo>
                  <a:pt x="741535" y="12004282"/>
                </a:lnTo>
                <a:lnTo>
                  <a:pt x="405166" y="12004282"/>
                </a:lnTo>
                <a:lnTo>
                  <a:pt x="405166" y="12354690"/>
                </a:lnTo>
                <a:lnTo>
                  <a:pt x="389946" y="12354576"/>
                </a:lnTo>
                <a:lnTo>
                  <a:pt x="389946" y="12004282"/>
                </a:lnTo>
                <a:lnTo>
                  <a:pt x="53573" y="12004282"/>
                </a:lnTo>
                <a:lnTo>
                  <a:pt x="53573" y="12350861"/>
                </a:lnTo>
                <a:lnTo>
                  <a:pt x="38353" y="12349591"/>
                </a:lnTo>
                <a:lnTo>
                  <a:pt x="38353" y="12004282"/>
                </a:lnTo>
                <a:lnTo>
                  <a:pt x="734" y="12004282"/>
                </a:lnTo>
                <a:lnTo>
                  <a:pt x="734" y="11989703"/>
                </a:lnTo>
                <a:lnTo>
                  <a:pt x="38353" y="11989703"/>
                </a:lnTo>
                <a:lnTo>
                  <a:pt x="38353" y="11639155"/>
                </a:lnTo>
                <a:lnTo>
                  <a:pt x="734" y="11639155"/>
                </a:lnTo>
                <a:lnTo>
                  <a:pt x="734" y="11624575"/>
                </a:lnTo>
                <a:lnTo>
                  <a:pt x="38353" y="11624575"/>
                </a:lnTo>
                <a:lnTo>
                  <a:pt x="38353" y="11274028"/>
                </a:lnTo>
                <a:lnTo>
                  <a:pt x="734" y="11274028"/>
                </a:lnTo>
                <a:lnTo>
                  <a:pt x="734" y="11259448"/>
                </a:lnTo>
                <a:lnTo>
                  <a:pt x="38353" y="11259448"/>
                </a:lnTo>
                <a:lnTo>
                  <a:pt x="38353" y="10908900"/>
                </a:lnTo>
                <a:lnTo>
                  <a:pt x="623" y="10908900"/>
                </a:lnTo>
                <a:lnTo>
                  <a:pt x="611" y="10894320"/>
                </a:lnTo>
                <a:lnTo>
                  <a:pt x="38353" y="10894320"/>
                </a:lnTo>
                <a:lnTo>
                  <a:pt x="38353" y="10543772"/>
                </a:lnTo>
                <a:lnTo>
                  <a:pt x="335" y="10543772"/>
                </a:lnTo>
                <a:lnTo>
                  <a:pt x="323" y="10529192"/>
                </a:lnTo>
                <a:lnTo>
                  <a:pt x="38353" y="10529192"/>
                </a:lnTo>
                <a:lnTo>
                  <a:pt x="38353" y="10178645"/>
                </a:lnTo>
                <a:lnTo>
                  <a:pt x="47" y="10178645"/>
                </a:lnTo>
                <a:lnTo>
                  <a:pt x="35" y="10164065"/>
                </a:lnTo>
                <a:lnTo>
                  <a:pt x="38353" y="10164065"/>
                </a:lnTo>
                <a:lnTo>
                  <a:pt x="38353" y="9813518"/>
                </a:lnTo>
                <a:lnTo>
                  <a:pt x="0" y="9813518"/>
                </a:lnTo>
                <a:lnTo>
                  <a:pt x="0" y="9798938"/>
                </a:lnTo>
                <a:lnTo>
                  <a:pt x="38353" y="9798938"/>
                </a:lnTo>
                <a:lnTo>
                  <a:pt x="38353" y="9448390"/>
                </a:lnTo>
                <a:lnTo>
                  <a:pt x="0" y="9448390"/>
                </a:lnTo>
                <a:lnTo>
                  <a:pt x="0" y="9433810"/>
                </a:lnTo>
                <a:lnTo>
                  <a:pt x="38353" y="9433810"/>
                </a:lnTo>
                <a:lnTo>
                  <a:pt x="38353" y="9083262"/>
                </a:lnTo>
                <a:lnTo>
                  <a:pt x="0" y="9083262"/>
                </a:lnTo>
                <a:lnTo>
                  <a:pt x="0" y="9068682"/>
                </a:lnTo>
                <a:lnTo>
                  <a:pt x="38353" y="9068682"/>
                </a:lnTo>
                <a:lnTo>
                  <a:pt x="38353" y="8718135"/>
                </a:lnTo>
                <a:lnTo>
                  <a:pt x="0" y="8718135"/>
                </a:lnTo>
                <a:lnTo>
                  <a:pt x="0" y="8703555"/>
                </a:lnTo>
                <a:lnTo>
                  <a:pt x="38353" y="8703555"/>
                </a:lnTo>
                <a:lnTo>
                  <a:pt x="38353" y="8353008"/>
                </a:lnTo>
                <a:lnTo>
                  <a:pt x="0" y="8353008"/>
                </a:lnTo>
                <a:lnTo>
                  <a:pt x="0" y="8338428"/>
                </a:lnTo>
                <a:lnTo>
                  <a:pt x="38353" y="8338428"/>
                </a:lnTo>
                <a:lnTo>
                  <a:pt x="38353" y="7987881"/>
                </a:lnTo>
                <a:lnTo>
                  <a:pt x="0" y="7987881"/>
                </a:lnTo>
                <a:lnTo>
                  <a:pt x="0" y="7980077"/>
                </a:lnTo>
                <a:lnTo>
                  <a:pt x="0" y="7973301"/>
                </a:lnTo>
                <a:lnTo>
                  <a:pt x="38353" y="7973301"/>
                </a:lnTo>
                <a:lnTo>
                  <a:pt x="38353" y="7622754"/>
                </a:lnTo>
                <a:lnTo>
                  <a:pt x="0" y="7622754"/>
                </a:lnTo>
                <a:lnTo>
                  <a:pt x="0" y="7608174"/>
                </a:lnTo>
                <a:lnTo>
                  <a:pt x="38353" y="7608174"/>
                </a:lnTo>
                <a:lnTo>
                  <a:pt x="38353" y="7257625"/>
                </a:lnTo>
                <a:lnTo>
                  <a:pt x="0" y="7257625"/>
                </a:lnTo>
                <a:lnTo>
                  <a:pt x="0" y="7243044"/>
                </a:lnTo>
                <a:lnTo>
                  <a:pt x="38353" y="7243044"/>
                </a:lnTo>
                <a:lnTo>
                  <a:pt x="38353" y="6892501"/>
                </a:lnTo>
                <a:lnTo>
                  <a:pt x="7" y="6892501"/>
                </a:lnTo>
                <a:lnTo>
                  <a:pt x="10" y="6877920"/>
                </a:lnTo>
                <a:lnTo>
                  <a:pt x="38353" y="6877920"/>
                </a:lnTo>
                <a:lnTo>
                  <a:pt x="38353" y="6527374"/>
                </a:lnTo>
                <a:lnTo>
                  <a:pt x="79" y="6527374"/>
                </a:lnTo>
                <a:lnTo>
                  <a:pt x="82" y="6512794"/>
                </a:lnTo>
                <a:lnTo>
                  <a:pt x="38353" y="6512794"/>
                </a:lnTo>
                <a:lnTo>
                  <a:pt x="38353" y="6187383"/>
                </a:lnTo>
                <a:lnTo>
                  <a:pt x="146" y="6187383"/>
                </a:lnTo>
                <a:lnTo>
                  <a:pt x="148" y="6178585"/>
                </a:lnTo>
                <a:lnTo>
                  <a:pt x="148" y="6172803"/>
                </a:lnTo>
                <a:lnTo>
                  <a:pt x="38354" y="6172803"/>
                </a:lnTo>
                <a:lnTo>
                  <a:pt x="38354" y="5822255"/>
                </a:lnTo>
                <a:lnTo>
                  <a:pt x="148" y="5822255"/>
                </a:lnTo>
                <a:lnTo>
                  <a:pt x="148" y="5807676"/>
                </a:lnTo>
                <a:lnTo>
                  <a:pt x="38354" y="5807676"/>
                </a:lnTo>
                <a:lnTo>
                  <a:pt x="38354" y="5457129"/>
                </a:lnTo>
                <a:lnTo>
                  <a:pt x="148" y="5457129"/>
                </a:lnTo>
                <a:lnTo>
                  <a:pt x="148" y="5442548"/>
                </a:lnTo>
                <a:lnTo>
                  <a:pt x="38354" y="5442548"/>
                </a:lnTo>
                <a:lnTo>
                  <a:pt x="38354" y="5092001"/>
                </a:lnTo>
                <a:lnTo>
                  <a:pt x="148" y="5092001"/>
                </a:lnTo>
                <a:lnTo>
                  <a:pt x="148" y="5077421"/>
                </a:lnTo>
                <a:lnTo>
                  <a:pt x="38354" y="5077421"/>
                </a:lnTo>
                <a:lnTo>
                  <a:pt x="38354" y="4726873"/>
                </a:lnTo>
                <a:lnTo>
                  <a:pt x="148" y="4726873"/>
                </a:lnTo>
                <a:lnTo>
                  <a:pt x="148" y="4712293"/>
                </a:lnTo>
                <a:lnTo>
                  <a:pt x="38354" y="4712293"/>
                </a:lnTo>
                <a:lnTo>
                  <a:pt x="38354" y="4361745"/>
                </a:lnTo>
                <a:lnTo>
                  <a:pt x="148" y="4361745"/>
                </a:lnTo>
                <a:lnTo>
                  <a:pt x="148" y="4347165"/>
                </a:lnTo>
                <a:lnTo>
                  <a:pt x="38354" y="4347165"/>
                </a:lnTo>
                <a:lnTo>
                  <a:pt x="38354" y="3996618"/>
                </a:lnTo>
                <a:lnTo>
                  <a:pt x="148" y="3996618"/>
                </a:lnTo>
                <a:lnTo>
                  <a:pt x="148" y="3982038"/>
                </a:lnTo>
                <a:lnTo>
                  <a:pt x="38354" y="3982038"/>
                </a:lnTo>
                <a:lnTo>
                  <a:pt x="38354" y="3631491"/>
                </a:lnTo>
                <a:lnTo>
                  <a:pt x="148" y="3631491"/>
                </a:lnTo>
                <a:lnTo>
                  <a:pt x="148" y="3616911"/>
                </a:lnTo>
                <a:lnTo>
                  <a:pt x="38354" y="3616911"/>
                </a:lnTo>
                <a:lnTo>
                  <a:pt x="38354" y="3266363"/>
                </a:lnTo>
                <a:lnTo>
                  <a:pt x="148" y="3266363"/>
                </a:lnTo>
                <a:lnTo>
                  <a:pt x="148" y="3251783"/>
                </a:lnTo>
                <a:lnTo>
                  <a:pt x="38354" y="3251783"/>
                </a:lnTo>
                <a:lnTo>
                  <a:pt x="38354" y="2901235"/>
                </a:lnTo>
                <a:lnTo>
                  <a:pt x="148" y="2901235"/>
                </a:lnTo>
                <a:lnTo>
                  <a:pt x="148" y="2886655"/>
                </a:lnTo>
                <a:lnTo>
                  <a:pt x="38354" y="2886655"/>
                </a:lnTo>
                <a:lnTo>
                  <a:pt x="38354" y="2536108"/>
                </a:lnTo>
                <a:lnTo>
                  <a:pt x="148" y="2536108"/>
                </a:lnTo>
                <a:lnTo>
                  <a:pt x="148" y="2521528"/>
                </a:lnTo>
                <a:lnTo>
                  <a:pt x="38354" y="2521528"/>
                </a:lnTo>
                <a:lnTo>
                  <a:pt x="38354" y="2170981"/>
                </a:lnTo>
                <a:lnTo>
                  <a:pt x="148" y="2170981"/>
                </a:lnTo>
                <a:lnTo>
                  <a:pt x="148" y="2156401"/>
                </a:lnTo>
                <a:lnTo>
                  <a:pt x="38354" y="2156401"/>
                </a:lnTo>
                <a:lnTo>
                  <a:pt x="38354" y="1805854"/>
                </a:lnTo>
                <a:lnTo>
                  <a:pt x="148" y="1805854"/>
                </a:lnTo>
                <a:lnTo>
                  <a:pt x="148" y="1791274"/>
                </a:lnTo>
                <a:lnTo>
                  <a:pt x="38354" y="1791274"/>
                </a:lnTo>
                <a:lnTo>
                  <a:pt x="38354" y="1440727"/>
                </a:lnTo>
                <a:lnTo>
                  <a:pt x="148" y="1440727"/>
                </a:lnTo>
                <a:lnTo>
                  <a:pt x="148" y="1426147"/>
                </a:lnTo>
                <a:lnTo>
                  <a:pt x="38354" y="1426147"/>
                </a:lnTo>
                <a:lnTo>
                  <a:pt x="38354" y="1075598"/>
                </a:lnTo>
                <a:lnTo>
                  <a:pt x="148" y="1075598"/>
                </a:lnTo>
                <a:lnTo>
                  <a:pt x="148" y="1061017"/>
                </a:lnTo>
                <a:lnTo>
                  <a:pt x="38354" y="1061017"/>
                </a:lnTo>
                <a:lnTo>
                  <a:pt x="38354" y="710474"/>
                </a:lnTo>
                <a:lnTo>
                  <a:pt x="148" y="710474"/>
                </a:lnTo>
                <a:lnTo>
                  <a:pt x="148" y="695893"/>
                </a:lnTo>
                <a:lnTo>
                  <a:pt x="38354" y="695893"/>
                </a:lnTo>
                <a:lnTo>
                  <a:pt x="38354" y="345347"/>
                </a:lnTo>
                <a:lnTo>
                  <a:pt x="148" y="345347"/>
                </a:lnTo>
                <a:lnTo>
                  <a:pt x="148" y="330767"/>
                </a:lnTo>
                <a:lnTo>
                  <a:pt x="38354" y="330767"/>
                </a:lnTo>
                <a:lnTo>
                  <a:pt x="38354" y="0"/>
                </a:lnTo>
                <a:lnTo>
                  <a:pt x="53574" y="0"/>
                </a:lnTo>
                <a:lnTo>
                  <a:pt x="53574" y="330767"/>
                </a:lnTo>
                <a:lnTo>
                  <a:pt x="389947" y="330767"/>
                </a:lnTo>
                <a:lnTo>
                  <a:pt x="389947" y="0"/>
                </a:lnTo>
                <a:lnTo>
                  <a:pt x="405167" y="0"/>
                </a:lnTo>
                <a:lnTo>
                  <a:pt x="405167" y="330767"/>
                </a:lnTo>
                <a:lnTo>
                  <a:pt x="741536" y="330767"/>
                </a:lnTo>
                <a:lnTo>
                  <a:pt x="741536" y="0"/>
                </a:lnTo>
                <a:lnTo>
                  <a:pt x="756756" y="0"/>
                </a:lnTo>
                <a:lnTo>
                  <a:pt x="756756" y="330767"/>
                </a:lnTo>
                <a:lnTo>
                  <a:pt x="1093126" y="330767"/>
                </a:lnTo>
                <a:lnTo>
                  <a:pt x="1093126" y="0"/>
                </a:lnTo>
                <a:lnTo>
                  <a:pt x="1108346" y="0"/>
                </a:lnTo>
                <a:lnTo>
                  <a:pt x="1108346" y="330767"/>
                </a:lnTo>
                <a:lnTo>
                  <a:pt x="1280279" y="330767"/>
                </a:lnTo>
                <a:lnTo>
                  <a:pt x="1255606" y="345347"/>
                </a:lnTo>
                <a:lnTo>
                  <a:pt x="1108346" y="345347"/>
                </a:lnTo>
                <a:lnTo>
                  <a:pt x="1108346" y="447031"/>
                </a:lnTo>
                <a:lnTo>
                  <a:pt x="1099790" y="456350"/>
                </a:lnTo>
                <a:cubicBezTo>
                  <a:pt x="1093386" y="468700"/>
                  <a:pt x="1091571" y="481095"/>
                  <a:pt x="1094083" y="492830"/>
                </a:cubicBezTo>
                <a:lnTo>
                  <a:pt x="1108346" y="515727"/>
                </a:lnTo>
                <a:lnTo>
                  <a:pt x="1108346" y="695893"/>
                </a:lnTo>
                <a:lnTo>
                  <a:pt x="1437398" y="695893"/>
                </a:lnTo>
                <a:lnTo>
                  <a:pt x="1456919" y="726726"/>
                </a:lnTo>
                <a:lnTo>
                  <a:pt x="1459936" y="730975"/>
                </a:lnTo>
                <a:lnTo>
                  <a:pt x="1459936" y="1061017"/>
                </a:lnTo>
                <a:lnTo>
                  <a:pt x="1796306" y="1061017"/>
                </a:lnTo>
                <a:lnTo>
                  <a:pt x="1796306" y="1041554"/>
                </a:lnTo>
                <a:lnTo>
                  <a:pt x="1811526" y="1049239"/>
                </a:lnTo>
                <a:lnTo>
                  <a:pt x="1811526" y="1061017"/>
                </a:lnTo>
                <a:lnTo>
                  <a:pt x="1834851" y="1061017"/>
                </a:lnTo>
                <a:lnTo>
                  <a:pt x="1863728" y="1075598"/>
                </a:lnTo>
                <a:lnTo>
                  <a:pt x="1811526" y="1075598"/>
                </a:lnTo>
                <a:lnTo>
                  <a:pt x="1811526" y="1426147"/>
                </a:lnTo>
                <a:lnTo>
                  <a:pt x="1954322" y="1426147"/>
                </a:lnTo>
                <a:lnTo>
                  <a:pt x="1955113" y="1429552"/>
                </a:lnTo>
                <a:lnTo>
                  <a:pt x="1960617" y="1440727"/>
                </a:lnTo>
                <a:lnTo>
                  <a:pt x="1811526" y="1440727"/>
                </a:lnTo>
                <a:lnTo>
                  <a:pt x="1811526" y="1791274"/>
                </a:lnTo>
                <a:lnTo>
                  <a:pt x="2055573" y="1791274"/>
                </a:lnTo>
                <a:lnTo>
                  <a:pt x="2049707" y="1805319"/>
                </a:lnTo>
                <a:lnTo>
                  <a:pt x="2049551" y="1805854"/>
                </a:lnTo>
                <a:lnTo>
                  <a:pt x="1811526" y="1805854"/>
                </a:lnTo>
                <a:lnTo>
                  <a:pt x="1811526" y="2156401"/>
                </a:lnTo>
                <a:lnTo>
                  <a:pt x="2001943" y="2156401"/>
                </a:lnTo>
                <a:lnTo>
                  <a:pt x="1999648" y="2170981"/>
                </a:lnTo>
                <a:lnTo>
                  <a:pt x="1811526" y="2170981"/>
                </a:lnTo>
                <a:lnTo>
                  <a:pt x="1811526" y="2521528"/>
                </a:lnTo>
                <a:lnTo>
                  <a:pt x="2111703" y="2521528"/>
                </a:lnTo>
                <a:lnTo>
                  <a:pt x="2110714" y="2525139"/>
                </a:lnTo>
                <a:lnTo>
                  <a:pt x="2107323" y="2536108"/>
                </a:lnTo>
                <a:lnTo>
                  <a:pt x="1811526" y="2536108"/>
                </a:lnTo>
                <a:lnTo>
                  <a:pt x="1811526" y="2886655"/>
                </a:lnTo>
                <a:lnTo>
                  <a:pt x="2147897" y="2886655"/>
                </a:lnTo>
                <a:lnTo>
                  <a:pt x="2147897" y="2701130"/>
                </a:lnTo>
                <a:lnTo>
                  <a:pt x="2152264" y="2706667"/>
                </a:lnTo>
                <a:lnTo>
                  <a:pt x="2163116" y="2714842"/>
                </a:lnTo>
                <a:lnTo>
                  <a:pt x="2163116" y="2886655"/>
                </a:lnTo>
                <a:lnTo>
                  <a:pt x="2499485" y="2886655"/>
                </a:lnTo>
                <a:lnTo>
                  <a:pt x="2499485" y="2860290"/>
                </a:lnTo>
                <a:lnTo>
                  <a:pt x="2514705" y="2864995"/>
                </a:lnTo>
                <a:lnTo>
                  <a:pt x="2514705" y="2886655"/>
                </a:lnTo>
                <a:lnTo>
                  <a:pt x="2580888" y="2886655"/>
                </a:lnTo>
                <a:lnTo>
                  <a:pt x="2613485" y="2901235"/>
                </a:lnTo>
                <a:lnTo>
                  <a:pt x="2514705" y="2901235"/>
                </a:lnTo>
                <a:lnTo>
                  <a:pt x="2514705" y="3251783"/>
                </a:lnTo>
                <a:lnTo>
                  <a:pt x="2551435" y="3251783"/>
                </a:lnTo>
                <a:lnTo>
                  <a:pt x="2548640" y="3266363"/>
                </a:lnTo>
                <a:lnTo>
                  <a:pt x="2514705" y="3266363"/>
                </a:lnTo>
                <a:lnTo>
                  <a:pt x="2514705" y="3616911"/>
                </a:lnTo>
                <a:lnTo>
                  <a:pt x="2654528" y="3616911"/>
                </a:lnTo>
                <a:lnTo>
                  <a:pt x="2654381" y="3627326"/>
                </a:lnTo>
                <a:lnTo>
                  <a:pt x="2653119" y="3631491"/>
                </a:lnTo>
                <a:lnTo>
                  <a:pt x="2514705" y="3631491"/>
                </a:lnTo>
                <a:lnTo>
                  <a:pt x="2514705" y="3815822"/>
                </a:lnTo>
                <a:lnTo>
                  <a:pt x="2499735" y="3829914"/>
                </a:lnTo>
                <a:lnTo>
                  <a:pt x="2499485" y="3830197"/>
                </a:lnTo>
                <a:lnTo>
                  <a:pt x="2499485" y="3631491"/>
                </a:lnTo>
                <a:lnTo>
                  <a:pt x="2163116" y="3631491"/>
                </a:lnTo>
                <a:lnTo>
                  <a:pt x="2163116" y="3982038"/>
                </a:lnTo>
                <a:lnTo>
                  <a:pt x="2463988" y="3982038"/>
                </a:lnTo>
                <a:lnTo>
                  <a:pt x="2468349" y="3990126"/>
                </a:lnTo>
                <a:lnTo>
                  <a:pt x="2473430" y="3996618"/>
                </a:lnTo>
                <a:lnTo>
                  <a:pt x="2163116" y="3996618"/>
                </a:lnTo>
                <a:lnTo>
                  <a:pt x="2163116" y="4347165"/>
                </a:lnTo>
                <a:lnTo>
                  <a:pt x="2499485" y="4347165"/>
                </a:lnTo>
                <a:lnTo>
                  <a:pt x="2499485" y="4029734"/>
                </a:lnTo>
                <a:lnTo>
                  <a:pt x="2514705" y="4046208"/>
                </a:lnTo>
                <a:lnTo>
                  <a:pt x="2514705" y="4347165"/>
                </a:lnTo>
                <a:lnTo>
                  <a:pt x="2593338" y="4347165"/>
                </a:lnTo>
                <a:lnTo>
                  <a:pt x="2594208" y="4361746"/>
                </a:lnTo>
                <a:lnTo>
                  <a:pt x="2514705" y="4361746"/>
                </a:lnTo>
                <a:lnTo>
                  <a:pt x="2514705" y="4712293"/>
                </a:lnTo>
                <a:lnTo>
                  <a:pt x="2637416" y="4712293"/>
                </a:lnTo>
                <a:lnTo>
                  <a:pt x="2637684" y="4716263"/>
                </a:lnTo>
                <a:lnTo>
                  <a:pt x="2641336" y="4726873"/>
                </a:lnTo>
                <a:lnTo>
                  <a:pt x="2514705" y="4726873"/>
                </a:lnTo>
                <a:lnTo>
                  <a:pt x="2514705" y="5077421"/>
                </a:lnTo>
                <a:lnTo>
                  <a:pt x="2851075" y="5077421"/>
                </a:lnTo>
                <a:lnTo>
                  <a:pt x="2851075" y="4944617"/>
                </a:lnTo>
                <a:lnTo>
                  <a:pt x="2866146" y="4967663"/>
                </a:lnTo>
                <a:lnTo>
                  <a:pt x="2866295" y="4968125"/>
                </a:lnTo>
                <a:lnTo>
                  <a:pt x="2866295" y="5077421"/>
                </a:lnTo>
                <a:lnTo>
                  <a:pt x="2870263" y="5077421"/>
                </a:lnTo>
                <a:lnTo>
                  <a:pt x="2869851" y="5079551"/>
                </a:lnTo>
                <a:cubicBezTo>
                  <a:pt x="2865410" y="5094760"/>
                  <a:pt x="2859233" y="5111052"/>
                  <a:pt x="2851202" y="5128582"/>
                </a:cubicBezTo>
                <a:lnTo>
                  <a:pt x="2851075" y="5128951"/>
                </a:lnTo>
                <a:lnTo>
                  <a:pt x="2851075" y="5092001"/>
                </a:lnTo>
                <a:lnTo>
                  <a:pt x="2514705" y="5092001"/>
                </a:lnTo>
                <a:lnTo>
                  <a:pt x="2514705" y="5442548"/>
                </a:lnTo>
                <a:lnTo>
                  <a:pt x="2851075" y="5442548"/>
                </a:lnTo>
                <a:lnTo>
                  <a:pt x="2851075" y="5304769"/>
                </a:lnTo>
                <a:lnTo>
                  <a:pt x="2866295" y="5343843"/>
                </a:lnTo>
                <a:lnTo>
                  <a:pt x="2866295" y="5442548"/>
                </a:lnTo>
                <a:lnTo>
                  <a:pt x="2924155" y="5442548"/>
                </a:lnTo>
                <a:lnTo>
                  <a:pt x="2934061" y="5457129"/>
                </a:lnTo>
                <a:lnTo>
                  <a:pt x="2866295" y="5457129"/>
                </a:lnTo>
                <a:lnTo>
                  <a:pt x="2866295" y="5807676"/>
                </a:lnTo>
                <a:lnTo>
                  <a:pt x="3023397" y="5807676"/>
                </a:lnTo>
                <a:lnTo>
                  <a:pt x="3027431" y="5813860"/>
                </a:lnTo>
                <a:lnTo>
                  <a:pt x="3032298" y="5822257"/>
                </a:lnTo>
                <a:lnTo>
                  <a:pt x="2866295" y="5822257"/>
                </a:lnTo>
                <a:lnTo>
                  <a:pt x="2866295" y="6172803"/>
                </a:lnTo>
                <a:lnTo>
                  <a:pt x="3090340" y="6172803"/>
                </a:lnTo>
                <a:lnTo>
                  <a:pt x="3090527" y="6187384"/>
                </a:lnTo>
                <a:lnTo>
                  <a:pt x="2866295" y="6187384"/>
                </a:lnTo>
                <a:lnTo>
                  <a:pt x="2866295" y="6357302"/>
                </a:lnTo>
                <a:lnTo>
                  <a:pt x="2866295" y="6512794"/>
                </a:lnTo>
                <a:lnTo>
                  <a:pt x="3104637" y="6512794"/>
                </a:lnTo>
                <a:lnTo>
                  <a:pt x="3105246" y="6515005"/>
                </a:lnTo>
                <a:lnTo>
                  <a:pt x="3110739" y="6527374"/>
                </a:lnTo>
                <a:lnTo>
                  <a:pt x="2866295" y="6527374"/>
                </a:lnTo>
                <a:lnTo>
                  <a:pt x="2866294" y="6877921"/>
                </a:lnTo>
                <a:lnTo>
                  <a:pt x="3148990" y="6877921"/>
                </a:lnTo>
                <a:lnTo>
                  <a:pt x="3146520" y="6892501"/>
                </a:lnTo>
                <a:lnTo>
                  <a:pt x="2866294" y="6892501"/>
                </a:lnTo>
                <a:lnTo>
                  <a:pt x="2866294" y="7243044"/>
                </a:lnTo>
                <a:lnTo>
                  <a:pt x="3160314" y="7243044"/>
                </a:lnTo>
                <a:lnTo>
                  <a:pt x="3161353" y="7246541"/>
                </a:lnTo>
                <a:lnTo>
                  <a:pt x="3166530" y="7257625"/>
                </a:lnTo>
                <a:lnTo>
                  <a:pt x="2866294" y="7257625"/>
                </a:lnTo>
                <a:lnTo>
                  <a:pt x="2866294" y="7608174"/>
                </a:lnTo>
                <a:lnTo>
                  <a:pt x="3202665" y="7608174"/>
                </a:lnTo>
                <a:lnTo>
                  <a:pt x="3202665" y="7328068"/>
                </a:lnTo>
                <a:lnTo>
                  <a:pt x="3217885" y="7350848"/>
                </a:lnTo>
                <a:lnTo>
                  <a:pt x="3217885" y="7608174"/>
                </a:lnTo>
                <a:lnTo>
                  <a:pt x="3270982" y="7608174"/>
                </a:lnTo>
                <a:lnTo>
                  <a:pt x="3269899" y="7622754"/>
                </a:lnTo>
                <a:lnTo>
                  <a:pt x="3217885" y="7622754"/>
                </a:lnTo>
                <a:lnTo>
                  <a:pt x="3217885" y="7973301"/>
                </a:lnTo>
                <a:lnTo>
                  <a:pt x="3331977" y="7973301"/>
                </a:lnTo>
                <a:lnTo>
                  <a:pt x="3336654" y="7987881"/>
                </a:lnTo>
                <a:lnTo>
                  <a:pt x="3217885" y="7987881"/>
                </a:lnTo>
                <a:lnTo>
                  <a:pt x="3217885" y="8338428"/>
                </a:lnTo>
                <a:lnTo>
                  <a:pt x="3338136" y="8338428"/>
                </a:lnTo>
                <a:lnTo>
                  <a:pt x="3337757" y="8353008"/>
                </a:lnTo>
                <a:lnTo>
                  <a:pt x="3217885" y="8353008"/>
                </a:lnTo>
                <a:lnTo>
                  <a:pt x="3217885" y="8703555"/>
                </a:lnTo>
                <a:lnTo>
                  <a:pt x="3340430" y="8703555"/>
                </a:lnTo>
                <a:lnTo>
                  <a:pt x="3393038" y="8703555"/>
                </a:lnTo>
                <a:lnTo>
                  <a:pt x="3428649" y="8703555"/>
                </a:lnTo>
                <a:lnTo>
                  <a:pt x="3424826" y="8718135"/>
                </a:lnTo>
                <a:lnTo>
                  <a:pt x="3393038" y="8718135"/>
                </a:lnTo>
                <a:lnTo>
                  <a:pt x="3340430" y="8718135"/>
                </a:lnTo>
                <a:lnTo>
                  <a:pt x="3217885" y="8718135"/>
                </a:lnTo>
                <a:lnTo>
                  <a:pt x="3217885" y="8857785"/>
                </a:lnTo>
                <a:lnTo>
                  <a:pt x="3208683" y="8861828"/>
                </a:lnTo>
                <a:lnTo>
                  <a:pt x="3202665" y="8864334"/>
                </a:lnTo>
                <a:lnTo>
                  <a:pt x="3202665" y="8718135"/>
                </a:lnTo>
                <a:lnTo>
                  <a:pt x="2866294" y="8718135"/>
                </a:lnTo>
                <a:lnTo>
                  <a:pt x="2866294" y="9068682"/>
                </a:lnTo>
                <a:lnTo>
                  <a:pt x="3185710" y="9068682"/>
                </a:lnTo>
                <a:lnTo>
                  <a:pt x="3191811" y="9083262"/>
                </a:lnTo>
                <a:lnTo>
                  <a:pt x="2866294" y="9083262"/>
                </a:lnTo>
                <a:lnTo>
                  <a:pt x="2866294" y="9433810"/>
                </a:lnTo>
                <a:lnTo>
                  <a:pt x="3202665" y="9433810"/>
                </a:lnTo>
                <a:lnTo>
                  <a:pt x="3202665" y="9109418"/>
                </a:lnTo>
                <a:lnTo>
                  <a:pt x="3217885" y="9146117"/>
                </a:lnTo>
                <a:lnTo>
                  <a:pt x="3217885" y="9433810"/>
                </a:lnTo>
                <a:lnTo>
                  <a:pt x="3340430" y="9433810"/>
                </a:lnTo>
                <a:lnTo>
                  <a:pt x="3365835" y="9433810"/>
                </a:lnTo>
                <a:lnTo>
                  <a:pt x="3373562" y="9448390"/>
                </a:lnTo>
                <a:lnTo>
                  <a:pt x="3340430" y="9448390"/>
                </a:lnTo>
                <a:lnTo>
                  <a:pt x="3217885" y="9448390"/>
                </a:lnTo>
                <a:lnTo>
                  <a:pt x="3217885" y="9798938"/>
                </a:lnTo>
                <a:lnTo>
                  <a:pt x="3340430" y="9798938"/>
                </a:lnTo>
                <a:lnTo>
                  <a:pt x="3393038" y="9798938"/>
                </a:lnTo>
                <a:lnTo>
                  <a:pt x="3507876" y="9798938"/>
                </a:lnTo>
                <a:lnTo>
                  <a:pt x="3513919" y="9808519"/>
                </a:lnTo>
                <a:lnTo>
                  <a:pt x="3517340" y="9813518"/>
                </a:lnTo>
                <a:lnTo>
                  <a:pt x="3393038" y="9813518"/>
                </a:lnTo>
                <a:lnTo>
                  <a:pt x="3340430" y="9813518"/>
                </a:lnTo>
                <a:lnTo>
                  <a:pt x="3217885" y="9813518"/>
                </a:lnTo>
                <a:lnTo>
                  <a:pt x="3217885" y="10164065"/>
                </a:lnTo>
                <a:lnTo>
                  <a:pt x="3340430" y="10164065"/>
                </a:lnTo>
                <a:lnTo>
                  <a:pt x="3393038" y="10164065"/>
                </a:lnTo>
                <a:lnTo>
                  <a:pt x="3571906" y="10164065"/>
                </a:lnTo>
                <a:lnTo>
                  <a:pt x="3571906" y="9893263"/>
                </a:lnTo>
                <a:lnTo>
                  <a:pt x="3578488" y="9902882"/>
                </a:lnTo>
                <a:lnTo>
                  <a:pt x="3587127" y="9918782"/>
                </a:lnTo>
                <a:lnTo>
                  <a:pt x="3587127" y="10164065"/>
                </a:lnTo>
                <a:lnTo>
                  <a:pt x="3685007" y="10164065"/>
                </a:lnTo>
                <a:lnTo>
                  <a:pt x="3695196" y="10178645"/>
                </a:lnTo>
                <a:lnTo>
                  <a:pt x="3587127" y="10178645"/>
                </a:lnTo>
                <a:lnTo>
                  <a:pt x="3587127" y="10529192"/>
                </a:lnTo>
                <a:lnTo>
                  <a:pt x="3923499" y="10529192"/>
                </a:lnTo>
                <a:lnTo>
                  <a:pt x="3923499" y="10415433"/>
                </a:lnTo>
                <a:lnTo>
                  <a:pt x="3938719" y="10422078"/>
                </a:lnTo>
                <a:lnTo>
                  <a:pt x="3938719" y="10529192"/>
                </a:lnTo>
                <a:lnTo>
                  <a:pt x="4089210" y="10529192"/>
                </a:lnTo>
                <a:lnTo>
                  <a:pt x="4068174" y="10543772"/>
                </a:lnTo>
                <a:lnTo>
                  <a:pt x="3938719" y="10543772"/>
                </a:lnTo>
                <a:lnTo>
                  <a:pt x="3938719" y="10601182"/>
                </a:lnTo>
                <a:lnTo>
                  <a:pt x="3923499" y="10603997"/>
                </a:lnTo>
                <a:lnTo>
                  <a:pt x="3923499" y="10543772"/>
                </a:lnTo>
                <a:lnTo>
                  <a:pt x="3587127" y="10543772"/>
                </a:lnTo>
                <a:lnTo>
                  <a:pt x="3587127" y="10894320"/>
                </a:lnTo>
                <a:lnTo>
                  <a:pt x="3664670" y="10894320"/>
                </a:lnTo>
                <a:lnTo>
                  <a:pt x="3666282" y="10908900"/>
                </a:lnTo>
                <a:lnTo>
                  <a:pt x="3587127" y="10908900"/>
                </a:lnTo>
                <a:lnTo>
                  <a:pt x="3587127" y="11259448"/>
                </a:lnTo>
                <a:lnTo>
                  <a:pt x="3671077" y="11259448"/>
                </a:lnTo>
                <a:lnTo>
                  <a:pt x="3674421" y="11266508"/>
                </a:lnTo>
                <a:lnTo>
                  <a:pt x="3680008" y="11274028"/>
                </a:lnTo>
                <a:lnTo>
                  <a:pt x="3587127" y="11274028"/>
                </a:lnTo>
                <a:lnTo>
                  <a:pt x="3587126" y="11624575"/>
                </a:lnTo>
                <a:lnTo>
                  <a:pt x="3923011" y="11624575"/>
                </a:lnTo>
                <a:lnTo>
                  <a:pt x="3955511" y="11639155"/>
                </a:lnTo>
                <a:lnTo>
                  <a:pt x="3938719" y="11639155"/>
                </a:lnTo>
                <a:lnTo>
                  <a:pt x="3938719" y="1198970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4" name="Google Shape;1454;p26"/>
          <p:cNvSpPr/>
          <p:nvPr/>
        </p:nvSpPr>
        <p:spPr>
          <a:xfrm>
            <a:off x="781539" y="472425"/>
            <a:ext cx="6860100" cy="38586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01600" rotWithShape="0" algn="bl" dir="18900000" dist="38100">
              <a:srgbClr val="000000">
                <a:alpha val="1451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5" name="Google Shape;1455;p26"/>
          <p:cNvSpPr/>
          <p:nvPr/>
        </p:nvSpPr>
        <p:spPr>
          <a:xfrm rot="8714829">
            <a:off x="6714577" y="3929078"/>
            <a:ext cx="1453670" cy="405168"/>
          </a:xfrm>
          <a:custGeom>
            <a:rect b="b" l="l" r="r" t="t"/>
            <a:pathLst>
              <a:path extrusionOk="0" h="251177" w="1851725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-40129" l="-11050" r="-8310" t="-54039"/>
            </a:stretch>
          </a:blip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6" name="Google Shape;1456;p26"/>
          <p:cNvSpPr/>
          <p:nvPr/>
        </p:nvSpPr>
        <p:spPr>
          <a:xfrm rot="8714829">
            <a:off x="333796" y="470758"/>
            <a:ext cx="1453670" cy="405168"/>
          </a:xfrm>
          <a:custGeom>
            <a:rect b="b" l="l" r="r" t="t"/>
            <a:pathLst>
              <a:path extrusionOk="0" h="251177" w="1851725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-40129" l="-11050" r="-8310" t="-54039"/>
            </a:stretch>
          </a:blip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7" name="Google Shape;1457;p26"/>
          <p:cNvSpPr txBox="1"/>
          <p:nvPr>
            <p:ph type="title"/>
          </p:nvPr>
        </p:nvSpPr>
        <p:spPr>
          <a:xfrm>
            <a:off x="1115025" y="616483"/>
            <a:ext cx="6131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drich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458" name="Google Shape;1458;p26"/>
          <p:cNvSpPr txBox="1"/>
          <p:nvPr>
            <p:ph idx="1" type="body"/>
          </p:nvPr>
        </p:nvSpPr>
        <p:spPr>
          <a:xfrm>
            <a:off x="1156594" y="1441763"/>
            <a:ext cx="6131400" cy="25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59" name="Google Shape;1459;p26"/>
          <p:cNvSpPr/>
          <p:nvPr/>
        </p:nvSpPr>
        <p:spPr>
          <a:xfrm flipH="1">
            <a:off x="6359173" y="0"/>
            <a:ext cx="2784827" cy="2106092"/>
          </a:xfrm>
          <a:custGeom>
            <a:rect b="b" l="l" r="r" t="t"/>
            <a:pathLst>
              <a:path extrusionOk="0" h="2808122" w="3713102">
                <a:moveTo>
                  <a:pt x="3713102" y="0"/>
                </a:moveTo>
                <a:lnTo>
                  <a:pt x="0" y="0"/>
                </a:lnTo>
                <a:lnTo>
                  <a:pt x="0" y="2808122"/>
                </a:lnTo>
                <a:lnTo>
                  <a:pt x="10930" y="2793746"/>
                </a:lnTo>
                <a:cubicBezTo>
                  <a:pt x="49199" y="2756861"/>
                  <a:pt x="97545" y="2745107"/>
                  <a:pt x="152130" y="2745762"/>
                </a:cubicBezTo>
                <a:cubicBezTo>
                  <a:pt x="237746" y="2746634"/>
                  <a:pt x="282486" y="2714356"/>
                  <a:pt x="319874" y="2631855"/>
                </a:cubicBezTo>
                <a:cubicBezTo>
                  <a:pt x="351653" y="2560446"/>
                  <a:pt x="420944" y="2504490"/>
                  <a:pt x="478769" y="2446789"/>
                </a:cubicBezTo>
                <a:cubicBezTo>
                  <a:pt x="495842" y="2430215"/>
                  <a:pt x="517152" y="2420991"/>
                  <a:pt x="528619" y="2396067"/>
                </a:cubicBezTo>
                <a:cubicBezTo>
                  <a:pt x="546938" y="2356936"/>
                  <a:pt x="581085" y="2334005"/>
                  <a:pt x="623707" y="2322291"/>
                </a:cubicBezTo>
                <a:cubicBezTo>
                  <a:pt x="740865" y="2289987"/>
                  <a:pt x="853812" y="2243976"/>
                  <a:pt x="960191" y="2185205"/>
                </a:cubicBezTo>
                <a:cubicBezTo>
                  <a:pt x="1003809" y="2161526"/>
                  <a:pt x="1033220" y="2113670"/>
                  <a:pt x="1051416" y="2073043"/>
                </a:cubicBezTo>
                <a:cubicBezTo>
                  <a:pt x="1080327" y="2009110"/>
                  <a:pt x="1146627" y="1971723"/>
                  <a:pt x="1162330" y="1896949"/>
                </a:cubicBezTo>
                <a:cubicBezTo>
                  <a:pt x="1169184" y="1863550"/>
                  <a:pt x="1221153" y="1835510"/>
                  <a:pt x="1253805" y="1810585"/>
                </a:cubicBezTo>
                <a:cubicBezTo>
                  <a:pt x="1291192" y="1781422"/>
                  <a:pt x="1315368" y="1745406"/>
                  <a:pt x="1341041" y="1709016"/>
                </a:cubicBezTo>
                <a:cubicBezTo>
                  <a:pt x="1384322" y="1645421"/>
                  <a:pt x="1446161" y="1596718"/>
                  <a:pt x="1518130" y="1569562"/>
                </a:cubicBezTo>
                <a:cubicBezTo>
                  <a:pt x="1565238" y="1551492"/>
                  <a:pt x="1589789" y="1503388"/>
                  <a:pt x="1628796" y="1473602"/>
                </a:cubicBezTo>
                <a:cubicBezTo>
                  <a:pt x="1649733" y="1457651"/>
                  <a:pt x="1662195" y="1429983"/>
                  <a:pt x="1693228" y="1428488"/>
                </a:cubicBezTo>
                <a:cubicBezTo>
                  <a:pt x="1699658" y="1417546"/>
                  <a:pt x="1711584" y="1411029"/>
                  <a:pt x="1724258" y="1411539"/>
                </a:cubicBezTo>
                <a:lnTo>
                  <a:pt x="1751676" y="1386614"/>
                </a:lnTo>
                <a:cubicBezTo>
                  <a:pt x="1751987" y="1373940"/>
                  <a:pt x="1760375" y="1362899"/>
                  <a:pt x="1772488" y="1359197"/>
                </a:cubicBezTo>
                <a:cubicBezTo>
                  <a:pt x="1823958" y="1310220"/>
                  <a:pt x="1899230" y="1302743"/>
                  <a:pt x="1952195" y="1255634"/>
                </a:cubicBezTo>
                <a:cubicBezTo>
                  <a:pt x="1995315" y="1217250"/>
                  <a:pt x="2041052" y="1183228"/>
                  <a:pt x="2080310" y="1139361"/>
                </a:cubicBezTo>
                <a:cubicBezTo>
                  <a:pt x="2166174" y="1043401"/>
                  <a:pt x="2254034" y="948936"/>
                  <a:pt x="2345882" y="857961"/>
                </a:cubicBezTo>
                <a:cubicBezTo>
                  <a:pt x="2434988" y="770725"/>
                  <a:pt x="2537180" y="702305"/>
                  <a:pt x="2629900" y="621176"/>
                </a:cubicBezTo>
                <a:cubicBezTo>
                  <a:pt x="2664296" y="590644"/>
                  <a:pt x="2702306" y="553505"/>
                  <a:pt x="2717136" y="511756"/>
                </a:cubicBezTo>
                <a:cubicBezTo>
                  <a:pt x="2752404" y="412805"/>
                  <a:pt x="2837896" y="387257"/>
                  <a:pt x="2918776" y="353359"/>
                </a:cubicBezTo>
                <a:cubicBezTo>
                  <a:pt x="3010251" y="314976"/>
                  <a:pt x="3103594" y="281202"/>
                  <a:pt x="3195442" y="243815"/>
                </a:cubicBezTo>
                <a:cubicBezTo>
                  <a:pt x="3207531" y="239079"/>
                  <a:pt x="3215631" y="224000"/>
                  <a:pt x="3225850" y="214154"/>
                </a:cubicBezTo>
                <a:cubicBezTo>
                  <a:pt x="3319442" y="124301"/>
                  <a:pt x="3419017" y="50773"/>
                  <a:pt x="3560091" y="56880"/>
                </a:cubicBezTo>
                <a:cubicBezTo>
                  <a:pt x="3603709" y="58749"/>
                  <a:pt x="3648699" y="38684"/>
                  <a:pt x="3690946" y="22982"/>
                </a:cubicBezTo>
                <a:cubicBezTo>
                  <a:pt x="3699763" y="19710"/>
                  <a:pt x="3705729" y="15021"/>
                  <a:pt x="3709719" y="939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01600" rotWithShape="0" algn="bl" dir="9120000" dist="38100">
              <a:srgbClr val="000000">
                <a:alpha val="1451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Google Shape;1460;p26"/>
          <p:cNvSpPr/>
          <p:nvPr/>
        </p:nvSpPr>
        <p:spPr>
          <a:xfrm flipH="1">
            <a:off x="6404363" y="0"/>
            <a:ext cx="2784827" cy="2106092"/>
          </a:xfrm>
          <a:custGeom>
            <a:rect b="b" l="l" r="r" t="t"/>
            <a:pathLst>
              <a:path extrusionOk="0" h="2808122" w="3713102">
                <a:moveTo>
                  <a:pt x="3713102" y="0"/>
                </a:moveTo>
                <a:lnTo>
                  <a:pt x="0" y="0"/>
                </a:lnTo>
                <a:lnTo>
                  <a:pt x="0" y="2808122"/>
                </a:lnTo>
                <a:lnTo>
                  <a:pt x="10930" y="2793746"/>
                </a:lnTo>
                <a:cubicBezTo>
                  <a:pt x="49199" y="2756861"/>
                  <a:pt x="97545" y="2745107"/>
                  <a:pt x="152130" y="2745762"/>
                </a:cubicBezTo>
                <a:cubicBezTo>
                  <a:pt x="237746" y="2746634"/>
                  <a:pt x="282486" y="2714356"/>
                  <a:pt x="319874" y="2631855"/>
                </a:cubicBezTo>
                <a:cubicBezTo>
                  <a:pt x="351653" y="2560446"/>
                  <a:pt x="420944" y="2504490"/>
                  <a:pt x="478769" y="2446789"/>
                </a:cubicBezTo>
                <a:cubicBezTo>
                  <a:pt x="495842" y="2430215"/>
                  <a:pt x="517152" y="2420991"/>
                  <a:pt x="528619" y="2396067"/>
                </a:cubicBezTo>
                <a:cubicBezTo>
                  <a:pt x="546938" y="2356936"/>
                  <a:pt x="581085" y="2334005"/>
                  <a:pt x="623707" y="2322291"/>
                </a:cubicBezTo>
                <a:cubicBezTo>
                  <a:pt x="740865" y="2289987"/>
                  <a:pt x="853812" y="2243976"/>
                  <a:pt x="960191" y="2185205"/>
                </a:cubicBezTo>
                <a:cubicBezTo>
                  <a:pt x="1003809" y="2161526"/>
                  <a:pt x="1033220" y="2113670"/>
                  <a:pt x="1051416" y="2073043"/>
                </a:cubicBezTo>
                <a:cubicBezTo>
                  <a:pt x="1080327" y="2009110"/>
                  <a:pt x="1146627" y="1971723"/>
                  <a:pt x="1162330" y="1896949"/>
                </a:cubicBezTo>
                <a:cubicBezTo>
                  <a:pt x="1169184" y="1863550"/>
                  <a:pt x="1221153" y="1835510"/>
                  <a:pt x="1253805" y="1810585"/>
                </a:cubicBezTo>
                <a:cubicBezTo>
                  <a:pt x="1291192" y="1781422"/>
                  <a:pt x="1315368" y="1745406"/>
                  <a:pt x="1341041" y="1709016"/>
                </a:cubicBezTo>
                <a:cubicBezTo>
                  <a:pt x="1384322" y="1645421"/>
                  <a:pt x="1446161" y="1596718"/>
                  <a:pt x="1518130" y="1569562"/>
                </a:cubicBezTo>
                <a:cubicBezTo>
                  <a:pt x="1565238" y="1551492"/>
                  <a:pt x="1589789" y="1503388"/>
                  <a:pt x="1628796" y="1473602"/>
                </a:cubicBezTo>
                <a:cubicBezTo>
                  <a:pt x="1649733" y="1457651"/>
                  <a:pt x="1662195" y="1429983"/>
                  <a:pt x="1693228" y="1428488"/>
                </a:cubicBezTo>
                <a:cubicBezTo>
                  <a:pt x="1699658" y="1417546"/>
                  <a:pt x="1711584" y="1411029"/>
                  <a:pt x="1724258" y="1411539"/>
                </a:cubicBezTo>
                <a:lnTo>
                  <a:pt x="1751676" y="1386614"/>
                </a:lnTo>
                <a:cubicBezTo>
                  <a:pt x="1751987" y="1373940"/>
                  <a:pt x="1760375" y="1362899"/>
                  <a:pt x="1772488" y="1359197"/>
                </a:cubicBezTo>
                <a:cubicBezTo>
                  <a:pt x="1823958" y="1310220"/>
                  <a:pt x="1899230" y="1302743"/>
                  <a:pt x="1952195" y="1255634"/>
                </a:cubicBezTo>
                <a:cubicBezTo>
                  <a:pt x="1995315" y="1217250"/>
                  <a:pt x="2041052" y="1183228"/>
                  <a:pt x="2080310" y="1139361"/>
                </a:cubicBezTo>
                <a:cubicBezTo>
                  <a:pt x="2166174" y="1043401"/>
                  <a:pt x="2254034" y="948936"/>
                  <a:pt x="2345882" y="857961"/>
                </a:cubicBezTo>
                <a:cubicBezTo>
                  <a:pt x="2434988" y="770725"/>
                  <a:pt x="2537180" y="702305"/>
                  <a:pt x="2629900" y="621176"/>
                </a:cubicBezTo>
                <a:cubicBezTo>
                  <a:pt x="2664296" y="590644"/>
                  <a:pt x="2702306" y="553505"/>
                  <a:pt x="2717136" y="511756"/>
                </a:cubicBezTo>
                <a:cubicBezTo>
                  <a:pt x="2752404" y="412805"/>
                  <a:pt x="2837896" y="387257"/>
                  <a:pt x="2918776" y="353359"/>
                </a:cubicBezTo>
                <a:cubicBezTo>
                  <a:pt x="3010251" y="314976"/>
                  <a:pt x="3103594" y="281202"/>
                  <a:pt x="3195442" y="243815"/>
                </a:cubicBezTo>
                <a:cubicBezTo>
                  <a:pt x="3207531" y="239079"/>
                  <a:pt x="3215631" y="224000"/>
                  <a:pt x="3225850" y="214154"/>
                </a:cubicBezTo>
                <a:cubicBezTo>
                  <a:pt x="3319442" y="124301"/>
                  <a:pt x="3419017" y="50773"/>
                  <a:pt x="3560091" y="56880"/>
                </a:cubicBezTo>
                <a:cubicBezTo>
                  <a:pt x="3603709" y="58749"/>
                  <a:pt x="3648699" y="38684"/>
                  <a:pt x="3690946" y="22982"/>
                </a:cubicBezTo>
                <a:cubicBezTo>
                  <a:pt x="3699763" y="19710"/>
                  <a:pt x="3705729" y="15021"/>
                  <a:pt x="3709719" y="93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61" name="Google Shape;1461;p26"/>
          <p:cNvGrpSpPr/>
          <p:nvPr/>
        </p:nvGrpSpPr>
        <p:grpSpPr>
          <a:xfrm>
            <a:off x="4136231" y="4043784"/>
            <a:ext cx="5008085" cy="1099895"/>
            <a:chOff x="-2474" y="4177944"/>
            <a:chExt cx="12202937" cy="2680057"/>
          </a:xfrm>
        </p:grpSpPr>
        <p:sp>
          <p:nvSpPr>
            <p:cNvPr id="1462" name="Google Shape;1462;p26"/>
            <p:cNvSpPr/>
            <p:nvPr/>
          </p:nvSpPr>
          <p:spPr>
            <a:xfrm>
              <a:off x="7648" y="4177944"/>
              <a:ext cx="12192815" cy="2612324"/>
            </a:xfrm>
            <a:custGeom>
              <a:rect b="b" l="l" r="r" t="t"/>
              <a:pathLst>
                <a:path extrusionOk="0" h="2612324" w="12192815">
                  <a:moveTo>
                    <a:pt x="8377369" y="2611819"/>
                  </a:moveTo>
                  <a:lnTo>
                    <a:pt x="6844815" y="2611819"/>
                  </a:lnTo>
                  <a:lnTo>
                    <a:pt x="6166878" y="2611819"/>
                  </a:lnTo>
                  <a:lnTo>
                    <a:pt x="5525418" y="2611819"/>
                  </a:lnTo>
                  <a:lnTo>
                    <a:pt x="4865674" y="2611819"/>
                  </a:lnTo>
                  <a:lnTo>
                    <a:pt x="4210275" y="2611819"/>
                  </a:lnTo>
                  <a:lnTo>
                    <a:pt x="3550622" y="2611819"/>
                  </a:lnTo>
                  <a:lnTo>
                    <a:pt x="2922648" y="2611819"/>
                  </a:lnTo>
                  <a:lnTo>
                    <a:pt x="2240366" y="2611819"/>
                  </a:lnTo>
                  <a:lnTo>
                    <a:pt x="1580713" y="2611819"/>
                  </a:lnTo>
                  <a:lnTo>
                    <a:pt x="926038" y="2609104"/>
                  </a:lnTo>
                  <a:lnTo>
                    <a:pt x="266385" y="2609104"/>
                  </a:lnTo>
                  <a:cubicBezTo>
                    <a:pt x="189902" y="2609104"/>
                    <a:pt x="113329" y="2609738"/>
                    <a:pt x="36846" y="2608199"/>
                  </a:cubicBezTo>
                  <a:cubicBezTo>
                    <a:pt x="24445" y="2608199"/>
                    <a:pt x="12226" y="2597518"/>
                    <a:pt x="7" y="2591816"/>
                  </a:cubicBezTo>
                  <a:cubicBezTo>
                    <a:pt x="6893" y="2581824"/>
                    <a:pt x="14326" y="2572211"/>
                    <a:pt x="22273" y="2563033"/>
                  </a:cubicBezTo>
                  <a:cubicBezTo>
                    <a:pt x="49427" y="2535065"/>
                    <a:pt x="75947" y="2507097"/>
                    <a:pt x="103734" y="2480486"/>
                  </a:cubicBezTo>
                  <a:cubicBezTo>
                    <a:pt x="112785" y="2471435"/>
                    <a:pt x="126091" y="2461117"/>
                    <a:pt x="137224" y="2461388"/>
                  </a:cubicBezTo>
                  <a:cubicBezTo>
                    <a:pt x="184471" y="2462383"/>
                    <a:pt x="231990" y="2472883"/>
                    <a:pt x="278513" y="2469263"/>
                  </a:cubicBezTo>
                  <a:cubicBezTo>
                    <a:pt x="345402" y="2464284"/>
                    <a:pt x="417812" y="2462565"/>
                    <a:pt x="476011" y="2435411"/>
                  </a:cubicBezTo>
                  <a:cubicBezTo>
                    <a:pt x="538736" y="2406266"/>
                    <a:pt x="596392" y="2406628"/>
                    <a:pt x="657036" y="2419481"/>
                  </a:cubicBezTo>
                  <a:cubicBezTo>
                    <a:pt x="711977" y="2431157"/>
                    <a:pt x="765650" y="2433601"/>
                    <a:pt x="818238" y="2417127"/>
                  </a:cubicBezTo>
                  <a:cubicBezTo>
                    <a:pt x="836340" y="2411425"/>
                    <a:pt x="850551" y="2391422"/>
                    <a:pt x="867929" y="2380289"/>
                  </a:cubicBezTo>
                  <a:cubicBezTo>
                    <a:pt x="888566" y="2366984"/>
                    <a:pt x="909474" y="2350601"/>
                    <a:pt x="932464" y="2345442"/>
                  </a:cubicBezTo>
                  <a:cubicBezTo>
                    <a:pt x="992565" y="2332046"/>
                    <a:pt x="1055199" y="2328516"/>
                    <a:pt x="1114303" y="2312133"/>
                  </a:cubicBezTo>
                  <a:cubicBezTo>
                    <a:pt x="1145349" y="2303082"/>
                    <a:pt x="1170421" y="2274842"/>
                    <a:pt x="1199657" y="2257826"/>
                  </a:cubicBezTo>
                  <a:cubicBezTo>
                    <a:pt x="1222448" y="2243081"/>
                    <a:pt x="1247393" y="2231967"/>
                    <a:pt x="1273605" y="2224879"/>
                  </a:cubicBezTo>
                  <a:cubicBezTo>
                    <a:pt x="1304017" y="2218453"/>
                    <a:pt x="1336964" y="2223069"/>
                    <a:pt x="1367828" y="2219449"/>
                  </a:cubicBezTo>
                  <a:cubicBezTo>
                    <a:pt x="1431187" y="2212117"/>
                    <a:pt x="1457888" y="2158444"/>
                    <a:pt x="1484408" y="2112463"/>
                  </a:cubicBezTo>
                  <a:cubicBezTo>
                    <a:pt x="1511562" y="2064673"/>
                    <a:pt x="1546228" y="2047023"/>
                    <a:pt x="1598544" y="2053269"/>
                  </a:cubicBezTo>
                  <a:cubicBezTo>
                    <a:pt x="1693138" y="2064591"/>
                    <a:pt x="1788891" y="2045575"/>
                    <a:pt x="1871982" y="1998961"/>
                  </a:cubicBezTo>
                  <a:cubicBezTo>
                    <a:pt x="1918776" y="1973346"/>
                    <a:pt x="1966205" y="1975428"/>
                    <a:pt x="2014991" y="1971807"/>
                  </a:cubicBezTo>
                  <a:cubicBezTo>
                    <a:pt x="2041185" y="1968766"/>
                    <a:pt x="2067162" y="1964014"/>
                    <a:pt x="2092741" y="1957597"/>
                  </a:cubicBezTo>
                  <a:cubicBezTo>
                    <a:pt x="2098534" y="1956511"/>
                    <a:pt x="2105594" y="1951170"/>
                    <a:pt x="2109486" y="1953071"/>
                  </a:cubicBezTo>
                  <a:cubicBezTo>
                    <a:pt x="2156733" y="1975518"/>
                    <a:pt x="2207058" y="1993802"/>
                    <a:pt x="2249418" y="2023490"/>
                  </a:cubicBezTo>
                  <a:cubicBezTo>
                    <a:pt x="2296937" y="2056798"/>
                    <a:pt x="2336672" y="2101149"/>
                    <a:pt x="2380570" y="2139798"/>
                  </a:cubicBezTo>
                  <a:cubicBezTo>
                    <a:pt x="2410439" y="2165956"/>
                    <a:pt x="2458682" y="2159620"/>
                    <a:pt x="2473164" y="2123416"/>
                  </a:cubicBezTo>
                  <a:cubicBezTo>
                    <a:pt x="2496697" y="2064220"/>
                    <a:pt x="2512899" y="2002129"/>
                    <a:pt x="2534531" y="1942391"/>
                  </a:cubicBezTo>
                  <a:cubicBezTo>
                    <a:pt x="2541501" y="1923021"/>
                    <a:pt x="2554263" y="1893333"/>
                    <a:pt x="2567387" y="1891704"/>
                  </a:cubicBezTo>
                  <a:cubicBezTo>
                    <a:pt x="2586304" y="1889260"/>
                    <a:pt x="2614725" y="1902565"/>
                    <a:pt x="2627487" y="1918857"/>
                  </a:cubicBezTo>
                  <a:cubicBezTo>
                    <a:pt x="2701164" y="2011062"/>
                    <a:pt x="2772732" y="2104951"/>
                    <a:pt x="2842182" y="2200532"/>
                  </a:cubicBezTo>
                  <a:cubicBezTo>
                    <a:pt x="2869336" y="2238094"/>
                    <a:pt x="2885990" y="2283803"/>
                    <a:pt x="2914592" y="2320460"/>
                  </a:cubicBezTo>
                  <a:cubicBezTo>
                    <a:pt x="2928893" y="2338563"/>
                    <a:pt x="2957948" y="2348157"/>
                    <a:pt x="2982205" y="2354312"/>
                  </a:cubicBezTo>
                  <a:cubicBezTo>
                    <a:pt x="2987636" y="2355670"/>
                    <a:pt x="3004561" y="2327158"/>
                    <a:pt x="3009359" y="2310957"/>
                  </a:cubicBezTo>
                  <a:cubicBezTo>
                    <a:pt x="3019948" y="2276743"/>
                    <a:pt x="3025922" y="2241081"/>
                    <a:pt x="3034159" y="2206053"/>
                  </a:cubicBezTo>
                  <a:cubicBezTo>
                    <a:pt x="3036512" y="2195825"/>
                    <a:pt x="3044387" y="2184511"/>
                    <a:pt x="3041943" y="2175913"/>
                  </a:cubicBezTo>
                  <a:cubicBezTo>
                    <a:pt x="3024836" y="2113549"/>
                    <a:pt x="3064300" y="2104951"/>
                    <a:pt x="3110189" y="2100968"/>
                  </a:cubicBezTo>
                  <a:cubicBezTo>
                    <a:pt x="3125214" y="2099701"/>
                    <a:pt x="3139968" y="2096171"/>
                    <a:pt x="3154993" y="2094813"/>
                  </a:cubicBezTo>
                  <a:cubicBezTo>
                    <a:pt x="3271301" y="2084767"/>
                    <a:pt x="3354120" y="1998508"/>
                    <a:pt x="3368602" y="1882562"/>
                  </a:cubicBezTo>
                  <a:cubicBezTo>
                    <a:pt x="3371408" y="1860477"/>
                    <a:pt x="3402544" y="1834952"/>
                    <a:pt x="3426620" y="1824091"/>
                  </a:cubicBezTo>
                  <a:cubicBezTo>
                    <a:pt x="3480384" y="1799472"/>
                    <a:pt x="3539036" y="1785624"/>
                    <a:pt x="3593434" y="1762181"/>
                  </a:cubicBezTo>
                  <a:cubicBezTo>
                    <a:pt x="3615791" y="1752587"/>
                    <a:pt x="3634346" y="1731316"/>
                    <a:pt x="3651271" y="1712308"/>
                  </a:cubicBezTo>
                  <a:cubicBezTo>
                    <a:pt x="3684942" y="1674474"/>
                    <a:pt x="3713997" y="1632205"/>
                    <a:pt x="3749930" y="1596634"/>
                  </a:cubicBezTo>
                  <a:cubicBezTo>
                    <a:pt x="3764231" y="1582605"/>
                    <a:pt x="3791203" y="1580704"/>
                    <a:pt x="3813288" y="1575092"/>
                  </a:cubicBezTo>
                  <a:cubicBezTo>
                    <a:pt x="3857096" y="1563688"/>
                    <a:pt x="3900995" y="1552464"/>
                    <a:pt x="3945346" y="1543232"/>
                  </a:cubicBezTo>
                  <a:cubicBezTo>
                    <a:pt x="3976754" y="1536715"/>
                    <a:pt x="4009428" y="1528026"/>
                    <a:pt x="4040655" y="1530560"/>
                  </a:cubicBezTo>
                  <a:cubicBezTo>
                    <a:pt x="4083196" y="1533909"/>
                    <a:pt x="4116233" y="1533094"/>
                    <a:pt x="4148636" y="1496075"/>
                  </a:cubicBezTo>
                  <a:cubicBezTo>
                    <a:pt x="4168458" y="1473266"/>
                    <a:pt x="4208012" y="1460413"/>
                    <a:pt x="4240144" y="1457154"/>
                  </a:cubicBezTo>
                  <a:cubicBezTo>
                    <a:pt x="4318609" y="1448719"/>
                    <a:pt x="4397509" y="1468586"/>
                    <a:pt x="4462623" y="1513182"/>
                  </a:cubicBezTo>
                  <a:cubicBezTo>
                    <a:pt x="4496475" y="1536443"/>
                    <a:pt x="4511591" y="1585591"/>
                    <a:pt x="4539649" y="1619081"/>
                  </a:cubicBezTo>
                  <a:cubicBezTo>
                    <a:pt x="4558204" y="1641347"/>
                    <a:pt x="4583910" y="1671850"/>
                    <a:pt x="4607534" y="1672936"/>
                  </a:cubicBezTo>
                  <a:cubicBezTo>
                    <a:pt x="4686913" y="1676375"/>
                    <a:pt x="4713976" y="1736294"/>
                    <a:pt x="4749004" y="1787977"/>
                  </a:cubicBezTo>
                  <a:cubicBezTo>
                    <a:pt x="4776158" y="1828074"/>
                    <a:pt x="4795708" y="1873692"/>
                    <a:pt x="4824220" y="1912793"/>
                  </a:cubicBezTo>
                  <a:cubicBezTo>
                    <a:pt x="4852731" y="1951895"/>
                    <a:pt x="4888665" y="1943115"/>
                    <a:pt x="4904142" y="1896772"/>
                  </a:cubicBezTo>
                  <a:cubicBezTo>
                    <a:pt x="4916543" y="1859934"/>
                    <a:pt x="4931296" y="1823729"/>
                    <a:pt x="4940347" y="1786167"/>
                  </a:cubicBezTo>
                  <a:cubicBezTo>
                    <a:pt x="4950303" y="1745708"/>
                    <a:pt x="4983793" y="1729868"/>
                    <a:pt x="5013390" y="1712942"/>
                  </a:cubicBezTo>
                  <a:cubicBezTo>
                    <a:pt x="5121009" y="1651303"/>
                    <a:pt x="5188169" y="1556537"/>
                    <a:pt x="5236322" y="1446746"/>
                  </a:cubicBezTo>
                  <a:cubicBezTo>
                    <a:pt x="5255510" y="1402847"/>
                    <a:pt x="5289000" y="1388275"/>
                    <a:pt x="5326834" y="1401490"/>
                  </a:cubicBezTo>
                  <a:cubicBezTo>
                    <a:pt x="5416532" y="1432626"/>
                    <a:pt x="5484507" y="1401490"/>
                    <a:pt x="5546508" y="1340485"/>
                  </a:cubicBezTo>
                  <a:cubicBezTo>
                    <a:pt x="5571580" y="1316046"/>
                    <a:pt x="5595474" y="1310525"/>
                    <a:pt x="5631046" y="1327179"/>
                  </a:cubicBezTo>
                  <a:cubicBezTo>
                    <a:pt x="5693861" y="1356595"/>
                    <a:pt x="5760659" y="1376870"/>
                    <a:pt x="5832345" y="1365285"/>
                  </a:cubicBezTo>
                  <a:cubicBezTo>
                    <a:pt x="5841360" y="1363303"/>
                    <a:pt x="5850729" y="1363773"/>
                    <a:pt x="5859499" y="1366642"/>
                  </a:cubicBezTo>
                  <a:cubicBezTo>
                    <a:pt x="5926387" y="1394701"/>
                    <a:pt x="5978342" y="1371621"/>
                    <a:pt x="6020520" y="1319214"/>
                  </a:cubicBezTo>
                  <a:cubicBezTo>
                    <a:pt x="6052290" y="1279660"/>
                    <a:pt x="6087952" y="1302017"/>
                    <a:pt x="6123071" y="1309529"/>
                  </a:cubicBezTo>
                  <a:cubicBezTo>
                    <a:pt x="6145065" y="1314236"/>
                    <a:pt x="6174482" y="1330166"/>
                    <a:pt x="6187425" y="1321477"/>
                  </a:cubicBezTo>
                  <a:cubicBezTo>
                    <a:pt x="6219738" y="1299573"/>
                    <a:pt x="6254585" y="1271242"/>
                    <a:pt x="6270244" y="1237210"/>
                  </a:cubicBezTo>
                  <a:cubicBezTo>
                    <a:pt x="6301380" y="1169416"/>
                    <a:pt x="6321835" y="1096463"/>
                    <a:pt x="6343740" y="1024778"/>
                  </a:cubicBezTo>
                  <a:cubicBezTo>
                    <a:pt x="6358312" y="977168"/>
                    <a:pt x="6384380" y="962324"/>
                    <a:pt x="6429907" y="982327"/>
                  </a:cubicBezTo>
                  <a:cubicBezTo>
                    <a:pt x="6468284" y="999163"/>
                    <a:pt x="6506028" y="1017899"/>
                    <a:pt x="6545219" y="1032562"/>
                  </a:cubicBezTo>
                  <a:cubicBezTo>
                    <a:pt x="6601428" y="1053651"/>
                    <a:pt x="6650033" y="1028127"/>
                    <a:pt x="6699090" y="1004503"/>
                  </a:cubicBezTo>
                  <a:cubicBezTo>
                    <a:pt x="6797387" y="957346"/>
                    <a:pt x="6813588" y="960695"/>
                    <a:pt x="6893239" y="1033919"/>
                  </a:cubicBezTo>
                  <a:cubicBezTo>
                    <a:pt x="6896588" y="1036997"/>
                    <a:pt x="6900209" y="1039803"/>
                    <a:pt x="6903196" y="1042970"/>
                  </a:cubicBezTo>
                  <a:cubicBezTo>
                    <a:pt x="6975606" y="1123798"/>
                    <a:pt x="6996605" y="1123708"/>
                    <a:pt x="7079152" y="1044057"/>
                  </a:cubicBezTo>
                  <a:cubicBezTo>
                    <a:pt x="7127757" y="997171"/>
                    <a:pt x="7173013" y="1013373"/>
                    <a:pt x="7222885" y="1013192"/>
                  </a:cubicBezTo>
                  <a:cubicBezTo>
                    <a:pt x="7250265" y="1013427"/>
                    <a:pt x="7277636" y="1011789"/>
                    <a:pt x="7304799" y="1008304"/>
                  </a:cubicBezTo>
                  <a:cubicBezTo>
                    <a:pt x="7347158" y="1002240"/>
                    <a:pt x="7389427" y="985495"/>
                    <a:pt x="7431516" y="987306"/>
                  </a:cubicBezTo>
                  <a:cubicBezTo>
                    <a:pt x="7493788" y="989930"/>
                    <a:pt x="7539316" y="966488"/>
                    <a:pt x="7567284" y="915982"/>
                  </a:cubicBezTo>
                  <a:cubicBezTo>
                    <a:pt x="7605299" y="846559"/>
                    <a:pt x="7642952" y="812979"/>
                    <a:pt x="7729482" y="852623"/>
                  </a:cubicBezTo>
                  <a:cubicBezTo>
                    <a:pt x="7790125" y="880592"/>
                    <a:pt x="7859457" y="852623"/>
                    <a:pt x="7915304" y="812979"/>
                  </a:cubicBezTo>
                  <a:cubicBezTo>
                    <a:pt x="7951509" y="787273"/>
                    <a:pt x="7984002" y="763650"/>
                    <a:pt x="8032336" y="787364"/>
                  </a:cubicBezTo>
                  <a:cubicBezTo>
                    <a:pt x="8047813" y="794967"/>
                    <a:pt x="8074786" y="788903"/>
                    <a:pt x="8092346" y="780485"/>
                  </a:cubicBezTo>
                  <a:cubicBezTo>
                    <a:pt x="8133800" y="760572"/>
                    <a:pt x="8170458" y="724548"/>
                    <a:pt x="8213451" y="715226"/>
                  </a:cubicBezTo>
                  <a:cubicBezTo>
                    <a:pt x="8273732" y="702101"/>
                    <a:pt x="8337906" y="707079"/>
                    <a:pt x="8400358" y="704726"/>
                  </a:cubicBezTo>
                  <a:cubicBezTo>
                    <a:pt x="8470867" y="702101"/>
                    <a:pt x="8539657" y="722829"/>
                    <a:pt x="8611886" y="683908"/>
                  </a:cubicBezTo>
                  <a:cubicBezTo>
                    <a:pt x="8664220" y="657597"/>
                    <a:pt x="8724157" y="650609"/>
                    <a:pt x="8781144" y="664177"/>
                  </a:cubicBezTo>
                  <a:cubicBezTo>
                    <a:pt x="8896275" y="689792"/>
                    <a:pt x="9012765" y="696761"/>
                    <a:pt x="9116039" y="616115"/>
                  </a:cubicBezTo>
                  <a:cubicBezTo>
                    <a:pt x="9168083" y="575565"/>
                    <a:pt x="9233705" y="594211"/>
                    <a:pt x="9291995" y="596021"/>
                  </a:cubicBezTo>
                  <a:cubicBezTo>
                    <a:pt x="9357435" y="598012"/>
                    <a:pt x="9413915" y="580543"/>
                    <a:pt x="9474467" y="559273"/>
                  </a:cubicBezTo>
                  <a:cubicBezTo>
                    <a:pt x="9520900" y="542890"/>
                    <a:pt x="9572945" y="528408"/>
                    <a:pt x="9631144" y="542709"/>
                  </a:cubicBezTo>
                  <a:cubicBezTo>
                    <a:pt x="9692783" y="557915"/>
                    <a:pt x="9761120" y="560812"/>
                    <a:pt x="9823302" y="521982"/>
                  </a:cubicBezTo>
                  <a:cubicBezTo>
                    <a:pt x="9891910" y="479441"/>
                    <a:pt x="9965587" y="485053"/>
                    <a:pt x="9987763" y="529042"/>
                  </a:cubicBezTo>
                  <a:cubicBezTo>
                    <a:pt x="10004598" y="562532"/>
                    <a:pt x="10018627" y="597379"/>
                    <a:pt x="10033019" y="632045"/>
                  </a:cubicBezTo>
                  <a:cubicBezTo>
                    <a:pt x="10058996" y="695404"/>
                    <a:pt x="10058181" y="694046"/>
                    <a:pt x="10118824" y="663724"/>
                  </a:cubicBezTo>
                  <a:cubicBezTo>
                    <a:pt x="10152223" y="647070"/>
                    <a:pt x="10188881" y="637023"/>
                    <a:pt x="10222461" y="620550"/>
                  </a:cubicBezTo>
                  <a:cubicBezTo>
                    <a:pt x="10277402" y="593396"/>
                    <a:pt x="10331075" y="563618"/>
                    <a:pt x="10385383" y="535378"/>
                  </a:cubicBezTo>
                  <a:cubicBezTo>
                    <a:pt x="10397240" y="529223"/>
                    <a:pt x="10410002" y="520624"/>
                    <a:pt x="10422492" y="520443"/>
                  </a:cubicBezTo>
                  <a:cubicBezTo>
                    <a:pt x="10524590" y="519448"/>
                    <a:pt x="10597000" y="455455"/>
                    <a:pt x="10675384" y="403863"/>
                  </a:cubicBezTo>
                  <a:cubicBezTo>
                    <a:pt x="10683349" y="397102"/>
                    <a:pt x="10692582" y="392079"/>
                    <a:pt x="10702538" y="389110"/>
                  </a:cubicBezTo>
                  <a:cubicBezTo>
                    <a:pt x="10795585" y="376619"/>
                    <a:pt x="10869261" y="322674"/>
                    <a:pt x="10931896" y="262393"/>
                  </a:cubicBezTo>
                  <a:cubicBezTo>
                    <a:pt x="10973712" y="221843"/>
                    <a:pt x="11020236" y="170613"/>
                    <a:pt x="11014443" y="99471"/>
                  </a:cubicBezTo>
                  <a:cubicBezTo>
                    <a:pt x="11013538" y="88338"/>
                    <a:pt x="11022589" y="76300"/>
                    <a:pt x="11026933" y="64624"/>
                  </a:cubicBezTo>
                  <a:cubicBezTo>
                    <a:pt x="11038429" y="72136"/>
                    <a:pt x="11052096" y="77567"/>
                    <a:pt x="11060876" y="87342"/>
                  </a:cubicBezTo>
                  <a:cubicBezTo>
                    <a:pt x="11103055" y="134318"/>
                    <a:pt x="11112378" y="194237"/>
                    <a:pt x="11119527" y="253342"/>
                  </a:cubicBezTo>
                  <a:cubicBezTo>
                    <a:pt x="11129755" y="337246"/>
                    <a:pt x="11165779" y="361142"/>
                    <a:pt x="11249051" y="354896"/>
                  </a:cubicBezTo>
                  <a:cubicBezTo>
                    <a:pt x="11298742" y="351185"/>
                    <a:pt x="11344631" y="348651"/>
                    <a:pt x="11387987" y="321226"/>
                  </a:cubicBezTo>
                  <a:cubicBezTo>
                    <a:pt x="11395952" y="316157"/>
                    <a:pt x="11419485" y="324122"/>
                    <a:pt x="11427813" y="333355"/>
                  </a:cubicBezTo>
                  <a:cubicBezTo>
                    <a:pt x="11454966" y="364129"/>
                    <a:pt x="11485469" y="364762"/>
                    <a:pt x="11516786" y="344669"/>
                  </a:cubicBezTo>
                  <a:cubicBezTo>
                    <a:pt x="11542853" y="328014"/>
                    <a:pt x="11565663" y="306110"/>
                    <a:pt x="11591096" y="288098"/>
                  </a:cubicBezTo>
                  <a:cubicBezTo>
                    <a:pt x="11601505" y="280767"/>
                    <a:pt x="11615987" y="271716"/>
                    <a:pt x="11626758" y="273707"/>
                  </a:cubicBezTo>
                  <a:cubicBezTo>
                    <a:pt x="11692198" y="285836"/>
                    <a:pt x="11714103" y="238679"/>
                    <a:pt x="11736278" y="194509"/>
                  </a:cubicBezTo>
                  <a:cubicBezTo>
                    <a:pt x="11760264" y="146537"/>
                    <a:pt x="11779181" y="95941"/>
                    <a:pt x="11802262" y="47426"/>
                  </a:cubicBezTo>
                  <a:cubicBezTo>
                    <a:pt x="11827604" y="-5795"/>
                    <a:pt x="11865620" y="-14756"/>
                    <a:pt x="11912596" y="21268"/>
                  </a:cubicBezTo>
                  <a:cubicBezTo>
                    <a:pt x="11940926" y="43082"/>
                    <a:pt x="11964912" y="71050"/>
                    <a:pt x="11994691" y="90148"/>
                  </a:cubicBezTo>
                  <a:cubicBezTo>
                    <a:pt x="12028180" y="110350"/>
                    <a:pt x="12063299" y="127502"/>
                    <a:pt x="12099866" y="141378"/>
                  </a:cubicBezTo>
                  <a:cubicBezTo>
                    <a:pt x="12113262" y="146673"/>
                    <a:pt x="12128287" y="146673"/>
                    <a:pt x="12141683" y="141378"/>
                  </a:cubicBezTo>
                  <a:cubicBezTo>
                    <a:pt x="12180602" y="122189"/>
                    <a:pt x="12185581" y="141378"/>
                    <a:pt x="12185581" y="173691"/>
                  </a:cubicBezTo>
                  <a:cubicBezTo>
                    <a:pt x="12185581" y="264203"/>
                    <a:pt x="12187662" y="354082"/>
                    <a:pt x="12187662" y="444232"/>
                  </a:cubicBezTo>
                  <a:cubicBezTo>
                    <a:pt x="12187662" y="619102"/>
                    <a:pt x="12185218" y="793971"/>
                    <a:pt x="12186123" y="969203"/>
                  </a:cubicBezTo>
                  <a:cubicBezTo>
                    <a:pt x="12187120" y="1162175"/>
                    <a:pt x="12192460" y="1355057"/>
                    <a:pt x="12192822" y="1548029"/>
                  </a:cubicBezTo>
                  <a:cubicBezTo>
                    <a:pt x="12192822" y="1784447"/>
                    <a:pt x="12190649" y="2020956"/>
                    <a:pt x="12189020" y="2257374"/>
                  </a:cubicBezTo>
                  <a:cubicBezTo>
                    <a:pt x="12188386" y="2361372"/>
                    <a:pt x="12186123" y="2465552"/>
                    <a:pt x="12186667" y="2569278"/>
                  </a:cubicBezTo>
                  <a:cubicBezTo>
                    <a:pt x="12186667" y="2599600"/>
                    <a:pt x="12179607" y="2611639"/>
                    <a:pt x="12146570" y="2611457"/>
                  </a:cubicBezTo>
                  <a:cubicBezTo>
                    <a:pt x="11891959" y="2610371"/>
                    <a:pt x="11637349" y="2611457"/>
                    <a:pt x="11382738" y="2611457"/>
                  </a:cubicBezTo>
                  <a:lnTo>
                    <a:pt x="10808890" y="2611910"/>
                  </a:lnTo>
                  <a:lnTo>
                    <a:pt x="10148965" y="2611910"/>
                  </a:lnTo>
                  <a:lnTo>
                    <a:pt x="9488949" y="2611910"/>
                  </a:lnTo>
                  <a:lnTo>
                    <a:pt x="8837986" y="261191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rotWithShape="0" dir="16200000" dist="38100">
                <a:srgbClr val="000000">
                  <a:alpha val="12550"/>
                </a:srgbClr>
              </a:outerShdw>
            </a:effectLst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3" name="Google Shape;1463;p26"/>
            <p:cNvSpPr/>
            <p:nvPr/>
          </p:nvSpPr>
          <p:spPr>
            <a:xfrm>
              <a:off x="-2474" y="4245677"/>
              <a:ext cx="12192815" cy="2612324"/>
            </a:xfrm>
            <a:custGeom>
              <a:rect b="b" l="l" r="r" t="t"/>
              <a:pathLst>
                <a:path extrusionOk="0" h="2612324" w="12192815">
                  <a:moveTo>
                    <a:pt x="8377369" y="2611819"/>
                  </a:moveTo>
                  <a:lnTo>
                    <a:pt x="6844815" y="2611819"/>
                  </a:lnTo>
                  <a:lnTo>
                    <a:pt x="6166878" y="2611819"/>
                  </a:lnTo>
                  <a:lnTo>
                    <a:pt x="5525418" y="2611819"/>
                  </a:lnTo>
                  <a:lnTo>
                    <a:pt x="4865674" y="2611819"/>
                  </a:lnTo>
                  <a:lnTo>
                    <a:pt x="4210275" y="2611819"/>
                  </a:lnTo>
                  <a:lnTo>
                    <a:pt x="3550622" y="2611819"/>
                  </a:lnTo>
                  <a:lnTo>
                    <a:pt x="2922648" y="2611819"/>
                  </a:lnTo>
                  <a:lnTo>
                    <a:pt x="2240366" y="2611819"/>
                  </a:lnTo>
                  <a:lnTo>
                    <a:pt x="1580713" y="2611819"/>
                  </a:lnTo>
                  <a:lnTo>
                    <a:pt x="926038" y="2609104"/>
                  </a:lnTo>
                  <a:lnTo>
                    <a:pt x="266385" y="2609104"/>
                  </a:lnTo>
                  <a:cubicBezTo>
                    <a:pt x="189902" y="2609104"/>
                    <a:pt x="113329" y="2609738"/>
                    <a:pt x="36846" y="2608199"/>
                  </a:cubicBezTo>
                  <a:cubicBezTo>
                    <a:pt x="24445" y="2608199"/>
                    <a:pt x="12226" y="2597518"/>
                    <a:pt x="7" y="2591816"/>
                  </a:cubicBezTo>
                  <a:cubicBezTo>
                    <a:pt x="6893" y="2581824"/>
                    <a:pt x="14326" y="2572211"/>
                    <a:pt x="22273" y="2563033"/>
                  </a:cubicBezTo>
                  <a:cubicBezTo>
                    <a:pt x="49427" y="2535065"/>
                    <a:pt x="75947" y="2507097"/>
                    <a:pt x="103734" y="2480486"/>
                  </a:cubicBezTo>
                  <a:cubicBezTo>
                    <a:pt x="112785" y="2471435"/>
                    <a:pt x="126091" y="2461117"/>
                    <a:pt x="137224" y="2461388"/>
                  </a:cubicBezTo>
                  <a:cubicBezTo>
                    <a:pt x="184471" y="2462383"/>
                    <a:pt x="231990" y="2472883"/>
                    <a:pt x="278513" y="2469263"/>
                  </a:cubicBezTo>
                  <a:cubicBezTo>
                    <a:pt x="345402" y="2464284"/>
                    <a:pt x="417812" y="2462565"/>
                    <a:pt x="476011" y="2435411"/>
                  </a:cubicBezTo>
                  <a:cubicBezTo>
                    <a:pt x="538736" y="2406266"/>
                    <a:pt x="596392" y="2406628"/>
                    <a:pt x="657036" y="2419481"/>
                  </a:cubicBezTo>
                  <a:cubicBezTo>
                    <a:pt x="711977" y="2431157"/>
                    <a:pt x="765650" y="2433601"/>
                    <a:pt x="818238" y="2417127"/>
                  </a:cubicBezTo>
                  <a:cubicBezTo>
                    <a:pt x="836340" y="2411425"/>
                    <a:pt x="850551" y="2391422"/>
                    <a:pt x="867929" y="2380289"/>
                  </a:cubicBezTo>
                  <a:cubicBezTo>
                    <a:pt x="888566" y="2366984"/>
                    <a:pt x="909474" y="2350601"/>
                    <a:pt x="932464" y="2345442"/>
                  </a:cubicBezTo>
                  <a:cubicBezTo>
                    <a:pt x="992565" y="2332046"/>
                    <a:pt x="1055199" y="2328516"/>
                    <a:pt x="1114303" y="2312133"/>
                  </a:cubicBezTo>
                  <a:cubicBezTo>
                    <a:pt x="1145349" y="2303082"/>
                    <a:pt x="1170421" y="2274842"/>
                    <a:pt x="1199657" y="2257826"/>
                  </a:cubicBezTo>
                  <a:cubicBezTo>
                    <a:pt x="1222448" y="2243081"/>
                    <a:pt x="1247393" y="2231967"/>
                    <a:pt x="1273605" y="2224879"/>
                  </a:cubicBezTo>
                  <a:cubicBezTo>
                    <a:pt x="1304017" y="2218453"/>
                    <a:pt x="1336964" y="2223069"/>
                    <a:pt x="1367828" y="2219449"/>
                  </a:cubicBezTo>
                  <a:cubicBezTo>
                    <a:pt x="1431187" y="2212117"/>
                    <a:pt x="1457888" y="2158444"/>
                    <a:pt x="1484408" y="2112463"/>
                  </a:cubicBezTo>
                  <a:cubicBezTo>
                    <a:pt x="1511562" y="2064673"/>
                    <a:pt x="1546228" y="2047023"/>
                    <a:pt x="1598544" y="2053269"/>
                  </a:cubicBezTo>
                  <a:cubicBezTo>
                    <a:pt x="1693138" y="2064591"/>
                    <a:pt x="1788891" y="2045575"/>
                    <a:pt x="1871982" y="1998961"/>
                  </a:cubicBezTo>
                  <a:cubicBezTo>
                    <a:pt x="1918776" y="1973346"/>
                    <a:pt x="1966205" y="1975428"/>
                    <a:pt x="2014991" y="1971807"/>
                  </a:cubicBezTo>
                  <a:cubicBezTo>
                    <a:pt x="2041185" y="1968766"/>
                    <a:pt x="2067162" y="1964014"/>
                    <a:pt x="2092741" y="1957597"/>
                  </a:cubicBezTo>
                  <a:cubicBezTo>
                    <a:pt x="2098534" y="1956511"/>
                    <a:pt x="2105594" y="1951170"/>
                    <a:pt x="2109486" y="1953071"/>
                  </a:cubicBezTo>
                  <a:cubicBezTo>
                    <a:pt x="2156733" y="1975518"/>
                    <a:pt x="2207058" y="1993802"/>
                    <a:pt x="2249418" y="2023490"/>
                  </a:cubicBezTo>
                  <a:cubicBezTo>
                    <a:pt x="2296937" y="2056798"/>
                    <a:pt x="2336672" y="2101149"/>
                    <a:pt x="2380570" y="2139798"/>
                  </a:cubicBezTo>
                  <a:cubicBezTo>
                    <a:pt x="2410439" y="2165956"/>
                    <a:pt x="2458682" y="2159620"/>
                    <a:pt x="2473164" y="2123416"/>
                  </a:cubicBezTo>
                  <a:cubicBezTo>
                    <a:pt x="2496697" y="2064220"/>
                    <a:pt x="2512899" y="2002129"/>
                    <a:pt x="2534531" y="1942391"/>
                  </a:cubicBezTo>
                  <a:cubicBezTo>
                    <a:pt x="2541501" y="1923021"/>
                    <a:pt x="2554263" y="1893333"/>
                    <a:pt x="2567387" y="1891704"/>
                  </a:cubicBezTo>
                  <a:cubicBezTo>
                    <a:pt x="2586304" y="1889260"/>
                    <a:pt x="2614725" y="1902565"/>
                    <a:pt x="2627487" y="1918857"/>
                  </a:cubicBezTo>
                  <a:cubicBezTo>
                    <a:pt x="2701164" y="2011062"/>
                    <a:pt x="2772732" y="2104951"/>
                    <a:pt x="2842182" y="2200532"/>
                  </a:cubicBezTo>
                  <a:cubicBezTo>
                    <a:pt x="2869336" y="2238094"/>
                    <a:pt x="2885990" y="2283803"/>
                    <a:pt x="2914592" y="2320460"/>
                  </a:cubicBezTo>
                  <a:cubicBezTo>
                    <a:pt x="2928893" y="2338563"/>
                    <a:pt x="2957948" y="2348157"/>
                    <a:pt x="2982205" y="2354312"/>
                  </a:cubicBezTo>
                  <a:cubicBezTo>
                    <a:pt x="2987636" y="2355670"/>
                    <a:pt x="3004561" y="2327158"/>
                    <a:pt x="3009359" y="2310957"/>
                  </a:cubicBezTo>
                  <a:cubicBezTo>
                    <a:pt x="3019948" y="2276743"/>
                    <a:pt x="3025922" y="2241081"/>
                    <a:pt x="3034159" y="2206053"/>
                  </a:cubicBezTo>
                  <a:cubicBezTo>
                    <a:pt x="3036512" y="2195825"/>
                    <a:pt x="3044387" y="2184511"/>
                    <a:pt x="3041943" y="2175913"/>
                  </a:cubicBezTo>
                  <a:cubicBezTo>
                    <a:pt x="3024836" y="2113549"/>
                    <a:pt x="3064300" y="2104951"/>
                    <a:pt x="3110189" y="2100968"/>
                  </a:cubicBezTo>
                  <a:cubicBezTo>
                    <a:pt x="3125214" y="2099701"/>
                    <a:pt x="3139968" y="2096171"/>
                    <a:pt x="3154993" y="2094813"/>
                  </a:cubicBezTo>
                  <a:cubicBezTo>
                    <a:pt x="3271301" y="2084767"/>
                    <a:pt x="3354120" y="1998508"/>
                    <a:pt x="3368602" y="1882562"/>
                  </a:cubicBezTo>
                  <a:cubicBezTo>
                    <a:pt x="3371408" y="1860477"/>
                    <a:pt x="3402544" y="1834952"/>
                    <a:pt x="3426620" y="1824091"/>
                  </a:cubicBezTo>
                  <a:cubicBezTo>
                    <a:pt x="3480384" y="1799472"/>
                    <a:pt x="3539036" y="1785624"/>
                    <a:pt x="3593434" y="1762181"/>
                  </a:cubicBezTo>
                  <a:cubicBezTo>
                    <a:pt x="3615791" y="1752587"/>
                    <a:pt x="3634346" y="1731316"/>
                    <a:pt x="3651271" y="1712308"/>
                  </a:cubicBezTo>
                  <a:cubicBezTo>
                    <a:pt x="3684942" y="1674474"/>
                    <a:pt x="3713997" y="1632205"/>
                    <a:pt x="3749930" y="1596634"/>
                  </a:cubicBezTo>
                  <a:cubicBezTo>
                    <a:pt x="3764231" y="1582605"/>
                    <a:pt x="3791203" y="1580704"/>
                    <a:pt x="3813288" y="1575092"/>
                  </a:cubicBezTo>
                  <a:cubicBezTo>
                    <a:pt x="3857096" y="1563688"/>
                    <a:pt x="3900995" y="1552464"/>
                    <a:pt x="3945346" y="1543232"/>
                  </a:cubicBezTo>
                  <a:cubicBezTo>
                    <a:pt x="3976754" y="1536715"/>
                    <a:pt x="4009428" y="1528026"/>
                    <a:pt x="4040655" y="1530560"/>
                  </a:cubicBezTo>
                  <a:cubicBezTo>
                    <a:pt x="4083196" y="1533909"/>
                    <a:pt x="4116233" y="1533094"/>
                    <a:pt x="4148636" y="1496075"/>
                  </a:cubicBezTo>
                  <a:cubicBezTo>
                    <a:pt x="4168458" y="1473266"/>
                    <a:pt x="4208012" y="1460413"/>
                    <a:pt x="4240144" y="1457154"/>
                  </a:cubicBezTo>
                  <a:cubicBezTo>
                    <a:pt x="4318609" y="1448719"/>
                    <a:pt x="4397509" y="1468586"/>
                    <a:pt x="4462623" y="1513182"/>
                  </a:cubicBezTo>
                  <a:cubicBezTo>
                    <a:pt x="4496475" y="1536443"/>
                    <a:pt x="4511591" y="1585591"/>
                    <a:pt x="4539649" y="1619081"/>
                  </a:cubicBezTo>
                  <a:cubicBezTo>
                    <a:pt x="4558204" y="1641347"/>
                    <a:pt x="4583910" y="1671850"/>
                    <a:pt x="4607534" y="1672936"/>
                  </a:cubicBezTo>
                  <a:cubicBezTo>
                    <a:pt x="4686913" y="1676375"/>
                    <a:pt x="4713976" y="1736294"/>
                    <a:pt x="4749004" y="1787977"/>
                  </a:cubicBezTo>
                  <a:cubicBezTo>
                    <a:pt x="4776158" y="1828074"/>
                    <a:pt x="4795708" y="1873692"/>
                    <a:pt x="4824220" y="1912793"/>
                  </a:cubicBezTo>
                  <a:cubicBezTo>
                    <a:pt x="4852731" y="1951895"/>
                    <a:pt x="4888665" y="1943115"/>
                    <a:pt x="4904142" y="1896772"/>
                  </a:cubicBezTo>
                  <a:cubicBezTo>
                    <a:pt x="4916543" y="1859934"/>
                    <a:pt x="4931296" y="1823729"/>
                    <a:pt x="4940347" y="1786167"/>
                  </a:cubicBezTo>
                  <a:cubicBezTo>
                    <a:pt x="4950303" y="1745708"/>
                    <a:pt x="4983793" y="1729868"/>
                    <a:pt x="5013390" y="1712942"/>
                  </a:cubicBezTo>
                  <a:cubicBezTo>
                    <a:pt x="5121009" y="1651303"/>
                    <a:pt x="5188169" y="1556537"/>
                    <a:pt x="5236322" y="1446746"/>
                  </a:cubicBezTo>
                  <a:cubicBezTo>
                    <a:pt x="5255510" y="1402847"/>
                    <a:pt x="5289000" y="1388275"/>
                    <a:pt x="5326834" y="1401490"/>
                  </a:cubicBezTo>
                  <a:cubicBezTo>
                    <a:pt x="5416532" y="1432626"/>
                    <a:pt x="5484507" y="1401490"/>
                    <a:pt x="5546508" y="1340485"/>
                  </a:cubicBezTo>
                  <a:cubicBezTo>
                    <a:pt x="5571580" y="1316046"/>
                    <a:pt x="5595474" y="1310525"/>
                    <a:pt x="5631046" y="1327179"/>
                  </a:cubicBezTo>
                  <a:cubicBezTo>
                    <a:pt x="5693861" y="1356595"/>
                    <a:pt x="5760659" y="1376870"/>
                    <a:pt x="5832345" y="1365285"/>
                  </a:cubicBezTo>
                  <a:cubicBezTo>
                    <a:pt x="5841360" y="1363303"/>
                    <a:pt x="5850729" y="1363773"/>
                    <a:pt x="5859499" y="1366642"/>
                  </a:cubicBezTo>
                  <a:cubicBezTo>
                    <a:pt x="5926387" y="1394701"/>
                    <a:pt x="5978342" y="1371621"/>
                    <a:pt x="6020520" y="1319214"/>
                  </a:cubicBezTo>
                  <a:cubicBezTo>
                    <a:pt x="6052290" y="1279660"/>
                    <a:pt x="6087952" y="1302017"/>
                    <a:pt x="6123071" y="1309529"/>
                  </a:cubicBezTo>
                  <a:cubicBezTo>
                    <a:pt x="6145065" y="1314236"/>
                    <a:pt x="6174482" y="1330166"/>
                    <a:pt x="6187425" y="1321477"/>
                  </a:cubicBezTo>
                  <a:cubicBezTo>
                    <a:pt x="6219738" y="1299573"/>
                    <a:pt x="6254585" y="1271242"/>
                    <a:pt x="6270244" y="1237210"/>
                  </a:cubicBezTo>
                  <a:cubicBezTo>
                    <a:pt x="6301380" y="1169416"/>
                    <a:pt x="6321835" y="1096463"/>
                    <a:pt x="6343740" y="1024778"/>
                  </a:cubicBezTo>
                  <a:cubicBezTo>
                    <a:pt x="6358312" y="977168"/>
                    <a:pt x="6384380" y="962324"/>
                    <a:pt x="6429907" y="982327"/>
                  </a:cubicBezTo>
                  <a:cubicBezTo>
                    <a:pt x="6468284" y="999163"/>
                    <a:pt x="6506028" y="1017899"/>
                    <a:pt x="6545219" y="1032562"/>
                  </a:cubicBezTo>
                  <a:cubicBezTo>
                    <a:pt x="6601428" y="1053651"/>
                    <a:pt x="6650033" y="1028127"/>
                    <a:pt x="6699090" y="1004503"/>
                  </a:cubicBezTo>
                  <a:cubicBezTo>
                    <a:pt x="6797387" y="957346"/>
                    <a:pt x="6813588" y="960695"/>
                    <a:pt x="6893239" y="1033919"/>
                  </a:cubicBezTo>
                  <a:cubicBezTo>
                    <a:pt x="6896588" y="1036997"/>
                    <a:pt x="6900209" y="1039803"/>
                    <a:pt x="6903196" y="1042970"/>
                  </a:cubicBezTo>
                  <a:cubicBezTo>
                    <a:pt x="6975606" y="1123798"/>
                    <a:pt x="6996605" y="1123708"/>
                    <a:pt x="7079152" y="1044057"/>
                  </a:cubicBezTo>
                  <a:cubicBezTo>
                    <a:pt x="7127757" y="997171"/>
                    <a:pt x="7173013" y="1013373"/>
                    <a:pt x="7222885" y="1013192"/>
                  </a:cubicBezTo>
                  <a:cubicBezTo>
                    <a:pt x="7250265" y="1013427"/>
                    <a:pt x="7277636" y="1011789"/>
                    <a:pt x="7304799" y="1008304"/>
                  </a:cubicBezTo>
                  <a:cubicBezTo>
                    <a:pt x="7347158" y="1002240"/>
                    <a:pt x="7389427" y="985495"/>
                    <a:pt x="7431516" y="987306"/>
                  </a:cubicBezTo>
                  <a:cubicBezTo>
                    <a:pt x="7493788" y="989930"/>
                    <a:pt x="7539316" y="966488"/>
                    <a:pt x="7567284" y="915982"/>
                  </a:cubicBezTo>
                  <a:cubicBezTo>
                    <a:pt x="7605299" y="846559"/>
                    <a:pt x="7642952" y="812979"/>
                    <a:pt x="7729482" y="852623"/>
                  </a:cubicBezTo>
                  <a:cubicBezTo>
                    <a:pt x="7790125" y="880592"/>
                    <a:pt x="7859457" y="852623"/>
                    <a:pt x="7915304" y="812979"/>
                  </a:cubicBezTo>
                  <a:cubicBezTo>
                    <a:pt x="7951509" y="787273"/>
                    <a:pt x="7984002" y="763650"/>
                    <a:pt x="8032336" y="787364"/>
                  </a:cubicBezTo>
                  <a:cubicBezTo>
                    <a:pt x="8047813" y="794967"/>
                    <a:pt x="8074786" y="788903"/>
                    <a:pt x="8092346" y="780485"/>
                  </a:cubicBezTo>
                  <a:cubicBezTo>
                    <a:pt x="8133800" y="760572"/>
                    <a:pt x="8170458" y="724548"/>
                    <a:pt x="8213451" y="715226"/>
                  </a:cubicBezTo>
                  <a:cubicBezTo>
                    <a:pt x="8273732" y="702101"/>
                    <a:pt x="8337906" y="707079"/>
                    <a:pt x="8400358" y="704726"/>
                  </a:cubicBezTo>
                  <a:cubicBezTo>
                    <a:pt x="8470867" y="702101"/>
                    <a:pt x="8539657" y="722829"/>
                    <a:pt x="8611886" y="683908"/>
                  </a:cubicBezTo>
                  <a:cubicBezTo>
                    <a:pt x="8664220" y="657597"/>
                    <a:pt x="8724157" y="650609"/>
                    <a:pt x="8781144" y="664177"/>
                  </a:cubicBezTo>
                  <a:cubicBezTo>
                    <a:pt x="8896275" y="689792"/>
                    <a:pt x="9012765" y="696761"/>
                    <a:pt x="9116039" y="616115"/>
                  </a:cubicBezTo>
                  <a:cubicBezTo>
                    <a:pt x="9168083" y="575565"/>
                    <a:pt x="9233705" y="594211"/>
                    <a:pt x="9291995" y="596021"/>
                  </a:cubicBezTo>
                  <a:cubicBezTo>
                    <a:pt x="9357435" y="598012"/>
                    <a:pt x="9413915" y="580543"/>
                    <a:pt x="9474467" y="559273"/>
                  </a:cubicBezTo>
                  <a:cubicBezTo>
                    <a:pt x="9520900" y="542890"/>
                    <a:pt x="9572945" y="528408"/>
                    <a:pt x="9631144" y="542709"/>
                  </a:cubicBezTo>
                  <a:cubicBezTo>
                    <a:pt x="9692783" y="557915"/>
                    <a:pt x="9761120" y="560812"/>
                    <a:pt x="9823302" y="521982"/>
                  </a:cubicBezTo>
                  <a:cubicBezTo>
                    <a:pt x="9891910" y="479441"/>
                    <a:pt x="9965587" y="485053"/>
                    <a:pt x="9987763" y="529042"/>
                  </a:cubicBezTo>
                  <a:cubicBezTo>
                    <a:pt x="10004598" y="562532"/>
                    <a:pt x="10018627" y="597379"/>
                    <a:pt x="10033019" y="632045"/>
                  </a:cubicBezTo>
                  <a:cubicBezTo>
                    <a:pt x="10058996" y="695404"/>
                    <a:pt x="10058181" y="694046"/>
                    <a:pt x="10118824" y="663724"/>
                  </a:cubicBezTo>
                  <a:cubicBezTo>
                    <a:pt x="10152223" y="647070"/>
                    <a:pt x="10188881" y="637023"/>
                    <a:pt x="10222461" y="620550"/>
                  </a:cubicBezTo>
                  <a:cubicBezTo>
                    <a:pt x="10277402" y="593396"/>
                    <a:pt x="10331075" y="563618"/>
                    <a:pt x="10385383" y="535378"/>
                  </a:cubicBezTo>
                  <a:cubicBezTo>
                    <a:pt x="10397240" y="529223"/>
                    <a:pt x="10410002" y="520624"/>
                    <a:pt x="10422492" y="520443"/>
                  </a:cubicBezTo>
                  <a:cubicBezTo>
                    <a:pt x="10524590" y="519448"/>
                    <a:pt x="10597000" y="455455"/>
                    <a:pt x="10675384" y="403863"/>
                  </a:cubicBezTo>
                  <a:cubicBezTo>
                    <a:pt x="10683349" y="397102"/>
                    <a:pt x="10692582" y="392079"/>
                    <a:pt x="10702538" y="389110"/>
                  </a:cubicBezTo>
                  <a:cubicBezTo>
                    <a:pt x="10795585" y="376619"/>
                    <a:pt x="10869261" y="322674"/>
                    <a:pt x="10931896" y="262393"/>
                  </a:cubicBezTo>
                  <a:cubicBezTo>
                    <a:pt x="10973712" y="221843"/>
                    <a:pt x="11020236" y="170613"/>
                    <a:pt x="11014443" y="99471"/>
                  </a:cubicBezTo>
                  <a:cubicBezTo>
                    <a:pt x="11013538" y="88338"/>
                    <a:pt x="11022589" y="76300"/>
                    <a:pt x="11026933" y="64624"/>
                  </a:cubicBezTo>
                  <a:cubicBezTo>
                    <a:pt x="11038429" y="72136"/>
                    <a:pt x="11052096" y="77567"/>
                    <a:pt x="11060876" y="87342"/>
                  </a:cubicBezTo>
                  <a:cubicBezTo>
                    <a:pt x="11103055" y="134318"/>
                    <a:pt x="11112378" y="194237"/>
                    <a:pt x="11119527" y="253342"/>
                  </a:cubicBezTo>
                  <a:cubicBezTo>
                    <a:pt x="11129755" y="337246"/>
                    <a:pt x="11165779" y="361142"/>
                    <a:pt x="11249051" y="354896"/>
                  </a:cubicBezTo>
                  <a:cubicBezTo>
                    <a:pt x="11298742" y="351185"/>
                    <a:pt x="11344631" y="348651"/>
                    <a:pt x="11387987" y="321226"/>
                  </a:cubicBezTo>
                  <a:cubicBezTo>
                    <a:pt x="11395952" y="316157"/>
                    <a:pt x="11419485" y="324122"/>
                    <a:pt x="11427813" y="333355"/>
                  </a:cubicBezTo>
                  <a:cubicBezTo>
                    <a:pt x="11454966" y="364129"/>
                    <a:pt x="11485469" y="364762"/>
                    <a:pt x="11516786" y="344669"/>
                  </a:cubicBezTo>
                  <a:cubicBezTo>
                    <a:pt x="11542853" y="328014"/>
                    <a:pt x="11565663" y="306110"/>
                    <a:pt x="11591096" y="288098"/>
                  </a:cubicBezTo>
                  <a:cubicBezTo>
                    <a:pt x="11601505" y="280767"/>
                    <a:pt x="11615987" y="271716"/>
                    <a:pt x="11626758" y="273707"/>
                  </a:cubicBezTo>
                  <a:cubicBezTo>
                    <a:pt x="11692198" y="285836"/>
                    <a:pt x="11714103" y="238679"/>
                    <a:pt x="11736278" y="194509"/>
                  </a:cubicBezTo>
                  <a:cubicBezTo>
                    <a:pt x="11760264" y="146537"/>
                    <a:pt x="11779181" y="95941"/>
                    <a:pt x="11802262" y="47426"/>
                  </a:cubicBezTo>
                  <a:cubicBezTo>
                    <a:pt x="11827604" y="-5795"/>
                    <a:pt x="11865620" y="-14756"/>
                    <a:pt x="11912596" y="21268"/>
                  </a:cubicBezTo>
                  <a:cubicBezTo>
                    <a:pt x="11940926" y="43082"/>
                    <a:pt x="11964912" y="71050"/>
                    <a:pt x="11994691" y="90148"/>
                  </a:cubicBezTo>
                  <a:cubicBezTo>
                    <a:pt x="12028180" y="110350"/>
                    <a:pt x="12063299" y="127502"/>
                    <a:pt x="12099866" y="141378"/>
                  </a:cubicBezTo>
                  <a:cubicBezTo>
                    <a:pt x="12113262" y="146673"/>
                    <a:pt x="12128287" y="146673"/>
                    <a:pt x="12141683" y="141378"/>
                  </a:cubicBezTo>
                  <a:cubicBezTo>
                    <a:pt x="12180602" y="122189"/>
                    <a:pt x="12185581" y="141378"/>
                    <a:pt x="12185581" y="173691"/>
                  </a:cubicBezTo>
                  <a:cubicBezTo>
                    <a:pt x="12185581" y="264203"/>
                    <a:pt x="12187662" y="354082"/>
                    <a:pt x="12187662" y="444232"/>
                  </a:cubicBezTo>
                  <a:cubicBezTo>
                    <a:pt x="12187662" y="619102"/>
                    <a:pt x="12185218" y="793971"/>
                    <a:pt x="12186123" y="969203"/>
                  </a:cubicBezTo>
                  <a:cubicBezTo>
                    <a:pt x="12187120" y="1162175"/>
                    <a:pt x="12192460" y="1355057"/>
                    <a:pt x="12192822" y="1548029"/>
                  </a:cubicBezTo>
                  <a:cubicBezTo>
                    <a:pt x="12192822" y="1784447"/>
                    <a:pt x="12190649" y="2020956"/>
                    <a:pt x="12189020" y="2257374"/>
                  </a:cubicBezTo>
                  <a:cubicBezTo>
                    <a:pt x="12188386" y="2361372"/>
                    <a:pt x="12186123" y="2465552"/>
                    <a:pt x="12186667" y="2569278"/>
                  </a:cubicBezTo>
                  <a:cubicBezTo>
                    <a:pt x="12186667" y="2599600"/>
                    <a:pt x="12179607" y="2611639"/>
                    <a:pt x="12146570" y="2611457"/>
                  </a:cubicBezTo>
                  <a:cubicBezTo>
                    <a:pt x="11891959" y="2610371"/>
                    <a:pt x="11637349" y="2611457"/>
                    <a:pt x="11382738" y="2611457"/>
                  </a:cubicBezTo>
                  <a:lnTo>
                    <a:pt x="10808890" y="2611910"/>
                  </a:lnTo>
                  <a:lnTo>
                    <a:pt x="10148965" y="2611910"/>
                  </a:lnTo>
                  <a:lnTo>
                    <a:pt x="9488949" y="2611910"/>
                  </a:lnTo>
                  <a:lnTo>
                    <a:pt x="8837986" y="261191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64" name="Google Shape;1464;p26"/>
          <p:cNvSpPr txBox="1"/>
          <p:nvPr/>
        </p:nvSpPr>
        <p:spPr>
          <a:xfrm rot="5400000">
            <a:off x="-509475" y="4648763"/>
            <a:ext cx="11847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b="0" i="0" sz="900" u="none" cap="none" strike="noStrike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(g3f64bba9d33_7_0)">
  <p:cSld name="Generated (g3f64bba9d33_7_0)"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72" name="Google Shape;1472;p2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73" name="Google Shape;1473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74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3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76" name="Google Shape;1476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477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79" name="Google Shape;1479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80" name="Google Shape;1480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Google Shape;300;p4"/>
          <p:cNvGrpSpPr/>
          <p:nvPr/>
        </p:nvGrpSpPr>
        <p:grpSpPr>
          <a:xfrm>
            <a:off x="7082635" y="228613"/>
            <a:ext cx="1842379" cy="1823831"/>
            <a:chOff x="3161217" y="1970080"/>
            <a:chExt cx="1395636" cy="1377828"/>
          </a:xfrm>
        </p:grpSpPr>
        <p:sp>
          <p:nvSpPr>
            <p:cNvPr id="301" name="Google Shape;301;p4"/>
            <p:cNvSpPr/>
            <p:nvPr/>
          </p:nvSpPr>
          <p:spPr>
            <a:xfrm>
              <a:off x="449370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3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3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4"/>
            <p:cNvSpPr/>
            <p:nvPr/>
          </p:nvSpPr>
          <p:spPr>
            <a:xfrm>
              <a:off x="427162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4"/>
            <p:cNvSpPr/>
            <p:nvPr/>
          </p:nvSpPr>
          <p:spPr>
            <a:xfrm>
              <a:off x="404954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7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4"/>
            <p:cNvSpPr/>
            <p:nvPr/>
          </p:nvSpPr>
          <p:spPr>
            <a:xfrm>
              <a:off x="3827449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4"/>
            <p:cNvSpPr/>
            <p:nvPr/>
          </p:nvSpPr>
          <p:spPr>
            <a:xfrm>
              <a:off x="3605373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0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4"/>
            <p:cNvSpPr/>
            <p:nvPr/>
          </p:nvSpPr>
          <p:spPr>
            <a:xfrm>
              <a:off x="3383297" y="1970080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7" y="26685"/>
                  </a:moveTo>
                  <a:cubicBezTo>
                    <a:pt x="53367" y="41424"/>
                    <a:pt x="41420" y="53370"/>
                    <a:pt x="26681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7" y="11946"/>
                    <a:pt x="53367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4"/>
            <p:cNvSpPr/>
            <p:nvPr/>
          </p:nvSpPr>
          <p:spPr>
            <a:xfrm>
              <a:off x="3161217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4"/>
            <p:cNvSpPr/>
            <p:nvPr/>
          </p:nvSpPr>
          <p:spPr>
            <a:xfrm>
              <a:off x="316210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4"/>
            <p:cNvSpPr/>
            <p:nvPr/>
          </p:nvSpPr>
          <p:spPr>
            <a:xfrm>
              <a:off x="316210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4"/>
            <p:cNvSpPr/>
            <p:nvPr/>
          </p:nvSpPr>
          <p:spPr>
            <a:xfrm>
              <a:off x="316210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316210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4"/>
            <p:cNvSpPr/>
            <p:nvPr/>
          </p:nvSpPr>
          <p:spPr>
            <a:xfrm>
              <a:off x="316210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4"/>
            <p:cNvSpPr/>
            <p:nvPr/>
          </p:nvSpPr>
          <p:spPr>
            <a:xfrm>
              <a:off x="316210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4"/>
            <p:cNvSpPr/>
            <p:nvPr/>
          </p:nvSpPr>
          <p:spPr>
            <a:xfrm>
              <a:off x="3385665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3385665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3385665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3385665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3385665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3385665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360922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360922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360922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360922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4"/>
            <p:cNvSpPr/>
            <p:nvPr/>
          </p:nvSpPr>
          <p:spPr>
            <a:xfrm>
              <a:off x="360922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4"/>
            <p:cNvSpPr/>
            <p:nvPr/>
          </p:nvSpPr>
          <p:spPr>
            <a:xfrm>
              <a:off x="360922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3832789" y="329453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4"/>
            <p:cNvSpPr/>
            <p:nvPr/>
          </p:nvSpPr>
          <p:spPr>
            <a:xfrm>
              <a:off x="3832789" y="307246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4"/>
            <p:cNvSpPr/>
            <p:nvPr/>
          </p:nvSpPr>
          <p:spPr>
            <a:xfrm>
              <a:off x="3832789" y="285038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4"/>
            <p:cNvSpPr/>
            <p:nvPr/>
          </p:nvSpPr>
          <p:spPr>
            <a:xfrm>
              <a:off x="3832789" y="2628305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4"/>
            <p:cNvSpPr/>
            <p:nvPr/>
          </p:nvSpPr>
          <p:spPr>
            <a:xfrm>
              <a:off x="3832789" y="240622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4"/>
            <p:cNvSpPr/>
            <p:nvPr/>
          </p:nvSpPr>
          <p:spPr>
            <a:xfrm>
              <a:off x="3832789" y="2184153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4"/>
            <p:cNvSpPr/>
            <p:nvPr/>
          </p:nvSpPr>
          <p:spPr>
            <a:xfrm>
              <a:off x="4056342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4"/>
            <p:cNvSpPr/>
            <p:nvPr/>
          </p:nvSpPr>
          <p:spPr>
            <a:xfrm>
              <a:off x="4056342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4"/>
            <p:cNvSpPr/>
            <p:nvPr/>
          </p:nvSpPr>
          <p:spPr>
            <a:xfrm>
              <a:off x="4056342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4"/>
            <p:cNvSpPr/>
            <p:nvPr/>
          </p:nvSpPr>
          <p:spPr>
            <a:xfrm>
              <a:off x="4056342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4"/>
            <p:cNvSpPr/>
            <p:nvPr/>
          </p:nvSpPr>
          <p:spPr>
            <a:xfrm>
              <a:off x="4056342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4"/>
            <p:cNvSpPr/>
            <p:nvPr/>
          </p:nvSpPr>
          <p:spPr>
            <a:xfrm>
              <a:off x="4056342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4279920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4"/>
            <p:cNvSpPr/>
            <p:nvPr/>
          </p:nvSpPr>
          <p:spPr>
            <a:xfrm>
              <a:off x="4279920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4"/>
            <p:cNvSpPr/>
            <p:nvPr/>
          </p:nvSpPr>
          <p:spPr>
            <a:xfrm>
              <a:off x="4279920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4"/>
            <p:cNvSpPr/>
            <p:nvPr/>
          </p:nvSpPr>
          <p:spPr>
            <a:xfrm>
              <a:off x="4279920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4"/>
            <p:cNvSpPr/>
            <p:nvPr/>
          </p:nvSpPr>
          <p:spPr>
            <a:xfrm>
              <a:off x="4279920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4"/>
            <p:cNvSpPr/>
            <p:nvPr/>
          </p:nvSpPr>
          <p:spPr>
            <a:xfrm>
              <a:off x="4279920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4"/>
            <p:cNvSpPr/>
            <p:nvPr/>
          </p:nvSpPr>
          <p:spPr>
            <a:xfrm>
              <a:off x="4503458" y="3294538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4503458" y="3072462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4503458" y="2850386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4"/>
            <p:cNvSpPr/>
            <p:nvPr/>
          </p:nvSpPr>
          <p:spPr>
            <a:xfrm>
              <a:off x="4503458" y="2628305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4"/>
            <p:cNvSpPr/>
            <p:nvPr/>
          </p:nvSpPr>
          <p:spPr>
            <a:xfrm>
              <a:off x="4503458" y="2406229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4"/>
            <p:cNvSpPr/>
            <p:nvPr/>
          </p:nvSpPr>
          <p:spPr>
            <a:xfrm>
              <a:off x="4503458" y="2184153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4"/>
          <p:cNvGrpSpPr/>
          <p:nvPr/>
        </p:nvGrpSpPr>
        <p:grpSpPr>
          <a:xfrm>
            <a:off x="248531" y="4711569"/>
            <a:ext cx="4309870" cy="431980"/>
            <a:chOff x="1439710" y="6217176"/>
            <a:chExt cx="4333706" cy="640824"/>
          </a:xfrm>
        </p:grpSpPr>
        <p:sp>
          <p:nvSpPr>
            <p:cNvPr id="351" name="Google Shape;351;p4"/>
            <p:cNvSpPr/>
            <p:nvPr/>
          </p:nvSpPr>
          <p:spPr>
            <a:xfrm>
              <a:off x="1439710" y="6217199"/>
              <a:ext cx="2177776" cy="640797"/>
            </a:xfrm>
            <a:custGeom>
              <a:rect b="b" l="l" r="r" t="t"/>
              <a:pathLst>
                <a:path extrusionOk="0" h="327355" w="1112529">
                  <a:moveTo>
                    <a:pt x="0" y="0"/>
                  </a:moveTo>
                  <a:lnTo>
                    <a:pt x="1112530" y="0"/>
                  </a:lnTo>
                  <a:lnTo>
                    <a:pt x="1112530" y="327356"/>
                  </a:lnTo>
                  <a:lnTo>
                    <a:pt x="0" y="327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4"/>
            <p:cNvSpPr/>
            <p:nvPr/>
          </p:nvSpPr>
          <p:spPr>
            <a:xfrm>
              <a:off x="3959995" y="6217176"/>
              <a:ext cx="740168" cy="640821"/>
            </a:xfrm>
            <a:custGeom>
              <a:rect b="b" l="l" r="r" t="t"/>
              <a:pathLst>
                <a:path extrusionOk="0" h="327367" w="378119">
                  <a:moveTo>
                    <a:pt x="0" y="0"/>
                  </a:moveTo>
                  <a:lnTo>
                    <a:pt x="378119" y="0"/>
                  </a:lnTo>
                  <a:lnTo>
                    <a:pt x="378119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4"/>
            <p:cNvSpPr/>
            <p:nvPr/>
          </p:nvSpPr>
          <p:spPr>
            <a:xfrm>
              <a:off x="5033255" y="6217176"/>
              <a:ext cx="740160" cy="640821"/>
            </a:xfrm>
            <a:custGeom>
              <a:rect b="b" l="l" r="r" t="t"/>
              <a:pathLst>
                <a:path extrusionOk="0" h="327367" w="378115">
                  <a:moveTo>
                    <a:pt x="0" y="0"/>
                  </a:moveTo>
                  <a:lnTo>
                    <a:pt x="378115" y="0"/>
                  </a:lnTo>
                  <a:lnTo>
                    <a:pt x="378115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54" name="Google Shape;354;p4"/>
            <p:cNvPicPr preferRelativeResize="0"/>
            <p:nvPr/>
          </p:nvPicPr>
          <p:blipFill rotWithShape="1">
            <a:blip r:embed="rId2">
              <a:alphaModFix amt="20000"/>
            </a:blip>
            <a:srcRect b="11893" l="90453" r="250" t="52639"/>
            <a:stretch/>
          </p:blipFill>
          <p:spPr>
            <a:xfrm rot="5400000">
              <a:off x="3286151" y="4370736"/>
              <a:ext cx="640823" cy="4333705"/>
            </a:xfrm>
            <a:custGeom>
              <a:rect b="b" l="l" r="r" t="t"/>
              <a:pathLst>
                <a:path extrusionOk="0" h="4333705" w="640823">
                  <a:moveTo>
                    <a:pt x="23" y="4333705"/>
                  </a:moveTo>
                  <a:lnTo>
                    <a:pt x="23" y="2155927"/>
                  </a:lnTo>
                  <a:lnTo>
                    <a:pt x="640822" y="2155927"/>
                  </a:lnTo>
                  <a:lnTo>
                    <a:pt x="640822" y="4333705"/>
                  </a:lnTo>
                  <a:close/>
                  <a:moveTo>
                    <a:pt x="0" y="740160"/>
                  </a:moveTo>
                  <a:lnTo>
                    <a:pt x="0" y="0"/>
                  </a:lnTo>
                  <a:lnTo>
                    <a:pt x="640823" y="0"/>
                  </a:lnTo>
                  <a:lnTo>
                    <a:pt x="640823" y="740160"/>
                  </a:lnTo>
                  <a:close/>
                  <a:moveTo>
                    <a:pt x="0" y="1813420"/>
                  </a:moveTo>
                  <a:lnTo>
                    <a:pt x="0" y="1073252"/>
                  </a:lnTo>
                  <a:lnTo>
                    <a:pt x="640823" y="1073252"/>
                  </a:lnTo>
                  <a:lnTo>
                    <a:pt x="640823" y="181342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355" name="Google Shape;355;p4"/>
          <p:cNvGrpSpPr/>
          <p:nvPr/>
        </p:nvGrpSpPr>
        <p:grpSpPr>
          <a:xfrm>
            <a:off x="8223539" y="3872852"/>
            <a:ext cx="1394085" cy="1270641"/>
            <a:chOff x="10438625" y="4501032"/>
            <a:chExt cx="2589792" cy="2356968"/>
          </a:xfrm>
        </p:grpSpPr>
        <p:sp>
          <p:nvSpPr>
            <p:cNvPr id="356" name="Google Shape;356;p4"/>
            <p:cNvSpPr/>
            <p:nvPr/>
          </p:nvSpPr>
          <p:spPr>
            <a:xfrm>
              <a:off x="10438629" y="4501032"/>
              <a:ext cx="2589788" cy="2356967"/>
            </a:xfrm>
            <a:custGeom>
              <a:rect b="b" l="l" r="r" t="t"/>
              <a:pathLst>
                <a:path extrusionOk="0" h="1204070" w="1323008">
                  <a:moveTo>
                    <a:pt x="661504" y="0"/>
                  </a:moveTo>
                  <a:cubicBezTo>
                    <a:pt x="296201" y="0"/>
                    <a:pt x="0" y="296173"/>
                    <a:pt x="0" y="661492"/>
                  </a:cubicBezTo>
                  <a:lnTo>
                    <a:pt x="0" y="1204070"/>
                  </a:lnTo>
                  <a:lnTo>
                    <a:pt x="335873" y="1204070"/>
                  </a:lnTo>
                  <a:lnTo>
                    <a:pt x="335873" y="673126"/>
                  </a:lnTo>
                  <a:cubicBezTo>
                    <a:pt x="335873" y="488074"/>
                    <a:pt x="485816" y="338018"/>
                    <a:pt x="670856" y="338018"/>
                  </a:cubicBezTo>
                  <a:cubicBezTo>
                    <a:pt x="855936" y="338018"/>
                    <a:pt x="1005959" y="488074"/>
                    <a:pt x="1005959" y="673126"/>
                  </a:cubicBezTo>
                  <a:lnTo>
                    <a:pt x="1005959" y="1204070"/>
                  </a:lnTo>
                  <a:lnTo>
                    <a:pt x="1323009" y="1204070"/>
                  </a:lnTo>
                  <a:lnTo>
                    <a:pt x="1323009" y="661492"/>
                  </a:lnTo>
                  <a:cubicBezTo>
                    <a:pt x="1323009" y="296173"/>
                    <a:pt x="1026807" y="0"/>
                    <a:pt x="661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57" name="Google Shape;357;p4"/>
            <p:cNvPicPr preferRelativeResize="0"/>
            <p:nvPr/>
          </p:nvPicPr>
          <p:blipFill rotWithShape="1">
            <a:blip r:embed="rId2">
              <a:alphaModFix amt="20000"/>
            </a:blip>
            <a:srcRect b="37896" l="51255" r="14548" t="40908"/>
            <a:stretch/>
          </p:blipFill>
          <p:spPr>
            <a:xfrm rot="5400000">
              <a:off x="10555036" y="4384620"/>
              <a:ext cx="2356967" cy="2589790"/>
            </a:xfrm>
            <a:custGeom>
              <a:rect b="b" l="l" r="r" t="t"/>
              <a:pathLst>
                <a:path extrusionOk="0" h="2589790" w="2356967">
                  <a:moveTo>
                    <a:pt x="0" y="1294896"/>
                  </a:moveTo>
                  <a:cubicBezTo>
                    <a:pt x="0" y="579816"/>
                    <a:pt x="579759" y="0"/>
                    <a:pt x="1294871" y="0"/>
                  </a:cubicBezTo>
                  <a:lnTo>
                    <a:pt x="2356967" y="0"/>
                  </a:lnTo>
                  <a:lnTo>
                    <a:pt x="2356967" y="620626"/>
                  </a:lnTo>
                  <a:lnTo>
                    <a:pt x="1317644" y="620626"/>
                  </a:lnTo>
                  <a:cubicBezTo>
                    <a:pt x="955405" y="620626"/>
                    <a:pt x="661670" y="914296"/>
                    <a:pt x="661670" y="1276590"/>
                  </a:cubicBezTo>
                  <a:cubicBezTo>
                    <a:pt x="661670" y="1638805"/>
                    <a:pt x="955405" y="1932318"/>
                    <a:pt x="1317644" y="1932318"/>
                  </a:cubicBezTo>
                  <a:lnTo>
                    <a:pt x="2356967" y="1932318"/>
                  </a:lnTo>
                  <a:lnTo>
                    <a:pt x="2356967" y="2589790"/>
                  </a:lnTo>
                  <a:lnTo>
                    <a:pt x="1294871" y="2589790"/>
                  </a:lnTo>
                  <a:cubicBezTo>
                    <a:pt x="579759" y="2589790"/>
                    <a:pt x="0" y="2009977"/>
                    <a:pt x="0" y="1294896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358" name="Google Shape;358;p4"/>
          <p:cNvGrpSpPr/>
          <p:nvPr/>
        </p:nvGrpSpPr>
        <p:grpSpPr>
          <a:xfrm flipH="1" rot="10800000">
            <a:off x="4363487" y="4637906"/>
            <a:ext cx="1029657" cy="505586"/>
            <a:chOff x="7673633" y="189975"/>
            <a:chExt cx="1525417" cy="750572"/>
          </a:xfrm>
        </p:grpSpPr>
        <p:sp>
          <p:nvSpPr>
            <p:cNvPr id="359" name="Google Shape;359;p4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60" name="Google Shape;360;p4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361" name="Google Shape;361;p4"/>
          <p:cNvGrpSpPr/>
          <p:nvPr/>
        </p:nvGrpSpPr>
        <p:grpSpPr>
          <a:xfrm>
            <a:off x="6225227" y="4569930"/>
            <a:ext cx="1289197" cy="279333"/>
            <a:chOff x="8300303" y="6093240"/>
            <a:chExt cx="1718929" cy="372445"/>
          </a:xfrm>
        </p:grpSpPr>
        <p:grpSp>
          <p:nvGrpSpPr>
            <p:cNvPr id="362" name="Google Shape;362;p4"/>
            <p:cNvGrpSpPr/>
            <p:nvPr/>
          </p:nvGrpSpPr>
          <p:grpSpPr>
            <a:xfrm>
              <a:off x="8300303" y="6093240"/>
              <a:ext cx="1718927" cy="372442"/>
              <a:chOff x="3290595" y="3170847"/>
              <a:chExt cx="878932" cy="190439"/>
            </a:xfrm>
          </p:grpSpPr>
          <p:sp>
            <p:nvSpPr>
              <p:cNvPr id="363" name="Google Shape;363;p4"/>
              <p:cNvSpPr/>
              <p:nvPr/>
            </p:nvSpPr>
            <p:spPr>
              <a:xfrm>
                <a:off x="3290595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4"/>
              <p:cNvSpPr/>
              <p:nvPr/>
            </p:nvSpPr>
            <p:spPr>
              <a:xfrm>
                <a:off x="3506498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5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4"/>
              <p:cNvSpPr/>
              <p:nvPr/>
            </p:nvSpPr>
            <p:spPr>
              <a:xfrm>
                <a:off x="3722404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4"/>
              <p:cNvSpPr/>
              <p:nvPr/>
            </p:nvSpPr>
            <p:spPr>
              <a:xfrm>
                <a:off x="3938311" y="3170847"/>
                <a:ext cx="231216" cy="190439"/>
              </a:xfrm>
              <a:custGeom>
                <a:rect b="b" l="l" r="r" t="t"/>
                <a:pathLst>
                  <a:path extrusionOk="0" h="190439" w="231216">
                    <a:moveTo>
                      <a:pt x="128435" y="0"/>
                    </a:moveTo>
                    <a:lnTo>
                      <a:pt x="231217" y="0"/>
                    </a:lnTo>
                    <a:lnTo>
                      <a:pt x="102766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367" name="Google Shape;367;p4"/>
            <p:cNvPicPr preferRelativeResize="0"/>
            <p:nvPr/>
          </p:nvPicPr>
          <p:blipFill rotWithShape="1">
            <a:blip r:embed="rId2">
              <a:alphaModFix amt="20000"/>
            </a:blip>
            <a:srcRect b="68042" l="88654" r="5942" t="17890"/>
            <a:stretch/>
          </p:blipFill>
          <p:spPr>
            <a:xfrm rot="5400000">
              <a:off x="8973545" y="5419998"/>
              <a:ext cx="372444" cy="1718929"/>
            </a:xfrm>
            <a:custGeom>
              <a:rect b="b" l="l" r="r" t="t"/>
              <a:pathLst>
                <a:path extrusionOk="0" h="1718929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12"/>
                  </a:lnTo>
                  <a:lnTo>
                    <a:pt x="372444" y="452191"/>
                  </a:lnTo>
                  <a:close/>
                  <a:moveTo>
                    <a:pt x="0" y="623259"/>
                  </a:moveTo>
                  <a:lnTo>
                    <a:pt x="0" y="422274"/>
                  </a:lnTo>
                  <a:lnTo>
                    <a:pt x="372444" y="673453"/>
                  </a:lnTo>
                  <a:lnTo>
                    <a:pt x="372444" y="874440"/>
                  </a:lnTo>
                  <a:close/>
                  <a:moveTo>
                    <a:pt x="0" y="1045507"/>
                  </a:moveTo>
                  <a:lnTo>
                    <a:pt x="0" y="844520"/>
                  </a:lnTo>
                  <a:lnTo>
                    <a:pt x="372444" y="1095701"/>
                  </a:lnTo>
                  <a:lnTo>
                    <a:pt x="372444" y="1296688"/>
                  </a:lnTo>
                  <a:close/>
                  <a:moveTo>
                    <a:pt x="0" y="1467748"/>
                  </a:moveTo>
                  <a:lnTo>
                    <a:pt x="0" y="1266763"/>
                  </a:lnTo>
                  <a:lnTo>
                    <a:pt x="372444" y="1517942"/>
                  </a:lnTo>
                  <a:lnTo>
                    <a:pt x="372444" y="171892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368" name="Google Shape;368;p4"/>
          <p:cNvGrpSpPr/>
          <p:nvPr/>
        </p:nvGrpSpPr>
        <p:grpSpPr>
          <a:xfrm flipH="1" rot="-5400000">
            <a:off x="-262030" y="2454456"/>
            <a:ext cx="1029657" cy="505586"/>
            <a:chOff x="7673633" y="189975"/>
            <a:chExt cx="1525417" cy="750572"/>
          </a:xfrm>
        </p:grpSpPr>
        <p:sp>
          <p:nvSpPr>
            <p:cNvPr id="369" name="Google Shape;369;p4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70" name="Google Shape;370;p4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371" name="Google Shape;371;p4"/>
          <p:cNvSpPr txBox="1"/>
          <p:nvPr>
            <p:ph type="title"/>
          </p:nvPr>
        </p:nvSpPr>
        <p:spPr>
          <a:xfrm>
            <a:off x="1030275" y="297113"/>
            <a:ext cx="7083600" cy="74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372" name="Google Shape;372;p4"/>
          <p:cNvSpPr txBox="1"/>
          <p:nvPr>
            <p:ph idx="1" type="body"/>
          </p:nvPr>
        </p:nvSpPr>
        <p:spPr>
          <a:xfrm>
            <a:off x="1030275" y="1472877"/>
            <a:ext cx="7083600" cy="29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73" name="Google Shape;37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83" name="Google Shape;1483;p3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484" name="Google Shape;1484;p3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485" name="Google Shape;1485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88" name="Google Shape;1488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489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p3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491" name="Google Shape;1491;p3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492" name="Google Shape;1492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3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495" name="Google Shape;1495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496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Google Shape;1497;p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8" name="Google Shape;1498;p3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499" name="Google Shape;1499;p3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500" name="Google Shape;1500;p3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01" name="Google Shape;1501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3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504" name="Google Shape;1504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38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07" name="Google Shape;1507;p38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08" name="Google Shape;1508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09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x boxes">
  <p:cSld name="CUSTOM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5"/>
          <p:cNvGrpSpPr/>
          <p:nvPr/>
        </p:nvGrpSpPr>
        <p:grpSpPr>
          <a:xfrm flipH="1" rot="5400000">
            <a:off x="8389036" y="2288354"/>
            <a:ext cx="1029504" cy="480441"/>
            <a:chOff x="7673633" y="189975"/>
            <a:chExt cx="1525417" cy="750572"/>
          </a:xfrm>
        </p:grpSpPr>
        <p:sp>
          <p:nvSpPr>
            <p:cNvPr id="376" name="Google Shape;376;p5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77" name="Google Shape;377;p5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378" name="Google Shape;378;p5"/>
          <p:cNvGrpSpPr/>
          <p:nvPr/>
        </p:nvGrpSpPr>
        <p:grpSpPr>
          <a:xfrm>
            <a:off x="7027502" y="4864174"/>
            <a:ext cx="1289197" cy="279333"/>
            <a:chOff x="8300303" y="6093240"/>
            <a:chExt cx="1718929" cy="372445"/>
          </a:xfrm>
        </p:grpSpPr>
        <p:grpSp>
          <p:nvGrpSpPr>
            <p:cNvPr id="379" name="Google Shape;379;p5"/>
            <p:cNvGrpSpPr/>
            <p:nvPr/>
          </p:nvGrpSpPr>
          <p:grpSpPr>
            <a:xfrm>
              <a:off x="8300303" y="6093240"/>
              <a:ext cx="1718927" cy="372442"/>
              <a:chOff x="3290595" y="3170847"/>
              <a:chExt cx="878932" cy="190439"/>
            </a:xfrm>
          </p:grpSpPr>
          <p:sp>
            <p:nvSpPr>
              <p:cNvPr id="380" name="Google Shape;380;p5"/>
              <p:cNvSpPr/>
              <p:nvPr/>
            </p:nvSpPr>
            <p:spPr>
              <a:xfrm>
                <a:off x="3290595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5"/>
              <p:cNvSpPr/>
              <p:nvPr/>
            </p:nvSpPr>
            <p:spPr>
              <a:xfrm>
                <a:off x="3506498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5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5"/>
              <p:cNvSpPr/>
              <p:nvPr/>
            </p:nvSpPr>
            <p:spPr>
              <a:xfrm>
                <a:off x="3722404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5"/>
              <p:cNvSpPr/>
              <p:nvPr/>
            </p:nvSpPr>
            <p:spPr>
              <a:xfrm>
                <a:off x="3938311" y="3170847"/>
                <a:ext cx="231216" cy="190439"/>
              </a:xfrm>
              <a:custGeom>
                <a:rect b="b" l="l" r="r" t="t"/>
                <a:pathLst>
                  <a:path extrusionOk="0" h="190439" w="231216">
                    <a:moveTo>
                      <a:pt x="128435" y="0"/>
                    </a:moveTo>
                    <a:lnTo>
                      <a:pt x="231217" y="0"/>
                    </a:lnTo>
                    <a:lnTo>
                      <a:pt x="102766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384" name="Google Shape;384;p5"/>
            <p:cNvPicPr preferRelativeResize="0"/>
            <p:nvPr/>
          </p:nvPicPr>
          <p:blipFill rotWithShape="1">
            <a:blip r:embed="rId2">
              <a:alphaModFix amt="20000"/>
            </a:blip>
            <a:srcRect b="68042" l="88654" r="5942" t="17890"/>
            <a:stretch/>
          </p:blipFill>
          <p:spPr>
            <a:xfrm rot="5400000">
              <a:off x="8973545" y="5419998"/>
              <a:ext cx="372444" cy="1718929"/>
            </a:xfrm>
            <a:custGeom>
              <a:rect b="b" l="l" r="r" t="t"/>
              <a:pathLst>
                <a:path extrusionOk="0" h="1718929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12"/>
                  </a:lnTo>
                  <a:lnTo>
                    <a:pt x="372444" y="452191"/>
                  </a:lnTo>
                  <a:close/>
                  <a:moveTo>
                    <a:pt x="0" y="623259"/>
                  </a:moveTo>
                  <a:lnTo>
                    <a:pt x="0" y="422274"/>
                  </a:lnTo>
                  <a:lnTo>
                    <a:pt x="372444" y="673453"/>
                  </a:lnTo>
                  <a:lnTo>
                    <a:pt x="372444" y="874440"/>
                  </a:lnTo>
                  <a:close/>
                  <a:moveTo>
                    <a:pt x="0" y="1045507"/>
                  </a:moveTo>
                  <a:lnTo>
                    <a:pt x="0" y="844520"/>
                  </a:lnTo>
                  <a:lnTo>
                    <a:pt x="372444" y="1095701"/>
                  </a:lnTo>
                  <a:lnTo>
                    <a:pt x="372444" y="1296688"/>
                  </a:lnTo>
                  <a:close/>
                  <a:moveTo>
                    <a:pt x="0" y="1467748"/>
                  </a:moveTo>
                  <a:lnTo>
                    <a:pt x="0" y="1266763"/>
                  </a:lnTo>
                  <a:lnTo>
                    <a:pt x="372444" y="1517942"/>
                  </a:lnTo>
                  <a:lnTo>
                    <a:pt x="372444" y="171892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385" name="Google Shape;385;p5"/>
          <p:cNvGrpSpPr/>
          <p:nvPr/>
        </p:nvGrpSpPr>
        <p:grpSpPr>
          <a:xfrm rot="-5400000">
            <a:off x="-274530" y="3432291"/>
            <a:ext cx="1029504" cy="480441"/>
            <a:chOff x="7673633" y="189975"/>
            <a:chExt cx="1525417" cy="750572"/>
          </a:xfrm>
        </p:grpSpPr>
        <p:sp>
          <p:nvSpPr>
            <p:cNvPr id="386" name="Google Shape;386;p5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87" name="Google Shape;387;p5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388" name="Google Shape;388;p5"/>
          <p:cNvGrpSpPr/>
          <p:nvPr/>
        </p:nvGrpSpPr>
        <p:grpSpPr>
          <a:xfrm>
            <a:off x="81" y="550840"/>
            <a:ext cx="2047119" cy="2020998"/>
            <a:chOff x="3161217" y="1970080"/>
            <a:chExt cx="1395636" cy="1377828"/>
          </a:xfrm>
        </p:grpSpPr>
        <p:sp>
          <p:nvSpPr>
            <p:cNvPr id="389" name="Google Shape;389;p5"/>
            <p:cNvSpPr/>
            <p:nvPr/>
          </p:nvSpPr>
          <p:spPr>
            <a:xfrm>
              <a:off x="449370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3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3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5"/>
            <p:cNvSpPr/>
            <p:nvPr/>
          </p:nvSpPr>
          <p:spPr>
            <a:xfrm>
              <a:off x="427162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5"/>
            <p:cNvSpPr/>
            <p:nvPr/>
          </p:nvSpPr>
          <p:spPr>
            <a:xfrm>
              <a:off x="404954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7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3827449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3605373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0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3383297" y="1970080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7" y="26685"/>
                  </a:moveTo>
                  <a:cubicBezTo>
                    <a:pt x="53367" y="41424"/>
                    <a:pt x="41420" y="53370"/>
                    <a:pt x="26681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7" y="11946"/>
                    <a:pt x="53367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3161217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316210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316210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316210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316210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316210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316210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3385665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3385665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3385665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3385665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3385665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3385665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5"/>
            <p:cNvSpPr/>
            <p:nvPr/>
          </p:nvSpPr>
          <p:spPr>
            <a:xfrm>
              <a:off x="360922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5"/>
            <p:cNvSpPr/>
            <p:nvPr/>
          </p:nvSpPr>
          <p:spPr>
            <a:xfrm>
              <a:off x="360922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5"/>
            <p:cNvSpPr/>
            <p:nvPr/>
          </p:nvSpPr>
          <p:spPr>
            <a:xfrm>
              <a:off x="360922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5"/>
            <p:cNvSpPr/>
            <p:nvPr/>
          </p:nvSpPr>
          <p:spPr>
            <a:xfrm>
              <a:off x="360922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5"/>
            <p:cNvSpPr/>
            <p:nvPr/>
          </p:nvSpPr>
          <p:spPr>
            <a:xfrm>
              <a:off x="360922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5"/>
            <p:cNvSpPr/>
            <p:nvPr/>
          </p:nvSpPr>
          <p:spPr>
            <a:xfrm>
              <a:off x="360922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5"/>
            <p:cNvSpPr/>
            <p:nvPr/>
          </p:nvSpPr>
          <p:spPr>
            <a:xfrm>
              <a:off x="3832789" y="329453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5"/>
            <p:cNvSpPr/>
            <p:nvPr/>
          </p:nvSpPr>
          <p:spPr>
            <a:xfrm>
              <a:off x="3832789" y="307246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5"/>
            <p:cNvSpPr/>
            <p:nvPr/>
          </p:nvSpPr>
          <p:spPr>
            <a:xfrm>
              <a:off x="3832789" y="285038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5"/>
            <p:cNvSpPr/>
            <p:nvPr/>
          </p:nvSpPr>
          <p:spPr>
            <a:xfrm>
              <a:off x="3832789" y="2628305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5"/>
            <p:cNvSpPr/>
            <p:nvPr/>
          </p:nvSpPr>
          <p:spPr>
            <a:xfrm>
              <a:off x="3832789" y="240622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5"/>
            <p:cNvSpPr/>
            <p:nvPr/>
          </p:nvSpPr>
          <p:spPr>
            <a:xfrm>
              <a:off x="3832789" y="2184153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5"/>
            <p:cNvSpPr/>
            <p:nvPr/>
          </p:nvSpPr>
          <p:spPr>
            <a:xfrm>
              <a:off x="4056342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5"/>
            <p:cNvSpPr/>
            <p:nvPr/>
          </p:nvSpPr>
          <p:spPr>
            <a:xfrm>
              <a:off x="4056342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5"/>
            <p:cNvSpPr/>
            <p:nvPr/>
          </p:nvSpPr>
          <p:spPr>
            <a:xfrm>
              <a:off x="4056342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5"/>
            <p:cNvSpPr/>
            <p:nvPr/>
          </p:nvSpPr>
          <p:spPr>
            <a:xfrm>
              <a:off x="4056342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5"/>
            <p:cNvSpPr/>
            <p:nvPr/>
          </p:nvSpPr>
          <p:spPr>
            <a:xfrm>
              <a:off x="4056342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5"/>
            <p:cNvSpPr/>
            <p:nvPr/>
          </p:nvSpPr>
          <p:spPr>
            <a:xfrm>
              <a:off x="4056342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5"/>
            <p:cNvSpPr/>
            <p:nvPr/>
          </p:nvSpPr>
          <p:spPr>
            <a:xfrm>
              <a:off x="4279920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5"/>
            <p:cNvSpPr/>
            <p:nvPr/>
          </p:nvSpPr>
          <p:spPr>
            <a:xfrm>
              <a:off x="4279920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5"/>
            <p:cNvSpPr/>
            <p:nvPr/>
          </p:nvSpPr>
          <p:spPr>
            <a:xfrm>
              <a:off x="4279920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5"/>
            <p:cNvSpPr/>
            <p:nvPr/>
          </p:nvSpPr>
          <p:spPr>
            <a:xfrm>
              <a:off x="4279920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5"/>
            <p:cNvSpPr/>
            <p:nvPr/>
          </p:nvSpPr>
          <p:spPr>
            <a:xfrm>
              <a:off x="4279920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5"/>
            <p:cNvSpPr/>
            <p:nvPr/>
          </p:nvSpPr>
          <p:spPr>
            <a:xfrm>
              <a:off x="4279920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5"/>
            <p:cNvSpPr/>
            <p:nvPr/>
          </p:nvSpPr>
          <p:spPr>
            <a:xfrm>
              <a:off x="4503458" y="3294538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5"/>
            <p:cNvSpPr/>
            <p:nvPr/>
          </p:nvSpPr>
          <p:spPr>
            <a:xfrm>
              <a:off x="4503458" y="3072462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5"/>
            <p:cNvSpPr/>
            <p:nvPr/>
          </p:nvSpPr>
          <p:spPr>
            <a:xfrm>
              <a:off x="4503458" y="2850386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5"/>
            <p:cNvSpPr/>
            <p:nvPr/>
          </p:nvSpPr>
          <p:spPr>
            <a:xfrm>
              <a:off x="4503458" y="2628305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5"/>
            <p:cNvSpPr/>
            <p:nvPr/>
          </p:nvSpPr>
          <p:spPr>
            <a:xfrm>
              <a:off x="4503458" y="2406229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5"/>
            <p:cNvSpPr/>
            <p:nvPr/>
          </p:nvSpPr>
          <p:spPr>
            <a:xfrm>
              <a:off x="4503458" y="2184153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8" name="Google Shape;438;p5"/>
          <p:cNvSpPr txBox="1"/>
          <p:nvPr>
            <p:ph type="title"/>
          </p:nvPr>
        </p:nvSpPr>
        <p:spPr>
          <a:xfrm>
            <a:off x="311700" y="374587"/>
            <a:ext cx="8520600" cy="70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439" name="Google Shape;439;p5"/>
          <p:cNvSpPr txBox="1"/>
          <p:nvPr>
            <p:ph idx="1" type="subTitle"/>
          </p:nvPr>
        </p:nvSpPr>
        <p:spPr>
          <a:xfrm>
            <a:off x="1791738" y="1599787"/>
            <a:ext cx="628200" cy="3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0" name="Google Shape;440;p5"/>
          <p:cNvSpPr txBox="1"/>
          <p:nvPr>
            <p:ph idx="2" type="body"/>
          </p:nvPr>
        </p:nvSpPr>
        <p:spPr>
          <a:xfrm>
            <a:off x="958148" y="2050350"/>
            <a:ext cx="2295600" cy="94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 rtl="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41" name="Google Shape;441;p5"/>
          <p:cNvSpPr txBox="1"/>
          <p:nvPr>
            <p:ph idx="3" type="subTitle"/>
          </p:nvPr>
        </p:nvSpPr>
        <p:spPr>
          <a:xfrm>
            <a:off x="4267327" y="1599787"/>
            <a:ext cx="628200" cy="3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2" name="Google Shape;442;p5"/>
          <p:cNvSpPr txBox="1"/>
          <p:nvPr>
            <p:ph idx="4" type="body"/>
          </p:nvPr>
        </p:nvSpPr>
        <p:spPr>
          <a:xfrm>
            <a:off x="3424174" y="2050350"/>
            <a:ext cx="2295600" cy="94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 rtl="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43" name="Google Shape;443;p5"/>
          <p:cNvSpPr txBox="1"/>
          <p:nvPr>
            <p:ph idx="5" type="subTitle"/>
          </p:nvPr>
        </p:nvSpPr>
        <p:spPr>
          <a:xfrm>
            <a:off x="6742913" y="1599769"/>
            <a:ext cx="628200" cy="3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4" name="Google Shape;444;p5"/>
          <p:cNvSpPr txBox="1"/>
          <p:nvPr>
            <p:ph idx="6" type="body"/>
          </p:nvPr>
        </p:nvSpPr>
        <p:spPr>
          <a:xfrm>
            <a:off x="5890217" y="2050350"/>
            <a:ext cx="2295600" cy="94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 rtl="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45" name="Google Shape;445;p5"/>
          <p:cNvSpPr txBox="1"/>
          <p:nvPr>
            <p:ph idx="7" type="subTitle"/>
          </p:nvPr>
        </p:nvSpPr>
        <p:spPr>
          <a:xfrm>
            <a:off x="1791737" y="3328371"/>
            <a:ext cx="628200" cy="3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6" name="Google Shape;446;p5"/>
          <p:cNvSpPr txBox="1"/>
          <p:nvPr>
            <p:ph idx="8" type="body"/>
          </p:nvPr>
        </p:nvSpPr>
        <p:spPr>
          <a:xfrm>
            <a:off x="958108" y="3852401"/>
            <a:ext cx="2295600" cy="94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 rtl="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47" name="Google Shape;447;p5"/>
          <p:cNvSpPr txBox="1"/>
          <p:nvPr>
            <p:ph idx="9" type="subTitle"/>
          </p:nvPr>
        </p:nvSpPr>
        <p:spPr>
          <a:xfrm>
            <a:off x="4267327" y="3328371"/>
            <a:ext cx="628200" cy="3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8" name="Google Shape;448;p5"/>
          <p:cNvSpPr txBox="1"/>
          <p:nvPr>
            <p:ph idx="13" type="body"/>
          </p:nvPr>
        </p:nvSpPr>
        <p:spPr>
          <a:xfrm>
            <a:off x="3424135" y="3852401"/>
            <a:ext cx="2295600" cy="94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 rtl="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49" name="Google Shape;449;p5"/>
          <p:cNvSpPr txBox="1"/>
          <p:nvPr>
            <p:ph idx="14" type="subTitle"/>
          </p:nvPr>
        </p:nvSpPr>
        <p:spPr>
          <a:xfrm>
            <a:off x="6742913" y="3328371"/>
            <a:ext cx="628200" cy="3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50" name="Google Shape;450;p5"/>
          <p:cNvSpPr txBox="1"/>
          <p:nvPr>
            <p:ph idx="15" type="body"/>
          </p:nvPr>
        </p:nvSpPr>
        <p:spPr>
          <a:xfrm>
            <a:off x="5890177" y="3852401"/>
            <a:ext cx="2295600" cy="94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 rtl="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ubtitle and text">
  <p:cSld name="CUSTOM_2"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2" name="Google Shape;452;p6"/>
          <p:cNvGrpSpPr/>
          <p:nvPr/>
        </p:nvGrpSpPr>
        <p:grpSpPr>
          <a:xfrm>
            <a:off x="1409967" y="475977"/>
            <a:ext cx="1842379" cy="1819146"/>
            <a:chOff x="3161217" y="1970080"/>
            <a:chExt cx="1395636" cy="1377828"/>
          </a:xfrm>
        </p:grpSpPr>
        <p:sp>
          <p:nvSpPr>
            <p:cNvPr id="453" name="Google Shape;453;p6"/>
            <p:cNvSpPr/>
            <p:nvPr/>
          </p:nvSpPr>
          <p:spPr>
            <a:xfrm>
              <a:off x="449370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3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3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6"/>
            <p:cNvSpPr/>
            <p:nvPr/>
          </p:nvSpPr>
          <p:spPr>
            <a:xfrm>
              <a:off x="427162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6"/>
            <p:cNvSpPr/>
            <p:nvPr/>
          </p:nvSpPr>
          <p:spPr>
            <a:xfrm>
              <a:off x="404954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7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"/>
            <p:cNvSpPr/>
            <p:nvPr/>
          </p:nvSpPr>
          <p:spPr>
            <a:xfrm>
              <a:off x="3827449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"/>
            <p:cNvSpPr/>
            <p:nvPr/>
          </p:nvSpPr>
          <p:spPr>
            <a:xfrm>
              <a:off x="3605373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0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6"/>
            <p:cNvSpPr/>
            <p:nvPr/>
          </p:nvSpPr>
          <p:spPr>
            <a:xfrm>
              <a:off x="3383297" y="1970080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7" y="26685"/>
                  </a:moveTo>
                  <a:cubicBezTo>
                    <a:pt x="53367" y="41424"/>
                    <a:pt x="41420" y="53370"/>
                    <a:pt x="26681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7" y="11946"/>
                    <a:pt x="53367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6"/>
            <p:cNvSpPr/>
            <p:nvPr/>
          </p:nvSpPr>
          <p:spPr>
            <a:xfrm>
              <a:off x="3161217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6"/>
            <p:cNvSpPr/>
            <p:nvPr/>
          </p:nvSpPr>
          <p:spPr>
            <a:xfrm>
              <a:off x="316210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6"/>
            <p:cNvSpPr/>
            <p:nvPr/>
          </p:nvSpPr>
          <p:spPr>
            <a:xfrm>
              <a:off x="316210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6"/>
            <p:cNvSpPr/>
            <p:nvPr/>
          </p:nvSpPr>
          <p:spPr>
            <a:xfrm>
              <a:off x="316210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6"/>
            <p:cNvSpPr/>
            <p:nvPr/>
          </p:nvSpPr>
          <p:spPr>
            <a:xfrm>
              <a:off x="316210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"/>
            <p:cNvSpPr/>
            <p:nvPr/>
          </p:nvSpPr>
          <p:spPr>
            <a:xfrm>
              <a:off x="316210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"/>
            <p:cNvSpPr/>
            <p:nvPr/>
          </p:nvSpPr>
          <p:spPr>
            <a:xfrm>
              <a:off x="316210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6"/>
            <p:cNvSpPr/>
            <p:nvPr/>
          </p:nvSpPr>
          <p:spPr>
            <a:xfrm>
              <a:off x="3385665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6"/>
            <p:cNvSpPr/>
            <p:nvPr/>
          </p:nvSpPr>
          <p:spPr>
            <a:xfrm>
              <a:off x="3385665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6"/>
            <p:cNvSpPr/>
            <p:nvPr/>
          </p:nvSpPr>
          <p:spPr>
            <a:xfrm>
              <a:off x="3385665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6"/>
            <p:cNvSpPr/>
            <p:nvPr/>
          </p:nvSpPr>
          <p:spPr>
            <a:xfrm>
              <a:off x="3385665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6"/>
            <p:cNvSpPr/>
            <p:nvPr/>
          </p:nvSpPr>
          <p:spPr>
            <a:xfrm>
              <a:off x="3385665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6"/>
            <p:cNvSpPr/>
            <p:nvPr/>
          </p:nvSpPr>
          <p:spPr>
            <a:xfrm>
              <a:off x="3385665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"/>
            <p:cNvSpPr/>
            <p:nvPr/>
          </p:nvSpPr>
          <p:spPr>
            <a:xfrm>
              <a:off x="360922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"/>
            <p:cNvSpPr/>
            <p:nvPr/>
          </p:nvSpPr>
          <p:spPr>
            <a:xfrm>
              <a:off x="360922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6"/>
            <p:cNvSpPr/>
            <p:nvPr/>
          </p:nvSpPr>
          <p:spPr>
            <a:xfrm>
              <a:off x="360922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6"/>
            <p:cNvSpPr/>
            <p:nvPr/>
          </p:nvSpPr>
          <p:spPr>
            <a:xfrm>
              <a:off x="360922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6"/>
            <p:cNvSpPr/>
            <p:nvPr/>
          </p:nvSpPr>
          <p:spPr>
            <a:xfrm>
              <a:off x="360922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6"/>
            <p:cNvSpPr/>
            <p:nvPr/>
          </p:nvSpPr>
          <p:spPr>
            <a:xfrm>
              <a:off x="360922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6"/>
            <p:cNvSpPr/>
            <p:nvPr/>
          </p:nvSpPr>
          <p:spPr>
            <a:xfrm>
              <a:off x="3832789" y="329453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6"/>
            <p:cNvSpPr/>
            <p:nvPr/>
          </p:nvSpPr>
          <p:spPr>
            <a:xfrm>
              <a:off x="3832789" y="307246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6"/>
            <p:cNvSpPr/>
            <p:nvPr/>
          </p:nvSpPr>
          <p:spPr>
            <a:xfrm>
              <a:off x="3832789" y="285038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6"/>
            <p:cNvSpPr/>
            <p:nvPr/>
          </p:nvSpPr>
          <p:spPr>
            <a:xfrm>
              <a:off x="3832789" y="2628305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6"/>
            <p:cNvSpPr/>
            <p:nvPr/>
          </p:nvSpPr>
          <p:spPr>
            <a:xfrm>
              <a:off x="3832789" y="240622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3832789" y="2184153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4056342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4056342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4056342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4056342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4056342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4056342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4279920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4279920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6"/>
            <p:cNvSpPr/>
            <p:nvPr/>
          </p:nvSpPr>
          <p:spPr>
            <a:xfrm>
              <a:off x="4279920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6"/>
            <p:cNvSpPr/>
            <p:nvPr/>
          </p:nvSpPr>
          <p:spPr>
            <a:xfrm>
              <a:off x="4279920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6"/>
            <p:cNvSpPr/>
            <p:nvPr/>
          </p:nvSpPr>
          <p:spPr>
            <a:xfrm>
              <a:off x="4279920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4279920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6"/>
            <p:cNvSpPr/>
            <p:nvPr/>
          </p:nvSpPr>
          <p:spPr>
            <a:xfrm>
              <a:off x="4503458" y="3294538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6"/>
            <p:cNvSpPr/>
            <p:nvPr/>
          </p:nvSpPr>
          <p:spPr>
            <a:xfrm>
              <a:off x="4503458" y="3072462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6"/>
            <p:cNvSpPr/>
            <p:nvPr/>
          </p:nvSpPr>
          <p:spPr>
            <a:xfrm>
              <a:off x="4503458" y="2850386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6"/>
            <p:cNvSpPr/>
            <p:nvPr/>
          </p:nvSpPr>
          <p:spPr>
            <a:xfrm>
              <a:off x="4503458" y="2628305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6"/>
            <p:cNvSpPr/>
            <p:nvPr/>
          </p:nvSpPr>
          <p:spPr>
            <a:xfrm>
              <a:off x="4503458" y="2406229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6"/>
            <p:cNvSpPr/>
            <p:nvPr/>
          </p:nvSpPr>
          <p:spPr>
            <a:xfrm>
              <a:off x="4503458" y="2184153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2" name="Google Shape;502;p6"/>
          <p:cNvGrpSpPr/>
          <p:nvPr/>
        </p:nvGrpSpPr>
        <p:grpSpPr>
          <a:xfrm rot="5400000">
            <a:off x="2000474" y="648220"/>
            <a:ext cx="5143349" cy="3847059"/>
            <a:chOff x="0" y="1381925"/>
            <a:chExt cx="9312600" cy="3836700"/>
          </a:xfrm>
        </p:grpSpPr>
        <p:sp>
          <p:nvSpPr>
            <p:cNvPr id="503" name="Google Shape;503;p6"/>
            <p:cNvSpPr/>
            <p:nvPr/>
          </p:nvSpPr>
          <p:spPr>
            <a:xfrm>
              <a:off x="0" y="1381925"/>
              <a:ext cx="9312600" cy="3836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pic>
          <p:nvPicPr>
            <p:cNvPr id="504" name="Google Shape;504;p6"/>
            <p:cNvPicPr preferRelativeResize="0"/>
            <p:nvPr/>
          </p:nvPicPr>
          <p:blipFill rotWithShape="1">
            <a:blip r:embed="rId2">
              <a:alphaModFix amt="20000"/>
            </a:blip>
            <a:srcRect b="107" l="20301" r="24036" t="23674"/>
            <a:stretch/>
          </p:blipFill>
          <p:spPr>
            <a:xfrm rot="5400000">
              <a:off x="2737950" y="-1356025"/>
              <a:ext cx="3836700" cy="9312600"/>
            </a:xfrm>
            <a:custGeom>
              <a:rect b="b" l="l" r="r" t="t"/>
              <a:pathLst>
                <a:path extrusionOk="0" h="9312600" w="3836700">
                  <a:moveTo>
                    <a:pt x="0" y="9312600"/>
                  </a:moveTo>
                  <a:lnTo>
                    <a:pt x="0" y="0"/>
                  </a:lnTo>
                  <a:lnTo>
                    <a:pt x="3836700" y="0"/>
                  </a:lnTo>
                  <a:lnTo>
                    <a:pt x="3836700" y="931260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505" name="Google Shape;505;p6"/>
          <p:cNvSpPr txBox="1"/>
          <p:nvPr>
            <p:ph type="title"/>
          </p:nvPr>
        </p:nvSpPr>
        <p:spPr>
          <a:xfrm>
            <a:off x="2686069" y="613688"/>
            <a:ext cx="3800400" cy="234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400"/>
              <a:buNone/>
              <a:defRPr sz="7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506" name="Google Shape;506;p6"/>
          <p:cNvSpPr txBox="1"/>
          <p:nvPr>
            <p:ph idx="1" type="subTitle"/>
          </p:nvPr>
        </p:nvSpPr>
        <p:spPr>
          <a:xfrm>
            <a:off x="2686051" y="2957510"/>
            <a:ext cx="3800400" cy="39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 sz="23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7" name="Google Shape;507;p6"/>
          <p:cNvSpPr txBox="1"/>
          <p:nvPr>
            <p:ph idx="2" type="body"/>
          </p:nvPr>
        </p:nvSpPr>
        <p:spPr>
          <a:xfrm>
            <a:off x="2686072" y="3355538"/>
            <a:ext cx="3800400" cy="97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2900" lvl="1" marL="914400" rtl="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grpSp>
        <p:nvGrpSpPr>
          <p:cNvPr id="508" name="Google Shape;508;p6"/>
          <p:cNvGrpSpPr/>
          <p:nvPr/>
        </p:nvGrpSpPr>
        <p:grpSpPr>
          <a:xfrm>
            <a:off x="63883" y="15"/>
            <a:ext cx="1029657" cy="506786"/>
            <a:chOff x="7673633" y="189975"/>
            <a:chExt cx="1525417" cy="750572"/>
          </a:xfrm>
        </p:grpSpPr>
        <p:sp>
          <p:nvSpPr>
            <p:cNvPr id="509" name="Google Shape;509;p6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10" name="Google Shape;510;p6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511" name="Google Shape;511;p6"/>
          <p:cNvGrpSpPr/>
          <p:nvPr/>
        </p:nvGrpSpPr>
        <p:grpSpPr>
          <a:xfrm>
            <a:off x="5982318" y="4711081"/>
            <a:ext cx="2925251" cy="432684"/>
            <a:chOff x="1439710" y="6217176"/>
            <a:chExt cx="4333706" cy="640824"/>
          </a:xfrm>
        </p:grpSpPr>
        <p:sp>
          <p:nvSpPr>
            <p:cNvPr id="512" name="Google Shape;512;p6"/>
            <p:cNvSpPr/>
            <p:nvPr/>
          </p:nvSpPr>
          <p:spPr>
            <a:xfrm>
              <a:off x="1439710" y="6217199"/>
              <a:ext cx="2177776" cy="640797"/>
            </a:xfrm>
            <a:custGeom>
              <a:rect b="b" l="l" r="r" t="t"/>
              <a:pathLst>
                <a:path extrusionOk="0" h="327355" w="1112529">
                  <a:moveTo>
                    <a:pt x="0" y="0"/>
                  </a:moveTo>
                  <a:lnTo>
                    <a:pt x="1112530" y="0"/>
                  </a:lnTo>
                  <a:lnTo>
                    <a:pt x="1112530" y="327356"/>
                  </a:lnTo>
                  <a:lnTo>
                    <a:pt x="0" y="327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6"/>
            <p:cNvSpPr/>
            <p:nvPr/>
          </p:nvSpPr>
          <p:spPr>
            <a:xfrm>
              <a:off x="3959995" y="6217176"/>
              <a:ext cx="740168" cy="640821"/>
            </a:xfrm>
            <a:custGeom>
              <a:rect b="b" l="l" r="r" t="t"/>
              <a:pathLst>
                <a:path extrusionOk="0" h="327367" w="378119">
                  <a:moveTo>
                    <a:pt x="0" y="0"/>
                  </a:moveTo>
                  <a:lnTo>
                    <a:pt x="378119" y="0"/>
                  </a:lnTo>
                  <a:lnTo>
                    <a:pt x="378119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6"/>
            <p:cNvSpPr/>
            <p:nvPr/>
          </p:nvSpPr>
          <p:spPr>
            <a:xfrm>
              <a:off x="5033255" y="6217176"/>
              <a:ext cx="740160" cy="640821"/>
            </a:xfrm>
            <a:custGeom>
              <a:rect b="b" l="l" r="r" t="t"/>
              <a:pathLst>
                <a:path extrusionOk="0" h="327367" w="378115">
                  <a:moveTo>
                    <a:pt x="0" y="0"/>
                  </a:moveTo>
                  <a:lnTo>
                    <a:pt x="378115" y="0"/>
                  </a:lnTo>
                  <a:lnTo>
                    <a:pt x="378115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15" name="Google Shape;515;p6"/>
            <p:cNvPicPr preferRelativeResize="0"/>
            <p:nvPr/>
          </p:nvPicPr>
          <p:blipFill rotWithShape="1">
            <a:blip r:embed="rId2">
              <a:alphaModFix amt="20000"/>
            </a:blip>
            <a:srcRect b="11893" l="90453" r="250" t="52639"/>
            <a:stretch/>
          </p:blipFill>
          <p:spPr>
            <a:xfrm rot="5400000">
              <a:off x="3286151" y="4370736"/>
              <a:ext cx="640823" cy="4333705"/>
            </a:xfrm>
            <a:custGeom>
              <a:rect b="b" l="l" r="r" t="t"/>
              <a:pathLst>
                <a:path extrusionOk="0" h="4333705" w="640823">
                  <a:moveTo>
                    <a:pt x="23" y="4333705"/>
                  </a:moveTo>
                  <a:lnTo>
                    <a:pt x="23" y="2155927"/>
                  </a:lnTo>
                  <a:lnTo>
                    <a:pt x="640822" y="2155927"/>
                  </a:lnTo>
                  <a:lnTo>
                    <a:pt x="640822" y="4333705"/>
                  </a:lnTo>
                  <a:close/>
                  <a:moveTo>
                    <a:pt x="0" y="740160"/>
                  </a:moveTo>
                  <a:lnTo>
                    <a:pt x="0" y="0"/>
                  </a:lnTo>
                  <a:lnTo>
                    <a:pt x="640823" y="0"/>
                  </a:lnTo>
                  <a:lnTo>
                    <a:pt x="640823" y="740160"/>
                  </a:lnTo>
                  <a:close/>
                  <a:moveTo>
                    <a:pt x="0" y="1813420"/>
                  </a:moveTo>
                  <a:lnTo>
                    <a:pt x="0" y="1073252"/>
                  </a:lnTo>
                  <a:lnTo>
                    <a:pt x="640823" y="1073252"/>
                  </a:lnTo>
                  <a:lnTo>
                    <a:pt x="640823" y="181342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516" name="Google Shape;516;p6"/>
          <p:cNvGrpSpPr/>
          <p:nvPr/>
        </p:nvGrpSpPr>
        <p:grpSpPr>
          <a:xfrm>
            <a:off x="8281238" y="3700462"/>
            <a:ext cx="626327" cy="626513"/>
            <a:chOff x="8878102" y="4612385"/>
            <a:chExt cx="927892" cy="927892"/>
          </a:xfrm>
        </p:grpSpPr>
        <p:sp>
          <p:nvSpPr>
            <p:cNvPr id="517" name="Google Shape;517;p6"/>
            <p:cNvSpPr/>
            <p:nvPr/>
          </p:nvSpPr>
          <p:spPr>
            <a:xfrm>
              <a:off x="8878102" y="4612385"/>
              <a:ext cx="927892" cy="927892"/>
            </a:xfrm>
            <a:custGeom>
              <a:rect b="b" l="l" r="r" t="t"/>
              <a:pathLst>
                <a:path extrusionOk="0" h="474019" w="474019">
                  <a:moveTo>
                    <a:pt x="0" y="237010"/>
                  </a:moveTo>
                  <a:cubicBezTo>
                    <a:pt x="0" y="106114"/>
                    <a:pt x="106113" y="0"/>
                    <a:pt x="237010" y="0"/>
                  </a:cubicBezTo>
                  <a:cubicBezTo>
                    <a:pt x="367906" y="0"/>
                    <a:pt x="474019" y="106114"/>
                    <a:pt x="474019" y="237010"/>
                  </a:cubicBezTo>
                  <a:cubicBezTo>
                    <a:pt x="474019" y="367906"/>
                    <a:pt x="367906" y="474019"/>
                    <a:pt x="237010" y="474019"/>
                  </a:cubicBezTo>
                  <a:cubicBezTo>
                    <a:pt x="106113" y="474019"/>
                    <a:pt x="0" y="367906"/>
                    <a:pt x="0" y="2370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18" name="Google Shape;518;p6"/>
            <p:cNvPicPr preferRelativeResize="0"/>
            <p:nvPr/>
          </p:nvPicPr>
          <p:blipFill rotWithShape="1">
            <a:blip r:embed="rId2">
              <a:alphaModFix amt="20000"/>
            </a:blip>
            <a:srcRect b="72771" l="67169" r="19368" t="19635"/>
            <a:stretch/>
          </p:blipFill>
          <p:spPr>
            <a:xfrm rot="5400000">
              <a:off x="8878102" y="4612385"/>
              <a:ext cx="927892" cy="927892"/>
            </a:xfrm>
            <a:custGeom>
              <a:rect b="b" l="l" r="r" t="t"/>
              <a:pathLst>
                <a:path extrusionOk="0" h="927892" w="927892">
                  <a:moveTo>
                    <a:pt x="0" y="463945"/>
                  </a:moveTo>
                  <a:cubicBezTo>
                    <a:pt x="0" y="207716"/>
                    <a:pt x="207718" y="0"/>
                    <a:pt x="463947" y="0"/>
                  </a:cubicBezTo>
                  <a:cubicBezTo>
                    <a:pt x="720176" y="0"/>
                    <a:pt x="927892" y="207716"/>
                    <a:pt x="927892" y="463945"/>
                  </a:cubicBezTo>
                  <a:cubicBezTo>
                    <a:pt x="927892" y="720176"/>
                    <a:pt x="720176" y="927892"/>
                    <a:pt x="463947" y="927892"/>
                  </a:cubicBezTo>
                  <a:cubicBezTo>
                    <a:pt x="207718" y="927892"/>
                    <a:pt x="0" y="720176"/>
                    <a:pt x="0" y="463945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519" name="Google Shape;519;p6"/>
          <p:cNvGrpSpPr/>
          <p:nvPr/>
        </p:nvGrpSpPr>
        <p:grpSpPr>
          <a:xfrm>
            <a:off x="2511408" y="666118"/>
            <a:ext cx="456791" cy="456889"/>
            <a:chOff x="11299596" y="1176502"/>
            <a:chExt cx="676727" cy="676672"/>
          </a:xfrm>
        </p:grpSpPr>
        <p:sp>
          <p:nvSpPr>
            <p:cNvPr id="520" name="Google Shape;520;p6"/>
            <p:cNvSpPr/>
            <p:nvPr/>
          </p:nvSpPr>
          <p:spPr>
            <a:xfrm>
              <a:off x="11299596" y="1176502"/>
              <a:ext cx="676725" cy="676671"/>
            </a:xfrm>
            <a:custGeom>
              <a:rect b="b" l="l" r="r" t="t"/>
              <a:pathLst>
                <a:path extrusionOk="0" h="345681" w="345709">
                  <a:moveTo>
                    <a:pt x="0" y="172839"/>
                  </a:moveTo>
                  <a:cubicBezTo>
                    <a:pt x="0" y="77384"/>
                    <a:pt x="77400" y="0"/>
                    <a:pt x="172855" y="0"/>
                  </a:cubicBezTo>
                  <a:cubicBezTo>
                    <a:pt x="268310" y="0"/>
                    <a:pt x="345710" y="77384"/>
                    <a:pt x="345710" y="172839"/>
                  </a:cubicBezTo>
                  <a:cubicBezTo>
                    <a:pt x="345710" y="268298"/>
                    <a:pt x="268310" y="345681"/>
                    <a:pt x="172855" y="345681"/>
                  </a:cubicBezTo>
                  <a:cubicBezTo>
                    <a:pt x="77400" y="345681"/>
                    <a:pt x="0" y="268298"/>
                    <a:pt x="0" y="1728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21" name="Google Shape;521;p6"/>
            <p:cNvPicPr preferRelativeResize="0"/>
            <p:nvPr/>
          </p:nvPicPr>
          <p:blipFill rotWithShape="1">
            <a:blip r:embed="rId2">
              <a:alphaModFix amt="20000"/>
            </a:blip>
            <a:srcRect b="92590" l="17319" r="72863" t="1872"/>
            <a:stretch/>
          </p:blipFill>
          <p:spPr>
            <a:xfrm rot="5400000">
              <a:off x="11299624" y="1176475"/>
              <a:ext cx="676671" cy="676727"/>
            </a:xfrm>
            <a:custGeom>
              <a:rect b="b" l="l" r="r" t="t"/>
              <a:pathLst>
                <a:path extrusionOk="0" h="676727" w="676671">
                  <a:moveTo>
                    <a:pt x="0" y="338364"/>
                  </a:moveTo>
                  <a:cubicBezTo>
                    <a:pt x="0" y="151510"/>
                    <a:pt x="151479" y="0"/>
                    <a:pt x="338333" y="0"/>
                  </a:cubicBezTo>
                  <a:cubicBezTo>
                    <a:pt x="525194" y="0"/>
                    <a:pt x="676671" y="151510"/>
                    <a:pt x="676671" y="338364"/>
                  </a:cubicBezTo>
                  <a:cubicBezTo>
                    <a:pt x="676671" y="525217"/>
                    <a:pt x="525194" y="676727"/>
                    <a:pt x="338333" y="676727"/>
                  </a:cubicBezTo>
                  <a:cubicBezTo>
                    <a:pt x="151479" y="676727"/>
                    <a:pt x="0" y="525217"/>
                    <a:pt x="0" y="338364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522" name="Google Shape;522;p6"/>
          <p:cNvGrpSpPr/>
          <p:nvPr/>
        </p:nvGrpSpPr>
        <p:grpSpPr>
          <a:xfrm>
            <a:off x="-788850" y="3553446"/>
            <a:ext cx="1748110" cy="1591424"/>
            <a:chOff x="10438625" y="4501032"/>
            <a:chExt cx="2589792" cy="2356968"/>
          </a:xfrm>
        </p:grpSpPr>
        <p:sp>
          <p:nvSpPr>
            <p:cNvPr id="523" name="Google Shape;523;p6"/>
            <p:cNvSpPr/>
            <p:nvPr/>
          </p:nvSpPr>
          <p:spPr>
            <a:xfrm>
              <a:off x="10438629" y="4501032"/>
              <a:ext cx="2589788" cy="2356967"/>
            </a:xfrm>
            <a:custGeom>
              <a:rect b="b" l="l" r="r" t="t"/>
              <a:pathLst>
                <a:path extrusionOk="0" h="1204070" w="1323008">
                  <a:moveTo>
                    <a:pt x="661504" y="0"/>
                  </a:moveTo>
                  <a:cubicBezTo>
                    <a:pt x="296201" y="0"/>
                    <a:pt x="0" y="296173"/>
                    <a:pt x="0" y="661492"/>
                  </a:cubicBezTo>
                  <a:lnTo>
                    <a:pt x="0" y="1204070"/>
                  </a:lnTo>
                  <a:lnTo>
                    <a:pt x="335873" y="1204070"/>
                  </a:lnTo>
                  <a:lnTo>
                    <a:pt x="335873" y="673126"/>
                  </a:lnTo>
                  <a:cubicBezTo>
                    <a:pt x="335873" y="488074"/>
                    <a:pt x="485816" y="338018"/>
                    <a:pt x="670856" y="338018"/>
                  </a:cubicBezTo>
                  <a:cubicBezTo>
                    <a:pt x="855936" y="338018"/>
                    <a:pt x="1005959" y="488074"/>
                    <a:pt x="1005959" y="673126"/>
                  </a:cubicBezTo>
                  <a:lnTo>
                    <a:pt x="1005959" y="1204070"/>
                  </a:lnTo>
                  <a:lnTo>
                    <a:pt x="1323009" y="1204070"/>
                  </a:lnTo>
                  <a:lnTo>
                    <a:pt x="1323009" y="661492"/>
                  </a:lnTo>
                  <a:cubicBezTo>
                    <a:pt x="1323009" y="296173"/>
                    <a:pt x="1026807" y="0"/>
                    <a:pt x="661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24" name="Google Shape;524;p6"/>
            <p:cNvPicPr preferRelativeResize="0"/>
            <p:nvPr/>
          </p:nvPicPr>
          <p:blipFill rotWithShape="1">
            <a:blip r:embed="rId2">
              <a:alphaModFix amt="20000"/>
            </a:blip>
            <a:srcRect b="37896" l="51255" r="14548" t="40908"/>
            <a:stretch/>
          </p:blipFill>
          <p:spPr>
            <a:xfrm rot="5400000">
              <a:off x="10555036" y="4384620"/>
              <a:ext cx="2356967" cy="2589790"/>
            </a:xfrm>
            <a:custGeom>
              <a:rect b="b" l="l" r="r" t="t"/>
              <a:pathLst>
                <a:path extrusionOk="0" h="2589790" w="2356967">
                  <a:moveTo>
                    <a:pt x="0" y="1294896"/>
                  </a:moveTo>
                  <a:cubicBezTo>
                    <a:pt x="0" y="579816"/>
                    <a:pt x="579759" y="0"/>
                    <a:pt x="1294871" y="0"/>
                  </a:cubicBezTo>
                  <a:lnTo>
                    <a:pt x="2356967" y="0"/>
                  </a:lnTo>
                  <a:lnTo>
                    <a:pt x="2356967" y="620626"/>
                  </a:lnTo>
                  <a:lnTo>
                    <a:pt x="1317644" y="620626"/>
                  </a:lnTo>
                  <a:cubicBezTo>
                    <a:pt x="955405" y="620626"/>
                    <a:pt x="661670" y="914296"/>
                    <a:pt x="661670" y="1276590"/>
                  </a:cubicBezTo>
                  <a:cubicBezTo>
                    <a:pt x="661670" y="1638805"/>
                    <a:pt x="955405" y="1932318"/>
                    <a:pt x="1317644" y="1932318"/>
                  </a:cubicBezTo>
                  <a:lnTo>
                    <a:pt x="2356967" y="1932318"/>
                  </a:lnTo>
                  <a:lnTo>
                    <a:pt x="2356967" y="2589790"/>
                  </a:lnTo>
                  <a:lnTo>
                    <a:pt x="1294871" y="2589790"/>
                  </a:lnTo>
                  <a:cubicBezTo>
                    <a:pt x="579759" y="2589790"/>
                    <a:pt x="0" y="2009977"/>
                    <a:pt x="0" y="1294896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525" name="Google Shape;525;p6"/>
          <p:cNvGrpSpPr/>
          <p:nvPr/>
        </p:nvGrpSpPr>
        <p:grpSpPr>
          <a:xfrm>
            <a:off x="7315770" y="128133"/>
            <a:ext cx="1160277" cy="251475"/>
            <a:chOff x="8300303" y="6093240"/>
            <a:chExt cx="1718929" cy="372445"/>
          </a:xfrm>
        </p:grpSpPr>
        <p:grpSp>
          <p:nvGrpSpPr>
            <p:cNvPr id="526" name="Google Shape;526;p6"/>
            <p:cNvGrpSpPr/>
            <p:nvPr/>
          </p:nvGrpSpPr>
          <p:grpSpPr>
            <a:xfrm>
              <a:off x="8300303" y="6093240"/>
              <a:ext cx="1718927" cy="372442"/>
              <a:chOff x="3290595" y="3170847"/>
              <a:chExt cx="878932" cy="190439"/>
            </a:xfrm>
          </p:grpSpPr>
          <p:sp>
            <p:nvSpPr>
              <p:cNvPr id="527" name="Google Shape;527;p6"/>
              <p:cNvSpPr/>
              <p:nvPr/>
            </p:nvSpPr>
            <p:spPr>
              <a:xfrm>
                <a:off x="3290595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6"/>
              <p:cNvSpPr/>
              <p:nvPr/>
            </p:nvSpPr>
            <p:spPr>
              <a:xfrm>
                <a:off x="3506498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5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6"/>
              <p:cNvSpPr/>
              <p:nvPr/>
            </p:nvSpPr>
            <p:spPr>
              <a:xfrm>
                <a:off x="3722404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6"/>
              <p:cNvSpPr/>
              <p:nvPr/>
            </p:nvSpPr>
            <p:spPr>
              <a:xfrm>
                <a:off x="3938311" y="3170847"/>
                <a:ext cx="231216" cy="190439"/>
              </a:xfrm>
              <a:custGeom>
                <a:rect b="b" l="l" r="r" t="t"/>
                <a:pathLst>
                  <a:path extrusionOk="0" h="190439" w="231216">
                    <a:moveTo>
                      <a:pt x="128435" y="0"/>
                    </a:moveTo>
                    <a:lnTo>
                      <a:pt x="231217" y="0"/>
                    </a:lnTo>
                    <a:lnTo>
                      <a:pt x="102766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531" name="Google Shape;531;p6"/>
            <p:cNvPicPr preferRelativeResize="0"/>
            <p:nvPr/>
          </p:nvPicPr>
          <p:blipFill rotWithShape="1">
            <a:blip r:embed="rId2">
              <a:alphaModFix amt="20000"/>
            </a:blip>
            <a:srcRect b="68042" l="88654" r="5942" t="17890"/>
            <a:stretch/>
          </p:blipFill>
          <p:spPr>
            <a:xfrm rot="5400000">
              <a:off x="8973545" y="5419998"/>
              <a:ext cx="372444" cy="1718929"/>
            </a:xfrm>
            <a:custGeom>
              <a:rect b="b" l="l" r="r" t="t"/>
              <a:pathLst>
                <a:path extrusionOk="0" h="1718929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12"/>
                  </a:lnTo>
                  <a:lnTo>
                    <a:pt x="372444" y="452191"/>
                  </a:lnTo>
                  <a:close/>
                  <a:moveTo>
                    <a:pt x="0" y="623259"/>
                  </a:moveTo>
                  <a:lnTo>
                    <a:pt x="0" y="422274"/>
                  </a:lnTo>
                  <a:lnTo>
                    <a:pt x="372444" y="673453"/>
                  </a:lnTo>
                  <a:lnTo>
                    <a:pt x="372444" y="874440"/>
                  </a:lnTo>
                  <a:close/>
                  <a:moveTo>
                    <a:pt x="0" y="1045507"/>
                  </a:moveTo>
                  <a:lnTo>
                    <a:pt x="0" y="844520"/>
                  </a:lnTo>
                  <a:lnTo>
                    <a:pt x="372444" y="1095701"/>
                  </a:lnTo>
                  <a:lnTo>
                    <a:pt x="372444" y="1296688"/>
                  </a:lnTo>
                  <a:close/>
                  <a:moveTo>
                    <a:pt x="0" y="1467748"/>
                  </a:moveTo>
                  <a:lnTo>
                    <a:pt x="0" y="1266763"/>
                  </a:lnTo>
                  <a:lnTo>
                    <a:pt x="372444" y="1517942"/>
                  </a:lnTo>
                  <a:lnTo>
                    <a:pt x="372444" y="171892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532" name="Google Shape;532;p6"/>
          <p:cNvGrpSpPr/>
          <p:nvPr/>
        </p:nvGrpSpPr>
        <p:grpSpPr>
          <a:xfrm>
            <a:off x="5875587" y="-237632"/>
            <a:ext cx="1102695" cy="1103189"/>
            <a:chOff x="3519724" y="-159776"/>
            <a:chExt cx="1633623" cy="1633869"/>
          </a:xfrm>
        </p:grpSpPr>
        <p:sp>
          <p:nvSpPr>
            <p:cNvPr id="533" name="Google Shape;533;p6"/>
            <p:cNvSpPr/>
            <p:nvPr/>
          </p:nvSpPr>
          <p:spPr>
            <a:xfrm>
              <a:off x="3519724" y="-159776"/>
              <a:ext cx="1633622" cy="1633867"/>
            </a:xfrm>
            <a:custGeom>
              <a:rect b="b" l="l" r="r" t="t"/>
              <a:pathLst>
                <a:path extrusionOk="0" h="834670" w="834545">
                  <a:moveTo>
                    <a:pt x="417208" y="0"/>
                  </a:moveTo>
                  <a:cubicBezTo>
                    <a:pt x="186752" y="0"/>
                    <a:pt x="0" y="186874"/>
                    <a:pt x="0" y="417333"/>
                  </a:cubicBezTo>
                  <a:cubicBezTo>
                    <a:pt x="0" y="647793"/>
                    <a:pt x="186752" y="834671"/>
                    <a:pt x="417208" y="834671"/>
                  </a:cubicBezTo>
                  <a:cubicBezTo>
                    <a:pt x="647668" y="834671"/>
                    <a:pt x="834545" y="647793"/>
                    <a:pt x="834545" y="417333"/>
                  </a:cubicBezTo>
                  <a:cubicBezTo>
                    <a:pt x="834545" y="186874"/>
                    <a:pt x="647668" y="0"/>
                    <a:pt x="417208" y="0"/>
                  </a:cubicBezTo>
                  <a:close/>
                  <a:moveTo>
                    <a:pt x="417208" y="211515"/>
                  </a:moveTo>
                  <a:cubicBezTo>
                    <a:pt x="530871" y="211515"/>
                    <a:pt x="623031" y="303674"/>
                    <a:pt x="623031" y="417333"/>
                  </a:cubicBezTo>
                  <a:cubicBezTo>
                    <a:pt x="623031" y="530997"/>
                    <a:pt x="530871" y="623156"/>
                    <a:pt x="417208" y="623156"/>
                  </a:cubicBezTo>
                  <a:cubicBezTo>
                    <a:pt x="303549" y="623156"/>
                    <a:pt x="211389" y="530997"/>
                    <a:pt x="211389" y="417333"/>
                  </a:cubicBezTo>
                  <a:cubicBezTo>
                    <a:pt x="211389" y="303674"/>
                    <a:pt x="303549" y="211515"/>
                    <a:pt x="417208" y="2115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34" name="Google Shape;534;p6"/>
            <p:cNvPicPr preferRelativeResize="0"/>
            <p:nvPr/>
          </p:nvPicPr>
          <p:blipFill rotWithShape="1">
            <a:blip r:embed="rId2">
              <a:alphaModFix amt="20000"/>
            </a:blip>
            <a:srcRect b="29022" l="0" r="76435" t="57607"/>
            <a:stretch/>
          </p:blipFill>
          <p:spPr>
            <a:xfrm rot="5400000">
              <a:off x="3524425" y="-154828"/>
              <a:ext cx="1624221" cy="1633622"/>
            </a:xfrm>
            <a:custGeom>
              <a:rect b="b" l="l" r="r" t="t"/>
              <a:pathLst>
                <a:path extrusionOk="0" h="1633622" w="1624221">
                  <a:moveTo>
                    <a:pt x="404393" y="816937"/>
                  </a:moveTo>
                  <a:cubicBezTo>
                    <a:pt x="404393" y="1039425"/>
                    <a:pt x="584794" y="1219828"/>
                    <a:pt x="807282" y="1219828"/>
                  </a:cubicBezTo>
                  <a:cubicBezTo>
                    <a:pt x="1029779" y="1219828"/>
                    <a:pt x="1210180" y="1039425"/>
                    <a:pt x="1210180" y="816937"/>
                  </a:cubicBezTo>
                  <a:cubicBezTo>
                    <a:pt x="1210180" y="594442"/>
                    <a:pt x="1029779" y="414039"/>
                    <a:pt x="807282" y="414039"/>
                  </a:cubicBezTo>
                  <a:cubicBezTo>
                    <a:pt x="584794" y="414039"/>
                    <a:pt x="404393" y="594442"/>
                    <a:pt x="404393" y="816937"/>
                  </a:cubicBezTo>
                  <a:close/>
                  <a:moveTo>
                    <a:pt x="0" y="936017"/>
                  </a:moveTo>
                  <a:lnTo>
                    <a:pt x="0" y="697849"/>
                  </a:lnTo>
                  <a:lnTo>
                    <a:pt x="6951" y="652312"/>
                  </a:lnTo>
                  <a:cubicBezTo>
                    <a:pt x="83137" y="280075"/>
                    <a:pt x="412549" y="0"/>
                    <a:pt x="807282" y="0"/>
                  </a:cubicBezTo>
                  <a:cubicBezTo>
                    <a:pt x="1258407" y="0"/>
                    <a:pt x="1624221" y="365812"/>
                    <a:pt x="1624221" y="816937"/>
                  </a:cubicBezTo>
                  <a:cubicBezTo>
                    <a:pt x="1624221" y="1268055"/>
                    <a:pt x="1258407" y="1633622"/>
                    <a:pt x="807282" y="1633622"/>
                  </a:cubicBezTo>
                  <a:cubicBezTo>
                    <a:pt x="412548" y="1633622"/>
                    <a:pt x="83137" y="1353735"/>
                    <a:pt x="6951" y="981549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oxes">
  <p:cSld name="CUSTOM_1"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6" name="Google Shape;536;p7"/>
          <p:cNvGrpSpPr/>
          <p:nvPr/>
        </p:nvGrpSpPr>
        <p:grpSpPr>
          <a:xfrm>
            <a:off x="191625" y="142237"/>
            <a:ext cx="1520127" cy="1500730"/>
            <a:chOff x="3161217" y="1970080"/>
            <a:chExt cx="1395636" cy="1377828"/>
          </a:xfrm>
        </p:grpSpPr>
        <p:sp>
          <p:nvSpPr>
            <p:cNvPr id="537" name="Google Shape;537;p7"/>
            <p:cNvSpPr/>
            <p:nvPr/>
          </p:nvSpPr>
          <p:spPr>
            <a:xfrm>
              <a:off x="449370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3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3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7"/>
            <p:cNvSpPr/>
            <p:nvPr/>
          </p:nvSpPr>
          <p:spPr>
            <a:xfrm>
              <a:off x="427162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7"/>
            <p:cNvSpPr/>
            <p:nvPr/>
          </p:nvSpPr>
          <p:spPr>
            <a:xfrm>
              <a:off x="404954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7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7"/>
            <p:cNvSpPr/>
            <p:nvPr/>
          </p:nvSpPr>
          <p:spPr>
            <a:xfrm>
              <a:off x="3827449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7"/>
            <p:cNvSpPr/>
            <p:nvPr/>
          </p:nvSpPr>
          <p:spPr>
            <a:xfrm>
              <a:off x="3605373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0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7"/>
            <p:cNvSpPr/>
            <p:nvPr/>
          </p:nvSpPr>
          <p:spPr>
            <a:xfrm>
              <a:off x="3383297" y="1970080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7" y="26685"/>
                  </a:moveTo>
                  <a:cubicBezTo>
                    <a:pt x="53367" y="41424"/>
                    <a:pt x="41420" y="53370"/>
                    <a:pt x="26681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7" y="11946"/>
                    <a:pt x="53367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7"/>
            <p:cNvSpPr/>
            <p:nvPr/>
          </p:nvSpPr>
          <p:spPr>
            <a:xfrm>
              <a:off x="3161217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7"/>
            <p:cNvSpPr/>
            <p:nvPr/>
          </p:nvSpPr>
          <p:spPr>
            <a:xfrm>
              <a:off x="316210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7"/>
            <p:cNvSpPr/>
            <p:nvPr/>
          </p:nvSpPr>
          <p:spPr>
            <a:xfrm>
              <a:off x="316210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7"/>
            <p:cNvSpPr/>
            <p:nvPr/>
          </p:nvSpPr>
          <p:spPr>
            <a:xfrm>
              <a:off x="316210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7"/>
            <p:cNvSpPr/>
            <p:nvPr/>
          </p:nvSpPr>
          <p:spPr>
            <a:xfrm>
              <a:off x="316210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7"/>
            <p:cNvSpPr/>
            <p:nvPr/>
          </p:nvSpPr>
          <p:spPr>
            <a:xfrm>
              <a:off x="316210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7"/>
            <p:cNvSpPr/>
            <p:nvPr/>
          </p:nvSpPr>
          <p:spPr>
            <a:xfrm>
              <a:off x="316210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7"/>
            <p:cNvSpPr/>
            <p:nvPr/>
          </p:nvSpPr>
          <p:spPr>
            <a:xfrm>
              <a:off x="3385665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7"/>
            <p:cNvSpPr/>
            <p:nvPr/>
          </p:nvSpPr>
          <p:spPr>
            <a:xfrm>
              <a:off x="3385665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7"/>
            <p:cNvSpPr/>
            <p:nvPr/>
          </p:nvSpPr>
          <p:spPr>
            <a:xfrm>
              <a:off x="3385665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7"/>
            <p:cNvSpPr/>
            <p:nvPr/>
          </p:nvSpPr>
          <p:spPr>
            <a:xfrm>
              <a:off x="3385665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7"/>
            <p:cNvSpPr/>
            <p:nvPr/>
          </p:nvSpPr>
          <p:spPr>
            <a:xfrm>
              <a:off x="3385665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7"/>
            <p:cNvSpPr/>
            <p:nvPr/>
          </p:nvSpPr>
          <p:spPr>
            <a:xfrm>
              <a:off x="3385665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7"/>
            <p:cNvSpPr/>
            <p:nvPr/>
          </p:nvSpPr>
          <p:spPr>
            <a:xfrm>
              <a:off x="360922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7"/>
            <p:cNvSpPr/>
            <p:nvPr/>
          </p:nvSpPr>
          <p:spPr>
            <a:xfrm>
              <a:off x="360922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7"/>
            <p:cNvSpPr/>
            <p:nvPr/>
          </p:nvSpPr>
          <p:spPr>
            <a:xfrm>
              <a:off x="360922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7"/>
            <p:cNvSpPr/>
            <p:nvPr/>
          </p:nvSpPr>
          <p:spPr>
            <a:xfrm>
              <a:off x="360922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7"/>
            <p:cNvSpPr/>
            <p:nvPr/>
          </p:nvSpPr>
          <p:spPr>
            <a:xfrm>
              <a:off x="360922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7"/>
            <p:cNvSpPr/>
            <p:nvPr/>
          </p:nvSpPr>
          <p:spPr>
            <a:xfrm>
              <a:off x="360922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7"/>
            <p:cNvSpPr/>
            <p:nvPr/>
          </p:nvSpPr>
          <p:spPr>
            <a:xfrm>
              <a:off x="3832789" y="329453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7"/>
            <p:cNvSpPr/>
            <p:nvPr/>
          </p:nvSpPr>
          <p:spPr>
            <a:xfrm>
              <a:off x="3832789" y="307246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7"/>
            <p:cNvSpPr/>
            <p:nvPr/>
          </p:nvSpPr>
          <p:spPr>
            <a:xfrm>
              <a:off x="3832789" y="285038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7"/>
            <p:cNvSpPr/>
            <p:nvPr/>
          </p:nvSpPr>
          <p:spPr>
            <a:xfrm>
              <a:off x="3832789" y="2628305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7"/>
            <p:cNvSpPr/>
            <p:nvPr/>
          </p:nvSpPr>
          <p:spPr>
            <a:xfrm>
              <a:off x="3832789" y="240622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7"/>
            <p:cNvSpPr/>
            <p:nvPr/>
          </p:nvSpPr>
          <p:spPr>
            <a:xfrm>
              <a:off x="3832789" y="2184153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7"/>
            <p:cNvSpPr/>
            <p:nvPr/>
          </p:nvSpPr>
          <p:spPr>
            <a:xfrm>
              <a:off x="4056342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7"/>
            <p:cNvSpPr/>
            <p:nvPr/>
          </p:nvSpPr>
          <p:spPr>
            <a:xfrm>
              <a:off x="4056342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7"/>
            <p:cNvSpPr/>
            <p:nvPr/>
          </p:nvSpPr>
          <p:spPr>
            <a:xfrm>
              <a:off x="4056342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7"/>
            <p:cNvSpPr/>
            <p:nvPr/>
          </p:nvSpPr>
          <p:spPr>
            <a:xfrm>
              <a:off x="4056342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7"/>
            <p:cNvSpPr/>
            <p:nvPr/>
          </p:nvSpPr>
          <p:spPr>
            <a:xfrm>
              <a:off x="4056342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7"/>
            <p:cNvSpPr/>
            <p:nvPr/>
          </p:nvSpPr>
          <p:spPr>
            <a:xfrm>
              <a:off x="4056342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7"/>
            <p:cNvSpPr/>
            <p:nvPr/>
          </p:nvSpPr>
          <p:spPr>
            <a:xfrm>
              <a:off x="4279920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7"/>
            <p:cNvSpPr/>
            <p:nvPr/>
          </p:nvSpPr>
          <p:spPr>
            <a:xfrm>
              <a:off x="4279920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7"/>
            <p:cNvSpPr/>
            <p:nvPr/>
          </p:nvSpPr>
          <p:spPr>
            <a:xfrm>
              <a:off x="4279920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7"/>
            <p:cNvSpPr/>
            <p:nvPr/>
          </p:nvSpPr>
          <p:spPr>
            <a:xfrm>
              <a:off x="4279920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7"/>
            <p:cNvSpPr/>
            <p:nvPr/>
          </p:nvSpPr>
          <p:spPr>
            <a:xfrm>
              <a:off x="4279920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7"/>
            <p:cNvSpPr/>
            <p:nvPr/>
          </p:nvSpPr>
          <p:spPr>
            <a:xfrm>
              <a:off x="4279920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7"/>
            <p:cNvSpPr/>
            <p:nvPr/>
          </p:nvSpPr>
          <p:spPr>
            <a:xfrm>
              <a:off x="4503458" y="3294538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7"/>
            <p:cNvSpPr/>
            <p:nvPr/>
          </p:nvSpPr>
          <p:spPr>
            <a:xfrm>
              <a:off x="4503458" y="3072462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7"/>
            <p:cNvSpPr/>
            <p:nvPr/>
          </p:nvSpPr>
          <p:spPr>
            <a:xfrm>
              <a:off x="4503458" y="2850386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7"/>
            <p:cNvSpPr/>
            <p:nvPr/>
          </p:nvSpPr>
          <p:spPr>
            <a:xfrm>
              <a:off x="4503458" y="2628305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7"/>
            <p:cNvSpPr/>
            <p:nvPr/>
          </p:nvSpPr>
          <p:spPr>
            <a:xfrm>
              <a:off x="4503458" y="2406229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7"/>
            <p:cNvSpPr/>
            <p:nvPr/>
          </p:nvSpPr>
          <p:spPr>
            <a:xfrm>
              <a:off x="4503458" y="2184153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6" name="Google Shape;586;p7"/>
          <p:cNvSpPr txBox="1"/>
          <p:nvPr>
            <p:ph idx="1" type="subTitle"/>
          </p:nvPr>
        </p:nvSpPr>
        <p:spPr>
          <a:xfrm>
            <a:off x="1137023" y="1434750"/>
            <a:ext cx="3376200" cy="5379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 sz="2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87" name="Google Shape;587;p7"/>
          <p:cNvSpPr txBox="1"/>
          <p:nvPr>
            <p:ph idx="2" type="body"/>
          </p:nvPr>
        </p:nvSpPr>
        <p:spPr>
          <a:xfrm>
            <a:off x="1137054" y="1972391"/>
            <a:ext cx="3376200" cy="97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88" name="Google Shape;588;p7"/>
          <p:cNvSpPr txBox="1"/>
          <p:nvPr>
            <p:ph idx="3" type="subTitle"/>
          </p:nvPr>
        </p:nvSpPr>
        <p:spPr>
          <a:xfrm>
            <a:off x="5405056" y="1434750"/>
            <a:ext cx="3376200" cy="5379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 sz="2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89" name="Google Shape;589;p7"/>
          <p:cNvSpPr txBox="1"/>
          <p:nvPr>
            <p:ph idx="4" type="body"/>
          </p:nvPr>
        </p:nvSpPr>
        <p:spPr>
          <a:xfrm>
            <a:off x="5405092" y="1972391"/>
            <a:ext cx="3376200" cy="97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90" name="Google Shape;590;p7"/>
          <p:cNvSpPr txBox="1"/>
          <p:nvPr>
            <p:ph idx="5" type="subTitle"/>
          </p:nvPr>
        </p:nvSpPr>
        <p:spPr>
          <a:xfrm>
            <a:off x="1136953" y="2997859"/>
            <a:ext cx="3376200" cy="5379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 sz="2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91" name="Google Shape;591;p7"/>
          <p:cNvSpPr txBox="1"/>
          <p:nvPr>
            <p:ph idx="6" type="body"/>
          </p:nvPr>
        </p:nvSpPr>
        <p:spPr>
          <a:xfrm>
            <a:off x="1136995" y="3535500"/>
            <a:ext cx="3376200" cy="97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92" name="Google Shape;592;p7"/>
          <p:cNvSpPr txBox="1"/>
          <p:nvPr>
            <p:ph idx="7" type="body"/>
          </p:nvPr>
        </p:nvSpPr>
        <p:spPr>
          <a:xfrm>
            <a:off x="5405034" y="3535500"/>
            <a:ext cx="3376200" cy="97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93" name="Google Shape;593;p7"/>
          <p:cNvSpPr txBox="1"/>
          <p:nvPr>
            <p:ph idx="8" type="subTitle"/>
          </p:nvPr>
        </p:nvSpPr>
        <p:spPr>
          <a:xfrm>
            <a:off x="5404998" y="2997859"/>
            <a:ext cx="3376200" cy="5379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 sz="2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grpSp>
        <p:nvGrpSpPr>
          <p:cNvPr id="594" name="Google Shape;594;p7"/>
          <p:cNvGrpSpPr/>
          <p:nvPr/>
        </p:nvGrpSpPr>
        <p:grpSpPr>
          <a:xfrm>
            <a:off x="826727" y="4864174"/>
            <a:ext cx="1289197" cy="279333"/>
            <a:chOff x="8300303" y="6093240"/>
            <a:chExt cx="1718929" cy="372445"/>
          </a:xfrm>
        </p:grpSpPr>
        <p:grpSp>
          <p:nvGrpSpPr>
            <p:cNvPr id="595" name="Google Shape;595;p7"/>
            <p:cNvGrpSpPr/>
            <p:nvPr/>
          </p:nvGrpSpPr>
          <p:grpSpPr>
            <a:xfrm>
              <a:off x="8300303" y="6093240"/>
              <a:ext cx="1718927" cy="372442"/>
              <a:chOff x="3290595" y="3170847"/>
              <a:chExt cx="878932" cy="190439"/>
            </a:xfrm>
          </p:grpSpPr>
          <p:sp>
            <p:nvSpPr>
              <p:cNvPr id="596" name="Google Shape;596;p7"/>
              <p:cNvSpPr/>
              <p:nvPr/>
            </p:nvSpPr>
            <p:spPr>
              <a:xfrm>
                <a:off x="3290595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7"/>
              <p:cNvSpPr/>
              <p:nvPr/>
            </p:nvSpPr>
            <p:spPr>
              <a:xfrm>
                <a:off x="3506498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5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7"/>
              <p:cNvSpPr/>
              <p:nvPr/>
            </p:nvSpPr>
            <p:spPr>
              <a:xfrm>
                <a:off x="3722404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7"/>
              <p:cNvSpPr/>
              <p:nvPr/>
            </p:nvSpPr>
            <p:spPr>
              <a:xfrm>
                <a:off x="3938311" y="3170847"/>
                <a:ext cx="231216" cy="190439"/>
              </a:xfrm>
              <a:custGeom>
                <a:rect b="b" l="l" r="r" t="t"/>
                <a:pathLst>
                  <a:path extrusionOk="0" h="190439" w="231216">
                    <a:moveTo>
                      <a:pt x="128435" y="0"/>
                    </a:moveTo>
                    <a:lnTo>
                      <a:pt x="231217" y="0"/>
                    </a:lnTo>
                    <a:lnTo>
                      <a:pt x="102766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600" name="Google Shape;600;p7"/>
            <p:cNvPicPr preferRelativeResize="0"/>
            <p:nvPr/>
          </p:nvPicPr>
          <p:blipFill rotWithShape="1">
            <a:blip r:embed="rId2">
              <a:alphaModFix amt="20000"/>
            </a:blip>
            <a:srcRect b="68042" l="88654" r="5942" t="17890"/>
            <a:stretch/>
          </p:blipFill>
          <p:spPr>
            <a:xfrm rot="5400000">
              <a:off x="8973545" y="5419998"/>
              <a:ext cx="372444" cy="1718929"/>
            </a:xfrm>
            <a:custGeom>
              <a:rect b="b" l="l" r="r" t="t"/>
              <a:pathLst>
                <a:path extrusionOk="0" h="1718929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12"/>
                  </a:lnTo>
                  <a:lnTo>
                    <a:pt x="372444" y="452191"/>
                  </a:lnTo>
                  <a:close/>
                  <a:moveTo>
                    <a:pt x="0" y="623259"/>
                  </a:moveTo>
                  <a:lnTo>
                    <a:pt x="0" y="422274"/>
                  </a:lnTo>
                  <a:lnTo>
                    <a:pt x="372444" y="673453"/>
                  </a:lnTo>
                  <a:lnTo>
                    <a:pt x="372444" y="874440"/>
                  </a:lnTo>
                  <a:close/>
                  <a:moveTo>
                    <a:pt x="0" y="1045507"/>
                  </a:moveTo>
                  <a:lnTo>
                    <a:pt x="0" y="844520"/>
                  </a:lnTo>
                  <a:lnTo>
                    <a:pt x="372444" y="1095701"/>
                  </a:lnTo>
                  <a:lnTo>
                    <a:pt x="372444" y="1296688"/>
                  </a:lnTo>
                  <a:close/>
                  <a:moveTo>
                    <a:pt x="0" y="1467748"/>
                  </a:moveTo>
                  <a:lnTo>
                    <a:pt x="0" y="1266763"/>
                  </a:lnTo>
                  <a:lnTo>
                    <a:pt x="372444" y="1517942"/>
                  </a:lnTo>
                  <a:lnTo>
                    <a:pt x="372444" y="171892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601" name="Google Shape;601;p7"/>
          <p:cNvGrpSpPr/>
          <p:nvPr/>
        </p:nvGrpSpPr>
        <p:grpSpPr>
          <a:xfrm flipH="1" rot="5400000">
            <a:off x="8376486" y="3419808"/>
            <a:ext cx="1029504" cy="505510"/>
            <a:chOff x="7673633" y="189975"/>
            <a:chExt cx="1525417" cy="750572"/>
          </a:xfrm>
        </p:grpSpPr>
        <p:sp>
          <p:nvSpPr>
            <p:cNvPr id="602" name="Google Shape;602;p7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7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604" name="Google Shape;604;p7"/>
          <p:cNvGrpSpPr/>
          <p:nvPr/>
        </p:nvGrpSpPr>
        <p:grpSpPr>
          <a:xfrm>
            <a:off x="5710345" y="4791802"/>
            <a:ext cx="2395239" cy="351877"/>
            <a:chOff x="1439710" y="6217176"/>
            <a:chExt cx="4333706" cy="640824"/>
          </a:xfrm>
        </p:grpSpPr>
        <p:sp>
          <p:nvSpPr>
            <p:cNvPr id="605" name="Google Shape;605;p7"/>
            <p:cNvSpPr/>
            <p:nvPr/>
          </p:nvSpPr>
          <p:spPr>
            <a:xfrm>
              <a:off x="1439710" y="6217199"/>
              <a:ext cx="2177776" cy="640797"/>
            </a:xfrm>
            <a:custGeom>
              <a:rect b="b" l="l" r="r" t="t"/>
              <a:pathLst>
                <a:path extrusionOk="0" h="327355" w="1112529">
                  <a:moveTo>
                    <a:pt x="0" y="0"/>
                  </a:moveTo>
                  <a:lnTo>
                    <a:pt x="1112530" y="0"/>
                  </a:lnTo>
                  <a:lnTo>
                    <a:pt x="1112530" y="327356"/>
                  </a:lnTo>
                  <a:lnTo>
                    <a:pt x="0" y="327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7"/>
            <p:cNvSpPr/>
            <p:nvPr/>
          </p:nvSpPr>
          <p:spPr>
            <a:xfrm>
              <a:off x="3959995" y="6217176"/>
              <a:ext cx="740168" cy="640821"/>
            </a:xfrm>
            <a:custGeom>
              <a:rect b="b" l="l" r="r" t="t"/>
              <a:pathLst>
                <a:path extrusionOk="0" h="327367" w="378119">
                  <a:moveTo>
                    <a:pt x="0" y="0"/>
                  </a:moveTo>
                  <a:lnTo>
                    <a:pt x="378119" y="0"/>
                  </a:lnTo>
                  <a:lnTo>
                    <a:pt x="378119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7"/>
            <p:cNvSpPr/>
            <p:nvPr/>
          </p:nvSpPr>
          <p:spPr>
            <a:xfrm>
              <a:off x="5033255" y="6217176"/>
              <a:ext cx="740160" cy="640821"/>
            </a:xfrm>
            <a:custGeom>
              <a:rect b="b" l="l" r="r" t="t"/>
              <a:pathLst>
                <a:path extrusionOk="0" h="327367" w="378115">
                  <a:moveTo>
                    <a:pt x="0" y="0"/>
                  </a:moveTo>
                  <a:lnTo>
                    <a:pt x="378115" y="0"/>
                  </a:lnTo>
                  <a:lnTo>
                    <a:pt x="378115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8" name="Google Shape;608;p7"/>
            <p:cNvPicPr preferRelativeResize="0"/>
            <p:nvPr/>
          </p:nvPicPr>
          <p:blipFill rotWithShape="1">
            <a:blip r:embed="rId2">
              <a:alphaModFix amt="20000"/>
            </a:blip>
            <a:srcRect b="11893" l="90453" r="250" t="52639"/>
            <a:stretch/>
          </p:blipFill>
          <p:spPr>
            <a:xfrm rot="5400000">
              <a:off x="3286151" y="4370736"/>
              <a:ext cx="640823" cy="4333705"/>
            </a:xfrm>
            <a:custGeom>
              <a:rect b="b" l="l" r="r" t="t"/>
              <a:pathLst>
                <a:path extrusionOk="0" h="4333705" w="640823">
                  <a:moveTo>
                    <a:pt x="23" y="4333705"/>
                  </a:moveTo>
                  <a:lnTo>
                    <a:pt x="23" y="2155927"/>
                  </a:lnTo>
                  <a:lnTo>
                    <a:pt x="640822" y="2155927"/>
                  </a:lnTo>
                  <a:lnTo>
                    <a:pt x="640822" y="4333705"/>
                  </a:lnTo>
                  <a:close/>
                  <a:moveTo>
                    <a:pt x="0" y="740160"/>
                  </a:moveTo>
                  <a:lnTo>
                    <a:pt x="0" y="0"/>
                  </a:lnTo>
                  <a:lnTo>
                    <a:pt x="640823" y="0"/>
                  </a:lnTo>
                  <a:lnTo>
                    <a:pt x="640823" y="740160"/>
                  </a:lnTo>
                  <a:close/>
                  <a:moveTo>
                    <a:pt x="0" y="1813420"/>
                  </a:moveTo>
                  <a:lnTo>
                    <a:pt x="0" y="1073252"/>
                  </a:lnTo>
                  <a:lnTo>
                    <a:pt x="640823" y="1073252"/>
                  </a:lnTo>
                  <a:lnTo>
                    <a:pt x="640823" y="181342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609" name="Google Shape;609;p7"/>
          <p:cNvSpPr txBox="1"/>
          <p:nvPr>
            <p:ph type="title"/>
          </p:nvPr>
        </p:nvSpPr>
        <p:spPr>
          <a:xfrm>
            <a:off x="413888" y="297113"/>
            <a:ext cx="8316300" cy="74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8"/>
          <p:cNvSpPr txBox="1"/>
          <p:nvPr>
            <p:ph type="title"/>
          </p:nvPr>
        </p:nvSpPr>
        <p:spPr>
          <a:xfrm>
            <a:off x="413888" y="297113"/>
            <a:ext cx="8316300" cy="74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612" name="Google Shape;612;p8"/>
          <p:cNvSpPr txBox="1"/>
          <p:nvPr>
            <p:ph idx="1" type="body"/>
          </p:nvPr>
        </p:nvSpPr>
        <p:spPr>
          <a:xfrm>
            <a:off x="767334" y="1485863"/>
            <a:ext cx="3572100" cy="288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613" name="Google Shape;613;p8"/>
          <p:cNvSpPr txBox="1"/>
          <p:nvPr>
            <p:ph idx="2" type="body"/>
          </p:nvPr>
        </p:nvSpPr>
        <p:spPr>
          <a:xfrm>
            <a:off x="4804566" y="1485863"/>
            <a:ext cx="3572100" cy="288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614" name="Google Shape;61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15" name="Google Shape;615;p8"/>
          <p:cNvGrpSpPr/>
          <p:nvPr/>
        </p:nvGrpSpPr>
        <p:grpSpPr>
          <a:xfrm flipH="1">
            <a:off x="203842" y="171463"/>
            <a:ext cx="1842379" cy="1823831"/>
            <a:chOff x="3161217" y="1970080"/>
            <a:chExt cx="1395636" cy="1377828"/>
          </a:xfrm>
        </p:grpSpPr>
        <p:sp>
          <p:nvSpPr>
            <p:cNvPr id="616" name="Google Shape;616;p8"/>
            <p:cNvSpPr/>
            <p:nvPr/>
          </p:nvSpPr>
          <p:spPr>
            <a:xfrm>
              <a:off x="449370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3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3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8"/>
            <p:cNvSpPr/>
            <p:nvPr/>
          </p:nvSpPr>
          <p:spPr>
            <a:xfrm>
              <a:off x="427162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8"/>
            <p:cNvSpPr/>
            <p:nvPr/>
          </p:nvSpPr>
          <p:spPr>
            <a:xfrm>
              <a:off x="404954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7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8"/>
            <p:cNvSpPr/>
            <p:nvPr/>
          </p:nvSpPr>
          <p:spPr>
            <a:xfrm>
              <a:off x="3827449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8"/>
            <p:cNvSpPr/>
            <p:nvPr/>
          </p:nvSpPr>
          <p:spPr>
            <a:xfrm>
              <a:off x="3605373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0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8"/>
            <p:cNvSpPr/>
            <p:nvPr/>
          </p:nvSpPr>
          <p:spPr>
            <a:xfrm>
              <a:off x="3383297" y="1970080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7" y="26685"/>
                  </a:moveTo>
                  <a:cubicBezTo>
                    <a:pt x="53367" y="41424"/>
                    <a:pt x="41420" y="53370"/>
                    <a:pt x="26681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7" y="11946"/>
                    <a:pt x="53367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8"/>
            <p:cNvSpPr/>
            <p:nvPr/>
          </p:nvSpPr>
          <p:spPr>
            <a:xfrm>
              <a:off x="3161217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8"/>
            <p:cNvSpPr/>
            <p:nvPr/>
          </p:nvSpPr>
          <p:spPr>
            <a:xfrm>
              <a:off x="316210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8"/>
            <p:cNvSpPr/>
            <p:nvPr/>
          </p:nvSpPr>
          <p:spPr>
            <a:xfrm>
              <a:off x="316210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8"/>
            <p:cNvSpPr/>
            <p:nvPr/>
          </p:nvSpPr>
          <p:spPr>
            <a:xfrm>
              <a:off x="316210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8"/>
            <p:cNvSpPr/>
            <p:nvPr/>
          </p:nvSpPr>
          <p:spPr>
            <a:xfrm>
              <a:off x="316210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8"/>
            <p:cNvSpPr/>
            <p:nvPr/>
          </p:nvSpPr>
          <p:spPr>
            <a:xfrm>
              <a:off x="316210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8"/>
            <p:cNvSpPr/>
            <p:nvPr/>
          </p:nvSpPr>
          <p:spPr>
            <a:xfrm>
              <a:off x="316210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8"/>
            <p:cNvSpPr/>
            <p:nvPr/>
          </p:nvSpPr>
          <p:spPr>
            <a:xfrm>
              <a:off x="3385665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8"/>
            <p:cNvSpPr/>
            <p:nvPr/>
          </p:nvSpPr>
          <p:spPr>
            <a:xfrm>
              <a:off x="3385665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8"/>
            <p:cNvSpPr/>
            <p:nvPr/>
          </p:nvSpPr>
          <p:spPr>
            <a:xfrm>
              <a:off x="3385665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8"/>
            <p:cNvSpPr/>
            <p:nvPr/>
          </p:nvSpPr>
          <p:spPr>
            <a:xfrm>
              <a:off x="3385665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8"/>
            <p:cNvSpPr/>
            <p:nvPr/>
          </p:nvSpPr>
          <p:spPr>
            <a:xfrm>
              <a:off x="3385665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8"/>
            <p:cNvSpPr/>
            <p:nvPr/>
          </p:nvSpPr>
          <p:spPr>
            <a:xfrm>
              <a:off x="3385665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8"/>
            <p:cNvSpPr/>
            <p:nvPr/>
          </p:nvSpPr>
          <p:spPr>
            <a:xfrm>
              <a:off x="360922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8"/>
            <p:cNvSpPr/>
            <p:nvPr/>
          </p:nvSpPr>
          <p:spPr>
            <a:xfrm>
              <a:off x="360922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8"/>
            <p:cNvSpPr/>
            <p:nvPr/>
          </p:nvSpPr>
          <p:spPr>
            <a:xfrm>
              <a:off x="360922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8"/>
            <p:cNvSpPr/>
            <p:nvPr/>
          </p:nvSpPr>
          <p:spPr>
            <a:xfrm>
              <a:off x="360922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8"/>
            <p:cNvSpPr/>
            <p:nvPr/>
          </p:nvSpPr>
          <p:spPr>
            <a:xfrm>
              <a:off x="360922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8"/>
            <p:cNvSpPr/>
            <p:nvPr/>
          </p:nvSpPr>
          <p:spPr>
            <a:xfrm>
              <a:off x="360922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8"/>
            <p:cNvSpPr/>
            <p:nvPr/>
          </p:nvSpPr>
          <p:spPr>
            <a:xfrm>
              <a:off x="3832789" y="329453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8"/>
            <p:cNvSpPr/>
            <p:nvPr/>
          </p:nvSpPr>
          <p:spPr>
            <a:xfrm>
              <a:off x="3832789" y="307246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8"/>
            <p:cNvSpPr/>
            <p:nvPr/>
          </p:nvSpPr>
          <p:spPr>
            <a:xfrm>
              <a:off x="3832789" y="285038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8"/>
            <p:cNvSpPr/>
            <p:nvPr/>
          </p:nvSpPr>
          <p:spPr>
            <a:xfrm>
              <a:off x="3832789" y="2628305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8"/>
            <p:cNvSpPr/>
            <p:nvPr/>
          </p:nvSpPr>
          <p:spPr>
            <a:xfrm>
              <a:off x="3832789" y="240622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8"/>
            <p:cNvSpPr/>
            <p:nvPr/>
          </p:nvSpPr>
          <p:spPr>
            <a:xfrm>
              <a:off x="3832789" y="2184153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8"/>
            <p:cNvSpPr/>
            <p:nvPr/>
          </p:nvSpPr>
          <p:spPr>
            <a:xfrm>
              <a:off x="4056342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8"/>
            <p:cNvSpPr/>
            <p:nvPr/>
          </p:nvSpPr>
          <p:spPr>
            <a:xfrm>
              <a:off x="4056342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8"/>
            <p:cNvSpPr/>
            <p:nvPr/>
          </p:nvSpPr>
          <p:spPr>
            <a:xfrm>
              <a:off x="4056342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8"/>
            <p:cNvSpPr/>
            <p:nvPr/>
          </p:nvSpPr>
          <p:spPr>
            <a:xfrm>
              <a:off x="4056342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8"/>
            <p:cNvSpPr/>
            <p:nvPr/>
          </p:nvSpPr>
          <p:spPr>
            <a:xfrm>
              <a:off x="4056342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8"/>
            <p:cNvSpPr/>
            <p:nvPr/>
          </p:nvSpPr>
          <p:spPr>
            <a:xfrm>
              <a:off x="4056342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8"/>
            <p:cNvSpPr/>
            <p:nvPr/>
          </p:nvSpPr>
          <p:spPr>
            <a:xfrm>
              <a:off x="4279920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8"/>
            <p:cNvSpPr/>
            <p:nvPr/>
          </p:nvSpPr>
          <p:spPr>
            <a:xfrm>
              <a:off x="4279920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8"/>
            <p:cNvSpPr/>
            <p:nvPr/>
          </p:nvSpPr>
          <p:spPr>
            <a:xfrm>
              <a:off x="4279920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8"/>
            <p:cNvSpPr/>
            <p:nvPr/>
          </p:nvSpPr>
          <p:spPr>
            <a:xfrm>
              <a:off x="4279920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8"/>
            <p:cNvSpPr/>
            <p:nvPr/>
          </p:nvSpPr>
          <p:spPr>
            <a:xfrm>
              <a:off x="4279920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8"/>
            <p:cNvSpPr/>
            <p:nvPr/>
          </p:nvSpPr>
          <p:spPr>
            <a:xfrm>
              <a:off x="4279920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8"/>
            <p:cNvSpPr/>
            <p:nvPr/>
          </p:nvSpPr>
          <p:spPr>
            <a:xfrm>
              <a:off x="4503458" y="3294538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8"/>
            <p:cNvSpPr/>
            <p:nvPr/>
          </p:nvSpPr>
          <p:spPr>
            <a:xfrm>
              <a:off x="4503458" y="3072462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8"/>
            <p:cNvSpPr/>
            <p:nvPr/>
          </p:nvSpPr>
          <p:spPr>
            <a:xfrm>
              <a:off x="4503458" y="2850386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8"/>
            <p:cNvSpPr/>
            <p:nvPr/>
          </p:nvSpPr>
          <p:spPr>
            <a:xfrm>
              <a:off x="4503458" y="2628305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8"/>
            <p:cNvSpPr/>
            <p:nvPr/>
          </p:nvSpPr>
          <p:spPr>
            <a:xfrm>
              <a:off x="4503458" y="2406229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8"/>
            <p:cNvSpPr/>
            <p:nvPr/>
          </p:nvSpPr>
          <p:spPr>
            <a:xfrm>
              <a:off x="4503458" y="2184153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5" name="Google Shape;665;p8"/>
          <p:cNvGrpSpPr/>
          <p:nvPr/>
        </p:nvGrpSpPr>
        <p:grpSpPr>
          <a:xfrm rot="10800000">
            <a:off x="3740494" y="4627280"/>
            <a:ext cx="1029657" cy="505586"/>
            <a:chOff x="7673633" y="189975"/>
            <a:chExt cx="1525417" cy="750572"/>
          </a:xfrm>
        </p:grpSpPr>
        <p:sp>
          <p:nvSpPr>
            <p:cNvPr id="666" name="Google Shape;666;p8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67" name="Google Shape;667;p8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668" name="Google Shape;668;p8"/>
          <p:cNvGrpSpPr/>
          <p:nvPr/>
        </p:nvGrpSpPr>
        <p:grpSpPr>
          <a:xfrm flipH="1">
            <a:off x="5959885" y="4711517"/>
            <a:ext cx="2925251" cy="431980"/>
            <a:chOff x="1439710" y="6217176"/>
            <a:chExt cx="4333706" cy="640824"/>
          </a:xfrm>
        </p:grpSpPr>
        <p:sp>
          <p:nvSpPr>
            <p:cNvPr id="669" name="Google Shape;669;p8"/>
            <p:cNvSpPr/>
            <p:nvPr/>
          </p:nvSpPr>
          <p:spPr>
            <a:xfrm>
              <a:off x="1439710" y="6217199"/>
              <a:ext cx="2177776" cy="640797"/>
            </a:xfrm>
            <a:custGeom>
              <a:rect b="b" l="l" r="r" t="t"/>
              <a:pathLst>
                <a:path extrusionOk="0" h="327355" w="1112529">
                  <a:moveTo>
                    <a:pt x="0" y="0"/>
                  </a:moveTo>
                  <a:lnTo>
                    <a:pt x="1112530" y="0"/>
                  </a:lnTo>
                  <a:lnTo>
                    <a:pt x="1112530" y="327356"/>
                  </a:lnTo>
                  <a:lnTo>
                    <a:pt x="0" y="327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8"/>
            <p:cNvSpPr/>
            <p:nvPr/>
          </p:nvSpPr>
          <p:spPr>
            <a:xfrm>
              <a:off x="3959995" y="6217176"/>
              <a:ext cx="740168" cy="640821"/>
            </a:xfrm>
            <a:custGeom>
              <a:rect b="b" l="l" r="r" t="t"/>
              <a:pathLst>
                <a:path extrusionOk="0" h="327367" w="378119">
                  <a:moveTo>
                    <a:pt x="0" y="0"/>
                  </a:moveTo>
                  <a:lnTo>
                    <a:pt x="378119" y="0"/>
                  </a:lnTo>
                  <a:lnTo>
                    <a:pt x="378119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8"/>
            <p:cNvSpPr/>
            <p:nvPr/>
          </p:nvSpPr>
          <p:spPr>
            <a:xfrm>
              <a:off x="5033255" y="6217176"/>
              <a:ext cx="740160" cy="640821"/>
            </a:xfrm>
            <a:custGeom>
              <a:rect b="b" l="l" r="r" t="t"/>
              <a:pathLst>
                <a:path extrusionOk="0" h="327367" w="378115">
                  <a:moveTo>
                    <a:pt x="0" y="0"/>
                  </a:moveTo>
                  <a:lnTo>
                    <a:pt x="378115" y="0"/>
                  </a:lnTo>
                  <a:lnTo>
                    <a:pt x="378115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72" name="Google Shape;672;p8"/>
            <p:cNvPicPr preferRelativeResize="0"/>
            <p:nvPr/>
          </p:nvPicPr>
          <p:blipFill rotWithShape="1">
            <a:blip r:embed="rId2">
              <a:alphaModFix amt="20000"/>
            </a:blip>
            <a:srcRect b="11893" l="90453" r="250" t="52639"/>
            <a:stretch/>
          </p:blipFill>
          <p:spPr>
            <a:xfrm rot="5400000">
              <a:off x="3286151" y="4370736"/>
              <a:ext cx="640823" cy="4333705"/>
            </a:xfrm>
            <a:custGeom>
              <a:rect b="b" l="l" r="r" t="t"/>
              <a:pathLst>
                <a:path extrusionOk="0" h="4333705" w="640823">
                  <a:moveTo>
                    <a:pt x="23" y="4333705"/>
                  </a:moveTo>
                  <a:lnTo>
                    <a:pt x="23" y="2155927"/>
                  </a:lnTo>
                  <a:lnTo>
                    <a:pt x="640822" y="2155927"/>
                  </a:lnTo>
                  <a:lnTo>
                    <a:pt x="640822" y="4333705"/>
                  </a:lnTo>
                  <a:close/>
                  <a:moveTo>
                    <a:pt x="0" y="740160"/>
                  </a:moveTo>
                  <a:lnTo>
                    <a:pt x="0" y="0"/>
                  </a:lnTo>
                  <a:lnTo>
                    <a:pt x="640823" y="0"/>
                  </a:lnTo>
                  <a:lnTo>
                    <a:pt x="640823" y="740160"/>
                  </a:lnTo>
                  <a:close/>
                  <a:moveTo>
                    <a:pt x="0" y="1813420"/>
                  </a:moveTo>
                  <a:lnTo>
                    <a:pt x="0" y="1073252"/>
                  </a:lnTo>
                  <a:lnTo>
                    <a:pt x="640823" y="1073252"/>
                  </a:lnTo>
                  <a:lnTo>
                    <a:pt x="640823" y="181342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673" name="Google Shape;673;p8"/>
          <p:cNvGrpSpPr/>
          <p:nvPr/>
        </p:nvGrpSpPr>
        <p:grpSpPr>
          <a:xfrm flipH="1">
            <a:off x="-473805" y="3872852"/>
            <a:ext cx="1394085" cy="1270641"/>
            <a:chOff x="10438625" y="4501032"/>
            <a:chExt cx="2589792" cy="2356968"/>
          </a:xfrm>
        </p:grpSpPr>
        <p:sp>
          <p:nvSpPr>
            <p:cNvPr id="674" name="Google Shape;674;p8"/>
            <p:cNvSpPr/>
            <p:nvPr/>
          </p:nvSpPr>
          <p:spPr>
            <a:xfrm>
              <a:off x="10438629" y="4501032"/>
              <a:ext cx="2589788" cy="2356967"/>
            </a:xfrm>
            <a:custGeom>
              <a:rect b="b" l="l" r="r" t="t"/>
              <a:pathLst>
                <a:path extrusionOk="0" h="1204070" w="1323008">
                  <a:moveTo>
                    <a:pt x="661504" y="0"/>
                  </a:moveTo>
                  <a:cubicBezTo>
                    <a:pt x="296201" y="0"/>
                    <a:pt x="0" y="296173"/>
                    <a:pt x="0" y="661492"/>
                  </a:cubicBezTo>
                  <a:lnTo>
                    <a:pt x="0" y="1204070"/>
                  </a:lnTo>
                  <a:lnTo>
                    <a:pt x="335873" y="1204070"/>
                  </a:lnTo>
                  <a:lnTo>
                    <a:pt x="335873" y="673126"/>
                  </a:lnTo>
                  <a:cubicBezTo>
                    <a:pt x="335873" y="488074"/>
                    <a:pt x="485816" y="338018"/>
                    <a:pt x="670856" y="338018"/>
                  </a:cubicBezTo>
                  <a:cubicBezTo>
                    <a:pt x="855936" y="338018"/>
                    <a:pt x="1005959" y="488074"/>
                    <a:pt x="1005959" y="673126"/>
                  </a:cubicBezTo>
                  <a:lnTo>
                    <a:pt x="1005959" y="1204070"/>
                  </a:lnTo>
                  <a:lnTo>
                    <a:pt x="1323009" y="1204070"/>
                  </a:lnTo>
                  <a:lnTo>
                    <a:pt x="1323009" y="661492"/>
                  </a:lnTo>
                  <a:cubicBezTo>
                    <a:pt x="1323009" y="296173"/>
                    <a:pt x="1026807" y="0"/>
                    <a:pt x="661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75" name="Google Shape;675;p8"/>
            <p:cNvPicPr preferRelativeResize="0"/>
            <p:nvPr/>
          </p:nvPicPr>
          <p:blipFill rotWithShape="1">
            <a:blip r:embed="rId2">
              <a:alphaModFix amt="20000"/>
            </a:blip>
            <a:srcRect b="37896" l="51255" r="14548" t="40908"/>
            <a:stretch/>
          </p:blipFill>
          <p:spPr>
            <a:xfrm rot="5400000">
              <a:off x="10555036" y="4384620"/>
              <a:ext cx="2356967" cy="2589790"/>
            </a:xfrm>
            <a:custGeom>
              <a:rect b="b" l="l" r="r" t="t"/>
              <a:pathLst>
                <a:path extrusionOk="0" h="2589790" w="2356967">
                  <a:moveTo>
                    <a:pt x="0" y="1294896"/>
                  </a:moveTo>
                  <a:cubicBezTo>
                    <a:pt x="0" y="579816"/>
                    <a:pt x="579759" y="0"/>
                    <a:pt x="1294871" y="0"/>
                  </a:cubicBezTo>
                  <a:lnTo>
                    <a:pt x="2356967" y="0"/>
                  </a:lnTo>
                  <a:lnTo>
                    <a:pt x="2356967" y="620626"/>
                  </a:lnTo>
                  <a:lnTo>
                    <a:pt x="1317644" y="620626"/>
                  </a:lnTo>
                  <a:cubicBezTo>
                    <a:pt x="955405" y="620626"/>
                    <a:pt x="661670" y="914296"/>
                    <a:pt x="661670" y="1276590"/>
                  </a:cubicBezTo>
                  <a:cubicBezTo>
                    <a:pt x="661670" y="1638805"/>
                    <a:pt x="955405" y="1932318"/>
                    <a:pt x="1317644" y="1932318"/>
                  </a:cubicBezTo>
                  <a:lnTo>
                    <a:pt x="2356967" y="1932318"/>
                  </a:lnTo>
                  <a:lnTo>
                    <a:pt x="2356967" y="2589790"/>
                  </a:lnTo>
                  <a:lnTo>
                    <a:pt x="1294871" y="2589790"/>
                  </a:lnTo>
                  <a:cubicBezTo>
                    <a:pt x="579759" y="2589790"/>
                    <a:pt x="0" y="2009977"/>
                    <a:pt x="0" y="1294896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676" name="Google Shape;676;p8"/>
          <p:cNvGrpSpPr/>
          <p:nvPr/>
        </p:nvGrpSpPr>
        <p:grpSpPr>
          <a:xfrm flipH="1">
            <a:off x="1628721" y="4569930"/>
            <a:ext cx="1289197" cy="279333"/>
            <a:chOff x="8300303" y="6093240"/>
            <a:chExt cx="1718929" cy="372445"/>
          </a:xfrm>
        </p:grpSpPr>
        <p:grpSp>
          <p:nvGrpSpPr>
            <p:cNvPr id="677" name="Google Shape;677;p8"/>
            <p:cNvGrpSpPr/>
            <p:nvPr/>
          </p:nvGrpSpPr>
          <p:grpSpPr>
            <a:xfrm>
              <a:off x="8300303" y="6093240"/>
              <a:ext cx="1718927" cy="372442"/>
              <a:chOff x="3290595" y="3170847"/>
              <a:chExt cx="878932" cy="190439"/>
            </a:xfrm>
          </p:grpSpPr>
          <p:sp>
            <p:nvSpPr>
              <p:cNvPr id="678" name="Google Shape;678;p8"/>
              <p:cNvSpPr/>
              <p:nvPr/>
            </p:nvSpPr>
            <p:spPr>
              <a:xfrm>
                <a:off x="3290595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8"/>
              <p:cNvSpPr/>
              <p:nvPr/>
            </p:nvSpPr>
            <p:spPr>
              <a:xfrm>
                <a:off x="3506498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5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8"/>
              <p:cNvSpPr/>
              <p:nvPr/>
            </p:nvSpPr>
            <p:spPr>
              <a:xfrm>
                <a:off x="3722404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8"/>
              <p:cNvSpPr/>
              <p:nvPr/>
            </p:nvSpPr>
            <p:spPr>
              <a:xfrm>
                <a:off x="3938311" y="3170847"/>
                <a:ext cx="231216" cy="190439"/>
              </a:xfrm>
              <a:custGeom>
                <a:rect b="b" l="l" r="r" t="t"/>
                <a:pathLst>
                  <a:path extrusionOk="0" h="190439" w="231216">
                    <a:moveTo>
                      <a:pt x="128435" y="0"/>
                    </a:moveTo>
                    <a:lnTo>
                      <a:pt x="231217" y="0"/>
                    </a:lnTo>
                    <a:lnTo>
                      <a:pt x="102766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682" name="Google Shape;682;p8"/>
            <p:cNvPicPr preferRelativeResize="0"/>
            <p:nvPr/>
          </p:nvPicPr>
          <p:blipFill rotWithShape="1">
            <a:blip r:embed="rId2">
              <a:alphaModFix amt="20000"/>
            </a:blip>
            <a:srcRect b="68042" l="88654" r="5942" t="17890"/>
            <a:stretch/>
          </p:blipFill>
          <p:spPr>
            <a:xfrm rot="5400000">
              <a:off x="8973545" y="5419998"/>
              <a:ext cx="372444" cy="1718929"/>
            </a:xfrm>
            <a:custGeom>
              <a:rect b="b" l="l" r="r" t="t"/>
              <a:pathLst>
                <a:path extrusionOk="0" h="1718929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12"/>
                  </a:lnTo>
                  <a:lnTo>
                    <a:pt x="372444" y="452191"/>
                  </a:lnTo>
                  <a:close/>
                  <a:moveTo>
                    <a:pt x="0" y="623259"/>
                  </a:moveTo>
                  <a:lnTo>
                    <a:pt x="0" y="422274"/>
                  </a:lnTo>
                  <a:lnTo>
                    <a:pt x="372444" y="673453"/>
                  </a:lnTo>
                  <a:lnTo>
                    <a:pt x="372444" y="874440"/>
                  </a:lnTo>
                  <a:close/>
                  <a:moveTo>
                    <a:pt x="0" y="1045507"/>
                  </a:moveTo>
                  <a:lnTo>
                    <a:pt x="0" y="844520"/>
                  </a:lnTo>
                  <a:lnTo>
                    <a:pt x="372444" y="1095701"/>
                  </a:lnTo>
                  <a:lnTo>
                    <a:pt x="372444" y="1296688"/>
                  </a:lnTo>
                  <a:close/>
                  <a:moveTo>
                    <a:pt x="0" y="1467748"/>
                  </a:moveTo>
                  <a:lnTo>
                    <a:pt x="0" y="1266763"/>
                  </a:lnTo>
                  <a:lnTo>
                    <a:pt x="372444" y="1517942"/>
                  </a:lnTo>
                  <a:lnTo>
                    <a:pt x="372444" y="171892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683" name="Google Shape;683;p8"/>
          <p:cNvGrpSpPr/>
          <p:nvPr/>
        </p:nvGrpSpPr>
        <p:grpSpPr>
          <a:xfrm rot="5400000">
            <a:off x="8375518" y="2454456"/>
            <a:ext cx="1029657" cy="505586"/>
            <a:chOff x="7673633" y="189975"/>
            <a:chExt cx="1525417" cy="750572"/>
          </a:xfrm>
        </p:grpSpPr>
        <p:sp>
          <p:nvSpPr>
            <p:cNvPr id="684" name="Google Shape;684;p8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85" name="Google Shape;685;p8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TITLE_AND_TWO_COLUMNS_1"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7" name="Google Shape;687;p9"/>
          <p:cNvGrpSpPr/>
          <p:nvPr/>
        </p:nvGrpSpPr>
        <p:grpSpPr>
          <a:xfrm>
            <a:off x="191625" y="142237"/>
            <a:ext cx="1520127" cy="1500730"/>
            <a:chOff x="3161217" y="1970080"/>
            <a:chExt cx="1395636" cy="1377828"/>
          </a:xfrm>
        </p:grpSpPr>
        <p:sp>
          <p:nvSpPr>
            <p:cNvPr id="688" name="Google Shape;688;p9"/>
            <p:cNvSpPr/>
            <p:nvPr/>
          </p:nvSpPr>
          <p:spPr>
            <a:xfrm>
              <a:off x="449370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3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3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9"/>
            <p:cNvSpPr/>
            <p:nvPr/>
          </p:nvSpPr>
          <p:spPr>
            <a:xfrm>
              <a:off x="427162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8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8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9"/>
            <p:cNvSpPr/>
            <p:nvPr/>
          </p:nvSpPr>
          <p:spPr>
            <a:xfrm>
              <a:off x="4049541" y="1970080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53355" y="26685"/>
                  </a:moveTo>
                  <a:cubicBezTo>
                    <a:pt x="53355" y="41424"/>
                    <a:pt x="41412" y="53370"/>
                    <a:pt x="26677" y="53370"/>
                  </a:cubicBezTo>
                  <a:cubicBezTo>
                    <a:pt x="11942" y="53370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5" y="11946"/>
                    <a:pt x="53355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9"/>
            <p:cNvSpPr/>
            <p:nvPr/>
          </p:nvSpPr>
          <p:spPr>
            <a:xfrm>
              <a:off x="3827449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9"/>
            <p:cNvSpPr/>
            <p:nvPr/>
          </p:nvSpPr>
          <p:spPr>
            <a:xfrm>
              <a:off x="3605373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0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9"/>
            <p:cNvSpPr/>
            <p:nvPr/>
          </p:nvSpPr>
          <p:spPr>
            <a:xfrm>
              <a:off x="3383297" y="1970080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7" y="26685"/>
                  </a:moveTo>
                  <a:cubicBezTo>
                    <a:pt x="53367" y="41424"/>
                    <a:pt x="41420" y="53370"/>
                    <a:pt x="26681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7" y="11946"/>
                    <a:pt x="53367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9"/>
            <p:cNvSpPr/>
            <p:nvPr/>
          </p:nvSpPr>
          <p:spPr>
            <a:xfrm>
              <a:off x="3161217" y="1970080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0"/>
                    <a:pt x="26685" y="53370"/>
                  </a:cubicBez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9"/>
            <p:cNvSpPr/>
            <p:nvPr/>
          </p:nvSpPr>
          <p:spPr>
            <a:xfrm>
              <a:off x="316210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9"/>
            <p:cNvSpPr/>
            <p:nvPr/>
          </p:nvSpPr>
          <p:spPr>
            <a:xfrm>
              <a:off x="316210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9"/>
            <p:cNvSpPr/>
            <p:nvPr/>
          </p:nvSpPr>
          <p:spPr>
            <a:xfrm>
              <a:off x="316210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9"/>
            <p:cNvSpPr/>
            <p:nvPr/>
          </p:nvSpPr>
          <p:spPr>
            <a:xfrm>
              <a:off x="316210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9"/>
            <p:cNvSpPr/>
            <p:nvPr/>
          </p:nvSpPr>
          <p:spPr>
            <a:xfrm>
              <a:off x="316210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9"/>
            <p:cNvSpPr/>
            <p:nvPr/>
          </p:nvSpPr>
          <p:spPr>
            <a:xfrm>
              <a:off x="316210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9"/>
            <p:cNvSpPr/>
            <p:nvPr/>
          </p:nvSpPr>
          <p:spPr>
            <a:xfrm>
              <a:off x="3385665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9"/>
            <p:cNvSpPr/>
            <p:nvPr/>
          </p:nvSpPr>
          <p:spPr>
            <a:xfrm>
              <a:off x="3385665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9"/>
            <p:cNvSpPr/>
            <p:nvPr/>
          </p:nvSpPr>
          <p:spPr>
            <a:xfrm>
              <a:off x="3385665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9"/>
            <p:cNvSpPr/>
            <p:nvPr/>
          </p:nvSpPr>
          <p:spPr>
            <a:xfrm>
              <a:off x="3385665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1" y="11950"/>
                    <a:pt x="53371" y="26685"/>
                  </a:cubicBezTo>
                  <a:cubicBezTo>
                    <a:pt x="53371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9"/>
            <p:cNvSpPr/>
            <p:nvPr/>
          </p:nvSpPr>
          <p:spPr>
            <a:xfrm>
              <a:off x="3385665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9"/>
            <p:cNvSpPr/>
            <p:nvPr/>
          </p:nvSpPr>
          <p:spPr>
            <a:xfrm>
              <a:off x="3385665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ubicBezTo>
                    <a:pt x="53371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9"/>
            <p:cNvSpPr/>
            <p:nvPr/>
          </p:nvSpPr>
          <p:spPr>
            <a:xfrm>
              <a:off x="3609227" y="329453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3609227" y="307246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9"/>
            <p:cNvSpPr/>
            <p:nvPr/>
          </p:nvSpPr>
          <p:spPr>
            <a:xfrm>
              <a:off x="3609227" y="285038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9"/>
            <p:cNvSpPr/>
            <p:nvPr/>
          </p:nvSpPr>
          <p:spPr>
            <a:xfrm>
              <a:off x="3609227" y="2628305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9"/>
            <p:cNvSpPr/>
            <p:nvPr/>
          </p:nvSpPr>
          <p:spPr>
            <a:xfrm>
              <a:off x="3609227" y="240622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9"/>
            <p:cNvSpPr/>
            <p:nvPr/>
          </p:nvSpPr>
          <p:spPr>
            <a:xfrm>
              <a:off x="3609227" y="2184153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9"/>
            <p:cNvSpPr/>
            <p:nvPr/>
          </p:nvSpPr>
          <p:spPr>
            <a:xfrm>
              <a:off x="3832789" y="329453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9"/>
            <p:cNvSpPr/>
            <p:nvPr/>
          </p:nvSpPr>
          <p:spPr>
            <a:xfrm>
              <a:off x="3832789" y="307246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9"/>
            <p:cNvSpPr/>
            <p:nvPr/>
          </p:nvSpPr>
          <p:spPr>
            <a:xfrm>
              <a:off x="3832789" y="285038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9"/>
            <p:cNvSpPr/>
            <p:nvPr/>
          </p:nvSpPr>
          <p:spPr>
            <a:xfrm>
              <a:off x="3832789" y="2628305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1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0"/>
                    <a:pt x="26681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9"/>
            <p:cNvSpPr/>
            <p:nvPr/>
          </p:nvSpPr>
          <p:spPr>
            <a:xfrm>
              <a:off x="3832789" y="240622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9"/>
            <p:cNvSpPr/>
            <p:nvPr/>
          </p:nvSpPr>
          <p:spPr>
            <a:xfrm>
              <a:off x="3832789" y="2184153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1" y="53371"/>
                  </a:moveTo>
                  <a:cubicBezTo>
                    <a:pt x="11946" y="53371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1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1"/>
                    <a:pt x="26681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9"/>
            <p:cNvSpPr/>
            <p:nvPr/>
          </p:nvSpPr>
          <p:spPr>
            <a:xfrm>
              <a:off x="4056342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9"/>
            <p:cNvSpPr/>
            <p:nvPr/>
          </p:nvSpPr>
          <p:spPr>
            <a:xfrm>
              <a:off x="4056342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9"/>
            <p:cNvSpPr/>
            <p:nvPr/>
          </p:nvSpPr>
          <p:spPr>
            <a:xfrm>
              <a:off x="4056342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9"/>
            <p:cNvSpPr/>
            <p:nvPr/>
          </p:nvSpPr>
          <p:spPr>
            <a:xfrm>
              <a:off x="4056342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9"/>
            <p:cNvSpPr/>
            <p:nvPr/>
          </p:nvSpPr>
          <p:spPr>
            <a:xfrm>
              <a:off x="4056342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9"/>
            <p:cNvSpPr/>
            <p:nvPr/>
          </p:nvSpPr>
          <p:spPr>
            <a:xfrm>
              <a:off x="4056342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9"/>
            <p:cNvSpPr/>
            <p:nvPr/>
          </p:nvSpPr>
          <p:spPr>
            <a:xfrm>
              <a:off x="4279920" y="3294538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9"/>
            <p:cNvSpPr/>
            <p:nvPr/>
          </p:nvSpPr>
          <p:spPr>
            <a:xfrm>
              <a:off x="4279920" y="3072462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9"/>
            <p:cNvSpPr/>
            <p:nvPr/>
          </p:nvSpPr>
          <p:spPr>
            <a:xfrm>
              <a:off x="4279920" y="2850386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9"/>
            <p:cNvSpPr/>
            <p:nvPr/>
          </p:nvSpPr>
          <p:spPr>
            <a:xfrm>
              <a:off x="4279920" y="2628305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54" y="11950"/>
                    <a:pt x="53354" y="26685"/>
                  </a:cubicBezTo>
                  <a:cubicBezTo>
                    <a:pt x="53354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9"/>
            <p:cNvSpPr/>
            <p:nvPr/>
          </p:nvSpPr>
          <p:spPr>
            <a:xfrm>
              <a:off x="4279920" y="2406229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9"/>
            <p:cNvSpPr/>
            <p:nvPr/>
          </p:nvSpPr>
          <p:spPr>
            <a:xfrm>
              <a:off x="4279920" y="2184153"/>
              <a:ext cx="53354" cy="53370"/>
            </a:xfrm>
            <a:custGeom>
              <a:rect b="b" l="l" r="r" t="t"/>
              <a:pathLst>
                <a:path extrusionOk="0" h="53370" w="53354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54" y="11946"/>
                    <a:pt x="53354" y="26685"/>
                  </a:cubicBezTo>
                  <a:cubicBezTo>
                    <a:pt x="53354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9"/>
            <p:cNvSpPr/>
            <p:nvPr/>
          </p:nvSpPr>
          <p:spPr>
            <a:xfrm>
              <a:off x="4503458" y="3294538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9"/>
            <p:cNvSpPr/>
            <p:nvPr/>
          </p:nvSpPr>
          <p:spPr>
            <a:xfrm>
              <a:off x="4503458" y="3072462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9"/>
            <p:cNvSpPr/>
            <p:nvPr/>
          </p:nvSpPr>
          <p:spPr>
            <a:xfrm>
              <a:off x="4503458" y="2850386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9"/>
            <p:cNvSpPr/>
            <p:nvPr/>
          </p:nvSpPr>
          <p:spPr>
            <a:xfrm>
              <a:off x="4503458" y="2628305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0"/>
                  </a:moveTo>
                  <a:cubicBezTo>
                    <a:pt x="11942" y="53370"/>
                    <a:pt x="0" y="41424"/>
                    <a:pt x="0" y="26685"/>
                  </a:cubicBezTo>
                  <a:cubicBezTo>
                    <a:pt x="0" y="11950"/>
                    <a:pt x="11942" y="0"/>
                    <a:pt x="26677" y="0"/>
                  </a:cubicBezTo>
                  <a:cubicBezTo>
                    <a:pt x="41412" y="0"/>
                    <a:pt x="53395" y="11950"/>
                    <a:pt x="53395" y="26685"/>
                  </a:cubicBezTo>
                  <a:cubicBezTo>
                    <a:pt x="53395" y="41424"/>
                    <a:pt x="41412" y="53370"/>
                    <a:pt x="26677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9"/>
            <p:cNvSpPr/>
            <p:nvPr/>
          </p:nvSpPr>
          <p:spPr>
            <a:xfrm>
              <a:off x="4503458" y="2406229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4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4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9"/>
            <p:cNvSpPr/>
            <p:nvPr/>
          </p:nvSpPr>
          <p:spPr>
            <a:xfrm>
              <a:off x="4503458" y="2184153"/>
              <a:ext cx="53395" cy="53370"/>
            </a:xfrm>
            <a:custGeom>
              <a:rect b="b" l="l" r="r" t="t"/>
              <a:pathLst>
                <a:path extrusionOk="0" h="53370" w="53395">
                  <a:moveTo>
                    <a:pt x="26677" y="53371"/>
                  </a:moveTo>
                  <a:cubicBezTo>
                    <a:pt x="11942" y="53371"/>
                    <a:pt x="0" y="41420"/>
                    <a:pt x="0" y="26685"/>
                  </a:cubicBezTo>
                  <a:cubicBezTo>
                    <a:pt x="0" y="11946"/>
                    <a:pt x="11942" y="0"/>
                    <a:pt x="26677" y="0"/>
                  </a:cubicBezTo>
                  <a:cubicBezTo>
                    <a:pt x="41412" y="0"/>
                    <a:pt x="53395" y="11946"/>
                    <a:pt x="53395" y="26685"/>
                  </a:cubicBezTo>
                  <a:cubicBezTo>
                    <a:pt x="53395" y="41420"/>
                    <a:pt x="41412" y="53371"/>
                    <a:pt x="26677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7" name="Google Shape;737;p9"/>
          <p:cNvGrpSpPr/>
          <p:nvPr/>
        </p:nvGrpSpPr>
        <p:grpSpPr>
          <a:xfrm>
            <a:off x="7027502" y="4864174"/>
            <a:ext cx="1289197" cy="279333"/>
            <a:chOff x="8300303" y="6093240"/>
            <a:chExt cx="1718929" cy="372445"/>
          </a:xfrm>
        </p:grpSpPr>
        <p:grpSp>
          <p:nvGrpSpPr>
            <p:cNvPr id="738" name="Google Shape;738;p9"/>
            <p:cNvGrpSpPr/>
            <p:nvPr/>
          </p:nvGrpSpPr>
          <p:grpSpPr>
            <a:xfrm>
              <a:off x="8300303" y="6093240"/>
              <a:ext cx="1718927" cy="372442"/>
              <a:chOff x="3290595" y="3170847"/>
              <a:chExt cx="878932" cy="190439"/>
            </a:xfrm>
          </p:grpSpPr>
          <p:sp>
            <p:nvSpPr>
              <p:cNvPr id="739" name="Google Shape;739;p9"/>
              <p:cNvSpPr/>
              <p:nvPr/>
            </p:nvSpPr>
            <p:spPr>
              <a:xfrm>
                <a:off x="3290595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9"/>
              <p:cNvSpPr/>
              <p:nvPr/>
            </p:nvSpPr>
            <p:spPr>
              <a:xfrm>
                <a:off x="3506498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5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9"/>
              <p:cNvSpPr/>
              <p:nvPr/>
            </p:nvSpPr>
            <p:spPr>
              <a:xfrm>
                <a:off x="3722404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9"/>
              <p:cNvSpPr/>
              <p:nvPr/>
            </p:nvSpPr>
            <p:spPr>
              <a:xfrm>
                <a:off x="3938311" y="3170847"/>
                <a:ext cx="231216" cy="190439"/>
              </a:xfrm>
              <a:custGeom>
                <a:rect b="b" l="l" r="r" t="t"/>
                <a:pathLst>
                  <a:path extrusionOk="0" h="190439" w="231216">
                    <a:moveTo>
                      <a:pt x="128435" y="0"/>
                    </a:moveTo>
                    <a:lnTo>
                      <a:pt x="231217" y="0"/>
                    </a:lnTo>
                    <a:lnTo>
                      <a:pt x="102766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743" name="Google Shape;743;p9"/>
            <p:cNvPicPr preferRelativeResize="0"/>
            <p:nvPr/>
          </p:nvPicPr>
          <p:blipFill rotWithShape="1">
            <a:blip r:embed="rId2">
              <a:alphaModFix amt="20000"/>
            </a:blip>
            <a:srcRect b="68042" l="88654" r="5942" t="17890"/>
            <a:stretch/>
          </p:blipFill>
          <p:spPr>
            <a:xfrm rot="5400000">
              <a:off x="8973545" y="5419998"/>
              <a:ext cx="372444" cy="1718929"/>
            </a:xfrm>
            <a:custGeom>
              <a:rect b="b" l="l" r="r" t="t"/>
              <a:pathLst>
                <a:path extrusionOk="0" h="1718929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12"/>
                  </a:lnTo>
                  <a:lnTo>
                    <a:pt x="372444" y="452191"/>
                  </a:lnTo>
                  <a:close/>
                  <a:moveTo>
                    <a:pt x="0" y="623259"/>
                  </a:moveTo>
                  <a:lnTo>
                    <a:pt x="0" y="422274"/>
                  </a:lnTo>
                  <a:lnTo>
                    <a:pt x="372444" y="673453"/>
                  </a:lnTo>
                  <a:lnTo>
                    <a:pt x="372444" y="874440"/>
                  </a:lnTo>
                  <a:close/>
                  <a:moveTo>
                    <a:pt x="0" y="1045507"/>
                  </a:moveTo>
                  <a:lnTo>
                    <a:pt x="0" y="844520"/>
                  </a:lnTo>
                  <a:lnTo>
                    <a:pt x="372444" y="1095701"/>
                  </a:lnTo>
                  <a:lnTo>
                    <a:pt x="372444" y="1296688"/>
                  </a:lnTo>
                  <a:close/>
                  <a:moveTo>
                    <a:pt x="0" y="1467748"/>
                  </a:moveTo>
                  <a:lnTo>
                    <a:pt x="0" y="1266763"/>
                  </a:lnTo>
                  <a:lnTo>
                    <a:pt x="372444" y="1517942"/>
                  </a:lnTo>
                  <a:lnTo>
                    <a:pt x="372444" y="171892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744" name="Google Shape;744;p9"/>
          <p:cNvGrpSpPr/>
          <p:nvPr/>
        </p:nvGrpSpPr>
        <p:grpSpPr>
          <a:xfrm rot="-5400000">
            <a:off x="-261996" y="3419808"/>
            <a:ext cx="1029504" cy="505510"/>
            <a:chOff x="7673633" y="189975"/>
            <a:chExt cx="1525417" cy="750572"/>
          </a:xfrm>
        </p:grpSpPr>
        <p:sp>
          <p:nvSpPr>
            <p:cNvPr id="745" name="Google Shape;745;p9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46" name="Google Shape;746;p9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747" name="Google Shape;747;p9"/>
          <p:cNvSpPr txBox="1"/>
          <p:nvPr>
            <p:ph type="title"/>
          </p:nvPr>
        </p:nvSpPr>
        <p:spPr>
          <a:xfrm>
            <a:off x="693675" y="306919"/>
            <a:ext cx="7756800" cy="7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748" name="Google Shape;748;p9"/>
          <p:cNvSpPr txBox="1"/>
          <p:nvPr>
            <p:ph idx="1" type="body"/>
          </p:nvPr>
        </p:nvSpPr>
        <p:spPr>
          <a:xfrm>
            <a:off x="700875" y="2588522"/>
            <a:ext cx="2360400" cy="181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49" name="Google Shape;7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50" name="Google Shape;750;p9"/>
          <p:cNvSpPr txBox="1"/>
          <p:nvPr>
            <p:ph idx="2" type="subTitle"/>
          </p:nvPr>
        </p:nvSpPr>
        <p:spPr>
          <a:xfrm>
            <a:off x="445760" y="1443204"/>
            <a:ext cx="2516100" cy="78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51" name="Google Shape;751;p9"/>
          <p:cNvSpPr txBox="1"/>
          <p:nvPr>
            <p:ph idx="3" type="body"/>
          </p:nvPr>
        </p:nvSpPr>
        <p:spPr>
          <a:xfrm>
            <a:off x="3391763" y="2588531"/>
            <a:ext cx="2360400" cy="181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52" name="Google Shape;752;p9"/>
          <p:cNvSpPr txBox="1"/>
          <p:nvPr>
            <p:ph idx="4" type="subTitle"/>
          </p:nvPr>
        </p:nvSpPr>
        <p:spPr>
          <a:xfrm>
            <a:off x="3314012" y="1443210"/>
            <a:ext cx="2516100" cy="78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53" name="Google Shape;753;p9"/>
          <p:cNvSpPr txBox="1"/>
          <p:nvPr>
            <p:ph idx="5" type="body"/>
          </p:nvPr>
        </p:nvSpPr>
        <p:spPr>
          <a:xfrm>
            <a:off x="6082650" y="2588522"/>
            <a:ext cx="2360400" cy="181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54" name="Google Shape;754;p9"/>
          <p:cNvSpPr txBox="1"/>
          <p:nvPr>
            <p:ph idx="6" type="subTitle"/>
          </p:nvPr>
        </p:nvSpPr>
        <p:spPr>
          <a:xfrm>
            <a:off x="6182265" y="1443204"/>
            <a:ext cx="2516100" cy="78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grpSp>
        <p:nvGrpSpPr>
          <p:cNvPr id="755" name="Google Shape;755;p9"/>
          <p:cNvGrpSpPr/>
          <p:nvPr/>
        </p:nvGrpSpPr>
        <p:grpSpPr>
          <a:xfrm>
            <a:off x="566845" y="4791802"/>
            <a:ext cx="2395239" cy="351877"/>
            <a:chOff x="1439710" y="6217176"/>
            <a:chExt cx="4333706" cy="640824"/>
          </a:xfrm>
        </p:grpSpPr>
        <p:sp>
          <p:nvSpPr>
            <p:cNvPr id="756" name="Google Shape;756;p9"/>
            <p:cNvSpPr/>
            <p:nvPr/>
          </p:nvSpPr>
          <p:spPr>
            <a:xfrm>
              <a:off x="1439710" y="6217199"/>
              <a:ext cx="2177776" cy="640797"/>
            </a:xfrm>
            <a:custGeom>
              <a:rect b="b" l="l" r="r" t="t"/>
              <a:pathLst>
                <a:path extrusionOk="0" h="327355" w="1112529">
                  <a:moveTo>
                    <a:pt x="0" y="0"/>
                  </a:moveTo>
                  <a:lnTo>
                    <a:pt x="1112530" y="0"/>
                  </a:lnTo>
                  <a:lnTo>
                    <a:pt x="1112530" y="327356"/>
                  </a:lnTo>
                  <a:lnTo>
                    <a:pt x="0" y="327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9"/>
            <p:cNvSpPr/>
            <p:nvPr/>
          </p:nvSpPr>
          <p:spPr>
            <a:xfrm>
              <a:off x="3959995" y="6217176"/>
              <a:ext cx="740168" cy="640821"/>
            </a:xfrm>
            <a:custGeom>
              <a:rect b="b" l="l" r="r" t="t"/>
              <a:pathLst>
                <a:path extrusionOk="0" h="327367" w="378119">
                  <a:moveTo>
                    <a:pt x="0" y="0"/>
                  </a:moveTo>
                  <a:lnTo>
                    <a:pt x="378119" y="0"/>
                  </a:lnTo>
                  <a:lnTo>
                    <a:pt x="378119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9"/>
            <p:cNvSpPr/>
            <p:nvPr/>
          </p:nvSpPr>
          <p:spPr>
            <a:xfrm>
              <a:off x="5033255" y="6217176"/>
              <a:ext cx="740160" cy="640821"/>
            </a:xfrm>
            <a:custGeom>
              <a:rect b="b" l="l" r="r" t="t"/>
              <a:pathLst>
                <a:path extrusionOk="0" h="327367" w="378115">
                  <a:moveTo>
                    <a:pt x="0" y="0"/>
                  </a:moveTo>
                  <a:lnTo>
                    <a:pt x="378115" y="0"/>
                  </a:lnTo>
                  <a:lnTo>
                    <a:pt x="378115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59" name="Google Shape;759;p9"/>
            <p:cNvPicPr preferRelativeResize="0"/>
            <p:nvPr/>
          </p:nvPicPr>
          <p:blipFill rotWithShape="1">
            <a:blip r:embed="rId2">
              <a:alphaModFix amt="20000"/>
            </a:blip>
            <a:srcRect b="11893" l="90453" r="250" t="52639"/>
            <a:stretch/>
          </p:blipFill>
          <p:spPr>
            <a:xfrm rot="5400000">
              <a:off x="3286151" y="4370736"/>
              <a:ext cx="640823" cy="4333705"/>
            </a:xfrm>
            <a:custGeom>
              <a:rect b="b" l="l" r="r" t="t"/>
              <a:pathLst>
                <a:path extrusionOk="0" h="4333705" w="640823">
                  <a:moveTo>
                    <a:pt x="23" y="4333705"/>
                  </a:moveTo>
                  <a:lnTo>
                    <a:pt x="23" y="2155927"/>
                  </a:lnTo>
                  <a:lnTo>
                    <a:pt x="640822" y="2155927"/>
                  </a:lnTo>
                  <a:lnTo>
                    <a:pt x="640822" y="4333705"/>
                  </a:lnTo>
                  <a:close/>
                  <a:moveTo>
                    <a:pt x="0" y="740160"/>
                  </a:moveTo>
                  <a:lnTo>
                    <a:pt x="0" y="0"/>
                  </a:lnTo>
                  <a:lnTo>
                    <a:pt x="640823" y="0"/>
                  </a:lnTo>
                  <a:lnTo>
                    <a:pt x="640823" y="740160"/>
                  </a:lnTo>
                  <a:close/>
                  <a:moveTo>
                    <a:pt x="0" y="1813420"/>
                  </a:moveTo>
                  <a:lnTo>
                    <a:pt x="0" y="1073252"/>
                  </a:lnTo>
                  <a:lnTo>
                    <a:pt x="640823" y="1073252"/>
                  </a:lnTo>
                  <a:lnTo>
                    <a:pt x="640823" y="181342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rtificate">
  <p:cSld name="TITLE_AND_TWO_COLUMNS_1_2_1"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1" name="Google Shape;761;p10"/>
          <p:cNvGrpSpPr/>
          <p:nvPr/>
        </p:nvGrpSpPr>
        <p:grpSpPr>
          <a:xfrm>
            <a:off x="476413" y="486320"/>
            <a:ext cx="1572863" cy="1552398"/>
            <a:chOff x="812916" y="860267"/>
            <a:chExt cx="1395619" cy="1377827"/>
          </a:xfrm>
        </p:grpSpPr>
        <p:sp>
          <p:nvSpPr>
            <p:cNvPr id="762" name="Google Shape;762;p10"/>
            <p:cNvSpPr/>
            <p:nvPr/>
          </p:nvSpPr>
          <p:spPr>
            <a:xfrm>
              <a:off x="2145380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5" y="53371"/>
                    <a:pt x="26685" y="53371"/>
                  </a:cubicBez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10"/>
            <p:cNvSpPr/>
            <p:nvPr/>
          </p:nvSpPr>
          <p:spPr>
            <a:xfrm>
              <a:off x="1923304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1" y="53371"/>
                    <a:pt x="26685" y="53371"/>
                  </a:cubicBez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1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10"/>
            <p:cNvSpPr/>
            <p:nvPr/>
          </p:nvSpPr>
          <p:spPr>
            <a:xfrm>
              <a:off x="1701228" y="860267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53366" y="26685"/>
                  </a:moveTo>
                  <a:cubicBezTo>
                    <a:pt x="53366" y="41424"/>
                    <a:pt x="41420" y="53371"/>
                    <a:pt x="26685" y="53371"/>
                  </a:cubicBez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66" y="11946"/>
                    <a:pt x="53366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10"/>
            <p:cNvSpPr/>
            <p:nvPr/>
          </p:nvSpPr>
          <p:spPr>
            <a:xfrm>
              <a:off x="1479148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1" y="26685"/>
                  </a:moveTo>
                  <a:cubicBezTo>
                    <a:pt x="53371" y="41424"/>
                    <a:pt x="41424" y="53371"/>
                    <a:pt x="26685" y="53371"/>
                  </a:cubicBez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1" y="11946"/>
                    <a:pt x="53371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10"/>
            <p:cNvSpPr/>
            <p:nvPr/>
          </p:nvSpPr>
          <p:spPr>
            <a:xfrm>
              <a:off x="1257072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0" y="26685"/>
                  </a:moveTo>
                  <a:cubicBezTo>
                    <a:pt x="53370" y="41424"/>
                    <a:pt x="41424" y="53371"/>
                    <a:pt x="26685" y="53371"/>
                  </a:cubicBez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10"/>
            <p:cNvSpPr/>
            <p:nvPr/>
          </p:nvSpPr>
          <p:spPr>
            <a:xfrm>
              <a:off x="1034996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0" y="26685"/>
                  </a:moveTo>
                  <a:cubicBezTo>
                    <a:pt x="53370" y="41424"/>
                    <a:pt x="41420" y="53371"/>
                    <a:pt x="26685" y="53371"/>
                  </a:cubicBezTo>
                  <a:cubicBezTo>
                    <a:pt x="11946" y="53371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10"/>
            <p:cNvSpPr/>
            <p:nvPr/>
          </p:nvSpPr>
          <p:spPr>
            <a:xfrm>
              <a:off x="812916" y="860267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53370" y="26685"/>
                  </a:moveTo>
                  <a:cubicBezTo>
                    <a:pt x="53370" y="41424"/>
                    <a:pt x="41424" y="53371"/>
                    <a:pt x="26685" y="53371"/>
                  </a:cubicBezTo>
                  <a:cubicBezTo>
                    <a:pt x="11950" y="53371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10"/>
            <p:cNvSpPr/>
            <p:nvPr/>
          </p:nvSpPr>
          <p:spPr>
            <a:xfrm>
              <a:off x="813806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5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5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10"/>
            <p:cNvSpPr/>
            <p:nvPr/>
          </p:nvSpPr>
          <p:spPr>
            <a:xfrm>
              <a:off x="813806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10"/>
            <p:cNvSpPr/>
            <p:nvPr/>
          </p:nvSpPr>
          <p:spPr>
            <a:xfrm>
              <a:off x="813806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10"/>
            <p:cNvSpPr/>
            <p:nvPr/>
          </p:nvSpPr>
          <p:spPr>
            <a:xfrm>
              <a:off x="813806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10"/>
            <p:cNvSpPr/>
            <p:nvPr/>
          </p:nvSpPr>
          <p:spPr>
            <a:xfrm>
              <a:off x="813806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10"/>
            <p:cNvSpPr/>
            <p:nvPr/>
          </p:nvSpPr>
          <p:spPr>
            <a:xfrm>
              <a:off x="813806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0"/>
            <p:cNvSpPr/>
            <p:nvPr/>
          </p:nvSpPr>
          <p:spPr>
            <a:xfrm>
              <a:off x="1037368" y="2184724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1"/>
                  </a:moveTo>
                  <a:cubicBezTo>
                    <a:pt x="11946" y="53371"/>
                    <a:pt x="0" y="41425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5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0"/>
            <p:cNvSpPr/>
            <p:nvPr/>
          </p:nvSpPr>
          <p:spPr>
            <a:xfrm>
              <a:off x="1037368" y="1962648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10"/>
            <p:cNvSpPr/>
            <p:nvPr/>
          </p:nvSpPr>
          <p:spPr>
            <a:xfrm>
              <a:off x="1037368" y="174057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10"/>
            <p:cNvSpPr/>
            <p:nvPr/>
          </p:nvSpPr>
          <p:spPr>
            <a:xfrm>
              <a:off x="1037368" y="1518492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66" y="11950"/>
                    <a:pt x="53366" y="26685"/>
                  </a:cubicBezTo>
                  <a:cubicBezTo>
                    <a:pt x="53366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10"/>
            <p:cNvSpPr/>
            <p:nvPr/>
          </p:nvSpPr>
          <p:spPr>
            <a:xfrm>
              <a:off x="1037368" y="1296416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10"/>
            <p:cNvSpPr/>
            <p:nvPr/>
          </p:nvSpPr>
          <p:spPr>
            <a:xfrm>
              <a:off x="1037368" y="1074339"/>
              <a:ext cx="53366" cy="53370"/>
            </a:xfrm>
            <a:custGeom>
              <a:rect b="b" l="l" r="r" t="t"/>
              <a:pathLst>
                <a:path extrusionOk="0" h="53370" w="53366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66" y="11946"/>
                    <a:pt x="53366" y="26685"/>
                  </a:cubicBezTo>
                  <a:cubicBezTo>
                    <a:pt x="53366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10"/>
            <p:cNvSpPr/>
            <p:nvPr/>
          </p:nvSpPr>
          <p:spPr>
            <a:xfrm>
              <a:off x="1260926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5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5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10"/>
            <p:cNvSpPr/>
            <p:nvPr/>
          </p:nvSpPr>
          <p:spPr>
            <a:xfrm>
              <a:off x="1260926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10"/>
            <p:cNvSpPr/>
            <p:nvPr/>
          </p:nvSpPr>
          <p:spPr>
            <a:xfrm>
              <a:off x="1260926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10"/>
            <p:cNvSpPr/>
            <p:nvPr/>
          </p:nvSpPr>
          <p:spPr>
            <a:xfrm>
              <a:off x="1260926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10"/>
            <p:cNvSpPr/>
            <p:nvPr/>
          </p:nvSpPr>
          <p:spPr>
            <a:xfrm>
              <a:off x="1260926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10"/>
            <p:cNvSpPr/>
            <p:nvPr/>
          </p:nvSpPr>
          <p:spPr>
            <a:xfrm>
              <a:off x="1260926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10"/>
            <p:cNvSpPr/>
            <p:nvPr/>
          </p:nvSpPr>
          <p:spPr>
            <a:xfrm>
              <a:off x="1484487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5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1" y="11950"/>
                    <a:pt x="53371" y="26685"/>
                  </a:cubicBezTo>
                  <a:cubicBezTo>
                    <a:pt x="53371" y="41425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10"/>
            <p:cNvSpPr/>
            <p:nvPr/>
          </p:nvSpPr>
          <p:spPr>
            <a:xfrm>
              <a:off x="1484487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ubicBezTo>
                    <a:pt x="53371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10"/>
            <p:cNvSpPr/>
            <p:nvPr/>
          </p:nvSpPr>
          <p:spPr>
            <a:xfrm>
              <a:off x="1484487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ubicBezTo>
                    <a:pt x="53371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10"/>
            <p:cNvSpPr/>
            <p:nvPr/>
          </p:nvSpPr>
          <p:spPr>
            <a:xfrm>
              <a:off x="1484487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1" y="11950"/>
                    <a:pt x="53371" y="26685"/>
                  </a:cubicBezTo>
                  <a:cubicBezTo>
                    <a:pt x="53371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10"/>
            <p:cNvSpPr/>
            <p:nvPr/>
          </p:nvSpPr>
          <p:spPr>
            <a:xfrm>
              <a:off x="1484487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ubicBezTo>
                    <a:pt x="53371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10"/>
            <p:cNvSpPr/>
            <p:nvPr/>
          </p:nvSpPr>
          <p:spPr>
            <a:xfrm>
              <a:off x="1484487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1" y="11946"/>
                    <a:pt x="53371" y="26685"/>
                  </a:cubicBezTo>
                  <a:cubicBezTo>
                    <a:pt x="53371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10"/>
            <p:cNvSpPr/>
            <p:nvPr/>
          </p:nvSpPr>
          <p:spPr>
            <a:xfrm>
              <a:off x="1708045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5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5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10"/>
            <p:cNvSpPr/>
            <p:nvPr/>
          </p:nvSpPr>
          <p:spPr>
            <a:xfrm>
              <a:off x="1708045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10"/>
            <p:cNvSpPr/>
            <p:nvPr/>
          </p:nvSpPr>
          <p:spPr>
            <a:xfrm>
              <a:off x="1708045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10"/>
            <p:cNvSpPr/>
            <p:nvPr/>
          </p:nvSpPr>
          <p:spPr>
            <a:xfrm>
              <a:off x="1708045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4" y="0"/>
                    <a:pt x="53370" y="11950"/>
                    <a:pt x="53370" y="26685"/>
                  </a:cubicBezTo>
                  <a:cubicBezTo>
                    <a:pt x="53370" y="41424"/>
                    <a:pt x="41424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10"/>
            <p:cNvSpPr/>
            <p:nvPr/>
          </p:nvSpPr>
          <p:spPr>
            <a:xfrm>
              <a:off x="1708045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4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10"/>
            <p:cNvSpPr/>
            <p:nvPr/>
          </p:nvSpPr>
          <p:spPr>
            <a:xfrm>
              <a:off x="1708045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4" y="0"/>
                    <a:pt x="53370" y="11946"/>
                    <a:pt x="53370" y="26685"/>
                  </a:cubicBezTo>
                  <a:cubicBezTo>
                    <a:pt x="53370" y="41420"/>
                    <a:pt x="41424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10"/>
            <p:cNvSpPr/>
            <p:nvPr/>
          </p:nvSpPr>
          <p:spPr>
            <a:xfrm>
              <a:off x="1931607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5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5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10"/>
            <p:cNvSpPr/>
            <p:nvPr/>
          </p:nvSpPr>
          <p:spPr>
            <a:xfrm>
              <a:off x="1931607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10"/>
            <p:cNvSpPr/>
            <p:nvPr/>
          </p:nvSpPr>
          <p:spPr>
            <a:xfrm>
              <a:off x="1931607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10"/>
            <p:cNvSpPr/>
            <p:nvPr/>
          </p:nvSpPr>
          <p:spPr>
            <a:xfrm>
              <a:off x="1931607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46" y="53371"/>
                    <a:pt x="0" y="41424"/>
                    <a:pt x="0" y="26685"/>
                  </a:cubicBezTo>
                  <a:cubicBezTo>
                    <a:pt x="0" y="11950"/>
                    <a:pt x="11946" y="0"/>
                    <a:pt x="26685" y="0"/>
                  </a:cubicBezTo>
                  <a:cubicBezTo>
                    <a:pt x="41420" y="0"/>
                    <a:pt x="53370" y="11950"/>
                    <a:pt x="53370" y="26685"/>
                  </a:cubicBezTo>
                  <a:cubicBezTo>
                    <a:pt x="53370" y="41424"/>
                    <a:pt x="41420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10"/>
            <p:cNvSpPr/>
            <p:nvPr/>
          </p:nvSpPr>
          <p:spPr>
            <a:xfrm>
              <a:off x="1931607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4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4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10"/>
            <p:cNvSpPr/>
            <p:nvPr/>
          </p:nvSpPr>
          <p:spPr>
            <a:xfrm>
              <a:off x="1931607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46" y="53370"/>
                    <a:pt x="0" y="41420"/>
                    <a:pt x="0" y="26685"/>
                  </a:cubicBezTo>
                  <a:cubicBezTo>
                    <a:pt x="0" y="11946"/>
                    <a:pt x="11946" y="0"/>
                    <a:pt x="26685" y="0"/>
                  </a:cubicBezTo>
                  <a:cubicBezTo>
                    <a:pt x="41420" y="0"/>
                    <a:pt x="53370" y="11946"/>
                    <a:pt x="53370" y="26685"/>
                  </a:cubicBezTo>
                  <a:cubicBezTo>
                    <a:pt x="53370" y="41420"/>
                    <a:pt x="41420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10"/>
            <p:cNvSpPr/>
            <p:nvPr/>
          </p:nvSpPr>
          <p:spPr>
            <a:xfrm>
              <a:off x="2155165" y="2184724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5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5" y="0"/>
                    <a:pt x="53371" y="11950"/>
                    <a:pt x="53371" y="26685"/>
                  </a:cubicBezTo>
                  <a:cubicBezTo>
                    <a:pt x="53371" y="41425"/>
                    <a:pt x="41425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10"/>
            <p:cNvSpPr/>
            <p:nvPr/>
          </p:nvSpPr>
          <p:spPr>
            <a:xfrm>
              <a:off x="2155165" y="1962648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ubicBezTo>
                    <a:pt x="53371" y="41424"/>
                    <a:pt x="41425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10"/>
            <p:cNvSpPr/>
            <p:nvPr/>
          </p:nvSpPr>
          <p:spPr>
            <a:xfrm>
              <a:off x="2155165" y="174057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ubicBezTo>
                    <a:pt x="53371" y="41420"/>
                    <a:pt x="41425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10"/>
            <p:cNvSpPr/>
            <p:nvPr/>
          </p:nvSpPr>
          <p:spPr>
            <a:xfrm>
              <a:off x="2155165" y="1518492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1"/>
                  </a:moveTo>
                  <a:cubicBezTo>
                    <a:pt x="11950" y="53371"/>
                    <a:pt x="0" y="41424"/>
                    <a:pt x="0" y="26685"/>
                  </a:cubicBezTo>
                  <a:cubicBezTo>
                    <a:pt x="0" y="11950"/>
                    <a:pt x="11950" y="0"/>
                    <a:pt x="26685" y="0"/>
                  </a:cubicBezTo>
                  <a:cubicBezTo>
                    <a:pt x="41425" y="0"/>
                    <a:pt x="53371" y="11950"/>
                    <a:pt x="53371" y="26685"/>
                  </a:cubicBezTo>
                  <a:cubicBezTo>
                    <a:pt x="53371" y="41424"/>
                    <a:pt x="41425" y="53371"/>
                    <a:pt x="26685" y="53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10"/>
            <p:cNvSpPr/>
            <p:nvPr/>
          </p:nvSpPr>
          <p:spPr>
            <a:xfrm>
              <a:off x="2155165" y="1296416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4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ubicBezTo>
                    <a:pt x="53371" y="41424"/>
                    <a:pt x="41425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10"/>
            <p:cNvSpPr/>
            <p:nvPr/>
          </p:nvSpPr>
          <p:spPr>
            <a:xfrm>
              <a:off x="2155165" y="1074339"/>
              <a:ext cx="53370" cy="53370"/>
            </a:xfrm>
            <a:custGeom>
              <a:rect b="b" l="l" r="r" t="t"/>
              <a:pathLst>
                <a:path extrusionOk="0" h="53370" w="53370">
                  <a:moveTo>
                    <a:pt x="26685" y="53370"/>
                  </a:moveTo>
                  <a:cubicBezTo>
                    <a:pt x="11950" y="53370"/>
                    <a:pt x="0" y="41420"/>
                    <a:pt x="0" y="26685"/>
                  </a:cubicBezTo>
                  <a:cubicBezTo>
                    <a:pt x="0" y="11946"/>
                    <a:pt x="11950" y="0"/>
                    <a:pt x="26685" y="0"/>
                  </a:cubicBezTo>
                  <a:cubicBezTo>
                    <a:pt x="41425" y="0"/>
                    <a:pt x="53371" y="11946"/>
                    <a:pt x="53371" y="26685"/>
                  </a:cubicBezTo>
                  <a:cubicBezTo>
                    <a:pt x="53371" y="41420"/>
                    <a:pt x="41425" y="53370"/>
                    <a:pt x="26685" y="5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1" name="Google Shape;811;p10"/>
          <p:cNvGrpSpPr/>
          <p:nvPr/>
        </p:nvGrpSpPr>
        <p:grpSpPr>
          <a:xfrm>
            <a:off x="7291183" y="1294965"/>
            <a:ext cx="1029657" cy="506486"/>
            <a:chOff x="7673633" y="189975"/>
            <a:chExt cx="1525417" cy="750572"/>
          </a:xfrm>
        </p:grpSpPr>
        <p:sp>
          <p:nvSpPr>
            <p:cNvPr id="812" name="Google Shape;812;p10"/>
            <p:cNvSpPr/>
            <p:nvPr/>
          </p:nvSpPr>
          <p:spPr>
            <a:xfrm>
              <a:off x="7673633" y="189975"/>
              <a:ext cx="1525417" cy="750572"/>
            </a:xfrm>
            <a:custGeom>
              <a:rect b="b" l="l" r="r" t="t"/>
              <a:pathLst>
                <a:path extrusionOk="0" h="383434" w="779268">
                  <a:moveTo>
                    <a:pt x="0" y="0"/>
                  </a:moveTo>
                  <a:cubicBezTo>
                    <a:pt x="3607" y="212268"/>
                    <a:pt x="176381" y="383434"/>
                    <a:pt x="389514" y="383434"/>
                  </a:cubicBezTo>
                  <a:cubicBezTo>
                    <a:pt x="602648" y="383434"/>
                    <a:pt x="775665" y="212268"/>
                    <a:pt x="779268" y="0"/>
                  </a:cubicBezTo>
                  <a:lnTo>
                    <a:pt x="581275" y="0"/>
                  </a:lnTo>
                  <a:cubicBezTo>
                    <a:pt x="577672" y="103057"/>
                    <a:pt x="493430" y="185708"/>
                    <a:pt x="389514" y="185708"/>
                  </a:cubicBezTo>
                  <a:cubicBezTo>
                    <a:pt x="285559" y="185708"/>
                    <a:pt x="201439" y="103057"/>
                    <a:pt x="19783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13" name="Google Shape;813;p10"/>
            <p:cNvPicPr preferRelativeResize="0"/>
            <p:nvPr/>
          </p:nvPicPr>
          <p:blipFill rotWithShape="1">
            <a:blip r:embed="rId2">
              <a:alphaModFix amt="20000"/>
            </a:blip>
            <a:srcRect b="62913" l="3006" r="86104" t="24602"/>
            <a:stretch/>
          </p:blipFill>
          <p:spPr>
            <a:xfrm rot="5400000">
              <a:off x="8061055" y="-197447"/>
              <a:ext cx="750572" cy="1525417"/>
            </a:xfrm>
            <a:custGeom>
              <a:rect b="b" l="l" r="r" t="t"/>
              <a:pathLst>
                <a:path extrusionOk="0" h="1525417" w="750572">
                  <a:moveTo>
                    <a:pt x="0" y="1525417"/>
                  </a:moveTo>
                  <a:lnTo>
                    <a:pt x="0" y="1138153"/>
                  </a:lnTo>
                  <a:cubicBezTo>
                    <a:pt x="201734" y="1131100"/>
                    <a:pt x="363524" y="966436"/>
                    <a:pt x="363524" y="762943"/>
                  </a:cubicBezTo>
                  <a:cubicBezTo>
                    <a:pt x="363524" y="559528"/>
                    <a:pt x="201734" y="394624"/>
                    <a:pt x="0" y="387571"/>
                  </a:cubicBezTo>
                  <a:lnTo>
                    <a:pt x="0" y="0"/>
                  </a:lnTo>
                  <a:cubicBezTo>
                    <a:pt x="415515" y="7053"/>
                    <a:pt x="750572" y="345734"/>
                    <a:pt x="750572" y="762943"/>
                  </a:cubicBezTo>
                  <a:cubicBezTo>
                    <a:pt x="750572" y="1180151"/>
                    <a:pt x="415515" y="1518357"/>
                    <a:pt x="0" y="1525417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814" name="Google Shape;814;p10"/>
          <p:cNvGrpSpPr/>
          <p:nvPr/>
        </p:nvGrpSpPr>
        <p:grpSpPr>
          <a:xfrm flipH="1" rot="5400000">
            <a:off x="-1246581" y="3449428"/>
            <a:ext cx="2925251" cy="432428"/>
            <a:chOff x="1439710" y="6217176"/>
            <a:chExt cx="4333706" cy="640824"/>
          </a:xfrm>
        </p:grpSpPr>
        <p:sp>
          <p:nvSpPr>
            <p:cNvPr id="815" name="Google Shape;815;p10"/>
            <p:cNvSpPr/>
            <p:nvPr/>
          </p:nvSpPr>
          <p:spPr>
            <a:xfrm>
              <a:off x="1439710" y="6217199"/>
              <a:ext cx="2177776" cy="640797"/>
            </a:xfrm>
            <a:custGeom>
              <a:rect b="b" l="l" r="r" t="t"/>
              <a:pathLst>
                <a:path extrusionOk="0" h="327355" w="1112529">
                  <a:moveTo>
                    <a:pt x="0" y="0"/>
                  </a:moveTo>
                  <a:lnTo>
                    <a:pt x="1112530" y="0"/>
                  </a:lnTo>
                  <a:lnTo>
                    <a:pt x="1112530" y="327356"/>
                  </a:lnTo>
                  <a:lnTo>
                    <a:pt x="0" y="327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10"/>
            <p:cNvSpPr/>
            <p:nvPr/>
          </p:nvSpPr>
          <p:spPr>
            <a:xfrm>
              <a:off x="3959995" y="6217176"/>
              <a:ext cx="740168" cy="640821"/>
            </a:xfrm>
            <a:custGeom>
              <a:rect b="b" l="l" r="r" t="t"/>
              <a:pathLst>
                <a:path extrusionOk="0" h="327367" w="378119">
                  <a:moveTo>
                    <a:pt x="0" y="0"/>
                  </a:moveTo>
                  <a:lnTo>
                    <a:pt x="378119" y="0"/>
                  </a:lnTo>
                  <a:lnTo>
                    <a:pt x="378119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10"/>
            <p:cNvSpPr/>
            <p:nvPr/>
          </p:nvSpPr>
          <p:spPr>
            <a:xfrm>
              <a:off x="5033255" y="6217176"/>
              <a:ext cx="740160" cy="640821"/>
            </a:xfrm>
            <a:custGeom>
              <a:rect b="b" l="l" r="r" t="t"/>
              <a:pathLst>
                <a:path extrusionOk="0" h="327367" w="378115">
                  <a:moveTo>
                    <a:pt x="0" y="0"/>
                  </a:moveTo>
                  <a:lnTo>
                    <a:pt x="378115" y="0"/>
                  </a:lnTo>
                  <a:lnTo>
                    <a:pt x="378115" y="327368"/>
                  </a:lnTo>
                  <a:lnTo>
                    <a:pt x="0" y="327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18" name="Google Shape;818;p10"/>
            <p:cNvPicPr preferRelativeResize="0"/>
            <p:nvPr/>
          </p:nvPicPr>
          <p:blipFill rotWithShape="1">
            <a:blip r:embed="rId2">
              <a:alphaModFix amt="20000"/>
            </a:blip>
            <a:srcRect b="11893" l="90453" r="250" t="52639"/>
            <a:stretch/>
          </p:blipFill>
          <p:spPr>
            <a:xfrm rot="5400000">
              <a:off x="3286151" y="4370736"/>
              <a:ext cx="640823" cy="4333705"/>
            </a:xfrm>
            <a:custGeom>
              <a:rect b="b" l="l" r="r" t="t"/>
              <a:pathLst>
                <a:path extrusionOk="0" h="4333705" w="640823">
                  <a:moveTo>
                    <a:pt x="23" y="4333705"/>
                  </a:moveTo>
                  <a:lnTo>
                    <a:pt x="23" y="2155927"/>
                  </a:lnTo>
                  <a:lnTo>
                    <a:pt x="640822" y="2155927"/>
                  </a:lnTo>
                  <a:lnTo>
                    <a:pt x="640822" y="4333705"/>
                  </a:lnTo>
                  <a:close/>
                  <a:moveTo>
                    <a:pt x="0" y="740160"/>
                  </a:moveTo>
                  <a:lnTo>
                    <a:pt x="0" y="0"/>
                  </a:lnTo>
                  <a:lnTo>
                    <a:pt x="640823" y="0"/>
                  </a:lnTo>
                  <a:lnTo>
                    <a:pt x="640823" y="740160"/>
                  </a:lnTo>
                  <a:close/>
                  <a:moveTo>
                    <a:pt x="0" y="1813420"/>
                  </a:moveTo>
                  <a:lnTo>
                    <a:pt x="0" y="1073252"/>
                  </a:lnTo>
                  <a:lnTo>
                    <a:pt x="640823" y="1073252"/>
                  </a:lnTo>
                  <a:lnTo>
                    <a:pt x="640823" y="181342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819" name="Google Shape;819;p10"/>
          <p:cNvGrpSpPr/>
          <p:nvPr/>
        </p:nvGrpSpPr>
        <p:grpSpPr>
          <a:xfrm>
            <a:off x="561478" y="2913344"/>
            <a:ext cx="626327" cy="626142"/>
            <a:chOff x="8878102" y="4612385"/>
            <a:chExt cx="927892" cy="927892"/>
          </a:xfrm>
        </p:grpSpPr>
        <p:sp>
          <p:nvSpPr>
            <p:cNvPr id="820" name="Google Shape;820;p10"/>
            <p:cNvSpPr/>
            <p:nvPr/>
          </p:nvSpPr>
          <p:spPr>
            <a:xfrm>
              <a:off x="8878102" y="4612385"/>
              <a:ext cx="927892" cy="927892"/>
            </a:xfrm>
            <a:custGeom>
              <a:rect b="b" l="l" r="r" t="t"/>
              <a:pathLst>
                <a:path extrusionOk="0" h="474019" w="474019">
                  <a:moveTo>
                    <a:pt x="0" y="237010"/>
                  </a:moveTo>
                  <a:cubicBezTo>
                    <a:pt x="0" y="106114"/>
                    <a:pt x="106113" y="0"/>
                    <a:pt x="237010" y="0"/>
                  </a:cubicBezTo>
                  <a:cubicBezTo>
                    <a:pt x="367906" y="0"/>
                    <a:pt x="474019" y="106114"/>
                    <a:pt x="474019" y="237010"/>
                  </a:cubicBezTo>
                  <a:cubicBezTo>
                    <a:pt x="474019" y="367906"/>
                    <a:pt x="367906" y="474019"/>
                    <a:pt x="237010" y="474019"/>
                  </a:cubicBezTo>
                  <a:cubicBezTo>
                    <a:pt x="106113" y="474019"/>
                    <a:pt x="0" y="367906"/>
                    <a:pt x="0" y="2370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21" name="Google Shape;821;p10"/>
            <p:cNvPicPr preferRelativeResize="0"/>
            <p:nvPr/>
          </p:nvPicPr>
          <p:blipFill rotWithShape="1">
            <a:blip r:embed="rId2">
              <a:alphaModFix amt="20000"/>
            </a:blip>
            <a:srcRect b="72771" l="67169" r="19368" t="19635"/>
            <a:stretch/>
          </p:blipFill>
          <p:spPr>
            <a:xfrm rot="5400000">
              <a:off x="8878102" y="4612385"/>
              <a:ext cx="927892" cy="927892"/>
            </a:xfrm>
            <a:custGeom>
              <a:rect b="b" l="l" r="r" t="t"/>
              <a:pathLst>
                <a:path extrusionOk="0" h="927892" w="927892">
                  <a:moveTo>
                    <a:pt x="0" y="463945"/>
                  </a:moveTo>
                  <a:cubicBezTo>
                    <a:pt x="0" y="207716"/>
                    <a:pt x="207718" y="0"/>
                    <a:pt x="463947" y="0"/>
                  </a:cubicBezTo>
                  <a:cubicBezTo>
                    <a:pt x="720176" y="0"/>
                    <a:pt x="927892" y="207716"/>
                    <a:pt x="927892" y="463945"/>
                  </a:cubicBezTo>
                  <a:cubicBezTo>
                    <a:pt x="927892" y="720176"/>
                    <a:pt x="720176" y="927892"/>
                    <a:pt x="463947" y="927892"/>
                  </a:cubicBezTo>
                  <a:cubicBezTo>
                    <a:pt x="207718" y="927892"/>
                    <a:pt x="0" y="720176"/>
                    <a:pt x="0" y="463945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822" name="Google Shape;822;p10"/>
          <p:cNvGrpSpPr/>
          <p:nvPr/>
        </p:nvGrpSpPr>
        <p:grpSpPr>
          <a:xfrm>
            <a:off x="8450330" y="1961554"/>
            <a:ext cx="456791" cy="456618"/>
            <a:chOff x="11299596" y="1176502"/>
            <a:chExt cx="676727" cy="676672"/>
          </a:xfrm>
        </p:grpSpPr>
        <p:sp>
          <p:nvSpPr>
            <p:cNvPr id="823" name="Google Shape;823;p10"/>
            <p:cNvSpPr/>
            <p:nvPr/>
          </p:nvSpPr>
          <p:spPr>
            <a:xfrm>
              <a:off x="11299596" y="1176502"/>
              <a:ext cx="676725" cy="676671"/>
            </a:xfrm>
            <a:custGeom>
              <a:rect b="b" l="l" r="r" t="t"/>
              <a:pathLst>
                <a:path extrusionOk="0" h="345681" w="345709">
                  <a:moveTo>
                    <a:pt x="0" y="172839"/>
                  </a:moveTo>
                  <a:cubicBezTo>
                    <a:pt x="0" y="77384"/>
                    <a:pt x="77400" y="0"/>
                    <a:pt x="172855" y="0"/>
                  </a:cubicBezTo>
                  <a:cubicBezTo>
                    <a:pt x="268310" y="0"/>
                    <a:pt x="345710" y="77384"/>
                    <a:pt x="345710" y="172839"/>
                  </a:cubicBezTo>
                  <a:cubicBezTo>
                    <a:pt x="345710" y="268298"/>
                    <a:pt x="268310" y="345681"/>
                    <a:pt x="172855" y="345681"/>
                  </a:cubicBezTo>
                  <a:cubicBezTo>
                    <a:pt x="77400" y="345681"/>
                    <a:pt x="0" y="268298"/>
                    <a:pt x="0" y="1728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24" name="Google Shape;824;p10"/>
            <p:cNvPicPr preferRelativeResize="0"/>
            <p:nvPr/>
          </p:nvPicPr>
          <p:blipFill rotWithShape="1">
            <a:blip r:embed="rId2">
              <a:alphaModFix amt="20000"/>
            </a:blip>
            <a:srcRect b="92590" l="17319" r="72863" t="1872"/>
            <a:stretch/>
          </p:blipFill>
          <p:spPr>
            <a:xfrm rot="5400000">
              <a:off x="11299624" y="1176475"/>
              <a:ext cx="676671" cy="676727"/>
            </a:xfrm>
            <a:custGeom>
              <a:rect b="b" l="l" r="r" t="t"/>
              <a:pathLst>
                <a:path extrusionOk="0" h="676727" w="676671">
                  <a:moveTo>
                    <a:pt x="0" y="338364"/>
                  </a:moveTo>
                  <a:cubicBezTo>
                    <a:pt x="0" y="151510"/>
                    <a:pt x="151479" y="0"/>
                    <a:pt x="338333" y="0"/>
                  </a:cubicBezTo>
                  <a:cubicBezTo>
                    <a:pt x="525194" y="0"/>
                    <a:pt x="676671" y="151510"/>
                    <a:pt x="676671" y="338364"/>
                  </a:cubicBezTo>
                  <a:cubicBezTo>
                    <a:pt x="676671" y="525217"/>
                    <a:pt x="525194" y="676727"/>
                    <a:pt x="338333" y="676727"/>
                  </a:cubicBezTo>
                  <a:cubicBezTo>
                    <a:pt x="151479" y="676727"/>
                    <a:pt x="0" y="525217"/>
                    <a:pt x="0" y="338364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825" name="Google Shape;825;p10"/>
          <p:cNvGrpSpPr/>
          <p:nvPr/>
        </p:nvGrpSpPr>
        <p:grpSpPr>
          <a:xfrm>
            <a:off x="8262437" y="3577047"/>
            <a:ext cx="1748110" cy="1590482"/>
            <a:chOff x="10438625" y="4501032"/>
            <a:chExt cx="2589792" cy="2356968"/>
          </a:xfrm>
        </p:grpSpPr>
        <p:sp>
          <p:nvSpPr>
            <p:cNvPr id="826" name="Google Shape;826;p10"/>
            <p:cNvSpPr/>
            <p:nvPr/>
          </p:nvSpPr>
          <p:spPr>
            <a:xfrm>
              <a:off x="10438629" y="4501032"/>
              <a:ext cx="2589788" cy="2356967"/>
            </a:xfrm>
            <a:custGeom>
              <a:rect b="b" l="l" r="r" t="t"/>
              <a:pathLst>
                <a:path extrusionOk="0" h="1204070" w="1323008">
                  <a:moveTo>
                    <a:pt x="661504" y="0"/>
                  </a:moveTo>
                  <a:cubicBezTo>
                    <a:pt x="296201" y="0"/>
                    <a:pt x="0" y="296173"/>
                    <a:pt x="0" y="661492"/>
                  </a:cubicBezTo>
                  <a:lnTo>
                    <a:pt x="0" y="1204070"/>
                  </a:lnTo>
                  <a:lnTo>
                    <a:pt x="335873" y="1204070"/>
                  </a:lnTo>
                  <a:lnTo>
                    <a:pt x="335873" y="673126"/>
                  </a:lnTo>
                  <a:cubicBezTo>
                    <a:pt x="335873" y="488074"/>
                    <a:pt x="485816" y="338018"/>
                    <a:pt x="670856" y="338018"/>
                  </a:cubicBezTo>
                  <a:cubicBezTo>
                    <a:pt x="855936" y="338018"/>
                    <a:pt x="1005959" y="488074"/>
                    <a:pt x="1005959" y="673126"/>
                  </a:cubicBezTo>
                  <a:lnTo>
                    <a:pt x="1005959" y="1204070"/>
                  </a:lnTo>
                  <a:lnTo>
                    <a:pt x="1323009" y="1204070"/>
                  </a:lnTo>
                  <a:lnTo>
                    <a:pt x="1323009" y="661492"/>
                  </a:lnTo>
                  <a:cubicBezTo>
                    <a:pt x="1323009" y="296173"/>
                    <a:pt x="1026807" y="0"/>
                    <a:pt x="661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27" name="Google Shape;827;p10"/>
            <p:cNvPicPr preferRelativeResize="0"/>
            <p:nvPr/>
          </p:nvPicPr>
          <p:blipFill rotWithShape="1">
            <a:blip r:embed="rId2">
              <a:alphaModFix amt="20000"/>
            </a:blip>
            <a:srcRect b="37896" l="51255" r="14548" t="40908"/>
            <a:stretch/>
          </p:blipFill>
          <p:spPr>
            <a:xfrm rot="5400000">
              <a:off x="10555036" y="4384620"/>
              <a:ext cx="2356967" cy="2589790"/>
            </a:xfrm>
            <a:custGeom>
              <a:rect b="b" l="l" r="r" t="t"/>
              <a:pathLst>
                <a:path extrusionOk="0" h="2589790" w="2356967">
                  <a:moveTo>
                    <a:pt x="0" y="1294896"/>
                  </a:moveTo>
                  <a:cubicBezTo>
                    <a:pt x="0" y="579816"/>
                    <a:pt x="579759" y="0"/>
                    <a:pt x="1294871" y="0"/>
                  </a:cubicBezTo>
                  <a:lnTo>
                    <a:pt x="2356967" y="0"/>
                  </a:lnTo>
                  <a:lnTo>
                    <a:pt x="2356967" y="620626"/>
                  </a:lnTo>
                  <a:lnTo>
                    <a:pt x="1317644" y="620626"/>
                  </a:lnTo>
                  <a:cubicBezTo>
                    <a:pt x="955405" y="620626"/>
                    <a:pt x="661670" y="914296"/>
                    <a:pt x="661670" y="1276590"/>
                  </a:cubicBezTo>
                  <a:cubicBezTo>
                    <a:pt x="661670" y="1638805"/>
                    <a:pt x="955405" y="1932318"/>
                    <a:pt x="1317644" y="1932318"/>
                  </a:cubicBezTo>
                  <a:lnTo>
                    <a:pt x="2356967" y="1932318"/>
                  </a:lnTo>
                  <a:lnTo>
                    <a:pt x="2356967" y="2589790"/>
                  </a:lnTo>
                  <a:lnTo>
                    <a:pt x="1294871" y="2589790"/>
                  </a:lnTo>
                  <a:cubicBezTo>
                    <a:pt x="579759" y="2589790"/>
                    <a:pt x="0" y="2009977"/>
                    <a:pt x="0" y="1294896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828" name="Google Shape;828;p10"/>
          <p:cNvGrpSpPr/>
          <p:nvPr/>
        </p:nvGrpSpPr>
        <p:grpSpPr>
          <a:xfrm>
            <a:off x="5718932" y="4757257"/>
            <a:ext cx="1160277" cy="251326"/>
            <a:chOff x="8300303" y="6093240"/>
            <a:chExt cx="1718929" cy="372445"/>
          </a:xfrm>
        </p:grpSpPr>
        <p:grpSp>
          <p:nvGrpSpPr>
            <p:cNvPr id="829" name="Google Shape;829;p10"/>
            <p:cNvGrpSpPr/>
            <p:nvPr/>
          </p:nvGrpSpPr>
          <p:grpSpPr>
            <a:xfrm>
              <a:off x="8300303" y="6093240"/>
              <a:ext cx="1718927" cy="372442"/>
              <a:chOff x="3290595" y="3170847"/>
              <a:chExt cx="878932" cy="190439"/>
            </a:xfrm>
          </p:grpSpPr>
          <p:sp>
            <p:nvSpPr>
              <p:cNvPr id="830" name="Google Shape;830;p10"/>
              <p:cNvSpPr/>
              <p:nvPr/>
            </p:nvSpPr>
            <p:spPr>
              <a:xfrm>
                <a:off x="3290595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10"/>
              <p:cNvSpPr/>
              <p:nvPr/>
            </p:nvSpPr>
            <p:spPr>
              <a:xfrm>
                <a:off x="3506498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5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2" name="Google Shape;832;p10"/>
              <p:cNvSpPr/>
              <p:nvPr/>
            </p:nvSpPr>
            <p:spPr>
              <a:xfrm>
                <a:off x="3722404" y="3170847"/>
                <a:ext cx="231204" cy="190439"/>
              </a:xfrm>
              <a:custGeom>
                <a:rect b="b" l="l" r="r" t="t"/>
                <a:pathLst>
                  <a:path extrusionOk="0" h="190439" w="231204">
                    <a:moveTo>
                      <a:pt x="128435" y="0"/>
                    </a:moveTo>
                    <a:lnTo>
                      <a:pt x="231204" y="0"/>
                    </a:lnTo>
                    <a:lnTo>
                      <a:pt x="102770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3" name="Google Shape;833;p10"/>
              <p:cNvSpPr/>
              <p:nvPr/>
            </p:nvSpPr>
            <p:spPr>
              <a:xfrm>
                <a:off x="3938311" y="3170847"/>
                <a:ext cx="231216" cy="190439"/>
              </a:xfrm>
              <a:custGeom>
                <a:rect b="b" l="l" r="r" t="t"/>
                <a:pathLst>
                  <a:path extrusionOk="0" h="190439" w="231216">
                    <a:moveTo>
                      <a:pt x="128435" y="0"/>
                    </a:moveTo>
                    <a:lnTo>
                      <a:pt x="231217" y="0"/>
                    </a:lnTo>
                    <a:lnTo>
                      <a:pt x="102766" y="190440"/>
                    </a:lnTo>
                    <a:lnTo>
                      <a:pt x="0" y="190440"/>
                    </a:lnTo>
                    <a:lnTo>
                      <a:pt x="1284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834" name="Google Shape;834;p10"/>
            <p:cNvPicPr preferRelativeResize="0"/>
            <p:nvPr/>
          </p:nvPicPr>
          <p:blipFill rotWithShape="1">
            <a:blip r:embed="rId2">
              <a:alphaModFix amt="20000"/>
            </a:blip>
            <a:srcRect b="68042" l="88654" r="5942" t="17890"/>
            <a:stretch/>
          </p:blipFill>
          <p:spPr>
            <a:xfrm rot="5400000">
              <a:off x="8973545" y="5419998"/>
              <a:ext cx="372444" cy="1718929"/>
            </a:xfrm>
            <a:custGeom>
              <a:rect b="b" l="l" r="r" t="t"/>
              <a:pathLst>
                <a:path extrusionOk="0" h="1718929" w="372444">
                  <a:moveTo>
                    <a:pt x="0" y="201011"/>
                  </a:moveTo>
                  <a:lnTo>
                    <a:pt x="0" y="0"/>
                  </a:lnTo>
                  <a:lnTo>
                    <a:pt x="372444" y="251212"/>
                  </a:lnTo>
                  <a:lnTo>
                    <a:pt x="372444" y="452191"/>
                  </a:lnTo>
                  <a:close/>
                  <a:moveTo>
                    <a:pt x="0" y="623259"/>
                  </a:moveTo>
                  <a:lnTo>
                    <a:pt x="0" y="422274"/>
                  </a:lnTo>
                  <a:lnTo>
                    <a:pt x="372444" y="673453"/>
                  </a:lnTo>
                  <a:lnTo>
                    <a:pt x="372444" y="874440"/>
                  </a:lnTo>
                  <a:close/>
                  <a:moveTo>
                    <a:pt x="0" y="1045507"/>
                  </a:moveTo>
                  <a:lnTo>
                    <a:pt x="0" y="844520"/>
                  </a:lnTo>
                  <a:lnTo>
                    <a:pt x="372444" y="1095701"/>
                  </a:lnTo>
                  <a:lnTo>
                    <a:pt x="372444" y="1296688"/>
                  </a:lnTo>
                  <a:close/>
                  <a:moveTo>
                    <a:pt x="0" y="1467748"/>
                  </a:moveTo>
                  <a:lnTo>
                    <a:pt x="0" y="1266763"/>
                  </a:lnTo>
                  <a:lnTo>
                    <a:pt x="372444" y="1517942"/>
                  </a:lnTo>
                  <a:lnTo>
                    <a:pt x="372444" y="171892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835" name="Google Shape;83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36" name="Google Shape;836;p10"/>
          <p:cNvSpPr txBox="1"/>
          <p:nvPr>
            <p:ph idx="1" type="subTitle"/>
          </p:nvPr>
        </p:nvSpPr>
        <p:spPr>
          <a:xfrm>
            <a:off x="722391" y="4070841"/>
            <a:ext cx="2774400" cy="3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3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9pPr>
          </a:lstStyle>
          <a:p/>
        </p:txBody>
      </p:sp>
      <p:cxnSp>
        <p:nvCxnSpPr>
          <p:cNvPr id="837" name="Google Shape;837;p10"/>
          <p:cNvCxnSpPr/>
          <p:nvPr/>
        </p:nvCxnSpPr>
        <p:spPr>
          <a:xfrm>
            <a:off x="1337850" y="2475225"/>
            <a:ext cx="64683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38" name="Google Shape;838;p10"/>
          <p:cNvCxnSpPr/>
          <p:nvPr/>
        </p:nvCxnSpPr>
        <p:spPr>
          <a:xfrm>
            <a:off x="989578" y="4413956"/>
            <a:ext cx="22398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39" name="Google Shape;839;p10"/>
          <p:cNvSpPr txBox="1"/>
          <p:nvPr>
            <p:ph idx="2" type="subTitle"/>
          </p:nvPr>
        </p:nvSpPr>
        <p:spPr>
          <a:xfrm>
            <a:off x="722391" y="4413966"/>
            <a:ext cx="2774400" cy="3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3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9pPr>
          </a:lstStyle>
          <a:p/>
        </p:txBody>
      </p:sp>
      <p:sp>
        <p:nvSpPr>
          <p:cNvPr id="840" name="Google Shape;840;p10"/>
          <p:cNvSpPr txBox="1"/>
          <p:nvPr>
            <p:ph idx="3" type="subTitle"/>
          </p:nvPr>
        </p:nvSpPr>
        <p:spPr>
          <a:xfrm>
            <a:off x="5647359" y="4070841"/>
            <a:ext cx="2774400" cy="3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3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9pPr>
          </a:lstStyle>
          <a:p/>
        </p:txBody>
      </p:sp>
      <p:cxnSp>
        <p:nvCxnSpPr>
          <p:cNvPr id="841" name="Google Shape;841;p10"/>
          <p:cNvCxnSpPr/>
          <p:nvPr/>
        </p:nvCxnSpPr>
        <p:spPr>
          <a:xfrm>
            <a:off x="5914547" y="4413956"/>
            <a:ext cx="22398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42" name="Google Shape;842;p10"/>
          <p:cNvSpPr txBox="1"/>
          <p:nvPr>
            <p:ph idx="4" type="subTitle"/>
          </p:nvPr>
        </p:nvSpPr>
        <p:spPr>
          <a:xfrm>
            <a:off x="5647359" y="4413966"/>
            <a:ext cx="2774400" cy="3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3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9pPr>
          </a:lstStyle>
          <a:p/>
        </p:txBody>
      </p:sp>
      <p:sp>
        <p:nvSpPr>
          <p:cNvPr id="843" name="Google Shape;843;p10"/>
          <p:cNvSpPr txBox="1"/>
          <p:nvPr>
            <p:ph idx="5" type="subTitle"/>
          </p:nvPr>
        </p:nvSpPr>
        <p:spPr>
          <a:xfrm>
            <a:off x="2343718" y="3494072"/>
            <a:ext cx="4456500" cy="3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3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000"/>
            </a:lvl9pPr>
          </a:lstStyle>
          <a:p/>
        </p:txBody>
      </p:sp>
      <p:sp>
        <p:nvSpPr>
          <p:cNvPr id="844" name="Google Shape;844;p10"/>
          <p:cNvSpPr txBox="1"/>
          <p:nvPr>
            <p:ph type="title"/>
          </p:nvPr>
        </p:nvSpPr>
        <p:spPr>
          <a:xfrm>
            <a:off x="1689638" y="2979066"/>
            <a:ext cx="5764800" cy="51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300"/>
              <a:buNone/>
              <a:defRPr sz="23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/>
        </p:txBody>
      </p:sp>
      <p:sp>
        <p:nvSpPr>
          <p:cNvPr id="845" name="Google Shape;845;p10"/>
          <p:cNvSpPr txBox="1"/>
          <p:nvPr>
            <p:ph idx="6" type="subTitle"/>
          </p:nvPr>
        </p:nvSpPr>
        <p:spPr>
          <a:xfrm>
            <a:off x="2343718" y="2635941"/>
            <a:ext cx="4456500" cy="3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46" name="Google Shape;846;p10"/>
          <p:cNvSpPr txBox="1"/>
          <p:nvPr>
            <p:ph idx="7" type="subTitle"/>
          </p:nvPr>
        </p:nvSpPr>
        <p:spPr>
          <a:xfrm>
            <a:off x="1337850" y="1903509"/>
            <a:ext cx="6468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47" name="Google Shape;847;p10"/>
          <p:cNvSpPr txBox="1"/>
          <p:nvPr>
            <p:ph idx="8" type="title"/>
          </p:nvPr>
        </p:nvSpPr>
        <p:spPr>
          <a:xfrm>
            <a:off x="693675" y="306919"/>
            <a:ext cx="7756800" cy="7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9pPr>
          </a:lstStyle>
          <a:p/>
        </p:txBody>
      </p:sp>
      <p:sp>
        <p:nvSpPr>
          <p:cNvPr id="848" name="Google Shape;848;p10"/>
          <p:cNvSpPr/>
          <p:nvPr/>
        </p:nvSpPr>
        <p:spPr>
          <a:xfrm rot="5400000">
            <a:off x="-346966" y="4589543"/>
            <a:ext cx="848509" cy="85887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6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24.xml"/><Relationship Id="rId27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 rot="5400000">
            <a:off x="1987332" y="-1997118"/>
            <a:ext cx="5169338" cy="916357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Archivo Black"/>
              <a:buNone/>
              <a:defRPr sz="34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Archivo Black"/>
              <a:buNone/>
              <a:defRPr sz="34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Archivo Black"/>
              <a:buNone/>
              <a:defRPr sz="34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Archivo Black"/>
              <a:buNone/>
              <a:defRPr sz="34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Archivo Black"/>
              <a:buNone/>
              <a:defRPr sz="34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Archivo Black"/>
              <a:buNone/>
              <a:defRPr sz="34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Archivo Black"/>
              <a:buNone/>
              <a:defRPr sz="34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Archivo Black"/>
              <a:buNone/>
              <a:defRPr sz="34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Archivo Black"/>
              <a:buNone/>
              <a:defRPr sz="3400">
                <a:solidFill>
                  <a:schemeClr val="l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92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900"/>
              <a:buFont typeface="Didact Gothic"/>
              <a:buChar char="●"/>
              <a:defRPr sz="19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indent="-3429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Didact Gothic"/>
              <a:buChar char="○"/>
              <a:defRPr sz="18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indent="-3429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Didact Gothic"/>
              <a:buChar char="■"/>
              <a:defRPr sz="18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indent="-3429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Didact Gothic"/>
              <a:buChar char="●"/>
              <a:defRPr sz="18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indent="-3429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Didact Gothic"/>
              <a:buChar char="○"/>
              <a:defRPr sz="18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indent="-3429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Didact Gothic"/>
              <a:buChar char="■"/>
              <a:defRPr sz="18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indent="-3429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Didact Gothic"/>
              <a:buChar char="●"/>
              <a:defRPr sz="18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indent="-3429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Didact Gothic"/>
              <a:buChar char="○"/>
              <a:defRPr sz="18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indent="-3429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Didact Gothic"/>
              <a:buChar char="■"/>
              <a:defRPr sz="18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</a:defRPr>
            </a:lvl1pPr>
            <a:lvl2pPr lvl="1" algn="r">
              <a:buNone/>
              <a:defRPr sz="1000">
                <a:solidFill>
                  <a:schemeClr val="dk1"/>
                </a:solidFill>
              </a:defRPr>
            </a:lvl2pPr>
            <a:lvl3pPr lvl="2" algn="r">
              <a:buNone/>
              <a:defRPr sz="1000">
                <a:solidFill>
                  <a:schemeClr val="dk1"/>
                </a:solidFill>
              </a:defRPr>
            </a:lvl3pPr>
            <a:lvl4pPr lvl="3" algn="r">
              <a:buNone/>
              <a:defRPr sz="1000">
                <a:solidFill>
                  <a:schemeClr val="dk1"/>
                </a:solidFill>
              </a:defRPr>
            </a:lvl4pPr>
            <a:lvl5pPr lvl="4" algn="r">
              <a:buNone/>
              <a:defRPr sz="1000">
                <a:solidFill>
                  <a:schemeClr val="dk1"/>
                </a:solidFill>
              </a:defRPr>
            </a:lvl5pPr>
            <a:lvl6pPr lvl="5" algn="r">
              <a:buNone/>
              <a:defRPr sz="1000">
                <a:solidFill>
                  <a:schemeClr val="dk1"/>
                </a:solidFill>
              </a:defRPr>
            </a:lvl6pPr>
            <a:lvl7pPr lvl="6" algn="r">
              <a:buNone/>
              <a:defRPr sz="1000">
                <a:solidFill>
                  <a:schemeClr val="dk1"/>
                </a:solidFill>
              </a:defRPr>
            </a:lvl7pPr>
            <a:lvl8pPr lvl="7" algn="r">
              <a:buNone/>
              <a:defRPr sz="1000">
                <a:solidFill>
                  <a:schemeClr val="dk1"/>
                </a:solidFill>
              </a:defRPr>
            </a:lvl8pPr>
            <a:lvl9pPr lvl="8" algn="r">
              <a:buNone/>
              <a:defRPr sz="10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" name="Google Shape;10;p1"/>
          <p:cNvSpPr/>
          <p:nvPr/>
        </p:nvSpPr>
        <p:spPr>
          <a:xfrm rot="5400000">
            <a:off x="-346966" y="4589543"/>
            <a:ext cx="848509" cy="85887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465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" name="Google Shape;1466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67" name="Google Shape;1467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68" name="Google Shape;1468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docs.google.com/spreadsheets/d/1cy5ZphYmURmPfzrGzYJiEeIOjXSaMDiFL-YOJo1q9fc/edit?usp=sharing" TargetMode="External"/><Relationship Id="rId4" Type="http://schemas.openxmlformats.org/officeDocument/2006/relationships/hyperlink" Target="https://bit.ly/Renew26Digital" TargetMode="External"/><Relationship Id="rId5" Type="http://schemas.openxmlformats.org/officeDocument/2006/relationships/image" Target="../media/image2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34.png"/><Relationship Id="rId5" Type="http://schemas.openxmlformats.org/officeDocument/2006/relationships/image" Target="../media/image47.png"/><Relationship Id="rId6" Type="http://schemas.openxmlformats.org/officeDocument/2006/relationships/image" Target="../media/image3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39.png"/><Relationship Id="rId5" Type="http://schemas.openxmlformats.org/officeDocument/2006/relationships/hyperlink" Target="https://docs.google.com/presentation/d/1vSTxBZf14tpEFLvmEopuUGSl2tcCzw12TPO1Z9vpdM0/edit?usp=drive_link" TargetMode="External"/><Relationship Id="rId6" Type="http://schemas.openxmlformats.org/officeDocument/2006/relationships/hyperlink" Target="https://drive.google.com/drive/folders/1y82nHjv1zIGReMxnE7cqe1QuURnJfejn?usp=drive_link" TargetMode="External"/><Relationship Id="rId7" Type="http://schemas.openxmlformats.org/officeDocument/2006/relationships/hyperlink" Target="https://docs.google.com/document/d/1mkENUmi1UVvaiqU55ylnCge1rjqUXYmwEpuX926kg8o/edit?usp=drive_link" TargetMode="External"/><Relationship Id="rId8" Type="http://schemas.openxmlformats.org/officeDocument/2006/relationships/hyperlink" Target="https://docs.google.com/document/d/1HC_Eoc6pP6Ecd94RHvI77dqVgPXlOnWruVYrWB7gPe0/edit?usp=drive_link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39.png"/><Relationship Id="rId5" Type="http://schemas.openxmlformats.org/officeDocument/2006/relationships/image" Target="../media/image5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34.png"/><Relationship Id="rId5" Type="http://schemas.openxmlformats.org/officeDocument/2006/relationships/image" Target="../media/image47.png"/><Relationship Id="rId6" Type="http://schemas.openxmlformats.org/officeDocument/2006/relationships/image" Target="../media/image3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docs.google.com/document/d/1HC_Eoc6pP6Ecd94RHvI77dqVgPXlOnWruVYrWB7gPe0/edit?usp=drive_link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3.jpg"/><Relationship Id="rId4" Type="http://schemas.openxmlformats.org/officeDocument/2006/relationships/hyperlink" Target="https://bit.ly/Renew26Digital" TargetMode="External"/><Relationship Id="rId5" Type="http://schemas.openxmlformats.org/officeDocument/2006/relationships/image" Target="../media/image2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docs.google.com/presentation/d/1cF7QmilvCbWwJTd0A5wLsju7JMWYC3gibFZsk2ZhLkM/edit?usp=drive_link" TargetMode="External"/><Relationship Id="rId4" Type="http://schemas.openxmlformats.org/officeDocument/2006/relationships/hyperlink" Target="https://www.eduvision.tv/l?mmAmmOOP" TargetMode="External"/><Relationship Id="rId5" Type="http://schemas.openxmlformats.org/officeDocument/2006/relationships/hyperlink" Target="https://www.eduvision.tv/l?mmAmmOyc" TargetMode="External"/><Relationship Id="rId6" Type="http://schemas.openxmlformats.org/officeDocument/2006/relationships/hyperlink" Target="https://drive.google.com/drive/folders/1dxVr4XLAzOF-ygiOxASZsGqMUq_TVIxP?usp=drive_link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Relationship Id="rId3" Type="http://schemas.openxmlformats.org/officeDocument/2006/relationships/hyperlink" Target="mailto:nicholsk@calhounisd.org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bit.ly/Renew26Digital" TargetMode="External"/><Relationship Id="rId4" Type="http://schemas.openxmlformats.org/officeDocument/2006/relationships/image" Target="../media/image2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bit.ly/Renew26Digital" TargetMode="External"/><Relationship Id="rId4" Type="http://schemas.openxmlformats.org/officeDocument/2006/relationships/image" Target="../media/image2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34.png"/><Relationship Id="rId9" Type="http://schemas.openxmlformats.org/officeDocument/2006/relationships/hyperlink" Target="https://bit.ly/Renew26Digital" TargetMode="External"/><Relationship Id="rId5" Type="http://schemas.openxmlformats.org/officeDocument/2006/relationships/image" Target="../media/image47.png"/><Relationship Id="rId6" Type="http://schemas.openxmlformats.org/officeDocument/2006/relationships/image" Target="../media/image36.png"/><Relationship Id="rId7" Type="http://schemas.openxmlformats.org/officeDocument/2006/relationships/hyperlink" Target="https://docs.google.com/document/d/1-ZHGAQaOk0KIEswg0x-aQykhZsD_KDkBJpz6v-HyIuY/edit?usp=drive_link" TargetMode="External"/><Relationship Id="rId8" Type="http://schemas.openxmlformats.org/officeDocument/2006/relationships/hyperlink" Target="https://docs.google.com/spreadsheets/d/1cy5ZphYmURmPfzrGzYJiEeIOjXSaMDiFL-YOJo1q9fc/edit?usp=sharing" TargetMode="External"/><Relationship Id="rId10" Type="http://schemas.openxmlformats.org/officeDocument/2006/relationships/image" Target="../media/image2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39.png"/><Relationship Id="rId5" Type="http://schemas.openxmlformats.org/officeDocument/2006/relationships/hyperlink" Target="https://docs.google.com/document/d/1oxfdBLza4FxrvnPDNJzlqkUl286YJARMgHiBuzIrfWU/edit?usp=sharing" TargetMode="External"/><Relationship Id="rId6" Type="http://schemas.openxmlformats.org/officeDocument/2006/relationships/hyperlink" Target="https://bit.ly/Renew26Digital" TargetMode="External"/><Relationship Id="rId7" Type="http://schemas.openxmlformats.org/officeDocument/2006/relationships/image" Target="../media/image2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34.png"/><Relationship Id="rId5" Type="http://schemas.openxmlformats.org/officeDocument/2006/relationships/image" Target="../media/image47.png"/><Relationship Id="rId6" Type="http://schemas.openxmlformats.org/officeDocument/2006/relationships/image" Target="../media/image36.png"/><Relationship Id="rId7" Type="http://schemas.openxmlformats.org/officeDocument/2006/relationships/hyperlink" Target="https://docs.google.com/spreadsheets/d/1cy5ZphYmURmPfzrGzYJiEeIOjXSaMDiFL-YOJo1q9fc/edit?usp=sharing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5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p40"/>
          <p:cNvSpPr txBox="1"/>
          <p:nvPr>
            <p:ph type="ctrTitle"/>
          </p:nvPr>
        </p:nvSpPr>
        <p:spPr>
          <a:xfrm>
            <a:off x="-15150" y="986825"/>
            <a:ext cx="6978300" cy="2118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Hey AI, </a:t>
            </a:r>
            <a:br>
              <a:rPr lang="en" sz="4000"/>
            </a:br>
            <a:r>
              <a:rPr lang="en" sz="4000"/>
              <a:t>Help Me Write DIGITAL</a:t>
            </a:r>
            <a:br>
              <a:rPr lang="en" sz="4000"/>
            </a:br>
            <a:r>
              <a:rPr lang="en" sz="4000"/>
              <a:t>Test Questions</a:t>
            </a:r>
            <a:r>
              <a:rPr lang="en" sz="4200"/>
              <a:t>!</a:t>
            </a:r>
            <a:endParaRPr sz="4200"/>
          </a:p>
        </p:txBody>
      </p:sp>
      <p:sp>
        <p:nvSpPr>
          <p:cNvPr id="1516" name="Google Shape;1516;p40"/>
          <p:cNvSpPr txBox="1"/>
          <p:nvPr/>
        </p:nvSpPr>
        <p:spPr>
          <a:xfrm>
            <a:off x="-76750" y="3105125"/>
            <a:ext cx="7258500" cy="8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DO NOW</a:t>
            </a:r>
            <a:r>
              <a:rPr lang="en" sz="26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: </a:t>
            </a:r>
            <a:r>
              <a:rPr lang="en" sz="2200" u="sng">
                <a:solidFill>
                  <a:schemeClr val="hlink"/>
                </a:solidFill>
                <a:latin typeface="Didact Gothic"/>
                <a:ea typeface="Didact Gothic"/>
                <a:cs typeface="Didact Gothic"/>
                <a:sym typeface="Didact Gothic"/>
                <a:hlinkClick r:id="rId3"/>
              </a:rPr>
              <a:t>Open this link</a:t>
            </a:r>
            <a:r>
              <a:rPr lang="en" sz="22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 &amp; add your name to the list </a:t>
            </a:r>
            <a:br>
              <a:rPr lang="en" sz="22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</a:br>
            <a:r>
              <a:rPr lang="en" sz="22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                      (don’t write over anyone’s name)</a:t>
            </a:r>
            <a:endParaRPr sz="22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cxnSp>
        <p:nvCxnSpPr>
          <p:cNvPr id="1517" name="Google Shape;1517;p40"/>
          <p:cNvCxnSpPr/>
          <p:nvPr/>
        </p:nvCxnSpPr>
        <p:spPr>
          <a:xfrm flipH="1" rot="10800000">
            <a:off x="236125" y="3582875"/>
            <a:ext cx="508200" cy="1416900"/>
          </a:xfrm>
          <a:prstGeom prst="straightConnector1">
            <a:avLst/>
          </a:prstGeom>
          <a:noFill/>
          <a:ln cap="flat" cmpd="sng" w="76200">
            <a:solidFill>
              <a:srgbClr val="FF9900"/>
            </a:solidFill>
            <a:prstDash val="solid"/>
            <a:round/>
            <a:headEnd len="med" w="med" type="none"/>
            <a:tailEnd len="med" w="med" type="triangl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cxnSp>
      <p:sp>
        <p:nvSpPr>
          <p:cNvPr id="1518" name="Google Shape;1518;p40">
            <a:hlinkClick r:id="rId4"/>
          </p:cNvPr>
          <p:cNvSpPr txBox="1"/>
          <p:nvPr/>
        </p:nvSpPr>
        <p:spPr>
          <a:xfrm>
            <a:off x="6664625" y="-63574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FF"/>
                </a:solidFill>
              </a:rPr>
              <a:t>https://bit.ly/Renew26Digital</a:t>
            </a:r>
            <a:endParaRPr b="1">
              <a:solidFill>
                <a:srgbClr val="0000FF"/>
              </a:solidFill>
            </a:endParaRPr>
          </a:p>
        </p:txBody>
      </p:sp>
      <p:pic>
        <p:nvPicPr>
          <p:cNvPr id="1519" name="Google Shape;1519;p40" title="Qq844Bs4NRDp3ss_Untitled 2026-08-0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15550" y="611025"/>
            <a:ext cx="1658700" cy="165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2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3" name="Google Shape;1893;p49"/>
          <p:cNvGrpSpPr/>
          <p:nvPr/>
        </p:nvGrpSpPr>
        <p:grpSpPr>
          <a:xfrm>
            <a:off x="-9718" y="0"/>
            <a:ext cx="9163500" cy="5169300"/>
            <a:chOff x="-9718" y="0"/>
            <a:chExt cx="9163500" cy="5169300"/>
          </a:xfrm>
        </p:grpSpPr>
        <p:sp>
          <p:nvSpPr>
            <p:cNvPr id="1894" name="Google Shape;1894;p49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CDC2B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895" name="Google Shape;1895;p49"/>
            <p:cNvGrpSpPr/>
            <p:nvPr/>
          </p:nvGrpSpPr>
          <p:grpSpPr>
            <a:xfrm>
              <a:off x="-9718" y="0"/>
              <a:ext cx="9163500" cy="5169300"/>
              <a:chOff x="-9718" y="0"/>
              <a:chExt cx="9163500" cy="5169300"/>
            </a:xfrm>
          </p:grpSpPr>
          <p:pic>
            <p:nvPicPr>
              <p:cNvPr id="1896" name="Google Shape;1896;p49"/>
              <p:cNvPicPr preferRelativeResize="0"/>
              <p:nvPr/>
            </p:nvPicPr>
            <p:blipFill rotWithShape="1">
              <a:blip r:embed="rId3">
                <a:alphaModFix/>
              </a:blip>
              <a:srcRect b="0" l="739" r="749" t="0"/>
              <a:stretch/>
            </p:blipFill>
            <p:spPr>
              <a:xfrm rot="5400000">
                <a:off x="1987382" y="-1997100"/>
                <a:ext cx="5169300" cy="91635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897" name="Google Shape;1897;p49"/>
              <p:cNvSpPr/>
              <p:nvPr/>
            </p:nvSpPr>
            <p:spPr>
              <a:xfrm rot="5400000">
                <a:off x="-347110" y="4589524"/>
                <a:ext cx="848700" cy="86100"/>
              </a:xfrm>
              <a:custGeom>
                <a:rect b="b" l="l" r="r" t="t"/>
                <a:pathLst>
                  <a:path extrusionOk="0" h="120000" w="120000">
                    <a:moveTo>
                      <a:pt x="85734" y="100354"/>
                    </a:moveTo>
                    <a:cubicBezTo>
                      <a:pt x="85975" y="100319"/>
                      <a:pt x="86205" y="101295"/>
                      <a:pt x="86371" y="103106"/>
                    </a:cubicBezTo>
                    <a:cubicBezTo>
                      <a:pt x="86540" y="104813"/>
                      <a:pt x="86636" y="107216"/>
                      <a:pt x="86629" y="109724"/>
                    </a:cubicBezTo>
                    <a:cubicBezTo>
                      <a:pt x="86632" y="112267"/>
                      <a:pt x="86537" y="114705"/>
                      <a:pt x="86371" y="116482"/>
                    </a:cubicBezTo>
                    <a:cubicBezTo>
                      <a:pt x="86205" y="118293"/>
                      <a:pt x="85975" y="119268"/>
                      <a:pt x="85734" y="119234"/>
                    </a:cubicBezTo>
                    <a:cubicBezTo>
                      <a:pt x="85498" y="119268"/>
                      <a:pt x="85268" y="118293"/>
                      <a:pt x="85102" y="116482"/>
                    </a:cubicBezTo>
                    <a:cubicBezTo>
                      <a:pt x="84932" y="114705"/>
                      <a:pt x="84840" y="112267"/>
                      <a:pt x="84840" y="109724"/>
                    </a:cubicBezTo>
                    <a:cubicBezTo>
                      <a:pt x="84837" y="107216"/>
                      <a:pt x="84932" y="104813"/>
                      <a:pt x="85102" y="103106"/>
                    </a:cubicBezTo>
                    <a:cubicBezTo>
                      <a:pt x="85268" y="101295"/>
                      <a:pt x="85498" y="100319"/>
                      <a:pt x="85734" y="100354"/>
                    </a:cubicBezTo>
                    <a:close/>
                    <a:moveTo>
                      <a:pt x="102136" y="42496"/>
                    </a:moveTo>
                    <a:cubicBezTo>
                      <a:pt x="101305" y="42392"/>
                      <a:pt x="100510" y="45980"/>
                      <a:pt x="99948" y="52354"/>
                    </a:cubicBezTo>
                    <a:cubicBezTo>
                      <a:pt x="99347" y="58624"/>
                      <a:pt x="99014" y="67158"/>
                      <a:pt x="99029" y="76041"/>
                    </a:cubicBezTo>
                    <a:cubicBezTo>
                      <a:pt x="99029" y="81927"/>
                      <a:pt x="99173" y="87710"/>
                      <a:pt x="99453" y="92830"/>
                    </a:cubicBezTo>
                    <a:cubicBezTo>
                      <a:pt x="99711" y="97881"/>
                      <a:pt x="100103" y="102096"/>
                      <a:pt x="100580" y="104917"/>
                    </a:cubicBezTo>
                    <a:cubicBezTo>
                      <a:pt x="101057" y="107669"/>
                      <a:pt x="101591" y="109132"/>
                      <a:pt x="102136" y="109062"/>
                    </a:cubicBezTo>
                    <a:cubicBezTo>
                      <a:pt x="102676" y="109097"/>
                      <a:pt x="103214" y="107669"/>
                      <a:pt x="103687" y="104917"/>
                    </a:cubicBezTo>
                    <a:cubicBezTo>
                      <a:pt x="104161" y="102026"/>
                      <a:pt x="104553" y="97846"/>
                      <a:pt x="104818" y="92830"/>
                    </a:cubicBezTo>
                    <a:cubicBezTo>
                      <a:pt x="105094" y="87710"/>
                      <a:pt x="105235" y="81893"/>
                      <a:pt x="105228" y="76041"/>
                    </a:cubicBezTo>
                    <a:cubicBezTo>
                      <a:pt x="105242" y="67158"/>
                      <a:pt x="104910" y="58624"/>
                      <a:pt x="104309" y="52354"/>
                    </a:cubicBezTo>
                    <a:cubicBezTo>
                      <a:pt x="103751" y="45980"/>
                      <a:pt x="102963" y="42392"/>
                      <a:pt x="102136" y="42496"/>
                    </a:cubicBezTo>
                    <a:close/>
                    <a:moveTo>
                      <a:pt x="16277" y="42357"/>
                    </a:moveTo>
                    <a:cubicBezTo>
                      <a:pt x="15726" y="42287"/>
                      <a:pt x="15185" y="43855"/>
                      <a:pt x="14712" y="46781"/>
                    </a:cubicBezTo>
                    <a:cubicBezTo>
                      <a:pt x="14231" y="49707"/>
                      <a:pt x="13835" y="53922"/>
                      <a:pt x="13566" y="59007"/>
                    </a:cubicBezTo>
                    <a:cubicBezTo>
                      <a:pt x="13287" y="64093"/>
                      <a:pt x="13135" y="69875"/>
                      <a:pt x="13131" y="75797"/>
                    </a:cubicBezTo>
                    <a:cubicBezTo>
                      <a:pt x="13135" y="81684"/>
                      <a:pt x="13287" y="87466"/>
                      <a:pt x="13566" y="92551"/>
                    </a:cubicBezTo>
                    <a:cubicBezTo>
                      <a:pt x="13838" y="97707"/>
                      <a:pt x="14238" y="101956"/>
                      <a:pt x="14722" y="104917"/>
                    </a:cubicBezTo>
                    <a:cubicBezTo>
                      <a:pt x="15192" y="107878"/>
                      <a:pt x="15730" y="109480"/>
                      <a:pt x="16277" y="109480"/>
                    </a:cubicBezTo>
                    <a:cubicBezTo>
                      <a:pt x="16829" y="109411"/>
                      <a:pt x="17373" y="107913"/>
                      <a:pt x="17854" y="105057"/>
                    </a:cubicBezTo>
                    <a:cubicBezTo>
                      <a:pt x="18338" y="102235"/>
                      <a:pt x="18738" y="98090"/>
                      <a:pt x="19010" y="93074"/>
                    </a:cubicBezTo>
                    <a:cubicBezTo>
                      <a:pt x="19285" y="87884"/>
                      <a:pt x="19427" y="81997"/>
                      <a:pt x="19420" y="76041"/>
                    </a:cubicBezTo>
                    <a:cubicBezTo>
                      <a:pt x="19437" y="67054"/>
                      <a:pt x="19112" y="58415"/>
                      <a:pt x="18511" y="51971"/>
                    </a:cubicBezTo>
                    <a:cubicBezTo>
                      <a:pt x="17939" y="45806"/>
                      <a:pt x="17150" y="42357"/>
                      <a:pt x="16327" y="42357"/>
                    </a:cubicBezTo>
                    <a:close/>
                    <a:moveTo>
                      <a:pt x="26401" y="42218"/>
                    </a:moveTo>
                    <a:cubicBezTo>
                      <a:pt x="25662" y="42078"/>
                      <a:pt x="24944" y="44900"/>
                      <a:pt x="24400" y="50160"/>
                    </a:cubicBezTo>
                    <a:cubicBezTo>
                      <a:pt x="23941" y="54827"/>
                      <a:pt x="23615" y="60784"/>
                      <a:pt x="23471" y="67332"/>
                    </a:cubicBezTo>
                    <a:lnTo>
                      <a:pt x="29384" y="67332"/>
                    </a:lnTo>
                    <a:cubicBezTo>
                      <a:pt x="29281" y="62386"/>
                      <a:pt x="29077" y="57718"/>
                      <a:pt x="28787" y="53678"/>
                    </a:cubicBezTo>
                    <a:cubicBezTo>
                      <a:pt x="28511" y="50090"/>
                      <a:pt x="28158" y="47234"/>
                      <a:pt x="27755" y="45353"/>
                    </a:cubicBezTo>
                    <a:cubicBezTo>
                      <a:pt x="27330" y="43263"/>
                      <a:pt x="26867" y="42218"/>
                      <a:pt x="26401" y="42218"/>
                    </a:cubicBezTo>
                    <a:close/>
                    <a:moveTo>
                      <a:pt x="78244" y="41974"/>
                    </a:moveTo>
                    <a:cubicBezTo>
                      <a:pt x="77693" y="41904"/>
                      <a:pt x="77152" y="43437"/>
                      <a:pt x="76679" y="46398"/>
                    </a:cubicBezTo>
                    <a:cubicBezTo>
                      <a:pt x="76198" y="49289"/>
                      <a:pt x="75802" y="53538"/>
                      <a:pt x="75537" y="58624"/>
                    </a:cubicBezTo>
                    <a:cubicBezTo>
                      <a:pt x="75254" y="63710"/>
                      <a:pt x="75106" y="69492"/>
                      <a:pt x="75102" y="75379"/>
                    </a:cubicBezTo>
                    <a:cubicBezTo>
                      <a:pt x="75106" y="81266"/>
                      <a:pt x="75254" y="87083"/>
                      <a:pt x="75537" y="92168"/>
                    </a:cubicBezTo>
                    <a:cubicBezTo>
                      <a:pt x="75809" y="97324"/>
                      <a:pt x="76208" y="101573"/>
                      <a:pt x="76693" y="104534"/>
                    </a:cubicBezTo>
                    <a:cubicBezTo>
                      <a:pt x="77159" y="107495"/>
                      <a:pt x="77697" y="109062"/>
                      <a:pt x="78244" y="109062"/>
                    </a:cubicBezTo>
                    <a:cubicBezTo>
                      <a:pt x="78796" y="109027"/>
                      <a:pt x="79340" y="107530"/>
                      <a:pt x="79821" y="104639"/>
                    </a:cubicBezTo>
                    <a:cubicBezTo>
                      <a:pt x="80302" y="101817"/>
                      <a:pt x="80701" y="97672"/>
                      <a:pt x="80977" y="92691"/>
                    </a:cubicBezTo>
                    <a:cubicBezTo>
                      <a:pt x="81256" y="87501"/>
                      <a:pt x="81397" y="81614"/>
                      <a:pt x="81387" y="75657"/>
                    </a:cubicBezTo>
                    <a:cubicBezTo>
                      <a:pt x="81408" y="66670"/>
                      <a:pt x="81079" y="58032"/>
                      <a:pt x="80482" y="51588"/>
                    </a:cubicBezTo>
                    <a:cubicBezTo>
                      <a:pt x="79888" y="45422"/>
                      <a:pt x="79079" y="42078"/>
                      <a:pt x="78244" y="42357"/>
                    </a:cubicBezTo>
                    <a:close/>
                    <a:moveTo>
                      <a:pt x="56043" y="41974"/>
                    </a:moveTo>
                    <a:cubicBezTo>
                      <a:pt x="55488" y="41904"/>
                      <a:pt x="54944" y="43437"/>
                      <a:pt x="54466" y="46398"/>
                    </a:cubicBezTo>
                    <a:cubicBezTo>
                      <a:pt x="53986" y="49289"/>
                      <a:pt x="53590" y="53538"/>
                      <a:pt x="53321" y="58624"/>
                    </a:cubicBezTo>
                    <a:cubicBezTo>
                      <a:pt x="53045" y="63710"/>
                      <a:pt x="52900" y="69527"/>
                      <a:pt x="52900" y="75379"/>
                    </a:cubicBezTo>
                    <a:cubicBezTo>
                      <a:pt x="52900" y="81266"/>
                      <a:pt x="53045" y="87048"/>
                      <a:pt x="53321" y="92168"/>
                    </a:cubicBezTo>
                    <a:cubicBezTo>
                      <a:pt x="53593" y="97289"/>
                      <a:pt x="53993" y="101573"/>
                      <a:pt x="54477" y="104534"/>
                    </a:cubicBezTo>
                    <a:cubicBezTo>
                      <a:pt x="54947" y="107495"/>
                      <a:pt x="55484" y="109062"/>
                      <a:pt x="56032" y="109062"/>
                    </a:cubicBezTo>
                    <a:cubicBezTo>
                      <a:pt x="56591" y="109027"/>
                      <a:pt x="57135" y="107495"/>
                      <a:pt x="57623" y="104639"/>
                    </a:cubicBezTo>
                    <a:cubicBezTo>
                      <a:pt x="58100" y="101852"/>
                      <a:pt x="58496" y="97707"/>
                      <a:pt x="58765" y="92691"/>
                    </a:cubicBezTo>
                    <a:cubicBezTo>
                      <a:pt x="59044" y="87501"/>
                      <a:pt x="59182" y="81614"/>
                      <a:pt x="59175" y="75657"/>
                    </a:cubicBezTo>
                    <a:cubicBezTo>
                      <a:pt x="59192" y="66670"/>
                      <a:pt x="58867" y="57997"/>
                      <a:pt x="58266" y="51588"/>
                    </a:cubicBezTo>
                    <a:cubicBezTo>
                      <a:pt x="57669" y="45318"/>
                      <a:pt x="56842" y="41939"/>
                      <a:pt x="55993" y="42357"/>
                    </a:cubicBezTo>
                    <a:close/>
                    <a:moveTo>
                      <a:pt x="9356" y="34171"/>
                    </a:moveTo>
                    <a:lnTo>
                      <a:pt x="10413" y="34171"/>
                    </a:lnTo>
                    <a:lnTo>
                      <a:pt x="10413" y="117144"/>
                    </a:lnTo>
                    <a:lnTo>
                      <a:pt x="9392" y="117144"/>
                    </a:lnTo>
                    <a:close/>
                    <a:moveTo>
                      <a:pt x="71288" y="33788"/>
                    </a:moveTo>
                    <a:lnTo>
                      <a:pt x="72306" y="33788"/>
                    </a:lnTo>
                    <a:lnTo>
                      <a:pt x="72306" y="116760"/>
                    </a:lnTo>
                    <a:lnTo>
                      <a:pt x="71288" y="116760"/>
                    </a:lnTo>
                    <a:close/>
                    <a:moveTo>
                      <a:pt x="26390" y="32325"/>
                    </a:moveTo>
                    <a:cubicBezTo>
                      <a:pt x="27649" y="31872"/>
                      <a:pt x="28854" y="37829"/>
                      <a:pt x="29617" y="48348"/>
                    </a:cubicBezTo>
                    <a:cubicBezTo>
                      <a:pt x="30215" y="56464"/>
                      <a:pt x="30526" y="66462"/>
                      <a:pt x="30501" y="76702"/>
                    </a:cubicBezTo>
                    <a:lnTo>
                      <a:pt x="23372" y="76702"/>
                    </a:lnTo>
                    <a:cubicBezTo>
                      <a:pt x="23357" y="85480"/>
                      <a:pt x="23675" y="93980"/>
                      <a:pt x="24252" y="100354"/>
                    </a:cubicBezTo>
                    <a:cubicBezTo>
                      <a:pt x="24796" y="106485"/>
                      <a:pt x="25563" y="109898"/>
                      <a:pt x="26365" y="109724"/>
                    </a:cubicBezTo>
                    <a:cubicBezTo>
                      <a:pt x="26761" y="109724"/>
                      <a:pt x="27157" y="108958"/>
                      <a:pt x="27532" y="107530"/>
                    </a:cubicBezTo>
                    <a:cubicBezTo>
                      <a:pt x="27885" y="106136"/>
                      <a:pt x="28218" y="104151"/>
                      <a:pt x="28515" y="101678"/>
                    </a:cubicBezTo>
                    <a:cubicBezTo>
                      <a:pt x="28857" y="98090"/>
                      <a:pt x="29151" y="94014"/>
                      <a:pt x="29384" y="89556"/>
                    </a:cubicBezTo>
                    <a:lnTo>
                      <a:pt x="30239" y="94363"/>
                    </a:lnTo>
                    <a:cubicBezTo>
                      <a:pt x="29996" y="99588"/>
                      <a:pt x="29663" y="104290"/>
                      <a:pt x="29257" y="108296"/>
                    </a:cubicBezTo>
                    <a:cubicBezTo>
                      <a:pt x="28896" y="111814"/>
                      <a:pt x="28476" y="114601"/>
                      <a:pt x="28016" y="116482"/>
                    </a:cubicBezTo>
                    <a:cubicBezTo>
                      <a:pt x="27514" y="118398"/>
                      <a:pt x="26984" y="119303"/>
                      <a:pt x="26450" y="119234"/>
                    </a:cubicBezTo>
                    <a:cubicBezTo>
                      <a:pt x="25302" y="120000"/>
                      <a:pt x="24185" y="115228"/>
                      <a:pt x="23421" y="106206"/>
                    </a:cubicBezTo>
                    <a:cubicBezTo>
                      <a:pt x="22711" y="97985"/>
                      <a:pt x="22318" y="87257"/>
                      <a:pt x="22325" y="76180"/>
                    </a:cubicBezTo>
                    <a:cubicBezTo>
                      <a:pt x="22318" y="65974"/>
                      <a:pt x="22643" y="56081"/>
                      <a:pt x="23244" y="48070"/>
                    </a:cubicBezTo>
                    <a:cubicBezTo>
                      <a:pt x="23979" y="37724"/>
                      <a:pt x="25157" y="31837"/>
                      <a:pt x="26390" y="32325"/>
                    </a:cubicBezTo>
                    <a:close/>
                    <a:moveTo>
                      <a:pt x="102136" y="32081"/>
                    </a:moveTo>
                    <a:cubicBezTo>
                      <a:pt x="103291" y="31768"/>
                      <a:pt x="104401" y="36819"/>
                      <a:pt x="105165" y="45875"/>
                    </a:cubicBezTo>
                    <a:cubicBezTo>
                      <a:pt x="105886" y="54026"/>
                      <a:pt x="106278" y="64790"/>
                      <a:pt x="106261" y="75901"/>
                    </a:cubicBezTo>
                    <a:cubicBezTo>
                      <a:pt x="106271" y="87222"/>
                      <a:pt x="105857" y="98090"/>
                      <a:pt x="105105" y="106206"/>
                    </a:cubicBezTo>
                    <a:cubicBezTo>
                      <a:pt x="104341" y="114879"/>
                      <a:pt x="103260" y="119617"/>
                      <a:pt x="102136" y="119234"/>
                    </a:cubicBezTo>
                    <a:cubicBezTo>
                      <a:pt x="101008" y="119652"/>
                      <a:pt x="99919" y="114879"/>
                      <a:pt x="99152" y="106206"/>
                    </a:cubicBezTo>
                    <a:cubicBezTo>
                      <a:pt x="98403" y="98090"/>
                      <a:pt x="97996" y="75901"/>
                      <a:pt x="97986" y="64859"/>
                    </a:cubicBezTo>
                    <a:cubicBezTo>
                      <a:pt x="98375" y="54165"/>
                      <a:pt x="99092" y="45980"/>
                      <a:pt x="99863" y="36888"/>
                    </a:cubicBezTo>
                    <a:close/>
                    <a:moveTo>
                      <a:pt x="92843" y="32081"/>
                    </a:moveTo>
                    <a:cubicBezTo>
                      <a:pt x="93355" y="32046"/>
                      <a:pt x="93868" y="32882"/>
                      <a:pt x="94359" y="34554"/>
                    </a:cubicBezTo>
                    <a:cubicBezTo>
                      <a:pt x="94805" y="36017"/>
                      <a:pt x="95225" y="38247"/>
                      <a:pt x="95600" y="41173"/>
                    </a:cubicBezTo>
                    <a:cubicBezTo>
                      <a:pt x="95939" y="43994"/>
                      <a:pt x="96222" y="47512"/>
                      <a:pt x="96434" y="51448"/>
                    </a:cubicBezTo>
                    <a:lnTo>
                      <a:pt x="95625" y="56673"/>
                    </a:lnTo>
                    <a:cubicBezTo>
                      <a:pt x="94964" y="47129"/>
                      <a:pt x="93893" y="41695"/>
                      <a:pt x="92769" y="42078"/>
                    </a:cubicBezTo>
                    <a:cubicBezTo>
                      <a:pt x="91871" y="41834"/>
                      <a:pt x="91001" y="45318"/>
                      <a:pt x="90358" y="51866"/>
                    </a:cubicBezTo>
                    <a:cubicBezTo>
                      <a:pt x="89736" y="57997"/>
                      <a:pt x="89389" y="66566"/>
                      <a:pt x="89400" y="75518"/>
                    </a:cubicBezTo>
                    <a:cubicBezTo>
                      <a:pt x="89400" y="81509"/>
                      <a:pt x="89552" y="87396"/>
                      <a:pt x="89849" y="92551"/>
                    </a:cubicBezTo>
                    <a:cubicBezTo>
                      <a:pt x="90135" y="98055"/>
                      <a:pt x="90566" y="102583"/>
                      <a:pt x="91090" y="105579"/>
                    </a:cubicBezTo>
                    <a:cubicBezTo>
                      <a:pt x="91616" y="108505"/>
                      <a:pt x="92207" y="110038"/>
                      <a:pt x="92804" y="110003"/>
                    </a:cubicBezTo>
                    <a:cubicBezTo>
                      <a:pt x="93924" y="110177"/>
                      <a:pt x="94985" y="104743"/>
                      <a:pt x="95663" y="95408"/>
                    </a:cubicBezTo>
                    <a:lnTo>
                      <a:pt x="96469" y="100877"/>
                    </a:lnTo>
                    <a:cubicBezTo>
                      <a:pt x="96088" y="106868"/>
                      <a:pt x="95561" y="111675"/>
                      <a:pt x="94942" y="114810"/>
                    </a:cubicBezTo>
                    <a:cubicBezTo>
                      <a:pt x="94260" y="118154"/>
                      <a:pt x="93511" y="119861"/>
                      <a:pt x="92754" y="119756"/>
                    </a:cubicBezTo>
                    <a:cubicBezTo>
                      <a:pt x="91595" y="119965"/>
                      <a:pt x="90475" y="115263"/>
                      <a:pt x="89651" y="106729"/>
                    </a:cubicBezTo>
                    <a:cubicBezTo>
                      <a:pt x="88838" y="98891"/>
                      <a:pt x="88385" y="87849"/>
                      <a:pt x="88407" y="76284"/>
                    </a:cubicBezTo>
                    <a:cubicBezTo>
                      <a:pt x="88407" y="68447"/>
                      <a:pt x="88608" y="60714"/>
                      <a:pt x="88990" y="53922"/>
                    </a:cubicBezTo>
                    <a:cubicBezTo>
                      <a:pt x="89368" y="47094"/>
                      <a:pt x="89916" y="41521"/>
                      <a:pt x="90581" y="37794"/>
                    </a:cubicBezTo>
                    <a:cubicBezTo>
                      <a:pt x="91277" y="33962"/>
                      <a:pt x="92055" y="31977"/>
                      <a:pt x="92843" y="32081"/>
                    </a:cubicBezTo>
                    <a:close/>
                    <a:moveTo>
                      <a:pt x="34227" y="31837"/>
                    </a:moveTo>
                    <a:cubicBezTo>
                      <a:pt x="35057" y="32569"/>
                      <a:pt x="35828" y="36679"/>
                      <a:pt x="36376" y="43263"/>
                    </a:cubicBezTo>
                    <a:lnTo>
                      <a:pt x="35732" y="50299"/>
                    </a:lnTo>
                    <a:cubicBezTo>
                      <a:pt x="35319" y="45492"/>
                      <a:pt x="34746" y="42531"/>
                      <a:pt x="34128" y="42078"/>
                    </a:cubicBezTo>
                    <a:cubicBezTo>
                      <a:pt x="33813" y="42044"/>
                      <a:pt x="33505" y="43263"/>
                      <a:pt x="33272" y="45492"/>
                    </a:cubicBezTo>
                    <a:cubicBezTo>
                      <a:pt x="33053" y="47477"/>
                      <a:pt x="32926" y="50369"/>
                      <a:pt x="32922" y="53399"/>
                    </a:cubicBezTo>
                    <a:cubicBezTo>
                      <a:pt x="32933" y="56255"/>
                      <a:pt x="33035" y="59007"/>
                      <a:pt x="33209" y="61202"/>
                    </a:cubicBezTo>
                    <a:cubicBezTo>
                      <a:pt x="33573" y="64859"/>
                      <a:pt x="33993" y="67820"/>
                      <a:pt x="34453" y="69945"/>
                    </a:cubicBezTo>
                    <a:cubicBezTo>
                      <a:pt x="35040" y="72732"/>
                      <a:pt x="35570" y="76772"/>
                      <a:pt x="36005" y="81753"/>
                    </a:cubicBezTo>
                    <a:cubicBezTo>
                      <a:pt x="36263" y="85550"/>
                      <a:pt x="36400" y="90113"/>
                      <a:pt x="36400" y="94781"/>
                    </a:cubicBezTo>
                    <a:cubicBezTo>
                      <a:pt x="36408" y="101260"/>
                      <a:pt x="36160" y="107530"/>
                      <a:pt x="35718" y="112058"/>
                    </a:cubicBezTo>
                    <a:cubicBezTo>
                      <a:pt x="35262" y="116726"/>
                      <a:pt x="34644" y="119268"/>
                      <a:pt x="34004" y="119094"/>
                    </a:cubicBezTo>
                    <a:cubicBezTo>
                      <a:pt x="33548" y="119094"/>
                      <a:pt x="33099" y="118014"/>
                      <a:pt x="32689" y="115959"/>
                    </a:cubicBezTo>
                    <a:cubicBezTo>
                      <a:pt x="32286" y="113974"/>
                      <a:pt x="31933" y="111048"/>
                      <a:pt x="31657" y="107390"/>
                    </a:cubicBezTo>
                    <a:lnTo>
                      <a:pt x="32304" y="99727"/>
                    </a:lnTo>
                    <a:cubicBezTo>
                      <a:pt x="32693" y="105231"/>
                      <a:pt x="33301" y="108610"/>
                      <a:pt x="33954" y="108958"/>
                    </a:cubicBezTo>
                    <a:cubicBezTo>
                      <a:pt x="34340" y="109062"/>
                      <a:pt x="34711" y="107634"/>
                      <a:pt x="34997" y="104917"/>
                    </a:cubicBezTo>
                    <a:cubicBezTo>
                      <a:pt x="35269" y="102479"/>
                      <a:pt x="35428" y="98926"/>
                      <a:pt x="35432" y="95164"/>
                    </a:cubicBezTo>
                    <a:cubicBezTo>
                      <a:pt x="35432" y="92168"/>
                      <a:pt x="35329" y="89277"/>
                      <a:pt x="35146" y="86978"/>
                    </a:cubicBezTo>
                    <a:cubicBezTo>
                      <a:pt x="34782" y="83356"/>
                      <a:pt x="34361" y="80360"/>
                      <a:pt x="33905" y="78131"/>
                    </a:cubicBezTo>
                    <a:cubicBezTo>
                      <a:pt x="33343" y="75518"/>
                      <a:pt x="32841" y="71687"/>
                      <a:pt x="32438" y="66810"/>
                    </a:cubicBezTo>
                    <a:cubicBezTo>
                      <a:pt x="32177" y="63048"/>
                      <a:pt x="32042" y="58450"/>
                      <a:pt x="32053" y="53817"/>
                    </a:cubicBezTo>
                    <a:cubicBezTo>
                      <a:pt x="32039" y="47861"/>
                      <a:pt x="32265" y="42148"/>
                      <a:pt x="32675" y="38073"/>
                    </a:cubicBezTo>
                    <a:cubicBezTo>
                      <a:pt x="33092" y="33893"/>
                      <a:pt x="33650" y="31628"/>
                      <a:pt x="34227" y="31837"/>
                    </a:cubicBezTo>
                    <a:close/>
                    <a:moveTo>
                      <a:pt x="2584" y="31837"/>
                    </a:moveTo>
                    <a:cubicBezTo>
                      <a:pt x="3411" y="32639"/>
                      <a:pt x="4175" y="36714"/>
                      <a:pt x="4722" y="43263"/>
                    </a:cubicBezTo>
                    <a:lnTo>
                      <a:pt x="4065" y="50299"/>
                    </a:lnTo>
                    <a:cubicBezTo>
                      <a:pt x="3655" y="45492"/>
                      <a:pt x="3086" y="42566"/>
                      <a:pt x="2474" y="42078"/>
                    </a:cubicBezTo>
                    <a:cubicBezTo>
                      <a:pt x="2156" y="42044"/>
                      <a:pt x="1849" y="43263"/>
                      <a:pt x="1615" y="45492"/>
                    </a:cubicBezTo>
                    <a:cubicBezTo>
                      <a:pt x="1396" y="47477"/>
                      <a:pt x="1269" y="50369"/>
                      <a:pt x="1269" y="53399"/>
                    </a:cubicBezTo>
                    <a:cubicBezTo>
                      <a:pt x="1280" y="56255"/>
                      <a:pt x="1379" y="59007"/>
                      <a:pt x="1555" y="61202"/>
                    </a:cubicBezTo>
                    <a:cubicBezTo>
                      <a:pt x="1916" y="64859"/>
                      <a:pt x="2336" y="67820"/>
                      <a:pt x="2796" y="69945"/>
                    </a:cubicBezTo>
                    <a:cubicBezTo>
                      <a:pt x="3383" y="72732"/>
                      <a:pt x="3906" y="76737"/>
                      <a:pt x="4337" y="81753"/>
                    </a:cubicBezTo>
                    <a:cubicBezTo>
                      <a:pt x="4606" y="85515"/>
                      <a:pt x="4747" y="90078"/>
                      <a:pt x="4747" y="94781"/>
                    </a:cubicBezTo>
                    <a:cubicBezTo>
                      <a:pt x="4754" y="101295"/>
                      <a:pt x="4503" y="107565"/>
                      <a:pt x="4051" y="112058"/>
                    </a:cubicBezTo>
                    <a:cubicBezTo>
                      <a:pt x="3598" y="116760"/>
                      <a:pt x="2987" y="119303"/>
                      <a:pt x="2351" y="119094"/>
                    </a:cubicBezTo>
                    <a:cubicBezTo>
                      <a:pt x="1895" y="119094"/>
                      <a:pt x="1442" y="118014"/>
                      <a:pt x="1032" y="115959"/>
                    </a:cubicBezTo>
                    <a:cubicBezTo>
                      <a:pt x="629" y="113974"/>
                      <a:pt x="279" y="111048"/>
                      <a:pt x="0" y="107390"/>
                    </a:cubicBezTo>
                    <a:lnTo>
                      <a:pt x="647" y="99727"/>
                    </a:lnTo>
                    <a:cubicBezTo>
                      <a:pt x="1039" y="105231"/>
                      <a:pt x="1644" y="108610"/>
                      <a:pt x="2301" y="108958"/>
                    </a:cubicBezTo>
                    <a:cubicBezTo>
                      <a:pt x="2683" y="109062"/>
                      <a:pt x="3058" y="107634"/>
                      <a:pt x="3344" y="104917"/>
                    </a:cubicBezTo>
                    <a:cubicBezTo>
                      <a:pt x="3616" y="102479"/>
                      <a:pt x="3775" y="98926"/>
                      <a:pt x="3779" y="95164"/>
                    </a:cubicBezTo>
                    <a:cubicBezTo>
                      <a:pt x="3775" y="92168"/>
                      <a:pt x="3676" y="89277"/>
                      <a:pt x="3492" y="86978"/>
                    </a:cubicBezTo>
                    <a:cubicBezTo>
                      <a:pt x="3125" y="83321"/>
                      <a:pt x="2708" y="80360"/>
                      <a:pt x="2248" y="78131"/>
                    </a:cubicBezTo>
                    <a:cubicBezTo>
                      <a:pt x="1693" y="75483"/>
                      <a:pt x="1195" y="71617"/>
                      <a:pt x="795" y="66810"/>
                    </a:cubicBezTo>
                    <a:cubicBezTo>
                      <a:pt x="534" y="63048"/>
                      <a:pt x="399" y="58450"/>
                      <a:pt x="410" y="53817"/>
                    </a:cubicBezTo>
                    <a:cubicBezTo>
                      <a:pt x="392" y="47861"/>
                      <a:pt x="619" y="42113"/>
                      <a:pt x="1032" y="38073"/>
                    </a:cubicBezTo>
                    <a:cubicBezTo>
                      <a:pt x="1446" y="33858"/>
                      <a:pt x="2008" y="31594"/>
                      <a:pt x="2584" y="31837"/>
                    </a:cubicBezTo>
                    <a:close/>
                    <a:moveTo>
                      <a:pt x="111874" y="31698"/>
                    </a:moveTo>
                    <a:cubicBezTo>
                      <a:pt x="112252" y="31663"/>
                      <a:pt x="112623" y="32464"/>
                      <a:pt x="112969" y="34032"/>
                    </a:cubicBezTo>
                    <a:cubicBezTo>
                      <a:pt x="113291" y="35390"/>
                      <a:pt x="113581" y="37515"/>
                      <a:pt x="113814" y="40267"/>
                    </a:cubicBezTo>
                    <a:cubicBezTo>
                      <a:pt x="114072" y="43611"/>
                      <a:pt x="114267" y="47443"/>
                      <a:pt x="114383" y="51588"/>
                    </a:cubicBezTo>
                    <a:cubicBezTo>
                      <a:pt x="114670" y="45631"/>
                      <a:pt x="115097" y="40511"/>
                      <a:pt x="115627" y="36749"/>
                    </a:cubicBezTo>
                    <a:cubicBezTo>
                      <a:pt x="116115" y="33440"/>
                      <a:pt x="116684" y="31663"/>
                      <a:pt x="117268" y="31698"/>
                    </a:cubicBezTo>
                    <a:cubicBezTo>
                      <a:pt x="117780" y="31559"/>
                      <a:pt x="118289" y="33057"/>
                      <a:pt x="118720" y="35983"/>
                    </a:cubicBezTo>
                    <a:cubicBezTo>
                      <a:pt x="119141" y="38909"/>
                      <a:pt x="119466" y="43158"/>
                      <a:pt x="119653" y="48070"/>
                    </a:cubicBezTo>
                    <a:cubicBezTo>
                      <a:pt x="119894" y="55594"/>
                      <a:pt x="120000" y="63570"/>
                      <a:pt x="119961" y="71478"/>
                    </a:cubicBezTo>
                    <a:lnTo>
                      <a:pt x="119961" y="116760"/>
                    </a:lnTo>
                    <a:lnTo>
                      <a:pt x="118918" y="116760"/>
                    </a:lnTo>
                    <a:lnTo>
                      <a:pt x="118918" y="71478"/>
                    </a:lnTo>
                    <a:cubicBezTo>
                      <a:pt x="118954" y="65312"/>
                      <a:pt x="118890" y="59112"/>
                      <a:pt x="118731" y="53155"/>
                    </a:cubicBezTo>
                    <a:cubicBezTo>
                      <a:pt x="118618" y="49811"/>
                      <a:pt x="118399" y="46955"/>
                      <a:pt x="118112" y="45074"/>
                    </a:cubicBezTo>
                    <a:cubicBezTo>
                      <a:pt x="117801" y="42984"/>
                      <a:pt x="117437" y="41939"/>
                      <a:pt x="117070" y="42078"/>
                    </a:cubicBezTo>
                    <a:cubicBezTo>
                      <a:pt x="116582" y="42009"/>
                      <a:pt x="116105" y="43611"/>
                      <a:pt x="115712" y="46642"/>
                    </a:cubicBezTo>
                    <a:cubicBezTo>
                      <a:pt x="115306" y="49637"/>
                      <a:pt x="114995" y="53852"/>
                      <a:pt x="114818" y="58729"/>
                    </a:cubicBezTo>
                    <a:cubicBezTo>
                      <a:pt x="114585" y="67193"/>
                      <a:pt x="114489" y="75971"/>
                      <a:pt x="114535" y="84749"/>
                    </a:cubicBezTo>
                    <a:lnTo>
                      <a:pt x="114535" y="117283"/>
                    </a:lnTo>
                    <a:lnTo>
                      <a:pt x="113528" y="117283"/>
                    </a:lnTo>
                    <a:lnTo>
                      <a:pt x="113528" y="74752"/>
                    </a:lnTo>
                    <a:cubicBezTo>
                      <a:pt x="113556" y="67924"/>
                      <a:pt x="113500" y="61097"/>
                      <a:pt x="113355" y="54444"/>
                    </a:cubicBezTo>
                    <a:cubicBezTo>
                      <a:pt x="113242" y="50926"/>
                      <a:pt x="113022" y="47861"/>
                      <a:pt x="112733" y="45736"/>
                    </a:cubicBezTo>
                    <a:cubicBezTo>
                      <a:pt x="112418" y="43611"/>
                      <a:pt x="112050" y="42496"/>
                      <a:pt x="111676" y="42601"/>
                    </a:cubicBezTo>
                    <a:cubicBezTo>
                      <a:pt x="111202" y="42601"/>
                      <a:pt x="110735" y="44134"/>
                      <a:pt x="110347" y="47025"/>
                    </a:cubicBezTo>
                    <a:cubicBezTo>
                      <a:pt x="109937" y="49986"/>
                      <a:pt x="109622" y="54165"/>
                      <a:pt x="109438" y="59007"/>
                    </a:cubicBezTo>
                    <a:cubicBezTo>
                      <a:pt x="109208" y="66462"/>
                      <a:pt x="109106" y="74299"/>
                      <a:pt x="109141" y="82171"/>
                    </a:cubicBezTo>
                    <a:lnTo>
                      <a:pt x="109141" y="117283"/>
                    </a:lnTo>
                    <a:lnTo>
                      <a:pt x="108123" y="117283"/>
                    </a:lnTo>
                    <a:lnTo>
                      <a:pt x="108134" y="33788"/>
                    </a:lnTo>
                    <a:lnTo>
                      <a:pt x="109155" y="33788"/>
                    </a:lnTo>
                    <a:lnTo>
                      <a:pt x="109155" y="48070"/>
                    </a:lnTo>
                    <a:cubicBezTo>
                      <a:pt x="109445" y="43541"/>
                      <a:pt x="109816" y="39605"/>
                      <a:pt x="110248" y="36505"/>
                    </a:cubicBezTo>
                    <a:cubicBezTo>
                      <a:pt x="110739" y="33370"/>
                      <a:pt x="111301" y="31698"/>
                      <a:pt x="111874" y="31698"/>
                    </a:cubicBezTo>
                    <a:close/>
                    <a:moveTo>
                      <a:pt x="41918" y="31698"/>
                    </a:moveTo>
                    <a:cubicBezTo>
                      <a:pt x="42293" y="31663"/>
                      <a:pt x="42668" y="32464"/>
                      <a:pt x="43010" y="34032"/>
                    </a:cubicBezTo>
                    <a:cubicBezTo>
                      <a:pt x="43332" y="35425"/>
                      <a:pt x="43622" y="37585"/>
                      <a:pt x="43855" y="40267"/>
                    </a:cubicBezTo>
                    <a:cubicBezTo>
                      <a:pt x="44113" y="43646"/>
                      <a:pt x="44304" y="47477"/>
                      <a:pt x="44428" y="51588"/>
                    </a:cubicBezTo>
                    <a:cubicBezTo>
                      <a:pt x="44714" y="45631"/>
                      <a:pt x="45142" y="40511"/>
                      <a:pt x="45668" y="36749"/>
                    </a:cubicBezTo>
                    <a:cubicBezTo>
                      <a:pt x="46160" y="33440"/>
                      <a:pt x="46729" y="31663"/>
                      <a:pt x="47309" y="31698"/>
                    </a:cubicBezTo>
                    <a:cubicBezTo>
                      <a:pt x="47825" y="31594"/>
                      <a:pt x="48330" y="33091"/>
                      <a:pt x="48765" y="35983"/>
                    </a:cubicBezTo>
                    <a:cubicBezTo>
                      <a:pt x="49178" y="38978"/>
                      <a:pt x="49504" y="43193"/>
                      <a:pt x="49694" y="48070"/>
                    </a:cubicBezTo>
                    <a:cubicBezTo>
                      <a:pt x="49928" y="55628"/>
                      <a:pt x="50027" y="63570"/>
                      <a:pt x="49995" y="71478"/>
                    </a:cubicBezTo>
                    <a:lnTo>
                      <a:pt x="49995" y="116760"/>
                    </a:lnTo>
                    <a:lnTo>
                      <a:pt x="48963" y="116760"/>
                    </a:lnTo>
                    <a:lnTo>
                      <a:pt x="48963" y="71478"/>
                    </a:lnTo>
                    <a:cubicBezTo>
                      <a:pt x="48995" y="65312"/>
                      <a:pt x="48931" y="59112"/>
                      <a:pt x="48775" y="53155"/>
                    </a:cubicBezTo>
                    <a:cubicBezTo>
                      <a:pt x="48659" y="49846"/>
                      <a:pt x="48440" y="46990"/>
                      <a:pt x="48153" y="45074"/>
                    </a:cubicBezTo>
                    <a:cubicBezTo>
                      <a:pt x="47842" y="43019"/>
                      <a:pt x="47482" y="41974"/>
                      <a:pt x="47111" y="42078"/>
                    </a:cubicBezTo>
                    <a:cubicBezTo>
                      <a:pt x="46623" y="42009"/>
                      <a:pt x="46149" y="43611"/>
                      <a:pt x="45757" y="46642"/>
                    </a:cubicBezTo>
                    <a:cubicBezTo>
                      <a:pt x="45350" y="49637"/>
                      <a:pt x="45039" y="53852"/>
                      <a:pt x="44863" y="58729"/>
                    </a:cubicBezTo>
                    <a:cubicBezTo>
                      <a:pt x="44622" y="67158"/>
                      <a:pt x="44523" y="75971"/>
                      <a:pt x="44576" y="84749"/>
                    </a:cubicBezTo>
                    <a:lnTo>
                      <a:pt x="44576" y="117283"/>
                    </a:lnTo>
                    <a:lnTo>
                      <a:pt x="43558" y="117283"/>
                    </a:lnTo>
                    <a:lnTo>
                      <a:pt x="43558" y="74752"/>
                    </a:lnTo>
                    <a:cubicBezTo>
                      <a:pt x="43594" y="67924"/>
                      <a:pt x="43530" y="61097"/>
                      <a:pt x="43371" y="54444"/>
                    </a:cubicBezTo>
                    <a:cubicBezTo>
                      <a:pt x="43261" y="50891"/>
                      <a:pt x="43042" y="47861"/>
                      <a:pt x="42749" y="45736"/>
                    </a:cubicBezTo>
                    <a:cubicBezTo>
                      <a:pt x="42438" y="43611"/>
                      <a:pt x="42067" y="42496"/>
                      <a:pt x="41695" y="42601"/>
                    </a:cubicBezTo>
                    <a:cubicBezTo>
                      <a:pt x="41222" y="42601"/>
                      <a:pt x="40762" y="44134"/>
                      <a:pt x="40377" y="47025"/>
                    </a:cubicBezTo>
                    <a:cubicBezTo>
                      <a:pt x="39967" y="49986"/>
                      <a:pt x="39652" y="54165"/>
                      <a:pt x="39472" y="59007"/>
                    </a:cubicBezTo>
                    <a:cubicBezTo>
                      <a:pt x="39239" y="66462"/>
                      <a:pt x="39136" y="74299"/>
                      <a:pt x="39172" y="82171"/>
                    </a:cubicBezTo>
                    <a:lnTo>
                      <a:pt x="39172" y="117283"/>
                    </a:lnTo>
                    <a:lnTo>
                      <a:pt x="38154" y="117283"/>
                    </a:lnTo>
                    <a:lnTo>
                      <a:pt x="38178" y="33788"/>
                    </a:lnTo>
                    <a:lnTo>
                      <a:pt x="39196" y="33788"/>
                    </a:lnTo>
                    <a:lnTo>
                      <a:pt x="39196" y="48070"/>
                    </a:lnTo>
                    <a:cubicBezTo>
                      <a:pt x="39490" y="43541"/>
                      <a:pt x="39861" y="39605"/>
                      <a:pt x="40292" y="36505"/>
                    </a:cubicBezTo>
                    <a:cubicBezTo>
                      <a:pt x="40780" y="33335"/>
                      <a:pt x="41342" y="31663"/>
                      <a:pt x="41918" y="31698"/>
                    </a:cubicBezTo>
                    <a:close/>
                    <a:moveTo>
                      <a:pt x="66343" y="31419"/>
                    </a:moveTo>
                    <a:cubicBezTo>
                      <a:pt x="66901" y="31315"/>
                      <a:pt x="67449" y="32952"/>
                      <a:pt x="67919" y="36122"/>
                    </a:cubicBezTo>
                    <a:cubicBezTo>
                      <a:pt x="68379" y="39257"/>
                      <a:pt x="68732" y="43785"/>
                      <a:pt x="68937" y="49115"/>
                    </a:cubicBezTo>
                    <a:cubicBezTo>
                      <a:pt x="69192" y="57161"/>
                      <a:pt x="69302" y="65625"/>
                      <a:pt x="69263" y="74090"/>
                    </a:cubicBezTo>
                    <a:lnTo>
                      <a:pt x="69263" y="116760"/>
                    </a:lnTo>
                    <a:lnTo>
                      <a:pt x="68245" y="116760"/>
                    </a:lnTo>
                    <a:lnTo>
                      <a:pt x="68245" y="77747"/>
                    </a:lnTo>
                    <a:cubicBezTo>
                      <a:pt x="68266" y="71338"/>
                      <a:pt x="68227" y="64929"/>
                      <a:pt x="68132" y="58624"/>
                    </a:cubicBezTo>
                    <a:cubicBezTo>
                      <a:pt x="68057" y="53573"/>
                      <a:pt x="67817" y="48975"/>
                      <a:pt x="67449" y="45597"/>
                    </a:cubicBezTo>
                    <a:cubicBezTo>
                      <a:pt x="67071" y="42705"/>
                      <a:pt x="66612" y="41242"/>
                      <a:pt x="66145" y="41451"/>
                    </a:cubicBezTo>
                    <a:cubicBezTo>
                      <a:pt x="65530" y="41382"/>
                      <a:pt x="64940" y="43715"/>
                      <a:pt x="64480" y="47965"/>
                    </a:cubicBezTo>
                    <a:cubicBezTo>
                      <a:pt x="64003" y="51936"/>
                      <a:pt x="63667" y="57475"/>
                      <a:pt x="63522" y="63675"/>
                    </a:cubicBezTo>
                    <a:cubicBezTo>
                      <a:pt x="63374" y="71164"/>
                      <a:pt x="63349" y="78723"/>
                      <a:pt x="63374" y="86316"/>
                    </a:cubicBezTo>
                    <a:lnTo>
                      <a:pt x="63374" y="116760"/>
                    </a:lnTo>
                    <a:lnTo>
                      <a:pt x="62356" y="116760"/>
                    </a:lnTo>
                    <a:lnTo>
                      <a:pt x="62356" y="33753"/>
                    </a:lnTo>
                    <a:lnTo>
                      <a:pt x="63374" y="33753"/>
                    </a:lnTo>
                    <a:lnTo>
                      <a:pt x="63374" y="48592"/>
                    </a:lnTo>
                    <a:cubicBezTo>
                      <a:pt x="63731" y="43332"/>
                      <a:pt x="64194" y="38874"/>
                      <a:pt x="64728" y="35599"/>
                    </a:cubicBezTo>
                    <a:cubicBezTo>
                      <a:pt x="65226" y="32848"/>
                      <a:pt x="65781" y="31419"/>
                      <a:pt x="66343" y="31419"/>
                    </a:cubicBezTo>
                    <a:close/>
                    <a:moveTo>
                      <a:pt x="78156" y="31176"/>
                    </a:moveTo>
                    <a:cubicBezTo>
                      <a:pt x="78771" y="31106"/>
                      <a:pt x="79375" y="32569"/>
                      <a:pt x="79923" y="35460"/>
                    </a:cubicBezTo>
                    <a:cubicBezTo>
                      <a:pt x="80471" y="38630"/>
                      <a:pt x="80941" y="43089"/>
                      <a:pt x="81302" y="48453"/>
                    </a:cubicBezTo>
                    <a:lnTo>
                      <a:pt x="81302" y="33788"/>
                    </a:lnTo>
                    <a:lnTo>
                      <a:pt x="82320" y="33788"/>
                    </a:lnTo>
                    <a:lnTo>
                      <a:pt x="82320" y="116760"/>
                    </a:lnTo>
                    <a:lnTo>
                      <a:pt x="81312" y="116760"/>
                    </a:lnTo>
                    <a:lnTo>
                      <a:pt x="81312" y="102444"/>
                    </a:lnTo>
                    <a:cubicBezTo>
                      <a:pt x="80927" y="107530"/>
                      <a:pt x="80439" y="111710"/>
                      <a:pt x="79885" y="114670"/>
                    </a:cubicBezTo>
                    <a:cubicBezTo>
                      <a:pt x="79340" y="117527"/>
                      <a:pt x="78739" y="118955"/>
                      <a:pt x="78131" y="118816"/>
                    </a:cubicBezTo>
                    <a:cubicBezTo>
                      <a:pt x="77046" y="118885"/>
                      <a:pt x="76003" y="114183"/>
                      <a:pt x="75265" y="105823"/>
                    </a:cubicBezTo>
                    <a:cubicBezTo>
                      <a:pt x="74459" y="97672"/>
                      <a:pt x="74010" y="86456"/>
                      <a:pt x="74020" y="74752"/>
                    </a:cubicBezTo>
                    <a:cubicBezTo>
                      <a:pt x="74010" y="63187"/>
                      <a:pt x="74459" y="52110"/>
                      <a:pt x="75265" y="44168"/>
                    </a:cubicBezTo>
                    <a:cubicBezTo>
                      <a:pt x="76007" y="35739"/>
                      <a:pt x="77060" y="31001"/>
                      <a:pt x="78156" y="31176"/>
                    </a:cubicBezTo>
                    <a:close/>
                    <a:moveTo>
                      <a:pt x="55944" y="31176"/>
                    </a:moveTo>
                    <a:cubicBezTo>
                      <a:pt x="56555" y="31106"/>
                      <a:pt x="57163" y="32569"/>
                      <a:pt x="57708" y="35460"/>
                    </a:cubicBezTo>
                    <a:cubicBezTo>
                      <a:pt x="58259" y="38630"/>
                      <a:pt x="58729" y="43054"/>
                      <a:pt x="59086" y="48453"/>
                    </a:cubicBezTo>
                    <a:lnTo>
                      <a:pt x="59086" y="33788"/>
                    </a:lnTo>
                    <a:lnTo>
                      <a:pt x="60108" y="33788"/>
                    </a:lnTo>
                    <a:lnTo>
                      <a:pt x="60108" y="116760"/>
                    </a:lnTo>
                    <a:lnTo>
                      <a:pt x="59100" y="116760"/>
                    </a:lnTo>
                    <a:lnTo>
                      <a:pt x="59100" y="102444"/>
                    </a:lnTo>
                    <a:cubicBezTo>
                      <a:pt x="58715" y="107565"/>
                      <a:pt x="58227" y="111745"/>
                      <a:pt x="57672" y="114670"/>
                    </a:cubicBezTo>
                    <a:cubicBezTo>
                      <a:pt x="57128" y="117527"/>
                      <a:pt x="56527" y="118955"/>
                      <a:pt x="55919" y="118816"/>
                    </a:cubicBezTo>
                    <a:cubicBezTo>
                      <a:pt x="54830" y="118885"/>
                      <a:pt x="53791" y="114183"/>
                      <a:pt x="53049" y="105823"/>
                    </a:cubicBezTo>
                    <a:cubicBezTo>
                      <a:pt x="52247" y="97672"/>
                      <a:pt x="51798" y="86456"/>
                      <a:pt x="51808" y="74752"/>
                    </a:cubicBezTo>
                    <a:cubicBezTo>
                      <a:pt x="51801" y="63187"/>
                      <a:pt x="52254" y="52145"/>
                      <a:pt x="53049" y="44168"/>
                    </a:cubicBezTo>
                    <a:cubicBezTo>
                      <a:pt x="53798" y="35774"/>
                      <a:pt x="54848" y="31036"/>
                      <a:pt x="55944" y="31176"/>
                    </a:cubicBezTo>
                    <a:close/>
                    <a:moveTo>
                      <a:pt x="6373" y="2160"/>
                    </a:moveTo>
                    <a:lnTo>
                      <a:pt x="7395" y="2160"/>
                    </a:lnTo>
                    <a:lnTo>
                      <a:pt x="7395" y="117144"/>
                    </a:lnTo>
                    <a:lnTo>
                      <a:pt x="6373" y="117144"/>
                    </a:lnTo>
                    <a:close/>
                    <a:moveTo>
                      <a:pt x="19331" y="1637"/>
                    </a:moveTo>
                    <a:lnTo>
                      <a:pt x="20349" y="2160"/>
                    </a:lnTo>
                    <a:lnTo>
                      <a:pt x="20349" y="117144"/>
                    </a:lnTo>
                    <a:lnTo>
                      <a:pt x="19345" y="117144"/>
                    </a:lnTo>
                    <a:lnTo>
                      <a:pt x="19345" y="102827"/>
                    </a:lnTo>
                    <a:cubicBezTo>
                      <a:pt x="18957" y="107948"/>
                      <a:pt x="18472" y="112093"/>
                      <a:pt x="17917" y="115054"/>
                    </a:cubicBezTo>
                    <a:cubicBezTo>
                      <a:pt x="17373" y="117910"/>
                      <a:pt x="16772" y="119338"/>
                      <a:pt x="16164" y="119234"/>
                    </a:cubicBezTo>
                    <a:cubicBezTo>
                      <a:pt x="15076" y="119268"/>
                      <a:pt x="14036" y="114566"/>
                      <a:pt x="13294" y="106206"/>
                    </a:cubicBezTo>
                    <a:cubicBezTo>
                      <a:pt x="12492" y="98055"/>
                      <a:pt x="12039" y="86839"/>
                      <a:pt x="12053" y="75135"/>
                    </a:cubicBezTo>
                    <a:cubicBezTo>
                      <a:pt x="12046" y="63605"/>
                      <a:pt x="12495" y="52528"/>
                      <a:pt x="13294" y="44552"/>
                    </a:cubicBezTo>
                    <a:cubicBezTo>
                      <a:pt x="14040" y="36122"/>
                      <a:pt x="15093" y="31419"/>
                      <a:pt x="16189" y="31559"/>
                    </a:cubicBezTo>
                    <a:cubicBezTo>
                      <a:pt x="16800" y="31489"/>
                      <a:pt x="17405" y="32952"/>
                      <a:pt x="17953" y="35843"/>
                    </a:cubicBezTo>
                    <a:cubicBezTo>
                      <a:pt x="18501" y="39013"/>
                      <a:pt x="18974" y="43472"/>
                      <a:pt x="19331" y="48871"/>
                    </a:cubicBezTo>
                    <a:close/>
                    <a:moveTo>
                      <a:pt x="71797" y="70"/>
                    </a:moveTo>
                    <a:cubicBezTo>
                      <a:pt x="72023" y="0"/>
                      <a:pt x="72239" y="940"/>
                      <a:pt x="72394" y="2682"/>
                    </a:cubicBezTo>
                    <a:cubicBezTo>
                      <a:pt x="72554" y="4319"/>
                      <a:pt x="72645" y="6583"/>
                      <a:pt x="72642" y="8917"/>
                    </a:cubicBezTo>
                    <a:cubicBezTo>
                      <a:pt x="72642" y="11216"/>
                      <a:pt x="72554" y="13446"/>
                      <a:pt x="72394" y="15048"/>
                    </a:cubicBezTo>
                    <a:cubicBezTo>
                      <a:pt x="72235" y="16720"/>
                      <a:pt x="72023" y="17660"/>
                      <a:pt x="71797" y="17660"/>
                    </a:cubicBezTo>
                    <a:cubicBezTo>
                      <a:pt x="71578" y="17660"/>
                      <a:pt x="71366" y="16720"/>
                      <a:pt x="71214" y="15048"/>
                    </a:cubicBezTo>
                    <a:cubicBezTo>
                      <a:pt x="71055" y="13446"/>
                      <a:pt x="70963" y="11216"/>
                      <a:pt x="70963" y="8917"/>
                    </a:cubicBezTo>
                    <a:cubicBezTo>
                      <a:pt x="70963" y="6583"/>
                      <a:pt x="71051" y="4319"/>
                      <a:pt x="71214" y="2682"/>
                    </a:cubicBezTo>
                    <a:cubicBezTo>
                      <a:pt x="71362" y="975"/>
                      <a:pt x="71574" y="35"/>
                      <a:pt x="71797" y="70"/>
                    </a:cubicBezTo>
                    <a:close/>
                    <a:moveTo>
                      <a:pt x="9865" y="70"/>
                    </a:moveTo>
                    <a:cubicBezTo>
                      <a:pt x="10092" y="0"/>
                      <a:pt x="10307" y="940"/>
                      <a:pt x="10463" y="2682"/>
                    </a:cubicBezTo>
                    <a:cubicBezTo>
                      <a:pt x="10622" y="4319"/>
                      <a:pt x="10714" y="6583"/>
                      <a:pt x="10710" y="8917"/>
                    </a:cubicBezTo>
                    <a:cubicBezTo>
                      <a:pt x="10710" y="11216"/>
                      <a:pt x="10622" y="13446"/>
                      <a:pt x="10463" y="15048"/>
                    </a:cubicBezTo>
                    <a:cubicBezTo>
                      <a:pt x="10304" y="16720"/>
                      <a:pt x="10092" y="17660"/>
                      <a:pt x="9865" y="17660"/>
                    </a:cubicBezTo>
                    <a:cubicBezTo>
                      <a:pt x="9646" y="17660"/>
                      <a:pt x="9434" y="16720"/>
                      <a:pt x="9282" y="15048"/>
                    </a:cubicBezTo>
                    <a:cubicBezTo>
                      <a:pt x="9123" y="13446"/>
                      <a:pt x="9031" y="11216"/>
                      <a:pt x="9031" y="8917"/>
                    </a:cubicBezTo>
                    <a:cubicBezTo>
                      <a:pt x="9031" y="6583"/>
                      <a:pt x="9120" y="4319"/>
                      <a:pt x="9282" y="2682"/>
                    </a:cubicBezTo>
                    <a:cubicBezTo>
                      <a:pt x="9431" y="975"/>
                      <a:pt x="9643" y="35"/>
                      <a:pt x="9865" y="70"/>
                    </a:cubicBezTo>
                    <a:close/>
                  </a:path>
                </a:pathLst>
              </a:custGeom>
              <a:solidFill>
                <a:srgbClr val="021324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898" name="Google Shape;1898;p49"/>
          <p:cNvGrpSpPr/>
          <p:nvPr/>
        </p:nvGrpSpPr>
        <p:grpSpPr>
          <a:xfrm>
            <a:off x="4229298" y="3539615"/>
            <a:ext cx="5567012" cy="3138438"/>
            <a:chOff x="4781109" y="4501022"/>
            <a:chExt cx="8247425" cy="4650917"/>
          </a:xfrm>
        </p:grpSpPr>
        <p:sp>
          <p:nvSpPr>
            <p:cNvPr id="1899" name="Google Shape;1899;p49"/>
            <p:cNvSpPr/>
            <p:nvPr/>
          </p:nvSpPr>
          <p:spPr>
            <a:xfrm>
              <a:off x="10438634" y="4501022"/>
              <a:ext cx="2589900" cy="23571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cubicBezTo>
                    <a:pt x="26867" y="0"/>
                    <a:pt x="0" y="29518"/>
                    <a:pt x="0" y="65925"/>
                  </a:cubicBezTo>
                  <a:lnTo>
                    <a:pt x="0" y="120000"/>
                  </a:lnTo>
                  <a:lnTo>
                    <a:pt x="30464" y="120000"/>
                  </a:lnTo>
                  <a:lnTo>
                    <a:pt x="30464" y="67085"/>
                  </a:lnTo>
                  <a:cubicBezTo>
                    <a:pt x="30464" y="48642"/>
                    <a:pt x="44065" y="33688"/>
                    <a:pt x="60848" y="33688"/>
                  </a:cubicBezTo>
                  <a:cubicBezTo>
                    <a:pt x="77635" y="33688"/>
                    <a:pt x="91243" y="48642"/>
                    <a:pt x="91243" y="67085"/>
                  </a:cubicBezTo>
                  <a:lnTo>
                    <a:pt x="91243" y="120000"/>
                  </a:lnTo>
                  <a:lnTo>
                    <a:pt x="120000" y="120000"/>
                  </a:lnTo>
                  <a:lnTo>
                    <a:pt x="120000" y="65925"/>
                  </a:lnTo>
                  <a:cubicBezTo>
                    <a:pt x="120000" y="29518"/>
                    <a:pt x="93134" y="0"/>
                    <a:pt x="60000" y="0"/>
                  </a:cubicBezTo>
                  <a:close/>
                </a:path>
              </a:pathLst>
            </a:cu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00" name="Google Shape;1900;p49"/>
            <p:cNvPicPr preferRelativeResize="0"/>
            <p:nvPr/>
          </p:nvPicPr>
          <p:blipFill rotWithShape="1">
            <a:blip r:embed="rId3">
              <a:alphaModFix/>
            </a:blip>
            <a:srcRect b="-40910" l="52019" r="-50502" t="40910"/>
            <a:stretch/>
          </p:blipFill>
          <p:spPr>
            <a:xfrm rot="5400000">
              <a:off x="6579309" y="2702839"/>
              <a:ext cx="4650900" cy="82473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01" name="Google Shape;1901;p49"/>
          <p:cNvGrpSpPr/>
          <p:nvPr/>
        </p:nvGrpSpPr>
        <p:grpSpPr>
          <a:xfrm>
            <a:off x="6784894" y="2575744"/>
            <a:ext cx="1842369" cy="1818235"/>
            <a:chOff x="3161222" y="1970079"/>
            <a:chExt cx="1395628" cy="1377868"/>
          </a:xfrm>
        </p:grpSpPr>
        <p:sp>
          <p:nvSpPr>
            <p:cNvPr id="1902" name="Google Shape;1902;p49"/>
            <p:cNvSpPr/>
            <p:nvPr/>
          </p:nvSpPr>
          <p:spPr>
            <a:xfrm>
              <a:off x="449370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77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3" name="Google Shape;1903;p49"/>
            <p:cNvSpPr/>
            <p:nvPr/>
          </p:nvSpPr>
          <p:spPr>
            <a:xfrm>
              <a:off x="4271624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4" name="Google Shape;1904;p49"/>
            <p:cNvSpPr/>
            <p:nvPr/>
          </p:nvSpPr>
          <p:spPr>
            <a:xfrm>
              <a:off x="404955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5" name="Google Shape;1905;p49"/>
            <p:cNvSpPr/>
            <p:nvPr/>
          </p:nvSpPr>
          <p:spPr>
            <a:xfrm>
              <a:off x="3827451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6" name="Google Shape;1906;p49"/>
            <p:cNvSpPr/>
            <p:nvPr/>
          </p:nvSpPr>
          <p:spPr>
            <a:xfrm>
              <a:off x="3605376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7" name="Google Shape;1907;p49"/>
            <p:cNvSpPr/>
            <p:nvPr/>
          </p:nvSpPr>
          <p:spPr>
            <a:xfrm>
              <a:off x="338330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8" name="Google Shape;1908;p49"/>
            <p:cNvSpPr/>
            <p:nvPr/>
          </p:nvSpPr>
          <p:spPr>
            <a:xfrm>
              <a:off x="316122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9" name="Google Shape;1909;p49"/>
            <p:cNvSpPr/>
            <p:nvPr/>
          </p:nvSpPr>
          <p:spPr>
            <a:xfrm>
              <a:off x="3162102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21"/>
                    <a:pt x="0" y="60000"/>
                  </a:cubicBezTo>
                  <a:cubicBezTo>
                    <a:pt x="0" y="26879"/>
                    <a:pt x="26866" y="0"/>
                    <a:pt x="60028" y="0"/>
                  </a:cubicBezTo>
                  <a:cubicBezTo>
                    <a:pt x="93133" y="0"/>
                    <a:pt x="120000" y="26879"/>
                    <a:pt x="120000" y="60000"/>
                  </a:cubicBezTo>
                  <a:cubicBezTo>
                    <a:pt x="120000" y="93121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0" name="Google Shape;1910;p49"/>
            <p:cNvSpPr/>
            <p:nvPr/>
          </p:nvSpPr>
          <p:spPr>
            <a:xfrm>
              <a:off x="3162102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1" name="Google Shape;1911;p49"/>
            <p:cNvSpPr/>
            <p:nvPr/>
          </p:nvSpPr>
          <p:spPr>
            <a:xfrm>
              <a:off x="3162102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2" name="Google Shape;1912;p49"/>
            <p:cNvSpPr/>
            <p:nvPr/>
          </p:nvSpPr>
          <p:spPr>
            <a:xfrm>
              <a:off x="3162102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60028" y="0"/>
                  </a:cubicBezTo>
                  <a:cubicBezTo>
                    <a:pt x="93133" y="0"/>
                    <a:pt x="120000" y="26867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13" name="Google Shape;1913;p4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161805" y="2403767"/>
              <a:ext cx="54000" cy="57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4" name="Google Shape;1914;p49"/>
            <p:cNvSpPr/>
            <p:nvPr/>
          </p:nvSpPr>
          <p:spPr>
            <a:xfrm>
              <a:off x="3162102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7"/>
                    <a:pt x="26866" y="0"/>
                    <a:pt x="60028" y="0"/>
                  </a:cubicBezTo>
                  <a:cubicBezTo>
                    <a:pt x="93133" y="0"/>
                    <a:pt x="120000" y="26867"/>
                    <a:pt x="120000" y="60028"/>
                  </a:cubicBezTo>
                  <a:cubicBezTo>
                    <a:pt x="120000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5" name="Google Shape;1915;p49"/>
            <p:cNvSpPr/>
            <p:nvPr/>
          </p:nvSpPr>
          <p:spPr>
            <a:xfrm>
              <a:off x="338567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21"/>
                    <a:pt x="0" y="60000"/>
                  </a:cubicBezTo>
                  <a:cubicBezTo>
                    <a:pt x="0" y="26879"/>
                    <a:pt x="26879" y="0"/>
                    <a:pt x="60000" y="0"/>
                  </a:cubicBezTo>
                  <a:cubicBezTo>
                    <a:pt x="93177" y="0"/>
                    <a:pt x="120000" y="26879"/>
                    <a:pt x="120000" y="60000"/>
                  </a:cubicBezTo>
                  <a:cubicBezTo>
                    <a:pt x="120000" y="93121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6" name="Google Shape;1916;p49"/>
            <p:cNvSpPr/>
            <p:nvPr/>
          </p:nvSpPr>
          <p:spPr>
            <a:xfrm>
              <a:off x="338567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7" name="Google Shape;1917;p49"/>
            <p:cNvSpPr/>
            <p:nvPr/>
          </p:nvSpPr>
          <p:spPr>
            <a:xfrm>
              <a:off x="338567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3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3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8" name="Google Shape;1918;p49"/>
            <p:cNvSpPr/>
            <p:nvPr/>
          </p:nvSpPr>
          <p:spPr>
            <a:xfrm>
              <a:off x="338567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9" name="Google Shape;1919;p49"/>
            <p:cNvSpPr/>
            <p:nvPr/>
          </p:nvSpPr>
          <p:spPr>
            <a:xfrm>
              <a:off x="338567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0" name="Google Shape;1920;p49"/>
            <p:cNvSpPr/>
            <p:nvPr/>
          </p:nvSpPr>
          <p:spPr>
            <a:xfrm>
              <a:off x="338567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3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ubicBezTo>
                    <a:pt x="120000" y="93133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1" name="Google Shape;1921;p49"/>
            <p:cNvSpPr/>
            <p:nvPr/>
          </p:nvSpPr>
          <p:spPr>
            <a:xfrm>
              <a:off x="36092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21"/>
                    <a:pt x="0" y="60000"/>
                  </a:cubicBezTo>
                  <a:cubicBezTo>
                    <a:pt x="0" y="26879"/>
                    <a:pt x="26867" y="0"/>
                    <a:pt x="59972" y="0"/>
                  </a:cubicBezTo>
                  <a:cubicBezTo>
                    <a:pt x="93134" y="0"/>
                    <a:pt x="120000" y="26879"/>
                    <a:pt x="120000" y="60000"/>
                  </a:cubicBezTo>
                  <a:cubicBezTo>
                    <a:pt x="120000" y="93121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22" name="Google Shape;1922;p4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09156" y="3071193"/>
              <a:ext cx="54000" cy="5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23" name="Google Shape;1923;p49"/>
            <p:cNvSpPr/>
            <p:nvPr/>
          </p:nvSpPr>
          <p:spPr>
            <a:xfrm>
              <a:off x="36092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3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4" name="Google Shape;1924;p49"/>
            <p:cNvSpPr/>
            <p:nvPr/>
          </p:nvSpPr>
          <p:spPr>
            <a:xfrm>
              <a:off x="36092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5" name="Google Shape;1925;p49"/>
            <p:cNvSpPr/>
            <p:nvPr/>
          </p:nvSpPr>
          <p:spPr>
            <a:xfrm>
              <a:off x="36092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6" name="Google Shape;1926;p49"/>
            <p:cNvSpPr/>
            <p:nvPr/>
          </p:nvSpPr>
          <p:spPr>
            <a:xfrm>
              <a:off x="36092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20000" y="93133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7" name="Google Shape;1927;p49"/>
            <p:cNvSpPr/>
            <p:nvPr/>
          </p:nvSpPr>
          <p:spPr>
            <a:xfrm>
              <a:off x="3832804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8" name="Google Shape;1928;p49"/>
            <p:cNvSpPr/>
            <p:nvPr/>
          </p:nvSpPr>
          <p:spPr>
            <a:xfrm>
              <a:off x="3832804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9" name="Google Shape;1929;p49"/>
            <p:cNvSpPr/>
            <p:nvPr/>
          </p:nvSpPr>
          <p:spPr>
            <a:xfrm>
              <a:off x="3832804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0" name="Google Shape;1930;p49"/>
            <p:cNvSpPr/>
            <p:nvPr/>
          </p:nvSpPr>
          <p:spPr>
            <a:xfrm>
              <a:off x="3832804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31" name="Google Shape;1931;p4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829221" y="2403767"/>
              <a:ext cx="57600" cy="57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32" name="Google Shape;1932;p49"/>
            <p:cNvSpPr/>
            <p:nvPr/>
          </p:nvSpPr>
          <p:spPr>
            <a:xfrm>
              <a:off x="3832804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3" name="Google Shape;1933;p49"/>
            <p:cNvSpPr/>
            <p:nvPr/>
          </p:nvSpPr>
          <p:spPr>
            <a:xfrm>
              <a:off x="4056353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4" name="Google Shape;1934;p49"/>
            <p:cNvSpPr/>
            <p:nvPr/>
          </p:nvSpPr>
          <p:spPr>
            <a:xfrm>
              <a:off x="4056353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5" name="Google Shape;1935;p49"/>
            <p:cNvSpPr/>
            <p:nvPr/>
          </p:nvSpPr>
          <p:spPr>
            <a:xfrm>
              <a:off x="4056353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6" name="Google Shape;1936;p49"/>
            <p:cNvSpPr/>
            <p:nvPr/>
          </p:nvSpPr>
          <p:spPr>
            <a:xfrm>
              <a:off x="4056353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7" name="Google Shape;1937;p49"/>
            <p:cNvSpPr/>
            <p:nvPr/>
          </p:nvSpPr>
          <p:spPr>
            <a:xfrm>
              <a:off x="4056353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8" name="Google Shape;1938;p49"/>
            <p:cNvSpPr/>
            <p:nvPr/>
          </p:nvSpPr>
          <p:spPr>
            <a:xfrm>
              <a:off x="4056353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9" name="Google Shape;1939;p49"/>
            <p:cNvSpPr/>
            <p:nvPr/>
          </p:nvSpPr>
          <p:spPr>
            <a:xfrm>
              <a:off x="42799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0" name="Google Shape;1940;p49"/>
            <p:cNvSpPr/>
            <p:nvPr/>
          </p:nvSpPr>
          <p:spPr>
            <a:xfrm>
              <a:off x="427992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1" name="Google Shape;1941;p49"/>
            <p:cNvSpPr/>
            <p:nvPr/>
          </p:nvSpPr>
          <p:spPr>
            <a:xfrm>
              <a:off x="42799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2" name="Google Shape;1942;p49"/>
            <p:cNvSpPr/>
            <p:nvPr/>
          </p:nvSpPr>
          <p:spPr>
            <a:xfrm>
              <a:off x="42799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3" name="Google Shape;1943;p49"/>
            <p:cNvSpPr/>
            <p:nvPr/>
          </p:nvSpPr>
          <p:spPr>
            <a:xfrm>
              <a:off x="42799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4" y="120000"/>
                  </a:moveTo>
                  <a:cubicBezTo>
                    <a:pt x="26820" y="120000"/>
                    <a:pt x="0" y="93134"/>
                    <a:pt x="0" y="60028"/>
                  </a:cubicBezTo>
                  <a:cubicBezTo>
                    <a:pt x="0" y="26866"/>
                    <a:pt x="26820" y="0"/>
                    <a:pt x="59994" y="0"/>
                  </a:cubicBezTo>
                  <a:cubicBezTo>
                    <a:pt x="93112" y="0"/>
                    <a:pt x="119988" y="26866"/>
                    <a:pt x="119988" y="60028"/>
                  </a:cubicBezTo>
                  <a:cubicBezTo>
                    <a:pt x="120000" y="93134"/>
                    <a:pt x="93112" y="120000"/>
                    <a:pt x="5999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4" name="Google Shape;1944;p49"/>
            <p:cNvSpPr/>
            <p:nvPr/>
          </p:nvSpPr>
          <p:spPr>
            <a:xfrm>
              <a:off x="42799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5" name="Google Shape;1945;p49"/>
            <p:cNvSpPr/>
            <p:nvPr/>
          </p:nvSpPr>
          <p:spPr>
            <a:xfrm>
              <a:off x="4503450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21"/>
                    <a:pt x="0" y="60000"/>
                  </a:cubicBezTo>
                  <a:cubicBezTo>
                    <a:pt x="0" y="26879"/>
                    <a:pt x="26854" y="0"/>
                    <a:pt x="59944" y="0"/>
                  </a:cubicBezTo>
                  <a:cubicBezTo>
                    <a:pt x="93090" y="0"/>
                    <a:pt x="120000" y="26879"/>
                    <a:pt x="120000" y="60000"/>
                  </a:cubicBezTo>
                  <a:cubicBezTo>
                    <a:pt x="120000" y="93121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6" name="Google Shape;1946;p49"/>
            <p:cNvSpPr/>
            <p:nvPr/>
          </p:nvSpPr>
          <p:spPr>
            <a:xfrm>
              <a:off x="4503450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7" name="Google Shape;1947;p49"/>
            <p:cNvSpPr/>
            <p:nvPr/>
          </p:nvSpPr>
          <p:spPr>
            <a:xfrm>
              <a:off x="4503450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3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3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8" name="Google Shape;1948;p49"/>
            <p:cNvSpPr/>
            <p:nvPr/>
          </p:nvSpPr>
          <p:spPr>
            <a:xfrm>
              <a:off x="4503450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9" name="Google Shape;1949;p49"/>
            <p:cNvSpPr/>
            <p:nvPr/>
          </p:nvSpPr>
          <p:spPr>
            <a:xfrm>
              <a:off x="4503450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0" name="Google Shape;1950;p49"/>
            <p:cNvSpPr/>
            <p:nvPr/>
          </p:nvSpPr>
          <p:spPr>
            <a:xfrm>
              <a:off x="4503450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3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20000" y="93133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51" name="Google Shape;1951;p49"/>
          <p:cNvSpPr txBox="1"/>
          <p:nvPr/>
        </p:nvSpPr>
        <p:spPr>
          <a:xfrm>
            <a:off x="457200" y="457200"/>
            <a:ext cx="8229600" cy="10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8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Conversion Workflow in 4 Steps:</a:t>
            </a:r>
            <a:endParaRPr b="0" sz="2800">
              <a:solidFill>
                <a:srgbClr val="073763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952" name="Google Shape;1952;p49"/>
          <p:cNvSpPr/>
          <p:nvPr/>
        </p:nvSpPr>
        <p:spPr>
          <a:xfrm>
            <a:off x="2457450" y="2981325"/>
            <a:ext cx="66600" cy="133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60000"/>
                </a:lnTo>
                <a:lnTo>
                  <a:pt x="0" y="120000"/>
                </a:lnTo>
              </a:path>
            </a:pathLst>
          </a:custGeom>
          <a:solidFill>
            <a:srgbClr val="000000">
              <a:alpha val="0"/>
            </a:srgbClr>
          </a:solidFill>
          <a:ln cap="rnd" cmpd="sng" w="28575">
            <a:solidFill>
              <a:srgbClr val="0073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3" name="Google Shape;1953;p49"/>
          <p:cNvSpPr/>
          <p:nvPr/>
        </p:nvSpPr>
        <p:spPr>
          <a:xfrm>
            <a:off x="4533900" y="2981325"/>
            <a:ext cx="66600" cy="133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60000"/>
                </a:lnTo>
                <a:lnTo>
                  <a:pt x="0" y="120000"/>
                </a:lnTo>
              </a:path>
            </a:pathLst>
          </a:custGeom>
          <a:solidFill>
            <a:srgbClr val="000000">
              <a:alpha val="0"/>
            </a:srgbClr>
          </a:solidFill>
          <a:ln cap="rnd" cmpd="sng" w="28575">
            <a:solidFill>
              <a:srgbClr val="0073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4" name="Google Shape;1954;p49"/>
          <p:cNvSpPr/>
          <p:nvPr/>
        </p:nvSpPr>
        <p:spPr>
          <a:xfrm>
            <a:off x="6610350" y="2981325"/>
            <a:ext cx="66600" cy="133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60000"/>
                </a:lnTo>
                <a:lnTo>
                  <a:pt x="0" y="120000"/>
                </a:lnTo>
              </a:path>
            </a:pathLst>
          </a:custGeom>
          <a:solidFill>
            <a:srgbClr val="000000">
              <a:alpha val="0"/>
            </a:srgbClr>
          </a:solidFill>
          <a:ln cap="rnd" cmpd="sng" w="28575">
            <a:solidFill>
              <a:srgbClr val="0073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55" name="Google Shape;1955;p49"/>
          <p:cNvGrpSpPr/>
          <p:nvPr/>
        </p:nvGrpSpPr>
        <p:grpSpPr>
          <a:xfrm>
            <a:off x="504825" y="1714500"/>
            <a:ext cx="1905000" cy="2476425"/>
            <a:chOff x="0" y="0"/>
            <a:chExt cx="1905000" cy="2476425"/>
          </a:xfrm>
        </p:grpSpPr>
        <p:sp>
          <p:nvSpPr>
            <p:cNvPr id="1956" name="Google Shape;1956;p49"/>
            <p:cNvSpPr/>
            <p:nvPr/>
          </p:nvSpPr>
          <p:spPr>
            <a:xfrm>
              <a:off x="0" y="238125"/>
              <a:ext cx="1905000" cy="2238300"/>
            </a:xfrm>
            <a:prstGeom prst="roundRect">
              <a:avLst>
                <a:gd fmla="val 4000" name="adj"/>
              </a:avLst>
            </a:prstGeom>
            <a:solidFill>
              <a:srgbClr val="FFFFFF"/>
            </a:solidFill>
            <a:ln cap="flat" cmpd="sng" w="19050">
              <a:solidFill>
                <a:srgbClr val="0073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7" name="Google Shape;1957;p49"/>
            <p:cNvSpPr/>
            <p:nvPr/>
          </p:nvSpPr>
          <p:spPr>
            <a:xfrm>
              <a:off x="714375" y="0"/>
              <a:ext cx="476400" cy="476400"/>
            </a:xfrm>
            <a:prstGeom prst="ellipse">
              <a:avLst/>
            </a:pr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8" name="Google Shape;1958;p49"/>
            <p:cNvSpPr txBox="1"/>
            <p:nvPr/>
          </p:nvSpPr>
          <p:spPr>
            <a:xfrm>
              <a:off x="714375" y="47625"/>
              <a:ext cx="4764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01</a:t>
              </a:r>
              <a:endParaRPr b="0" sz="16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</p:txBody>
        </p:sp>
        <p:sp>
          <p:nvSpPr>
            <p:cNvPr id="1959" name="Google Shape;1959;p49"/>
            <p:cNvSpPr txBox="1"/>
            <p:nvPr/>
          </p:nvSpPr>
          <p:spPr>
            <a:xfrm>
              <a:off x="142875" y="666750"/>
              <a:ext cx="1619100" cy="166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0073A9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Step 1</a:t>
              </a:r>
              <a:endParaRPr b="1" sz="1600">
                <a:solidFill>
                  <a:srgbClr val="0073A9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0" lvl="0" marL="0" rtl="0" algn="ctr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en" sz="14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Start with current questions.</a:t>
              </a:r>
              <a:endParaRPr b="0" sz="14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1960" name="Google Shape;1960;p49"/>
          <p:cNvGrpSpPr/>
          <p:nvPr/>
        </p:nvGrpSpPr>
        <p:grpSpPr>
          <a:xfrm>
            <a:off x="2581275" y="1714500"/>
            <a:ext cx="1905000" cy="2476425"/>
            <a:chOff x="0" y="0"/>
            <a:chExt cx="1905000" cy="2476425"/>
          </a:xfrm>
        </p:grpSpPr>
        <p:sp>
          <p:nvSpPr>
            <p:cNvPr id="1961" name="Google Shape;1961;p49"/>
            <p:cNvSpPr/>
            <p:nvPr/>
          </p:nvSpPr>
          <p:spPr>
            <a:xfrm>
              <a:off x="0" y="238125"/>
              <a:ext cx="1905000" cy="2238300"/>
            </a:xfrm>
            <a:prstGeom prst="roundRect">
              <a:avLst>
                <a:gd fmla="val 4000" name="adj"/>
              </a:avLst>
            </a:prstGeom>
            <a:solidFill>
              <a:srgbClr val="FFFFFF"/>
            </a:solidFill>
            <a:ln cap="flat" cmpd="sng" w="19050">
              <a:solidFill>
                <a:srgbClr val="0073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2" name="Google Shape;1962;p49"/>
            <p:cNvSpPr/>
            <p:nvPr/>
          </p:nvSpPr>
          <p:spPr>
            <a:xfrm>
              <a:off x="714375" y="0"/>
              <a:ext cx="476400" cy="476400"/>
            </a:xfrm>
            <a:prstGeom prst="ellipse">
              <a:avLst/>
            </a:pr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3" name="Google Shape;1963;p49"/>
            <p:cNvSpPr txBox="1"/>
            <p:nvPr/>
          </p:nvSpPr>
          <p:spPr>
            <a:xfrm>
              <a:off x="714375" y="47625"/>
              <a:ext cx="4764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02</a:t>
              </a:r>
              <a:endParaRPr b="0" sz="16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</p:txBody>
        </p:sp>
        <p:sp>
          <p:nvSpPr>
            <p:cNvPr id="1964" name="Google Shape;1964;p49"/>
            <p:cNvSpPr txBox="1"/>
            <p:nvPr/>
          </p:nvSpPr>
          <p:spPr>
            <a:xfrm>
              <a:off x="142875" y="666750"/>
              <a:ext cx="1619100" cy="166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0073A9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Step 2</a:t>
              </a:r>
              <a:endParaRPr b="1" sz="1600">
                <a:solidFill>
                  <a:srgbClr val="0073A9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0" lvl="0" marL="0" rtl="0" algn="ctr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Leverage </a:t>
              </a:r>
              <a:r>
                <a:rPr b="0" lang="en" sz="14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AI to </a:t>
              </a:r>
              <a:r>
                <a:rPr lang="en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write </a:t>
              </a:r>
              <a:r>
                <a:rPr lang="en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high</a:t>
              </a:r>
              <a:r>
                <a:rPr lang="en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 quality questions:</a:t>
              </a:r>
              <a:endParaRPr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0" lvl="0" marL="0" rtl="0" algn="ctr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Assess standards, i</a:t>
              </a:r>
              <a:r>
                <a:rPr b="0" lang="en" sz="12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mprove rigor</a:t>
              </a:r>
              <a:r>
                <a:rPr lang="en" sz="12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, increase validity, remove bias, etc.</a:t>
              </a:r>
              <a:endParaRPr b="0" sz="12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1965" name="Google Shape;1965;p49"/>
          <p:cNvGrpSpPr/>
          <p:nvPr/>
        </p:nvGrpSpPr>
        <p:grpSpPr>
          <a:xfrm>
            <a:off x="4657725" y="1714500"/>
            <a:ext cx="1905000" cy="2476425"/>
            <a:chOff x="0" y="0"/>
            <a:chExt cx="1905000" cy="2476425"/>
          </a:xfrm>
        </p:grpSpPr>
        <p:sp>
          <p:nvSpPr>
            <p:cNvPr id="1966" name="Google Shape;1966;p49"/>
            <p:cNvSpPr/>
            <p:nvPr/>
          </p:nvSpPr>
          <p:spPr>
            <a:xfrm>
              <a:off x="0" y="238125"/>
              <a:ext cx="1905000" cy="2238300"/>
            </a:xfrm>
            <a:prstGeom prst="roundRect">
              <a:avLst>
                <a:gd fmla="val 4000" name="adj"/>
              </a:avLst>
            </a:prstGeom>
            <a:solidFill>
              <a:srgbClr val="FFFFFF"/>
            </a:solidFill>
            <a:ln cap="flat" cmpd="sng" w="19050">
              <a:solidFill>
                <a:srgbClr val="0073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7" name="Google Shape;1967;p49"/>
            <p:cNvSpPr/>
            <p:nvPr/>
          </p:nvSpPr>
          <p:spPr>
            <a:xfrm>
              <a:off x="714375" y="0"/>
              <a:ext cx="476400" cy="476400"/>
            </a:xfrm>
            <a:prstGeom prst="ellipse">
              <a:avLst/>
            </a:pr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8" name="Google Shape;1968;p49"/>
            <p:cNvSpPr txBox="1"/>
            <p:nvPr/>
          </p:nvSpPr>
          <p:spPr>
            <a:xfrm>
              <a:off x="714375" y="47625"/>
              <a:ext cx="4764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03</a:t>
              </a:r>
              <a:endParaRPr b="0" sz="16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</p:txBody>
        </p:sp>
        <p:sp>
          <p:nvSpPr>
            <p:cNvPr id="1969" name="Google Shape;1969;p49"/>
            <p:cNvSpPr txBox="1"/>
            <p:nvPr/>
          </p:nvSpPr>
          <p:spPr>
            <a:xfrm>
              <a:off x="142875" y="666750"/>
              <a:ext cx="1619100" cy="166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80">
                  <a:solidFill>
                    <a:srgbClr val="0073A9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Step 3</a:t>
              </a:r>
              <a:endParaRPr b="1" sz="1480">
                <a:solidFill>
                  <a:srgbClr val="0073A9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0" lvl="0" marL="0" rtl="0" algn="ctr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en" sz="1295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Convert ups</a:t>
              </a:r>
              <a:r>
                <a:rPr lang="en" sz="1295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caled questions </a:t>
              </a:r>
              <a:r>
                <a:rPr b="0" lang="en" sz="1295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into technology-enhanced items compat</a:t>
              </a:r>
              <a:r>
                <a:rPr lang="en" sz="1295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ible with Renaissance DnA</a:t>
              </a:r>
              <a:r>
                <a:rPr b="0" lang="en" sz="1295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.</a:t>
              </a:r>
              <a:endParaRPr b="0" sz="1295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1970" name="Google Shape;1970;p49"/>
          <p:cNvGrpSpPr/>
          <p:nvPr/>
        </p:nvGrpSpPr>
        <p:grpSpPr>
          <a:xfrm>
            <a:off x="6734175" y="1714500"/>
            <a:ext cx="1905000" cy="2476425"/>
            <a:chOff x="0" y="0"/>
            <a:chExt cx="1905000" cy="2476425"/>
          </a:xfrm>
        </p:grpSpPr>
        <p:sp>
          <p:nvSpPr>
            <p:cNvPr id="1971" name="Google Shape;1971;p49"/>
            <p:cNvSpPr/>
            <p:nvPr/>
          </p:nvSpPr>
          <p:spPr>
            <a:xfrm>
              <a:off x="0" y="238125"/>
              <a:ext cx="1905000" cy="2238300"/>
            </a:xfrm>
            <a:prstGeom prst="roundRect">
              <a:avLst>
                <a:gd fmla="val 4000" name="adj"/>
              </a:avLst>
            </a:prstGeom>
            <a:solidFill>
              <a:srgbClr val="FFFFFF"/>
            </a:solidFill>
            <a:ln cap="flat" cmpd="sng" w="19050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2" name="Google Shape;1972;p49"/>
            <p:cNvSpPr/>
            <p:nvPr/>
          </p:nvSpPr>
          <p:spPr>
            <a:xfrm>
              <a:off x="714375" y="0"/>
              <a:ext cx="476400" cy="476400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3" name="Google Shape;1973;p49"/>
            <p:cNvSpPr txBox="1"/>
            <p:nvPr/>
          </p:nvSpPr>
          <p:spPr>
            <a:xfrm>
              <a:off x="714375" y="47625"/>
              <a:ext cx="4764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04</a:t>
              </a:r>
              <a:endParaRPr b="0" sz="16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</p:txBody>
        </p:sp>
        <p:sp>
          <p:nvSpPr>
            <p:cNvPr id="1974" name="Google Shape;1974;p49"/>
            <p:cNvSpPr txBox="1"/>
            <p:nvPr/>
          </p:nvSpPr>
          <p:spPr>
            <a:xfrm>
              <a:off x="142875" y="666750"/>
              <a:ext cx="1619100" cy="166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F9900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Step 4</a:t>
              </a:r>
              <a:endParaRPr b="1" sz="1600">
                <a:solidFill>
                  <a:srgbClr val="FF9900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0" lvl="0" marL="0" rtl="0" algn="ctr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Create questions in Renaissance DnA Item Bank for digital administration.</a:t>
              </a:r>
              <a:endParaRPr b="0" sz="14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9" name="Google Shape;1979;p50"/>
          <p:cNvGrpSpPr/>
          <p:nvPr/>
        </p:nvGrpSpPr>
        <p:grpSpPr>
          <a:xfrm>
            <a:off x="-9718" y="0"/>
            <a:ext cx="9163500" cy="5169300"/>
            <a:chOff x="-9718" y="0"/>
            <a:chExt cx="9163500" cy="5169300"/>
          </a:xfrm>
        </p:grpSpPr>
        <p:sp>
          <p:nvSpPr>
            <p:cNvPr id="1980" name="Google Shape;1980;p5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CDC2B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81" name="Google Shape;1981;p50"/>
            <p:cNvPicPr preferRelativeResize="0"/>
            <p:nvPr/>
          </p:nvPicPr>
          <p:blipFill rotWithShape="1">
            <a:blip r:embed="rId3">
              <a:alphaModFix/>
            </a:blip>
            <a:srcRect b="0" l="739" r="749" t="0"/>
            <a:stretch/>
          </p:blipFill>
          <p:spPr>
            <a:xfrm rot="5400000">
              <a:off x="1987382" y="-1997100"/>
              <a:ext cx="5169300" cy="916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82" name="Google Shape;1982;p50"/>
            <p:cNvSpPr/>
            <p:nvPr/>
          </p:nvSpPr>
          <p:spPr>
            <a:xfrm rot="5400000">
              <a:off x="-347110" y="4589524"/>
              <a:ext cx="848700" cy="86100"/>
            </a:xfrm>
            <a:custGeom>
              <a:rect b="b" l="l" r="r" t="t"/>
              <a:pathLst>
                <a:path extrusionOk="0" h="120000" w="120000">
                  <a:moveTo>
                    <a:pt x="85734" y="100354"/>
                  </a:moveTo>
                  <a:cubicBezTo>
                    <a:pt x="85975" y="100319"/>
                    <a:pt x="86205" y="101295"/>
                    <a:pt x="86371" y="103106"/>
                  </a:cubicBezTo>
                  <a:cubicBezTo>
                    <a:pt x="86540" y="104813"/>
                    <a:pt x="86636" y="107216"/>
                    <a:pt x="86629" y="109724"/>
                  </a:cubicBezTo>
                  <a:cubicBezTo>
                    <a:pt x="86632" y="112267"/>
                    <a:pt x="86537" y="114705"/>
                    <a:pt x="86371" y="116482"/>
                  </a:cubicBezTo>
                  <a:cubicBezTo>
                    <a:pt x="86205" y="118293"/>
                    <a:pt x="85975" y="119268"/>
                    <a:pt x="85734" y="119234"/>
                  </a:cubicBezTo>
                  <a:cubicBezTo>
                    <a:pt x="85498" y="119268"/>
                    <a:pt x="85268" y="118293"/>
                    <a:pt x="85102" y="116482"/>
                  </a:cubicBezTo>
                  <a:cubicBezTo>
                    <a:pt x="84932" y="114705"/>
                    <a:pt x="84840" y="112267"/>
                    <a:pt x="84840" y="109724"/>
                  </a:cubicBezTo>
                  <a:cubicBezTo>
                    <a:pt x="84837" y="107216"/>
                    <a:pt x="84932" y="104813"/>
                    <a:pt x="85102" y="103106"/>
                  </a:cubicBezTo>
                  <a:cubicBezTo>
                    <a:pt x="85268" y="101295"/>
                    <a:pt x="85498" y="100319"/>
                    <a:pt x="85734" y="100354"/>
                  </a:cubicBezTo>
                  <a:close/>
                  <a:moveTo>
                    <a:pt x="102136" y="42496"/>
                  </a:moveTo>
                  <a:cubicBezTo>
                    <a:pt x="101305" y="42392"/>
                    <a:pt x="100510" y="45980"/>
                    <a:pt x="99948" y="52354"/>
                  </a:cubicBezTo>
                  <a:cubicBezTo>
                    <a:pt x="99347" y="58624"/>
                    <a:pt x="99014" y="67158"/>
                    <a:pt x="99029" y="76041"/>
                  </a:cubicBezTo>
                  <a:cubicBezTo>
                    <a:pt x="99029" y="81927"/>
                    <a:pt x="99173" y="87710"/>
                    <a:pt x="99453" y="92830"/>
                  </a:cubicBezTo>
                  <a:cubicBezTo>
                    <a:pt x="99711" y="97881"/>
                    <a:pt x="100103" y="102096"/>
                    <a:pt x="100580" y="104917"/>
                  </a:cubicBezTo>
                  <a:cubicBezTo>
                    <a:pt x="101057" y="107669"/>
                    <a:pt x="101591" y="109132"/>
                    <a:pt x="102136" y="109062"/>
                  </a:cubicBezTo>
                  <a:cubicBezTo>
                    <a:pt x="102676" y="109097"/>
                    <a:pt x="103214" y="107669"/>
                    <a:pt x="103687" y="104917"/>
                  </a:cubicBezTo>
                  <a:cubicBezTo>
                    <a:pt x="104161" y="102026"/>
                    <a:pt x="104553" y="97846"/>
                    <a:pt x="104818" y="92830"/>
                  </a:cubicBezTo>
                  <a:cubicBezTo>
                    <a:pt x="105094" y="87710"/>
                    <a:pt x="105235" y="81893"/>
                    <a:pt x="105228" y="76041"/>
                  </a:cubicBezTo>
                  <a:cubicBezTo>
                    <a:pt x="105242" y="67158"/>
                    <a:pt x="104910" y="58624"/>
                    <a:pt x="104309" y="52354"/>
                  </a:cubicBezTo>
                  <a:cubicBezTo>
                    <a:pt x="103751" y="45980"/>
                    <a:pt x="102963" y="42392"/>
                    <a:pt x="102136" y="42496"/>
                  </a:cubicBezTo>
                  <a:close/>
                  <a:moveTo>
                    <a:pt x="16277" y="42357"/>
                  </a:moveTo>
                  <a:cubicBezTo>
                    <a:pt x="15726" y="42287"/>
                    <a:pt x="15185" y="43855"/>
                    <a:pt x="14712" y="46781"/>
                  </a:cubicBezTo>
                  <a:cubicBezTo>
                    <a:pt x="14231" y="49707"/>
                    <a:pt x="13835" y="53922"/>
                    <a:pt x="13566" y="59007"/>
                  </a:cubicBezTo>
                  <a:cubicBezTo>
                    <a:pt x="13287" y="64093"/>
                    <a:pt x="13135" y="69875"/>
                    <a:pt x="13131" y="75797"/>
                  </a:cubicBezTo>
                  <a:cubicBezTo>
                    <a:pt x="13135" y="81684"/>
                    <a:pt x="13287" y="87466"/>
                    <a:pt x="13566" y="92551"/>
                  </a:cubicBezTo>
                  <a:cubicBezTo>
                    <a:pt x="13838" y="97707"/>
                    <a:pt x="14238" y="101956"/>
                    <a:pt x="14722" y="104917"/>
                  </a:cubicBezTo>
                  <a:cubicBezTo>
                    <a:pt x="15192" y="107878"/>
                    <a:pt x="15730" y="109480"/>
                    <a:pt x="16277" y="109480"/>
                  </a:cubicBezTo>
                  <a:cubicBezTo>
                    <a:pt x="16829" y="109411"/>
                    <a:pt x="17373" y="107913"/>
                    <a:pt x="17854" y="105057"/>
                  </a:cubicBezTo>
                  <a:cubicBezTo>
                    <a:pt x="18338" y="102235"/>
                    <a:pt x="18738" y="98090"/>
                    <a:pt x="19010" y="93074"/>
                  </a:cubicBezTo>
                  <a:cubicBezTo>
                    <a:pt x="19285" y="87884"/>
                    <a:pt x="19427" y="81997"/>
                    <a:pt x="19420" y="76041"/>
                  </a:cubicBezTo>
                  <a:cubicBezTo>
                    <a:pt x="19437" y="67054"/>
                    <a:pt x="19112" y="58415"/>
                    <a:pt x="18511" y="51971"/>
                  </a:cubicBezTo>
                  <a:cubicBezTo>
                    <a:pt x="17939" y="45806"/>
                    <a:pt x="17150" y="42357"/>
                    <a:pt x="16327" y="42357"/>
                  </a:cubicBezTo>
                  <a:close/>
                  <a:moveTo>
                    <a:pt x="26401" y="42218"/>
                  </a:moveTo>
                  <a:cubicBezTo>
                    <a:pt x="25662" y="42078"/>
                    <a:pt x="24944" y="44900"/>
                    <a:pt x="24400" y="50160"/>
                  </a:cubicBezTo>
                  <a:cubicBezTo>
                    <a:pt x="23941" y="54827"/>
                    <a:pt x="23615" y="60784"/>
                    <a:pt x="23471" y="67332"/>
                  </a:cubicBezTo>
                  <a:lnTo>
                    <a:pt x="29384" y="67332"/>
                  </a:lnTo>
                  <a:cubicBezTo>
                    <a:pt x="29281" y="62386"/>
                    <a:pt x="29077" y="57718"/>
                    <a:pt x="28787" y="53678"/>
                  </a:cubicBezTo>
                  <a:cubicBezTo>
                    <a:pt x="28511" y="50090"/>
                    <a:pt x="28158" y="47234"/>
                    <a:pt x="27755" y="45353"/>
                  </a:cubicBezTo>
                  <a:cubicBezTo>
                    <a:pt x="27330" y="43263"/>
                    <a:pt x="26867" y="42218"/>
                    <a:pt x="26401" y="42218"/>
                  </a:cubicBezTo>
                  <a:close/>
                  <a:moveTo>
                    <a:pt x="78244" y="41974"/>
                  </a:moveTo>
                  <a:cubicBezTo>
                    <a:pt x="77693" y="41904"/>
                    <a:pt x="77152" y="43437"/>
                    <a:pt x="76679" y="46398"/>
                  </a:cubicBezTo>
                  <a:cubicBezTo>
                    <a:pt x="76198" y="49289"/>
                    <a:pt x="75802" y="53538"/>
                    <a:pt x="75537" y="58624"/>
                  </a:cubicBezTo>
                  <a:cubicBezTo>
                    <a:pt x="75254" y="63710"/>
                    <a:pt x="75106" y="69492"/>
                    <a:pt x="75102" y="75379"/>
                  </a:cubicBezTo>
                  <a:cubicBezTo>
                    <a:pt x="75106" y="81266"/>
                    <a:pt x="75254" y="87083"/>
                    <a:pt x="75537" y="92168"/>
                  </a:cubicBezTo>
                  <a:cubicBezTo>
                    <a:pt x="75809" y="97324"/>
                    <a:pt x="76208" y="101573"/>
                    <a:pt x="76693" y="104534"/>
                  </a:cubicBezTo>
                  <a:cubicBezTo>
                    <a:pt x="77159" y="107495"/>
                    <a:pt x="77697" y="109062"/>
                    <a:pt x="78244" y="109062"/>
                  </a:cubicBezTo>
                  <a:cubicBezTo>
                    <a:pt x="78796" y="109027"/>
                    <a:pt x="79340" y="107530"/>
                    <a:pt x="79821" y="104639"/>
                  </a:cubicBezTo>
                  <a:cubicBezTo>
                    <a:pt x="80302" y="101817"/>
                    <a:pt x="80701" y="97672"/>
                    <a:pt x="80977" y="92691"/>
                  </a:cubicBezTo>
                  <a:cubicBezTo>
                    <a:pt x="81256" y="87501"/>
                    <a:pt x="81397" y="81614"/>
                    <a:pt x="81387" y="75657"/>
                  </a:cubicBezTo>
                  <a:cubicBezTo>
                    <a:pt x="81408" y="66670"/>
                    <a:pt x="81079" y="58032"/>
                    <a:pt x="80482" y="51588"/>
                  </a:cubicBezTo>
                  <a:cubicBezTo>
                    <a:pt x="79888" y="45422"/>
                    <a:pt x="79079" y="42078"/>
                    <a:pt x="78244" y="42357"/>
                  </a:cubicBezTo>
                  <a:close/>
                  <a:moveTo>
                    <a:pt x="56043" y="41974"/>
                  </a:moveTo>
                  <a:cubicBezTo>
                    <a:pt x="55488" y="41904"/>
                    <a:pt x="54944" y="43437"/>
                    <a:pt x="54466" y="46398"/>
                  </a:cubicBezTo>
                  <a:cubicBezTo>
                    <a:pt x="53986" y="49289"/>
                    <a:pt x="53590" y="53538"/>
                    <a:pt x="53321" y="58624"/>
                  </a:cubicBezTo>
                  <a:cubicBezTo>
                    <a:pt x="53045" y="63710"/>
                    <a:pt x="52900" y="69527"/>
                    <a:pt x="52900" y="75379"/>
                  </a:cubicBezTo>
                  <a:cubicBezTo>
                    <a:pt x="52900" y="81266"/>
                    <a:pt x="53045" y="87048"/>
                    <a:pt x="53321" y="92168"/>
                  </a:cubicBezTo>
                  <a:cubicBezTo>
                    <a:pt x="53593" y="97289"/>
                    <a:pt x="53993" y="101573"/>
                    <a:pt x="54477" y="104534"/>
                  </a:cubicBezTo>
                  <a:cubicBezTo>
                    <a:pt x="54947" y="107495"/>
                    <a:pt x="55484" y="109062"/>
                    <a:pt x="56032" y="109062"/>
                  </a:cubicBezTo>
                  <a:cubicBezTo>
                    <a:pt x="56591" y="109027"/>
                    <a:pt x="57135" y="107495"/>
                    <a:pt x="57623" y="104639"/>
                  </a:cubicBezTo>
                  <a:cubicBezTo>
                    <a:pt x="58100" y="101852"/>
                    <a:pt x="58496" y="97707"/>
                    <a:pt x="58765" y="92691"/>
                  </a:cubicBezTo>
                  <a:cubicBezTo>
                    <a:pt x="59044" y="87501"/>
                    <a:pt x="59182" y="81614"/>
                    <a:pt x="59175" y="75657"/>
                  </a:cubicBezTo>
                  <a:cubicBezTo>
                    <a:pt x="59192" y="66670"/>
                    <a:pt x="58867" y="57997"/>
                    <a:pt x="58266" y="51588"/>
                  </a:cubicBezTo>
                  <a:cubicBezTo>
                    <a:pt x="57669" y="45318"/>
                    <a:pt x="56842" y="41939"/>
                    <a:pt x="55993" y="42357"/>
                  </a:cubicBezTo>
                  <a:close/>
                  <a:moveTo>
                    <a:pt x="9356" y="34171"/>
                  </a:moveTo>
                  <a:lnTo>
                    <a:pt x="10413" y="34171"/>
                  </a:lnTo>
                  <a:lnTo>
                    <a:pt x="10413" y="117144"/>
                  </a:lnTo>
                  <a:lnTo>
                    <a:pt x="9392" y="117144"/>
                  </a:lnTo>
                  <a:close/>
                  <a:moveTo>
                    <a:pt x="71288" y="33788"/>
                  </a:moveTo>
                  <a:lnTo>
                    <a:pt x="72306" y="33788"/>
                  </a:lnTo>
                  <a:lnTo>
                    <a:pt x="72306" y="116760"/>
                  </a:lnTo>
                  <a:lnTo>
                    <a:pt x="71288" y="116760"/>
                  </a:lnTo>
                  <a:close/>
                  <a:moveTo>
                    <a:pt x="26390" y="32325"/>
                  </a:moveTo>
                  <a:cubicBezTo>
                    <a:pt x="27649" y="31872"/>
                    <a:pt x="28854" y="37829"/>
                    <a:pt x="29617" y="48348"/>
                  </a:cubicBezTo>
                  <a:cubicBezTo>
                    <a:pt x="30215" y="56464"/>
                    <a:pt x="30526" y="66462"/>
                    <a:pt x="30501" y="76702"/>
                  </a:cubicBezTo>
                  <a:lnTo>
                    <a:pt x="23372" y="76702"/>
                  </a:lnTo>
                  <a:cubicBezTo>
                    <a:pt x="23357" y="85480"/>
                    <a:pt x="23675" y="93980"/>
                    <a:pt x="24252" y="100354"/>
                  </a:cubicBezTo>
                  <a:cubicBezTo>
                    <a:pt x="24796" y="106485"/>
                    <a:pt x="25563" y="109898"/>
                    <a:pt x="26365" y="109724"/>
                  </a:cubicBezTo>
                  <a:cubicBezTo>
                    <a:pt x="26761" y="109724"/>
                    <a:pt x="27157" y="108958"/>
                    <a:pt x="27532" y="107530"/>
                  </a:cubicBezTo>
                  <a:cubicBezTo>
                    <a:pt x="27885" y="106136"/>
                    <a:pt x="28218" y="104151"/>
                    <a:pt x="28515" y="101678"/>
                  </a:cubicBezTo>
                  <a:cubicBezTo>
                    <a:pt x="28857" y="98090"/>
                    <a:pt x="29151" y="94014"/>
                    <a:pt x="29384" y="89556"/>
                  </a:cubicBezTo>
                  <a:lnTo>
                    <a:pt x="30239" y="94363"/>
                  </a:lnTo>
                  <a:cubicBezTo>
                    <a:pt x="29996" y="99588"/>
                    <a:pt x="29663" y="104290"/>
                    <a:pt x="29257" y="108296"/>
                  </a:cubicBezTo>
                  <a:cubicBezTo>
                    <a:pt x="28896" y="111814"/>
                    <a:pt x="28476" y="114601"/>
                    <a:pt x="28016" y="116482"/>
                  </a:cubicBezTo>
                  <a:cubicBezTo>
                    <a:pt x="27514" y="118398"/>
                    <a:pt x="26984" y="119303"/>
                    <a:pt x="26450" y="119234"/>
                  </a:cubicBezTo>
                  <a:cubicBezTo>
                    <a:pt x="25302" y="120000"/>
                    <a:pt x="24185" y="115228"/>
                    <a:pt x="23421" y="106206"/>
                  </a:cubicBezTo>
                  <a:cubicBezTo>
                    <a:pt x="22711" y="97985"/>
                    <a:pt x="22318" y="87257"/>
                    <a:pt x="22325" y="76180"/>
                  </a:cubicBezTo>
                  <a:cubicBezTo>
                    <a:pt x="22318" y="65974"/>
                    <a:pt x="22643" y="56081"/>
                    <a:pt x="23244" y="48070"/>
                  </a:cubicBezTo>
                  <a:cubicBezTo>
                    <a:pt x="23979" y="37724"/>
                    <a:pt x="25157" y="31837"/>
                    <a:pt x="26390" y="32325"/>
                  </a:cubicBezTo>
                  <a:close/>
                  <a:moveTo>
                    <a:pt x="102136" y="32081"/>
                  </a:moveTo>
                  <a:cubicBezTo>
                    <a:pt x="103291" y="31768"/>
                    <a:pt x="104401" y="36819"/>
                    <a:pt x="105165" y="45875"/>
                  </a:cubicBezTo>
                  <a:cubicBezTo>
                    <a:pt x="105886" y="54026"/>
                    <a:pt x="106278" y="64790"/>
                    <a:pt x="106261" y="75901"/>
                  </a:cubicBezTo>
                  <a:cubicBezTo>
                    <a:pt x="106271" y="87222"/>
                    <a:pt x="105857" y="98090"/>
                    <a:pt x="105105" y="106206"/>
                  </a:cubicBezTo>
                  <a:cubicBezTo>
                    <a:pt x="104341" y="114879"/>
                    <a:pt x="103260" y="119617"/>
                    <a:pt x="102136" y="119234"/>
                  </a:cubicBezTo>
                  <a:cubicBezTo>
                    <a:pt x="101008" y="119652"/>
                    <a:pt x="99919" y="114879"/>
                    <a:pt x="99152" y="106206"/>
                  </a:cubicBezTo>
                  <a:cubicBezTo>
                    <a:pt x="98403" y="98090"/>
                    <a:pt x="97986" y="87222"/>
                    <a:pt x="97996" y="75901"/>
                  </a:cubicBezTo>
                  <a:cubicBezTo>
                    <a:pt x="97986" y="64859"/>
                    <a:pt x="98375" y="54165"/>
                    <a:pt x="99092" y="45980"/>
                  </a:cubicBezTo>
                  <a:cubicBezTo>
                    <a:pt x="99863" y="36888"/>
                    <a:pt x="100976" y="31803"/>
                    <a:pt x="102136" y="32081"/>
                  </a:cubicBezTo>
                  <a:close/>
                  <a:moveTo>
                    <a:pt x="92843" y="32081"/>
                  </a:moveTo>
                  <a:cubicBezTo>
                    <a:pt x="93355" y="32046"/>
                    <a:pt x="93868" y="32882"/>
                    <a:pt x="94359" y="34554"/>
                  </a:cubicBezTo>
                  <a:cubicBezTo>
                    <a:pt x="94805" y="36017"/>
                    <a:pt x="95225" y="38247"/>
                    <a:pt x="95600" y="41173"/>
                  </a:cubicBezTo>
                  <a:cubicBezTo>
                    <a:pt x="95939" y="43994"/>
                    <a:pt x="96222" y="47512"/>
                    <a:pt x="96434" y="51448"/>
                  </a:cubicBezTo>
                  <a:lnTo>
                    <a:pt x="95625" y="56673"/>
                  </a:lnTo>
                  <a:cubicBezTo>
                    <a:pt x="94964" y="47129"/>
                    <a:pt x="93893" y="41695"/>
                    <a:pt x="92769" y="42078"/>
                  </a:cubicBezTo>
                  <a:cubicBezTo>
                    <a:pt x="91871" y="41834"/>
                    <a:pt x="91001" y="45318"/>
                    <a:pt x="90358" y="51866"/>
                  </a:cubicBezTo>
                  <a:cubicBezTo>
                    <a:pt x="89736" y="57997"/>
                    <a:pt x="89389" y="66566"/>
                    <a:pt x="89400" y="75518"/>
                  </a:cubicBezTo>
                  <a:cubicBezTo>
                    <a:pt x="89400" y="81509"/>
                    <a:pt x="89552" y="87396"/>
                    <a:pt x="89849" y="92551"/>
                  </a:cubicBezTo>
                  <a:cubicBezTo>
                    <a:pt x="90135" y="98055"/>
                    <a:pt x="90566" y="102583"/>
                    <a:pt x="91090" y="105579"/>
                  </a:cubicBezTo>
                  <a:cubicBezTo>
                    <a:pt x="91616" y="108505"/>
                    <a:pt x="92207" y="110038"/>
                    <a:pt x="92804" y="110003"/>
                  </a:cubicBezTo>
                  <a:cubicBezTo>
                    <a:pt x="93924" y="110177"/>
                    <a:pt x="94985" y="104743"/>
                    <a:pt x="95663" y="95408"/>
                  </a:cubicBezTo>
                  <a:lnTo>
                    <a:pt x="96469" y="100877"/>
                  </a:lnTo>
                  <a:cubicBezTo>
                    <a:pt x="96088" y="106868"/>
                    <a:pt x="95561" y="111675"/>
                    <a:pt x="94942" y="114810"/>
                  </a:cubicBezTo>
                  <a:cubicBezTo>
                    <a:pt x="94260" y="118154"/>
                    <a:pt x="93511" y="119861"/>
                    <a:pt x="92754" y="119756"/>
                  </a:cubicBezTo>
                  <a:cubicBezTo>
                    <a:pt x="91595" y="119965"/>
                    <a:pt x="90475" y="115263"/>
                    <a:pt x="89651" y="106729"/>
                  </a:cubicBezTo>
                  <a:cubicBezTo>
                    <a:pt x="88838" y="98891"/>
                    <a:pt x="88385" y="87849"/>
                    <a:pt x="88407" y="76284"/>
                  </a:cubicBezTo>
                  <a:cubicBezTo>
                    <a:pt x="88407" y="68447"/>
                    <a:pt x="88608" y="60714"/>
                    <a:pt x="88990" y="53922"/>
                  </a:cubicBezTo>
                  <a:cubicBezTo>
                    <a:pt x="89368" y="47094"/>
                    <a:pt x="89916" y="41521"/>
                    <a:pt x="90581" y="37794"/>
                  </a:cubicBezTo>
                  <a:cubicBezTo>
                    <a:pt x="91277" y="33962"/>
                    <a:pt x="92055" y="31977"/>
                    <a:pt x="92843" y="32081"/>
                  </a:cubicBezTo>
                  <a:close/>
                  <a:moveTo>
                    <a:pt x="34227" y="31837"/>
                  </a:moveTo>
                  <a:cubicBezTo>
                    <a:pt x="35057" y="32569"/>
                    <a:pt x="35828" y="36679"/>
                    <a:pt x="36376" y="43263"/>
                  </a:cubicBezTo>
                  <a:lnTo>
                    <a:pt x="35732" y="50299"/>
                  </a:lnTo>
                  <a:cubicBezTo>
                    <a:pt x="35319" y="45492"/>
                    <a:pt x="34746" y="42531"/>
                    <a:pt x="34128" y="42078"/>
                  </a:cubicBezTo>
                  <a:cubicBezTo>
                    <a:pt x="33813" y="42044"/>
                    <a:pt x="33505" y="43263"/>
                    <a:pt x="33272" y="45492"/>
                  </a:cubicBezTo>
                  <a:cubicBezTo>
                    <a:pt x="33053" y="47477"/>
                    <a:pt x="32926" y="50369"/>
                    <a:pt x="32922" y="53399"/>
                  </a:cubicBezTo>
                  <a:cubicBezTo>
                    <a:pt x="32933" y="56255"/>
                    <a:pt x="33035" y="59007"/>
                    <a:pt x="33209" y="61202"/>
                  </a:cubicBezTo>
                  <a:cubicBezTo>
                    <a:pt x="33573" y="64859"/>
                    <a:pt x="33993" y="67820"/>
                    <a:pt x="34453" y="69945"/>
                  </a:cubicBezTo>
                  <a:cubicBezTo>
                    <a:pt x="35040" y="72732"/>
                    <a:pt x="35570" y="76772"/>
                    <a:pt x="36005" y="81753"/>
                  </a:cubicBezTo>
                  <a:cubicBezTo>
                    <a:pt x="36263" y="85550"/>
                    <a:pt x="36400" y="90113"/>
                    <a:pt x="36400" y="94781"/>
                  </a:cubicBezTo>
                  <a:cubicBezTo>
                    <a:pt x="36408" y="101260"/>
                    <a:pt x="36160" y="107530"/>
                    <a:pt x="35718" y="112058"/>
                  </a:cubicBezTo>
                  <a:cubicBezTo>
                    <a:pt x="35262" y="116726"/>
                    <a:pt x="34644" y="119268"/>
                    <a:pt x="34004" y="119094"/>
                  </a:cubicBezTo>
                  <a:cubicBezTo>
                    <a:pt x="33548" y="119094"/>
                    <a:pt x="33099" y="118014"/>
                    <a:pt x="32689" y="115959"/>
                  </a:cubicBezTo>
                  <a:cubicBezTo>
                    <a:pt x="32286" y="113974"/>
                    <a:pt x="31933" y="111048"/>
                    <a:pt x="31657" y="107390"/>
                  </a:cubicBezTo>
                  <a:lnTo>
                    <a:pt x="32304" y="99727"/>
                  </a:lnTo>
                  <a:cubicBezTo>
                    <a:pt x="32693" y="105231"/>
                    <a:pt x="33301" y="108610"/>
                    <a:pt x="33954" y="108958"/>
                  </a:cubicBezTo>
                  <a:cubicBezTo>
                    <a:pt x="34340" y="109062"/>
                    <a:pt x="34711" y="107634"/>
                    <a:pt x="34997" y="104917"/>
                  </a:cubicBezTo>
                  <a:cubicBezTo>
                    <a:pt x="35269" y="102479"/>
                    <a:pt x="35428" y="98926"/>
                    <a:pt x="35432" y="95164"/>
                  </a:cubicBezTo>
                  <a:cubicBezTo>
                    <a:pt x="35432" y="92168"/>
                    <a:pt x="35329" y="89277"/>
                    <a:pt x="35146" y="86978"/>
                  </a:cubicBezTo>
                  <a:cubicBezTo>
                    <a:pt x="34782" y="83356"/>
                    <a:pt x="34361" y="80360"/>
                    <a:pt x="33905" y="78131"/>
                  </a:cubicBezTo>
                  <a:cubicBezTo>
                    <a:pt x="33343" y="75518"/>
                    <a:pt x="32841" y="71687"/>
                    <a:pt x="32438" y="66810"/>
                  </a:cubicBezTo>
                  <a:cubicBezTo>
                    <a:pt x="32177" y="63048"/>
                    <a:pt x="32042" y="58450"/>
                    <a:pt x="32053" y="53817"/>
                  </a:cubicBezTo>
                  <a:cubicBezTo>
                    <a:pt x="32039" y="47861"/>
                    <a:pt x="32265" y="42148"/>
                    <a:pt x="32675" y="38073"/>
                  </a:cubicBezTo>
                  <a:cubicBezTo>
                    <a:pt x="33092" y="33893"/>
                    <a:pt x="33650" y="31628"/>
                    <a:pt x="34227" y="31837"/>
                  </a:cubicBezTo>
                  <a:close/>
                  <a:moveTo>
                    <a:pt x="2584" y="31837"/>
                  </a:moveTo>
                  <a:cubicBezTo>
                    <a:pt x="3411" y="32639"/>
                    <a:pt x="4175" y="36714"/>
                    <a:pt x="4722" y="43263"/>
                  </a:cubicBezTo>
                  <a:lnTo>
                    <a:pt x="4065" y="50299"/>
                  </a:lnTo>
                  <a:cubicBezTo>
                    <a:pt x="3655" y="45492"/>
                    <a:pt x="3086" y="42566"/>
                    <a:pt x="2474" y="42078"/>
                  </a:cubicBezTo>
                  <a:cubicBezTo>
                    <a:pt x="2156" y="42044"/>
                    <a:pt x="1849" y="43263"/>
                    <a:pt x="1615" y="45492"/>
                  </a:cubicBezTo>
                  <a:cubicBezTo>
                    <a:pt x="1396" y="47477"/>
                    <a:pt x="1269" y="50369"/>
                    <a:pt x="1269" y="53399"/>
                  </a:cubicBezTo>
                  <a:cubicBezTo>
                    <a:pt x="1280" y="56255"/>
                    <a:pt x="1379" y="59007"/>
                    <a:pt x="1555" y="61202"/>
                  </a:cubicBezTo>
                  <a:cubicBezTo>
                    <a:pt x="1916" y="64859"/>
                    <a:pt x="2336" y="67820"/>
                    <a:pt x="2796" y="69945"/>
                  </a:cubicBezTo>
                  <a:cubicBezTo>
                    <a:pt x="3383" y="72732"/>
                    <a:pt x="3906" y="76737"/>
                    <a:pt x="4337" y="81753"/>
                  </a:cubicBezTo>
                  <a:cubicBezTo>
                    <a:pt x="4606" y="85515"/>
                    <a:pt x="4747" y="90078"/>
                    <a:pt x="4747" y="94781"/>
                  </a:cubicBezTo>
                  <a:cubicBezTo>
                    <a:pt x="4754" y="101295"/>
                    <a:pt x="4503" y="107565"/>
                    <a:pt x="4051" y="112058"/>
                  </a:cubicBezTo>
                  <a:cubicBezTo>
                    <a:pt x="3598" y="116760"/>
                    <a:pt x="2987" y="119303"/>
                    <a:pt x="2351" y="119094"/>
                  </a:cubicBezTo>
                  <a:cubicBezTo>
                    <a:pt x="1895" y="119094"/>
                    <a:pt x="1442" y="118014"/>
                    <a:pt x="1032" y="115959"/>
                  </a:cubicBezTo>
                  <a:cubicBezTo>
                    <a:pt x="629" y="113974"/>
                    <a:pt x="279" y="111048"/>
                    <a:pt x="0" y="107390"/>
                  </a:cubicBezTo>
                  <a:lnTo>
                    <a:pt x="647" y="99727"/>
                  </a:lnTo>
                  <a:cubicBezTo>
                    <a:pt x="1039" y="105231"/>
                    <a:pt x="1644" y="108610"/>
                    <a:pt x="2301" y="108958"/>
                  </a:cubicBezTo>
                  <a:cubicBezTo>
                    <a:pt x="2683" y="109062"/>
                    <a:pt x="3058" y="107634"/>
                    <a:pt x="3344" y="104917"/>
                  </a:cubicBezTo>
                  <a:cubicBezTo>
                    <a:pt x="3616" y="102479"/>
                    <a:pt x="3775" y="98926"/>
                    <a:pt x="3779" y="95164"/>
                  </a:cubicBezTo>
                  <a:cubicBezTo>
                    <a:pt x="3775" y="92168"/>
                    <a:pt x="3676" y="89277"/>
                    <a:pt x="3492" y="86978"/>
                  </a:cubicBezTo>
                  <a:cubicBezTo>
                    <a:pt x="3125" y="83321"/>
                    <a:pt x="2708" y="80360"/>
                    <a:pt x="2248" y="78131"/>
                  </a:cubicBezTo>
                  <a:cubicBezTo>
                    <a:pt x="1693" y="75483"/>
                    <a:pt x="1195" y="71617"/>
                    <a:pt x="795" y="66810"/>
                  </a:cubicBezTo>
                  <a:cubicBezTo>
                    <a:pt x="534" y="63048"/>
                    <a:pt x="399" y="58450"/>
                    <a:pt x="410" y="53817"/>
                  </a:cubicBezTo>
                  <a:cubicBezTo>
                    <a:pt x="392" y="47861"/>
                    <a:pt x="619" y="42113"/>
                    <a:pt x="1032" y="38073"/>
                  </a:cubicBezTo>
                  <a:cubicBezTo>
                    <a:pt x="1446" y="33858"/>
                    <a:pt x="2008" y="31594"/>
                    <a:pt x="2584" y="31837"/>
                  </a:cubicBezTo>
                  <a:close/>
                  <a:moveTo>
                    <a:pt x="111874" y="31698"/>
                  </a:moveTo>
                  <a:cubicBezTo>
                    <a:pt x="112252" y="31663"/>
                    <a:pt x="112623" y="32464"/>
                    <a:pt x="112969" y="34032"/>
                  </a:cubicBezTo>
                  <a:cubicBezTo>
                    <a:pt x="113291" y="35390"/>
                    <a:pt x="113581" y="37515"/>
                    <a:pt x="113814" y="40267"/>
                  </a:cubicBezTo>
                  <a:cubicBezTo>
                    <a:pt x="114072" y="43611"/>
                    <a:pt x="114267" y="47443"/>
                    <a:pt x="114383" y="51588"/>
                  </a:cubicBezTo>
                  <a:cubicBezTo>
                    <a:pt x="114670" y="45631"/>
                    <a:pt x="115097" y="40511"/>
                    <a:pt x="115627" y="36749"/>
                  </a:cubicBezTo>
                  <a:cubicBezTo>
                    <a:pt x="116115" y="33440"/>
                    <a:pt x="116684" y="31663"/>
                    <a:pt x="117268" y="31698"/>
                  </a:cubicBezTo>
                  <a:cubicBezTo>
                    <a:pt x="117780" y="31559"/>
                    <a:pt x="118289" y="33057"/>
                    <a:pt x="118720" y="35983"/>
                  </a:cubicBezTo>
                  <a:cubicBezTo>
                    <a:pt x="119141" y="38909"/>
                    <a:pt x="119466" y="43158"/>
                    <a:pt x="119653" y="48070"/>
                  </a:cubicBezTo>
                  <a:cubicBezTo>
                    <a:pt x="119894" y="55594"/>
                    <a:pt x="120000" y="63570"/>
                    <a:pt x="119961" y="71478"/>
                  </a:cubicBezTo>
                  <a:lnTo>
                    <a:pt x="119961" y="116760"/>
                  </a:lnTo>
                  <a:lnTo>
                    <a:pt x="118918" y="116760"/>
                  </a:lnTo>
                  <a:lnTo>
                    <a:pt x="118918" y="71478"/>
                  </a:lnTo>
                  <a:cubicBezTo>
                    <a:pt x="118954" y="65312"/>
                    <a:pt x="118890" y="59112"/>
                    <a:pt x="118731" y="53155"/>
                  </a:cubicBezTo>
                  <a:cubicBezTo>
                    <a:pt x="118618" y="49811"/>
                    <a:pt x="118399" y="46955"/>
                    <a:pt x="118112" y="45074"/>
                  </a:cubicBezTo>
                  <a:cubicBezTo>
                    <a:pt x="117801" y="42984"/>
                    <a:pt x="117437" y="41939"/>
                    <a:pt x="117070" y="42078"/>
                  </a:cubicBezTo>
                  <a:cubicBezTo>
                    <a:pt x="116582" y="42009"/>
                    <a:pt x="116105" y="43611"/>
                    <a:pt x="115712" y="46642"/>
                  </a:cubicBezTo>
                  <a:cubicBezTo>
                    <a:pt x="115306" y="49637"/>
                    <a:pt x="114995" y="53852"/>
                    <a:pt x="114818" y="58729"/>
                  </a:cubicBezTo>
                  <a:cubicBezTo>
                    <a:pt x="114585" y="67193"/>
                    <a:pt x="114489" y="75971"/>
                    <a:pt x="114535" y="84749"/>
                  </a:cubicBezTo>
                  <a:lnTo>
                    <a:pt x="114535" y="117283"/>
                  </a:lnTo>
                  <a:lnTo>
                    <a:pt x="113528" y="117283"/>
                  </a:lnTo>
                  <a:lnTo>
                    <a:pt x="113528" y="74752"/>
                  </a:lnTo>
                  <a:cubicBezTo>
                    <a:pt x="113556" y="67924"/>
                    <a:pt x="113500" y="61097"/>
                    <a:pt x="113355" y="54444"/>
                  </a:cubicBezTo>
                  <a:cubicBezTo>
                    <a:pt x="113242" y="50926"/>
                    <a:pt x="113022" y="47861"/>
                    <a:pt x="112733" y="45736"/>
                  </a:cubicBezTo>
                  <a:cubicBezTo>
                    <a:pt x="112418" y="43611"/>
                    <a:pt x="112050" y="42496"/>
                    <a:pt x="111676" y="42601"/>
                  </a:cubicBezTo>
                  <a:cubicBezTo>
                    <a:pt x="111202" y="42601"/>
                    <a:pt x="110735" y="44134"/>
                    <a:pt x="110347" y="47025"/>
                  </a:cubicBezTo>
                  <a:cubicBezTo>
                    <a:pt x="109937" y="49986"/>
                    <a:pt x="109622" y="54165"/>
                    <a:pt x="109438" y="59007"/>
                  </a:cubicBezTo>
                  <a:cubicBezTo>
                    <a:pt x="109208" y="66462"/>
                    <a:pt x="109106" y="74299"/>
                    <a:pt x="109141" y="82171"/>
                  </a:cubicBezTo>
                  <a:lnTo>
                    <a:pt x="109141" y="117283"/>
                  </a:lnTo>
                  <a:lnTo>
                    <a:pt x="108123" y="117283"/>
                  </a:lnTo>
                  <a:lnTo>
                    <a:pt x="108134" y="33788"/>
                  </a:lnTo>
                  <a:lnTo>
                    <a:pt x="109155" y="33788"/>
                  </a:lnTo>
                  <a:lnTo>
                    <a:pt x="109155" y="48070"/>
                  </a:lnTo>
                  <a:cubicBezTo>
                    <a:pt x="109445" y="43541"/>
                    <a:pt x="109816" y="39605"/>
                    <a:pt x="110248" y="36505"/>
                  </a:cubicBezTo>
                  <a:cubicBezTo>
                    <a:pt x="110739" y="33370"/>
                    <a:pt x="111301" y="31698"/>
                    <a:pt x="111874" y="31698"/>
                  </a:cubicBezTo>
                  <a:close/>
                  <a:moveTo>
                    <a:pt x="41918" y="31698"/>
                  </a:moveTo>
                  <a:cubicBezTo>
                    <a:pt x="42293" y="31663"/>
                    <a:pt x="42668" y="32464"/>
                    <a:pt x="43010" y="34032"/>
                  </a:cubicBezTo>
                  <a:cubicBezTo>
                    <a:pt x="43332" y="35425"/>
                    <a:pt x="43622" y="37585"/>
                    <a:pt x="43855" y="40267"/>
                  </a:cubicBezTo>
                  <a:cubicBezTo>
                    <a:pt x="44113" y="43646"/>
                    <a:pt x="44304" y="47477"/>
                    <a:pt x="44428" y="51588"/>
                  </a:cubicBezTo>
                  <a:cubicBezTo>
                    <a:pt x="44714" y="45631"/>
                    <a:pt x="45142" y="40511"/>
                    <a:pt x="45668" y="36749"/>
                  </a:cubicBezTo>
                  <a:cubicBezTo>
                    <a:pt x="46160" y="33440"/>
                    <a:pt x="46729" y="31663"/>
                    <a:pt x="47309" y="31698"/>
                  </a:cubicBezTo>
                  <a:cubicBezTo>
                    <a:pt x="47825" y="31594"/>
                    <a:pt x="48330" y="33091"/>
                    <a:pt x="48765" y="35983"/>
                  </a:cubicBezTo>
                  <a:cubicBezTo>
                    <a:pt x="49178" y="38978"/>
                    <a:pt x="49504" y="43193"/>
                    <a:pt x="49694" y="48070"/>
                  </a:cubicBezTo>
                  <a:cubicBezTo>
                    <a:pt x="49928" y="55628"/>
                    <a:pt x="50027" y="63570"/>
                    <a:pt x="49995" y="71478"/>
                  </a:cubicBezTo>
                  <a:lnTo>
                    <a:pt x="49995" y="116760"/>
                  </a:lnTo>
                  <a:lnTo>
                    <a:pt x="48963" y="116760"/>
                  </a:lnTo>
                  <a:lnTo>
                    <a:pt x="48963" y="71478"/>
                  </a:lnTo>
                  <a:cubicBezTo>
                    <a:pt x="48995" y="65312"/>
                    <a:pt x="48931" y="59112"/>
                    <a:pt x="48775" y="53155"/>
                  </a:cubicBezTo>
                  <a:cubicBezTo>
                    <a:pt x="48659" y="49846"/>
                    <a:pt x="48440" y="46990"/>
                    <a:pt x="48153" y="45074"/>
                  </a:cubicBezTo>
                  <a:cubicBezTo>
                    <a:pt x="47842" y="43019"/>
                    <a:pt x="47482" y="41974"/>
                    <a:pt x="47111" y="42078"/>
                  </a:cubicBezTo>
                  <a:cubicBezTo>
                    <a:pt x="46623" y="42009"/>
                    <a:pt x="46149" y="43611"/>
                    <a:pt x="45757" y="46642"/>
                  </a:cubicBezTo>
                  <a:cubicBezTo>
                    <a:pt x="45350" y="49637"/>
                    <a:pt x="45039" y="53852"/>
                    <a:pt x="44863" y="58729"/>
                  </a:cubicBezTo>
                  <a:cubicBezTo>
                    <a:pt x="44622" y="67158"/>
                    <a:pt x="44523" y="75971"/>
                    <a:pt x="44576" y="84749"/>
                  </a:cubicBezTo>
                  <a:lnTo>
                    <a:pt x="44576" y="117283"/>
                  </a:lnTo>
                  <a:lnTo>
                    <a:pt x="43558" y="117283"/>
                  </a:lnTo>
                  <a:lnTo>
                    <a:pt x="43558" y="74752"/>
                  </a:lnTo>
                  <a:cubicBezTo>
                    <a:pt x="43594" y="67924"/>
                    <a:pt x="43530" y="61097"/>
                    <a:pt x="43371" y="54444"/>
                  </a:cubicBezTo>
                  <a:cubicBezTo>
                    <a:pt x="43261" y="50891"/>
                    <a:pt x="43042" y="47861"/>
                    <a:pt x="42749" y="45736"/>
                  </a:cubicBezTo>
                  <a:cubicBezTo>
                    <a:pt x="42438" y="43611"/>
                    <a:pt x="42067" y="42496"/>
                    <a:pt x="41695" y="42601"/>
                  </a:cubicBezTo>
                  <a:cubicBezTo>
                    <a:pt x="41222" y="42601"/>
                    <a:pt x="40762" y="44134"/>
                    <a:pt x="40377" y="47025"/>
                  </a:cubicBezTo>
                  <a:cubicBezTo>
                    <a:pt x="39967" y="49986"/>
                    <a:pt x="39652" y="54165"/>
                    <a:pt x="39472" y="59007"/>
                  </a:cubicBezTo>
                  <a:cubicBezTo>
                    <a:pt x="39239" y="66462"/>
                    <a:pt x="39136" y="74299"/>
                    <a:pt x="39172" y="82171"/>
                  </a:cubicBezTo>
                  <a:lnTo>
                    <a:pt x="39172" y="117283"/>
                  </a:lnTo>
                  <a:lnTo>
                    <a:pt x="38154" y="117283"/>
                  </a:lnTo>
                  <a:lnTo>
                    <a:pt x="38178" y="33788"/>
                  </a:lnTo>
                  <a:lnTo>
                    <a:pt x="39196" y="33788"/>
                  </a:lnTo>
                  <a:lnTo>
                    <a:pt x="39196" y="48070"/>
                  </a:lnTo>
                  <a:cubicBezTo>
                    <a:pt x="39490" y="43541"/>
                    <a:pt x="39861" y="39605"/>
                    <a:pt x="40292" y="36505"/>
                  </a:cubicBezTo>
                  <a:cubicBezTo>
                    <a:pt x="40780" y="33335"/>
                    <a:pt x="41342" y="31663"/>
                    <a:pt x="41918" y="31698"/>
                  </a:cubicBezTo>
                  <a:close/>
                  <a:moveTo>
                    <a:pt x="66343" y="31419"/>
                  </a:moveTo>
                  <a:cubicBezTo>
                    <a:pt x="66901" y="31315"/>
                    <a:pt x="67449" y="32952"/>
                    <a:pt x="67919" y="36122"/>
                  </a:cubicBezTo>
                  <a:cubicBezTo>
                    <a:pt x="68379" y="39257"/>
                    <a:pt x="68732" y="43785"/>
                    <a:pt x="68937" y="49115"/>
                  </a:cubicBezTo>
                  <a:cubicBezTo>
                    <a:pt x="69192" y="57161"/>
                    <a:pt x="69302" y="65625"/>
                    <a:pt x="69263" y="74090"/>
                  </a:cubicBezTo>
                  <a:lnTo>
                    <a:pt x="69263" y="116760"/>
                  </a:lnTo>
                  <a:lnTo>
                    <a:pt x="68245" y="116760"/>
                  </a:lnTo>
                  <a:lnTo>
                    <a:pt x="68245" y="77747"/>
                  </a:lnTo>
                  <a:cubicBezTo>
                    <a:pt x="68266" y="71338"/>
                    <a:pt x="68227" y="64929"/>
                    <a:pt x="68132" y="58624"/>
                  </a:cubicBezTo>
                  <a:cubicBezTo>
                    <a:pt x="68057" y="53573"/>
                    <a:pt x="67817" y="48975"/>
                    <a:pt x="67449" y="45597"/>
                  </a:cubicBezTo>
                  <a:cubicBezTo>
                    <a:pt x="67071" y="42705"/>
                    <a:pt x="66612" y="41242"/>
                    <a:pt x="66145" y="41451"/>
                  </a:cubicBezTo>
                  <a:cubicBezTo>
                    <a:pt x="65530" y="41382"/>
                    <a:pt x="64940" y="43715"/>
                    <a:pt x="64480" y="47965"/>
                  </a:cubicBezTo>
                  <a:cubicBezTo>
                    <a:pt x="64003" y="51936"/>
                    <a:pt x="63667" y="57475"/>
                    <a:pt x="63522" y="63675"/>
                  </a:cubicBezTo>
                  <a:cubicBezTo>
                    <a:pt x="63399" y="71164"/>
                    <a:pt x="63349" y="78723"/>
                    <a:pt x="63374" y="86316"/>
                  </a:cubicBezTo>
                  <a:lnTo>
                    <a:pt x="63374" y="116760"/>
                  </a:lnTo>
                  <a:lnTo>
                    <a:pt x="62356" y="116760"/>
                  </a:lnTo>
                  <a:lnTo>
                    <a:pt x="62356" y="33753"/>
                  </a:lnTo>
                  <a:lnTo>
                    <a:pt x="63374" y="33753"/>
                  </a:lnTo>
                  <a:lnTo>
                    <a:pt x="63374" y="48592"/>
                  </a:lnTo>
                  <a:cubicBezTo>
                    <a:pt x="63731" y="43332"/>
                    <a:pt x="64194" y="38874"/>
                    <a:pt x="64728" y="35599"/>
                  </a:cubicBezTo>
                  <a:cubicBezTo>
                    <a:pt x="65226" y="32848"/>
                    <a:pt x="65781" y="31419"/>
                    <a:pt x="66343" y="31419"/>
                  </a:cubicBezTo>
                  <a:close/>
                  <a:moveTo>
                    <a:pt x="78156" y="31176"/>
                  </a:moveTo>
                  <a:cubicBezTo>
                    <a:pt x="78771" y="31106"/>
                    <a:pt x="79375" y="32569"/>
                    <a:pt x="79923" y="35460"/>
                  </a:cubicBezTo>
                  <a:cubicBezTo>
                    <a:pt x="80471" y="38630"/>
                    <a:pt x="80941" y="43089"/>
                    <a:pt x="81302" y="48453"/>
                  </a:cubicBezTo>
                  <a:lnTo>
                    <a:pt x="81302" y="33788"/>
                  </a:lnTo>
                  <a:lnTo>
                    <a:pt x="82320" y="33788"/>
                  </a:lnTo>
                  <a:lnTo>
                    <a:pt x="82320" y="116760"/>
                  </a:lnTo>
                  <a:lnTo>
                    <a:pt x="81312" y="116760"/>
                  </a:lnTo>
                  <a:lnTo>
                    <a:pt x="81312" y="102444"/>
                  </a:lnTo>
                  <a:cubicBezTo>
                    <a:pt x="80927" y="107530"/>
                    <a:pt x="80439" y="111710"/>
                    <a:pt x="79885" y="114670"/>
                  </a:cubicBezTo>
                  <a:cubicBezTo>
                    <a:pt x="79340" y="117527"/>
                    <a:pt x="78739" y="118955"/>
                    <a:pt x="78131" y="118816"/>
                  </a:cubicBezTo>
                  <a:cubicBezTo>
                    <a:pt x="77046" y="118885"/>
                    <a:pt x="76003" y="114183"/>
                    <a:pt x="75265" y="105823"/>
                  </a:cubicBezTo>
                  <a:cubicBezTo>
                    <a:pt x="74459" y="97672"/>
                    <a:pt x="74010" y="86456"/>
                    <a:pt x="74020" y="74752"/>
                  </a:cubicBezTo>
                  <a:cubicBezTo>
                    <a:pt x="74010" y="63187"/>
                    <a:pt x="74459" y="52110"/>
                    <a:pt x="75265" y="44168"/>
                  </a:cubicBezTo>
                  <a:cubicBezTo>
                    <a:pt x="76007" y="35739"/>
                    <a:pt x="77060" y="31001"/>
                    <a:pt x="78156" y="31176"/>
                  </a:cubicBezTo>
                  <a:close/>
                  <a:moveTo>
                    <a:pt x="55944" y="31176"/>
                  </a:moveTo>
                  <a:cubicBezTo>
                    <a:pt x="56555" y="31106"/>
                    <a:pt x="57163" y="32569"/>
                    <a:pt x="57708" y="35460"/>
                  </a:cubicBezTo>
                  <a:cubicBezTo>
                    <a:pt x="58259" y="38630"/>
                    <a:pt x="58729" y="43054"/>
                    <a:pt x="59086" y="48453"/>
                  </a:cubicBezTo>
                  <a:lnTo>
                    <a:pt x="59086" y="33788"/>
                  </a:lnTo>
                  <a:lnTo>
                    <a:pt x="60108" y="33788"/>
                  </a:lnTo>
                  <a:lnTo>
                    <a:pt x="60108" y="116760"/>
                  </a:lnTo>
                  <a:lnTo>
                    <a:pt x="59100" y="116760"/>
                  </a:lnTo>
                  <a:lnTo>
                    <a:pt x="59100" y="102444"/>
                  </a:lnTo>
                  <a:cubicBezTo>
                    <a:pt x="58715" y="107565"/>
                    <a:pt x="58227" y="111745"/>
                    <a:pt x="57672" y="114670"/>
                  </a:cubicBezTo>
                  <a:cubicBezTo>
                    <a:pt x="57128" y="117527"/>
                    <a:pt x="56527" y="118955"/>
                    <a:pt x="55919" y="118816"/>
                  </a:cubicBezTo>
                  <a:cubicBezTo>
                    <a:pt x="54830" y="118885"/>
                    <a:pt x="53791" y="114183"/>
                    <a:pt x="53049" y="105823"/>
                  </a:cubicBezTo>
                  <a:cubicBezTo>
                    <a:pt x="52247" y="97672"/>
                    <a:pt x="51798" y="86456"/>
                    <a:pt x="51808" y="74752"/>
                  </a:cubicBezTo>
                  <a:cubicBezTo>
                    <a:pt x="51801" y="63187"/>
                    <a:pt x="52254" y="52145"/>
                    <a:pt x="53049" y="44168"/>
                  </a:cubicBezTo>
                  <a:cubicBezTo>
                    <a:pt x="53798" y="35774"/>
                    <a:pt x="54848" y="31036"/>
                    <a:pt x="55944" y="31176"/>
                  </a:cubicBezTo>
                  <a:close/>
                  <a:moveTo>
                    <a:pt x="6373" y="2160"/>
                  </a:moveTo>
                  <a:lnTo>
                    <a:pt x="7395" y="2160"/>
                  </a:lnTo>
                  <a:lnTo>
                    <a:pt x="7395" y="117144"/>
                  </a:lnTo>
                  <a:lnTo>
                    <a:pt x="6373" y="117144"/>
                  </a:lnTo>
                  <a:close/>
                  <a:moveTo>
                    <a:pt x="19331" y="1637"/>
                  </a:moveTo>
                  <a:lnTo>
                    <a:pt x="20349" y="2160"/>
                  </a:lnTo>
                  <a:lnTo>
                    <a:pt x="20349" y="117144"/>
                  </a:lnTo>
                  <a:lnTo>
                    <a:pt x="19345" y="117144"/>
                  </a:lnTo>
                  <a:lnTo>
                    <a:pt x="19345" y="102827"/>
                  </a:lnTo>
                  <a:cubicBezTo>
                    <a:pt x="18957" y="107948"/>
                    <a:pt x="18472" y="112093"/>
                    <a:pt x="17917" y="115054"/>
                  </a:cubicBezTo>
                  <a:cubicBezTo>
                    <a:pt x="17373" y="117910"/>
                    <a:pt x="16772" y="119338"/>
                    <a:pt x="16164" y="119234"/>
                  </a:cubicBezTo>
                  <a:cubicBezTo>
                    <a:pt x="15076" y="119268"/>
                    <a:pt x="14036" y="114566"/>
                    <a:pt x="13294" y="106206"/>
                  </a:cubicBezTo>
                  <a:cubicBezTo>
                    <a:pt x="12492" y="98055"/>
                    <a:pt x="12039" y="86839"/>
                    <a:pt x="12053" y="75135"/>
                  </a:cubicBezTo>
                  <a:cubicBezTo>
                    <a:pt x="12046" y="63605"/>
                    <a:pt x="12495" y="52528"/>
                    <a:pt x="13294" y="44552"/>
                  </a:cubicBezTo>
                  <a:cubicBezTo>
                    <a:pt x="14040" y="36122"/>
                    <a:pt x="15093" y="31419"/>
                    <a:pt x="16189" y="31559"/>
                  </a:cubicBezTo>
                  <a:cubicBezTo>
                    <a:pt x="16800" y="31489"/>
                    <a:pt x="17405" y="32952"/>
                    <a:pt x="17953" y="35843"/>
                  </a:cubicBezTo>
                  <a:cubicBezTo>
                    <a:pt x="18501" y="39013"/>
                    <a:pt x="18974" y="43472"/>
                    <a:pt x="19331" y="48871"/>
                  </a:cubicBezTo>
                  <a:close/>
                  <a:moveTo>
                    <a:pt x="71797" y="70"/>
                  </a:moveTo>
                  <a:cubicBezTo>
                    <a:pt x="72023" y="0"/>
                    <a:pt x="72239" y="940"/>
                    <a:pt x="72394" y="2682"/>
                  </a:cubicBezTo>
                  <a:cubicBezTo>
                    <a:pt x="72554" y="4319"/>
                    <a:pt x="72645" y="6583"/>
                    <a:pt x="72642" y="8917"/>
                  </a:cubicBezTo>
                  <a:cubicBezTo>
                    <a:pt x="72642" y="11216"/>
                    <a:pt x="72554" y="13446"/>
                    <a:pt x="72394" y="15048"/>
                  </a:cubicBezTo>
                  <a:cubicBezTo>
                    <a:pt x="72235" y="16720"/>
                    <a:pt x="72023" y="17660"/>
                    <a:pt x="71797" y="17660"/>
                  </a:cubicBezTo>
                  <a:cubicBezTo>
                    <a:pt x="71578" y="17660"/>
                    <a:pt x="71366" y="16720"/>
                    <a:pt x="71214" y="15048"/>
                  </a:cubicBezTo>
                  <a:cubicBezTo>
                    <a:pt x="71055" y="13446"/>
                    <a:pt x="70963" y="11216"/>
                    <a:pt x="70963" y="8917"/>
                  </a:cubicBezTo>
                  <a:cubicBezTo>
                    <a:pt x="70963" y="6583"/>
                    <a:pt x="71051" y="4319"/>
                    <a:pt x="71214" y="2682"/>
                  </a:cubicBezTo>
                  <a:cubicBezTo>
                    <a:pt x="71362" y="975"/>
                    <a:pt x="71574" y="35"/>
                    <a:pt x="71797" y="70"/>
                  </a:cubicBezTo>
                  <a:close/>
                  <a:moveTo>
                    <a:pt x="9865" y="70"/>
                  </a:moveTo>
                  <a:cubicBezTo>
                    <a:pt x="10092" y="0"/>
                    <a:pt x="10307" y="940"/>
                    <a:pt x="10463" y="2682"/>
                  </a:cubicBezTo>
                  <a:cubicBezTo>
                    <a:pt x="10622" y="4319"/>
                    <a:pt x="10714" y="6583"/>
                    <a:pt x="10710" y="8917"/>
                  </a:cubicBezTo>
                  <a:cubicBezTo>
                    <a:pt x="10710" y="11216"/>
                    <a:pt x="10622" y="13446"/>
                    <a:pt x="10463" y="15048"/>
                  </a:cubicBezTo>
                  <a:cubicBezTo>
                    <a:pt x="10304" y="16720"/>
                    <a:pt x="10092" y="17660"/>
                    <a:pt x="9865" y="17660"/>
                  </a:cubicBezTo>
                  <a:cubicBezTo>
                    <a:pt x="9646" y="17660"/>
                    <a:pt x="9434" y="16720"/>
                    <a:pt x="9282" y="15048"/>
                  </a:cubicBezTo>
                  <a:cubicBezTo>
                    <a:pt x="9123" y="13446"/>
                    <a:pt x="9031" y="11216"/>
                    <a:pt x="9031" y="8917"/>
                  </a:cubicBezTo>
                  <a:cubicBezTo>
                    <a:pt x="9031" y="6583"/>
                    <a:pt x="9120" y="4319"/>
                    <a:pt x="9282" y="2682"/>
                  </a:cubicBezTo>
                  <a:cubicBezTo>
                    <a:pt x="9431" y="975"/>
                    <a:pt x="9643" y="35"/>
                    <a:pt x="9865" y="70"/>
                  </a:cubicBezTo>
                  <a:close/>
                </a:path>
              </a:pathLst>
            </a:custGeom>
            <a:solidFill>
              <a:srgbClr val="02132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83" name="Google Shape;1983;p50"/>
          <p:cNvGrpSpPr/>
          <p:nvPr/>
        </p:nvGrpSpPr>
        <p:grpSpPr>
          <a:xfrm>
            <a:off x="6784894" y="2575744"/>
            <a:ext cx="1842369" cy="1818235"/>
            <a:chOff x="3161222" y="1970079"/>
            <a:chExt cx="1395628" cy="1377868"/>
          </a:xfrm>
        </p:grpSpPr>
        <p:sp>
          <p:nvSpPr>
            <p:cNvPr id="1984" name="Google Shape;1984;p50"/>
            <p:cNvSpPr/>
            <p:nvPr/>
          </p:nvSpPr>
          <p:spPr>
            <a:xfrm>
              <a:off x="449370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77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5" name="Google Shape;1985;p50"/>
            <p:cNvSpPr/>
            <p:nvPr/>
          </p:nvSpPr>
          <p:spPr>
            <a:xfrm>
              <a:off x="4271624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6" name="Google Shape;1986;p50"/>
            <p:cNvSpPr/>
            <p:nvPr/>
          </p:nvSpPr>
          <p:spPr>
            <a:xfrm>
              <a:off x="404955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7" name="Google Shape;1987;p50"/>
            <p:cNvSpPr/>
            <p:nvPr/>
          </p:nvSpPr>
          <p:spPr>
            <a:xfrm>
              <a:off x="3827451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8" name="Google Shape;1988;p50"/>
            <p:cNvSpPr/>
            <p:nvPr/>
          </p:nvSpPr>
          <p:spPr>
            <a:xfrm>
              <a:off x="3605376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9" name="Google Shape;1989;p50"/>
            <p:cNvSpPr/>
            <p:nvPr/>
          </p:nvSpPr>
          <p:spPr>
            <a:xfrm>
              <a:off x="338330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0" name="Google Shape;1990;p50"/>
            <p:cNvSpPr/>
            <p:nvPr/>
          </p:nvSpPr>
          <p:spPr>
            <a:xfrm>
              <a:off x="316122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1" name="Google Shape;1991;p50"/>
            <p:cNvSpPr/>
            <p:nvPr/>
          </p:nvSpPr>
          <p:spPr>
            <a:xfrm>
              <a:off x="3162102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21"/>
                    <a:pt x="0" y="60000"/>
                  </a:cubicBezTo>
                  <a:cubicBezTo>
                    <a:pt x="0" y="26879"/>
                    <a:pt x="26866" y="0"/>
                    <a:pt x="60028" y="0"/>
                  </a:cubicBezTo>
                  <a:cubicBezTo>
                    <a:pt x="93133" y="0"/>
                    <a:pt x="120000" y="26879"/>
                    <a:pt x="120000" y="60000"/>
                  </a:cubicBezTo>
                  <a:cubicBezTo>
                    <a:pt x="120000" y="93121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2" name="Google Shape;1992;p50"/>
            <p:cNvSpPr/>
            <p:nvPr/>
          </p:nvSpPr>
          <p:spPr>
            <a:xfrm>
              <a:off x="3162102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3" name="Google Shape;1993;p50"/>
            <p:cNvSpPr/>
            <p:nvPr/>
          </p:nvSpPr>
          <p:spPr>
            <a:xfrm>
              <a:off x="3162102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94" name="Google Shape;1994;p5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161805" y="2627443"/>
              <a:ext cx="54000" cy="5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95" name="Google Shape;1995;p50"/>
            <p:cNvSpPr/>
            <p:nvPr/>
          </p:nvSpPr>
          <p:spPr>
            <a:xfrm>
              <a:off x="3162102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6" name="Google Shape;1996;p50"/>
            <p:cNvSpPr/>
            <p:nvPr/>
          </p:nvSpPr>
          <p:spPr>
            <a:xfrm>
              <a:off x="3162102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7"/>
                    <a:pt x="26866" y="0"/>
                    <a:pt x="60028" y="0"/>
                  </a:cubicBezTo>
                  <a:cubicBezTo>
                    <a:pt x="93133" y="0"/>
                    <a:pt x="120000" y="26867"/>
                    <a:pt x="120000" y="60028"/>
                  </a:cubicBezTo>
                  <a:cubicBezTo>
                    <a:pt x="119998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7" name="Google Shape;1997;p50"/>
            <p:cNvSpPr/>
            <p:nvPr/>
          </p:nvSpPr>
          <p:spPr>
            <a:xfrm>
              <a:off x="338567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21"/>
                    <a:pt x="0" y="60000"/>
                  </a:cubicBezTo>
                  <a:cubicBezTo>
                    <a:pt x="0" y="26879"/>
                    <a:pt x="26879" y="0"/>
                    <a:pt x="60000" y="0"/>
                  </a:cubicBezTo>
                  <a:cubicBezTo>
                    <a:pt x="93177" y="0"/>
                    <a:pt x="120000" y="26879"/>
                    <a:pt x="120000" y="60000"/>
                  </a:cubicBezTo>
                  <a:cubicBezTo>
                    <a:pt x="120000" y="93121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8" name="Google Shape;1998;p50"/>
            <p:cNvSpPr/>
            <p:nvPr/>
          </p:nvSpPr>
          <p:spPr>
            <a:xfrm>
              <a:off x="338567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9" name="Google Shape;1999;p50"/>
            <p:cNvSpPr/>
            <p:nvPr/>
          </p:nvSpPr>
          <p:spPr>
            <a:xfrm>
              <a:off x="338567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3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3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0" name="Google Shape;2000;p50"/>
            <p:cNvSpPr/>
            <p:nvPr/>
          </p:nvSpPr>
          <p:spPr>
            <a:xfrm>
              <a:off x="338567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1" name="Google Shape;2001;p50"/>
            <p:cNvSpPr/>
            <p:nvPr/>
          </p:nvSpPr>
          <p:spPr>
            <a:xfrm>
              <a:off x="338567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3" y="120000"/>
                  </a:moveTo>
                  <a:cubicBezTo>
                    <a:pt x="26876" y="120000"/>
                    <a:pt x="0" y="93134"/>
                    <a:pt x="0" y="60028"/>
                  </a:cubicBezTo>
                  <a:cubicBezTo>
                    <a:pt x="0" y="26866"/>
                    <a:pt x="26876" y="0"/>
                    <a:pt x="59993" y="0"/>
                  </a:cubicBezTo>
                  <a:cubicBezTo>
                    <a:pt x="93167" y="0"/>
                    <a:pt x="119987" y="26866"/>
                    <a:pt x="119987" y="60028"/>
                  </a:cubicBezTo>
                  <a:cubicBezTo>
                    <a:pt x="120000" y="93134"/>
                    <a:pt x="93105" y="120000"/>
                    <a:pt x="59993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2" name="Google Shape;2002;p50"/>
            <p:cNvSpPr/>
            <p:nvPr/>
          </p:nvSpPr>
          <p:spPr>
            <a:xfrm>
              <a:off x="338567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2" y="120000"/>
                  </a:moveTo>
                  <a:cubicBezTo>
                    <a:pt x="26876" y="120000"/>
                    <a:pt x="0" y="93133"/>
                    <a:pt x="0" y="60028"/>
                  </a:cubicBezTo>
                  <a:cubicBezTo>
                    <a:pt x="0" y="26867"/>
                    <a:pt x="26876" y="0"/>
                    <a:pt x="59992" y="0"/>
                  </a:cubicBezTo>
                  <a:cubicBezTo>
                    <a:pt x="93165" y="0"/>
                    <a:pt x="119985" y="26867"/>
                    <a:pt x="119985" y="60028"/>
                  </a:cubicBezTo>
                  <a:cubicBezTo>
                    <a:pt x="120000" y="93133"/>
                    <a:pt x="93126" y="120000"/>
                    <a:pt x="5999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3" name="Google Shape;2003;p50"/>
            <p:cNvSpPr/>
            <p:nvPr/>
          </p:nvSpPr>
          <p:spPr>
            <a:xfrm>
              <a:off x="36092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21"/>
                    <a:pt x="0" y="60000"/>
                  </a:cubicBezTo>
                  <a:cubicBezTo>
                    <a:pt x="0" y="26879"/>
                    <a:pt x="26867" y="0"/>
                    <a:pt x="59972" y="0"/>
                  </a:cubicBezTo>
                  <a:cubicBezTo>
                    <a:pt x="93134" y="0"/>
                    <a:pt x="120000" y="26879"/>
                    <a:pt x="120000" y="60000"/>
                  </a:cubicBezTo>
                  <a:cubicBezTo>
                    <a:pt x="120000" y="93121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4" name="Google Shape;2004;p50"/>
            <p:cNvSpPr/>
            <p:nvPr/>
          </p:nvSpPr>
          <p:spPr>
            <a:xfrm>
              <a:off x="360922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5" name="Google Shape;2005;p50"/>
            <p:cNvSpPr/>
            <p:nvPr/>
          </p:nvSpPr>
          <p:spPr>
            <a:xfrm>
              <a:off x="36092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3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6" name="Google Shape;2006;p50"/>
            <p:cNvSpPr/>
            <p:nvPr/>
          </p:nvSpPr>
          <p:spPr>
            <a:xfrm>
              <a:off x="36092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7" name="Google Shape;2007;p50"/>
            <p:cNvSpPr/>
            <p:nvPr/>
          </p:nvSpPr>
          <p:spPr>
            <a:xfrm>
              <a:off x="36092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8" name="Google Shape;2008;p50"/>
            <p:cNvSpPr/>
            <p:nvPr/>
          </p:nvSpPr>
          <p:spPr>
            <a:xfrm>
              <a:off x="36092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19987" y="93133"/>
                    <a:pt x="93122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9" name="Google Shape;2009;p50"/>
            <p:cNvSpPr/>
            <p:nvPr/>
          </p:nvSpPr>
          <p:spPr>
            <a:xfrm>
              <a:off x="3832804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0" name="Google Shape;2010;p50"/>
            <p:cNvSpPr/>
            <p:nvPr/>
          </p:nvSpPr>
          <p:spPr>
            <a:xfrm>
              <a:off x="3832804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1" name="Google Shape;2011;p50"/>
            <p:cNvSpPr/>
            <p:nvPr/>
          </p:nvSpPr>
          <p:spPr>
            <a:xfrm>
              <a:off x="3832804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2" name="Google Shape;2012;p50"/>
            <p:cNvSpPr/>
            <p:nvPr/>
          </p:nvSpPr>
          <p:spPr>
            <a:xfrm>
              <a:off x="3832804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3" name="Google Shape;2013;p50"/>
            <p:cNvSpPr/>
            <p:nvPr/>
          </p:nvSpPr>
          <p:spPr>
            <a:xfrm>
              <a:off x="3832804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5" y="120000"/>
                  </a:moveTo>
                  <a:cubicBezTo>
                    <a:pt x="26821" y="120000"/>
                    <a:pt x="0" y="93134"/>
                    <a:pt x="0" y="60028"/>
                  </a:cubicBezTo>
                  <a:cubicBezTo>
                    <a:pt x="0" y="26866"/>
                    <a:pt x="26821" y="0"/>
                    <a:pt x="59995" y="0"/>
                  </a:cubicBezTo>
                  <a:cubicBezTo>
                    <a:pt x="93112" y="0"/>
                    <a:pt x="119989" y="26866"/>
                    <a:pt x="119989" y="60028"/>
                  </a:cubicBezTo>
                  <a:cubicBezTo>
                    <a:pt x="120000" y="93134"/>
                    <a:pt x="93106" y="120000"/>
                    <a:pt x="59995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4" name="Google Shape;2014;p50"/>
            <p:cNvSpPr/>
            <p:nvPr/>
          </p:nvSpPr>
          <p:spPr>
            <a:xfrm>
              <a:off x="3832804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3" y="120000"/>
                  </a:moveTo>
                  <a:cubicBezTo>
                    <a:pt x="26820" y="120000"/>
                    <a:pt x="0" y="93133"/>
                    <a:pt x="0" y="60028"/>
                  </a:cubicBezTo>
                  <a:cubicBezTo>
                    <a:pt x="0" y="26867"/>
                    <a:pt x="26820" y="0"/>
                    <a:pt x="59993" y="0"/>
                  </a:cubicBezTo>
                  <a:cubicBezTo>
                    <a:pt x="93111" y="0"/>
                    <a:pt x="119987" y="26867"/>
                    <a:pt x="119987" y="60028"/>
                  </a:cubicBezTo>
                  <a:cubicBezTo>
                    <a:pt x="120000" y="93133"/>
                    <a:pt x="93127" y="120000"/>
                    <a:pt x="59993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5" name="Google Shape;2015;p50"/>
            <p:cNvSpPr/>
            <p:nvPr/>
          </p:nvSpPr>
          <p:spPr>
            <a:xfrm>
              <a:off x="4056353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6" name="Google Shape;2016;p50"/>
            <p:cNvSpPr/>
            <p:nvPr/>
          </p:nvSpPr>
          <p:spPr>
            <a:xfrm>
              <a:off x="4056353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7" name="Google Shape;2017;p50"/>
            <p:cNvSpPr/>
            <p:nvPr/>
          </p:nvSpPr>
          <p:spPr>
            <a:xfrm>
              <a:off x="4056353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8" name="Google Shape;2018;p50"/>
            <p:cNvSpPr/>
            <p:nvPr/>
          </p:nvSpPr>
          <p:spPr>
            <a:xfrm>
              <a:off x="4056353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9" name="Google Shape;2019;p50"/>
            <p:cNvSpPr/>
            <p:nvPr/>
          </p:nvSpPr>
          <p:spPr>
            <a:xfrm>
              <a:off x="4056353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1" y="120000"/>
                  </a:moveTo>
                  <a:cubicBezTo>
                    <a:pt x="26819" y="120000"/>
                    <a:pt x="0" y="93134"/>
                    <a:pt x="0" y="60028"/>
                  </a:cubicBezTo>
                  <a:cubicBezTo>
                    <a:pt x="0" y="26866"/>
                    <a:pt x="26819" y="0"/>
                    <a:pt x="59991" y="0"/>
                  </a:cubicBezTo>
                  <a:cubicBezTo>
                    <a:pt x="93107" y="0"/>
                    <a:pt x="119982" y="26866"/>
                    <a:pt x="119982" y="60028"/>
                  </a:cubicBezTo>
                  <a:cubicBezTo>
                    <a:pt x="120000" y="93134"/>
                    <a:pt x="93107" y="120000"/>
                    <a:pt x="59991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0" name="Google Shape;2020;p50"/>
            <p:cNvSpPr/>
            <p:nvPr/>
          </p:nvSpPr>
          <p:spPr>
            <a:xfrm>
              <a:off x="4056353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0" y="120000"/>
                  </a:moveTo>
                  <a:cubicBezTo>
                    <a:pt x="26818" y="120000"/>
                    <a:pt x="0" y="93133"/>
                    <a:pt x="0" y="60028"/>
                  </a:cubicBezTo>
                  <a:cubicBezTo>
                    <a:pt x="0" y="26867"/>
                    <a:pt x="26818" y="0"/>
                    <a:pt x="59990" y="0"/>
                  </a:cubicBezTo>
                  <a:cubicBezTo>
                    <a:pt x="93106" y="0"/>
                    <a:pt x="119980" y="26867"/>
                    <a:pt x="119980" y="60028"/>
                  </a:cubicBezTo>
                  <a:cubicBezTo>
                    <a:pt x="120000" y="93133"/>
                    <a:pt x="93106" y="120000"/>
                    <a:pt x="5999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1" name="Google Shape;2021;p50"/>
            <p:cNvSpPr/>
            <p:nvPr/>
          </p:nvSpPr>
          <p:spPr>
            <a:xfrm>
              <a:off x="42799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2" name="Google Shape;2022;p50"/>
            <p:cNvSpPr/>
            <p:nvPr/>
          </p:nvSpPr>
          <p:spPr>
            <a:xfrm>
              <a:off x="427992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3" name="Google Shape;2023;p50"/>
            <p:cNvSpPr/>
            <p:nvPr/>
          </p:nvSpPr>
          <p:spPr>
            <a:xfrm>
              <a:off x="42799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4" name="Google Shape;2024;p50"/>
            <p:cNvSpPr/>
            <p:nvPr/>
          </p:nvSpPr>
          <p:spPr>
            <a:xfrm>
              <a:off x="42799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5" name="Google Shape;2025;p50"/>
            <p:cNvSpPr/>
            <p:nvPr/>
          </p:nvSpPr>
          <p:spPr>
            <a:xfrm>
              <a:off x="42799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88" y="120000"/>
                  </a:moveTo>
                  <a:cubicBezTo>
                    <a:pt x="26817" y="120000"/>
                    <a:pt x="0" y="93134"/>
                    <a:pt x="0" y="60028"/>
                  </a:cubicBezTo>
                  <a:cubicBezTo>
                    <a:pt x="0" y="26866"/>
                    <a:pt x="26817" y="0"/>
                    <a:pt x="59988" y="0"/>
                  </a:cubicBezTo>
                  <a:cubicBezTo>
                    <a:pt x="93102" y="0"/>
                    <a:pt x="119976" y="26866"/>
                    <a:pt x="119976" y="60028"/>
                  </a:cubicBezTo>
                  <a:cubicBezTo>
                    <a:pt x="120000" y="93134"/>
                    <a:pt x="93102" y="120000"/>
                    <a:pt x="5998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6" name="Google Shape;2026;p50"/>
            <p:cNvSpPr/>
            <p:nvPr/>
          </p:nvSpPr>
          <p:spPr>
            <a:xfrm>
              <a:off x="42799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87" y="120000"/>
                  </a:moveTo>
                  <a:cubicBezTo>
                    <a:pt x="26817" y="120000"/>
                    <a:pt x="0" y="93133"/>
                    <a:pt x="0" y="60028"/>
                  </a:cubicBezTo>
                  <a:cubicBezTo>
                    <a:pt x="0" y="26867"/>
                    <a:pt x="26817" y="0"/>
                    <a:pt x="59987" y="0"/>
                  </a:cubicBezTo>
                  <a:cubicBezTo>
                    <a:pt x="93101" y="0"/>
                    <a:pt x="119974" y="26867"/>
                    <a:pt x="119974" y="60028"/>
                  </a:cubicBezTo>
                  <a:cubicBezTo>
                    <a:pt x="120000" y="93133"/>
                    <a:pt x="93101" y="120000"/>
                    <a:pt x="59987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7" name="Google Shape;2027;p50"/>
            <p:cNvSpPr/>
            <p:nvPr/>
          </p:nvSpPr>
          <p:spPr>
            <a:xfrm>
              <a:off x="4503450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21"/>
                    <a:pt x="0" y="60000"/>
                  </a:cubicBezTo>
                  <a:cubicBezTo>
                    <a:pt x="0" y="26879"/>
                    <a:pt x="26854" y="0"/>
                    <a:pt x="59944" y="0"/>
                  </a:cubicBezTo>
                  <a:cubicBezTo>
                    <a:pt x="93090" y="0"/>
                    <a:pt x="120000" y="26879"/>
                    <a:pt x="120000" y="60000"/>
                  </a:cubicBezTo>
                  <a:cubicBezTo>
                    <a:pt x="120000" y="93121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8" name="Google Shape;2028;p50"/>
            <p:cNvSpPr/>
            <p:nvPr/>
          </p:nvSpPr>
          <p:spPr>
            <a:xfrm>
              <a:off x="4503450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9" name="Google Shape;2029;p50"/>
            <p:cNvSpPr/>
            <p:nvPr/>
          </p:nvSpPr>
          <p:spPr>
            <a:xfrm>
              <a:off x="4503450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3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3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0" name="Google Shape;2030;p50"/>
            <p:cNvSpPr/>
            <p:nvPr/>
          </p:nvSpPr>
          <p:spPr>
            <a:xfrm>
              <a:off x="4503450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1" name="Google Shape;2031;p50"/>
            <p:cNvSpPr/>
            <p:nvPr/>
          </p:nvSpPr>
          <p:spPr>
            <a:xfrm>
              <a:off x="4503450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1994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2" name="Google Shape;2032;p50"/>
            <p:cNvSpPr/>
            <p:nvPr/>
          </p:nvSpPr>
          <p:spPr>
            <a:xfrm>
              <a:off x="4503450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3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19943" y="93133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33" name="Google Shape;2033;p50"/>
          <p:cNvSpPr txBox="1"/>
          <p:nvPr/>
        </p:nvSpPr>
        <p:spPr>
          <a:xfrm>
            <a:off x="457200" y="381000"/>
            <a:ext cx="50349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6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DnA Prompt Framework</a:t>
            </a:r>
            <a:endParaRPr b="0" sz="2600">
              <a:solidFill>
                <a:srgbClr val="073763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0073A9"/>
                </a:solidFill>
                <a:latin typeface="Didact Gothic"/>
                <a:ea typeface="Didact Gothic"/>
                <a:cs typeface="Didact Gothic"/>
                <a:sym typeface="Didact Gothic"/>
              </a:rPr>
              <a:t>Standard Alignment &amp; Rigor Rules</a:t>
            </a:r>
            <a:endParaRPr b="1" sz="1700">
              <a:solidFill>
                <a:srgbClr val="0073A9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034" name="Google Shape;2034;p50"/>
          <p:cNvSpPr txBox="1"/>
          <p:nvPr/>
        </p:nvSpPr>
        <p:spPr>
          <a:xfrm>
            <a:off x="457200" y="1333500"/>
            <a:ext cx="4191000" cy="18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Generate High Quality Questions via AI And App Smashing </a:t>
            </a:r>
            <a:endParaRPr b="1" sz="185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-346075" lvl="0" marL="457200" rtl="0" algn="l">
              <a:spcBef>
                <a:spcPts val="900"/>
              </a:spcBef>
              <a:spcAft>
                <a:spcPts val="0"/>
              </a:spcAft>
              <a:buClr>
                <a:srgbClr val="073763"/>
              </a:buClr>
              <a:buSzPts val="1850"/>
              <a:buFont typeface="Didact Gothic"/>
              <a:buChar char="●"/>
            </a:pPr>
            <a:r>
              <a:rPr b="1" lang="en" sz="1850" u="sng">
                <a:solidFill>
                  <a:schemeClr val="hlink"/>
                </a:solidFill>
                <a:latin typeface="Didact Gothic"/>
                <a:ea typeface="Didact Gothic"/>
                <a:cs typeface="Didact Gothic"/>
                <a:sym typeface="Didact Gothic"/>
                <a:hlinkClick r:id="rId5"/>
              </a:rPr>
              <a:t>slide deck</a:t>
            </a:r>
            <a:endParaRPr b="1" sz="185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-346075" lvl="0" marL="457200" rtl="0" algn="l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50"/>
              <a:buFont typeface="Didact Gothic"/>
              <a:buChar char="●"/>
            </a:pPr>
            <a:r>
              <a:rPr b="1" lang="en" sz="1850" u="sng">
                <a:solidFill>
                  <a:schemeClr val="hlink"/>
                </a:solidFill>
                <a:latin typeface="Didact Gothic"/>
                <a:ea typeface="Didact Gothic"/>
                <a:cs typeface="Didact Gothic"/>
                <a:sym typeface="Didact Gothic"/>
                <a:hlinkClick r:id="rId6"/>
              </a:rPr>
              <a:t>resource folder</a:t>
            </a:r>
            <a:endParaRPr b="1" sz="185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b="1" sz="185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Renaissance DnA </a:t>
            </a:r>
            <a:endParaRPr b="1" sz="185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-346075" lvl="0" marL="457200" rtl="0" algn="l">
              <a:spcBef>
                <a:spcPts val="900"/>
              </a:spcBef>
              <a:spcAft>
                <a:spcPts val="0"/>
              </a:spcAft>
              <a:buSzPts val="1850"/>
              <a:buFont typeface="Didact Gothic"/>
              <a:buChar char="●"/>
            </a:pPr>
            <a:r>
              <a:rPr b="1" lang="en" sz="1850" u="sng">
                <a:solidFill>
                  <a:schemeClr val="hlink"/>
                </a:solidFill>
                <a:latin typeface="Didact Gothic"/>
                <a:ea typeface="Didact Gothic"/>
                <a:cs typeface="Didact Gothic"/>
                <a:sym typeface="Didact Gothic"/>
                <a:hlinkClick r:id="rId7"/>
              </a:rPr>
              <a:t>Types of Questions in DnA</a:t>
            </a:r>
            <a:endParaRPr b="1" sz="185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-346075" lvl="0" marL="457200" rtl="0" algn="l">
              <a:spcBef>
                <a:spcPts val="0"/>
              </a:spcBef>
              <a:spcAft>
                <a:spcPts val="0"/>
              </a:spcAft>
              <a:buSzPts val="1850"/>
              <a:buFont typeface="Didact Gothic"/>
              <a:buChar char="●"/>
            </a:pPr>
            <a:r>
              <a:rPr b="1" lang="en" sz="1850" u="sng">
                <a:solidFill>
                  <a:schemeClr val="hlink"/>
                </a:solidFill>
                <a:latin typeface="Didact Gothic"/>
                <a:ea typeface="Didact Gothic"/>
                <a:cs typeface="Didact Gothic"/>
                <a:sym typeface="Didact Gothic"/>
                <a:hlinkClick r:id="rId8"/>
              </a:rPr>
              <a:t>Question Styles and Example Prompt</a:t>
            </a:r>
            <a:endParaRPr b="1" sz="185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900"/>
              </a:spcBef>
              <a:spcAft>
                <a:spcPts val="900"/>
              </a:spcAft>
              <a:buNone/>
            </a:pPr>
            <a:r>
              <a:t/>
            </a:r>
            <a:endParaRPr b="1" sz="185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2035" name="Google Shape;2035;p50"/>
          <p:cNvGrpSpPr/>
          <p:nvPr/>
        </p:nvGrpSpPr>
        <p:grpSpPr>
          <a:xfrm>
            <a:off x="4876800" y="1333500"/>
            <a:ext cx="3810000" cy="3333900"/>
            <a:chOff x="4876800" y="1333500"/>
            <a:chExt cx="3810000" cy="3333900"/>
          </a:xfrm>
        </p:grpSpPr>
        <p:sp>
          <p:nvSpPr>
            <p:cNvPr id="2036" name="Google Shape;2036;p50"/>
            <p:cNvSpPr/>
            <p:nvPr/>
          </p:nvSpPr>
          <p:spPr>
            <a:xfrm>
              <a:off x="4876800" y="1333500"/>
              <a:ext cx="3810000" cy="3333900"/>
            </a:xfrm>
            <a:prstGeom prst="roundRect">
              <a:avLst>
                <a:gd fmla="val 3428" name="adj"/>
              </a:avLst>
            </a:pr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7" name="Google Shape;2037;p50"/>
            <p:cNvSpPr txBox="1"/>
            <p:nvPr/>
          </p:nvSpPr>
          <p:spPr>
            <a:xfrm>
              <a:off x="5162550" y="1571625"/>
              <a:ext cx="3238500" cy="28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F9900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Compatible DnA Formats</a:t>
              </a:r>
              <a:endParaRPr b="1" sz="1800">
                <a:solidFill>
                  <a:srgbClr val="FF9900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i="1" lang="en" sz="1300">
                  <a:solidFill>
                    <a:srgbClr val="FFFFFF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Select from these interactive visual item types:</a:t>
              </a:r>
              <a:endParaRPr i="1" sz="13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-323850" lvl="0" marL="457200" rtl="0" algn="l">
                <a:spcBef>
                  <a:spcPts val="105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Didact Gothic"/>
                <a:buChar char="●"/>
              </a:pPr>
              <a:r>
                <a:rPr b="1" lang="en" sz="1500">
                  <a:solidFill>
                    <a:srgbClr val="FFFFFF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Drag and Drop</a:t>
              </a:r>
              <a:endParaRPr sz="15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-3238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Didact Gothic"/>
                <a:buChar char="●"/>
              </a:pPr>
              <a:r>
                <a:rPr b="1" lang="en" sz="1500">
                  <a:solidFill>
                    <a:srgbClr val="FFFFFF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Multi Select</a:t>
              </a:r>
              <a:endParaRPr sz="15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-3238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Didact Gothic"/>
                <a:buChar char="●"/>
              </a:pPr>
              <a:r>
                <a:rPr b="1" lang="en" sz="1500">
                  <a:solidFill>
                    <a:srgbClr val="FFFFFF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Matching</a:t>
              </a:r>
              <a:endParaRPr sz="15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-3238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Didact Gothic"/>
                <a:buChar char="●"/>
              </a:pPr>
              <a:r>
                <a:rPr b="1" lang="en" sz="1500">
                  <a:solidFill>
                    <a:srgbClr val="FFFFFF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Sequencing</a:t>
              </a:r>
              <a:endParaRPr sz="15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-3238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Didact Gothic"/>
                <a:buChar char="●"/>
              </a:pPr>
              <a:r>
                <a:rPr b="1" lang="en" sz="1500">
                  <a:solidFill>
                    <a:srgbClr val="FFFFFF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Hotspot</a:t>
              </a:r>
              <a:endParaRPr sz="15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-3238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Didact Gothic"/>
                <a:buChar char="●"/>
              </a:pPr>
              <a:r>
                <a:rPr b="1" lang="en" sz="1500">
                  <a:solidFill>
                    <a:srgbClr val="FFFFFF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Fill in the Blank</a:t>
              </a:r>
              <a:endParaRPr sz="15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DC2BE"/>
        </a:solidFill>
      </p:bgPr>
    </p:bg>
    <p:spTree>
      <p:nvGrpSpPr>
        <p:cNvPr id="204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2" name="Google Shape;2042;p51"/>
          <p:cNvPicPr preferRelativeResize="0"/>
          <p:nvPr/>
        </p:nvPicPr>
        <p:blipFill rotWithShape="1">
          <a:blip r:embed="rId3">
            <a:alphaModFix/>
          </a:blip>
          <a:srcRect b="0" l="739" r="749" t="0"/>
          <a:stretch/>
        </p:blipFill>
        <p:spPr>
          <a:xfrm rot="5400000">
            <a:off x="1987382" y="-1997100"/>
            <a:ext cx="5169300" cy="916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3" name="Google Shape;2043;p51"/>
          <p:cNvSpPr/>
          <p:nvPr/>
        </p:nvSpPr>
        <p:spPr>
          <a:xfrm rot="5400000">
            <a:off x="-347110" y="4589524"/>
            <a:ext cx="848700" cy="86100"/>
          </a:xfrm>
          <a:custGeom>
            <a:rect b="b" l="l" r="r" t="t"/>
            <a:pathLst>
              <a:path extrusionOk="0" h="120000" w="120000">
                <a:moveTo>
                  <a:pt x="85734" y="100354"/>
                </a:moveTo>
                <a:cubicBezTo>
                  <a:pt x="85975" y="100319"/>
                  <a:pt x="86205" y="101295"/>
                  <a:pt x="86371" y="103106"/>
                </a:cubicBezTo>
                <a:cubicBezTo>
                  <a:pt x="86540" y="104813"/>
                  <a:pt x="86636" y="107216"/>
                  <a:pt x="86629" y="109724"/>
                </a:cubicBezTo>
                <a:cubicBezTo>
                  <a:pt x="86632" y="112267"/>
                  <a:pt x="86537" y="114705"/>
                  <a:pt x="86371" y="116482"/>
                </a:cubicBezTo>
                <a:cubicBezTo>
                  <a:pt x="86205" y="118293"/>
                  <a:pt x="85975" y="119268"/>
                  <a:pt x="85734" y="119234"/>
                </a:cubicBezTo>
                <a:cubicBezTo>
                  <a:pt x="85498" y="119268"/>
                  <a:pt x="85268" y="118293"/>
                  <a:pt x="85102" y="116482"/>
                </a:cubicBezTo>
                <a:cubicBezTo>
                  <a:pt x="84932" y="114705"/>
                  <a:pt x="84840" y="112267"/>
                  <a:pt x="84840" y="109724"/>
                </a:cubicBezTo>
                <a:cubicBezTo>
                  <a:pt x="84837" y="107216"/>
                  <a:pt x="84932" y="104813"/>
                  <a:pt x="85102" y="103106"/>
                </a:cubicBezTo>
                <a:cubicBezTo>
                  <a:pt x="85268" y="101295"/>
                  <a:pt x="85498" y="100319"/>
                  <a:pt x="85734" y="100354"/>
                </a:cubicBezTo>
                <a:close/>
                <a:moveTo>
                  <a:pt x="102136" y="42496"/>
                </a:moveTo>
                <a:cubicBezTo>
                  <a:pt x="101305" y="42392"/>
                  <a:pt x="100510" y="45980"/>
                  <a:pt x="99948" y="52354"/>
                </a:cubicBezTo>
                <a:cubicBezTo>
                  <a:pt x="99347" y="58624"/>
                  <a:pt x="99014" y="67158"/>
                  <a:pt x="99029" y="76041"/>
                </a:cubicBezTo>
                <a:cubicBezTo>
                  <a:pt x="99029" y="81927"/>
                  <a:pt x="99173" y="87710"/>
                  <a:pt x="99453" y="92830"/>
                </a:cubicBezTo>
                <a:cubicBezTo>
                  <a:pt x="99711" y="97881"/>
                  <a:pt x="100103" y="102096"/>
                  <a:pt x="100580" y="104917"/>
                </a:cubicBezTo>
                <a:cubicBezTo>
                  <a:pt x="101057" y="107669"/>
                  <a:pt x="101591" y="109132"/>
                  <a:pt x="102136" y="109062"/>
                </a:cubicBezTo>
                <a:cubicBezTo>
                  <a:pt x="102676" y="109097"/>
                  <a:pt x="103214" y="107669"/>
                  <a:pt x="103687" y="104917"/>
                </a:cubicBezTo>
                <a:cubicBezTo>
                  <a:pt x="104161" y="102026"/>
                  <a:pt x="104553" y="97846"/>
                  <a:pt x="104818" y="92830"/>
                </a:cubicBezTo>
                <a:cubicBezTo>
                  <a:pt x="105094" y="87710"/>
                  <a:pt x="105235" y="81893"/>
                  <a:pt x="105228" y="76041"/>
                </a:cubicBezTo>
                <a:cubicBezTo>
                  <a:pt x="105242" y="67158"/>
                  <a:pt x="104910" y="58624"/>
                  <a:pt x="104309" y="52354"/>
                </a:cubicBezTo>
                <a:cubicBezTo>
                  <a:pt x="103751" y="45980"/>
                  <a:pt x="102963" y="42392"/>
                  <a:pt x="102136" y="42496"/>
                </a:cubicBezTo>
                <a:close/>
                <a:moveTo>
                  <a:pt x="16277" y="42357"/>
                </a:moveTo>
                <a:cubicBezTo>
                  <a:pt x="15726" y="42287"/>
                  <a:pt x="15185" y="43855"/>
                  <a:pt x="14712" y="46781"/>
                </a:cubicBezTo>
                <a:cubicBezTo>
                  <a:pt x="14231" y="49707"/>
                  <a:pt x="13835" y="53922"/>
                  <a:pt x="13566" y="59007"/>
                </a:cubicBezTo>
                <a:cubicBezTo>
                  <a:pt x="13287" y="64093"/>
                  <a:pt x="13135" y="69875"/>
                  <a:pt x="13131" y="75797"/>
                </a:cubicBezTo>
                <a:cubicBezTo>
                  <a:pt x="13135" y="81684"/>
                  <a:pt x="13287" y="87466"/>
                  <a:pt x="13566" y="92551"/>
                </a:cubicBezTo>
                <a:cubicBezTo>
                  <a:pt x="13838" y="97707"/>
                  <a:pt x="14238" y="101956"/>
                  <a:pt x="14722" y="104917"/>
                </a:cubicBezTo>
                <a:cubicBezTo>
                  <a:pt x="15192" y="109248"/>
                  <a:pt x="15730" y="109480"/>
                  <a:pt x="16277" y="109480"/>
                </a:cubicBezTo>
                <a:cubicBezTo>
                  <a:pt x="16829" y="109411"/>
                  <a:pt x="17373" y="107913"/>
                  <a:pt x="17854" y="105057"/>
                </a:cubicBezTo>
                <a:cubicBezTo>
                  <a:pt x="18338" y="102235"/>
                  <a:pt x="18738" y="98090"/>
                  <a:pt x="19010" y="93074"/>
                </a:cubicBezTo>
                <a:cubicBezTo>
                  <a:pt x="19285" y="87884"/>
                  <a:pt x="19427" y="81997"/>
                  <a:pt x="19420" y="76041"/>
                </a:cubicBezTo>
                <a:cubicBezTo>
                  <a:pt x="19437" y="67054"/>
                  <a:pt x="19112" y="58415"/>
                  <a:pt x="18511" y="51971"/>
                </a:cubicBezTo>
                <a:cubicBezTo>
                  <a:pt x="17939" y="45806"/>
                  <a:pt x="17150" y="42357"/>
                  <a:pt x="16327" y="42357"/>
                </a:cubicBezTo>
                <a:close/>
                <a:moveTo>
                  <a:pt x="26401" y="42218"/>
                </a:moveTo>
                <a:cubicBezTo>
                  <a:pt x="25662" y="42078"/>
                  <a:pt x="24944" y="44900"/>
                  <a:pt x="24400" y="50160"/>
                </a:cubicBezTo>
                <a:cubicBezTo>
                  <a:pt x="23941" y="54827"/>
                  <a:pt x="23615" y="60784"/>
                  <a:pt x="23471" y="67332"/>
                </a:cubicBezTo>
                <a:lnTo>
                  <a:pt x="29384" y="67332"/>
                </a:lnTo>
                <a:cubicBezTo>
                  <a:pt x="29281" y="62386"/>
                  <a:pt x="29077" y="57718"/>
                  <a:pt x="28787" y="53678"/>
                </a:cubicBezTo>
                <a:cubicBezTo>
                  <a:pt x="28511" y="50090"/>
                  <a:pt x="28158" y="47234"/>
                  <a:pt x="27755" y="45353"/>
                </a:cubicBezTo>
                <a:cubicBezTo>
                  <a:pt x="27330" y="43263"/>
                  <a:pt x="26867" y="42218"/>
                  <a:pt x="26401" y="42218"/>
                </a:cubicBezTo>
                <a:close/>
                <a:moveTo>
                  <a:pt x="78244" y="41974"/>
                </a:moveTo>
                <a:cubicBezTo>
                  <a:pt x="77693" y="41904"/>
                  <a:pt x="77152" y="43437"/>
                  <a:pt x="76679" y="46398"/>
                </a:cubicBezTo>
                <a:cubicBezTo>
                  <a:pt x="76198" y="49289"/>
                  <a:pt x="75802" y="53538"/>
                  <a:pt x="75537" y="58624"/>
                </a:cubicBezTo>
                <a:cubicBezTo>
                  <a:pt x="75254" y="63710"/>
                  <a:pt x="75106" y="69492"/>
                  <a:pt x="75102" y="75379"/>
                </a:cubicBezTo>
                <a:cubicBezTo>
                  <a:pt x="75106" y="81266"/>
                  <a:pt x="75254" y="87083"/>
                  <a:pt x="75537" y="92168"/>
                </a:cubicBezTo>
                <a:cubicBezTo>
                  <a:pt x="75809" y="97324"/>
                  <a:pt x="76208" y="101573"/>
                  <a:pt x="76693" y="104534"/>
                </a:cubicBezTo>
                <a:cubicBezTo>
                  <a:pt x="77159" y="107495"/>
                  <a:pt x="77697" y="109062"/>
                  <a:pt x="78244" y="109062"/>
                </a:cubicBezTo>
                <a:cubicBezTo>
                  <a:pt x="78796" y="109027"/>
                  <a:pt x="79340" y="107530"/>
                  <a:pt x="79821" y="104639"/>
                </a:cubicBezTo>
                <a:cubicBezTo>
                  <a:pt x="80302" y="101817"/>
                  <a:pt x="80701" y="97672"/>
                  <a:pt x="80977" y="92691"/>
                </a:cubicBezTo>
                <a:cubicBezTo>
                  <a:pt x="81256" y="87501"/>
                  <a:pt x="81397" y="81614"/>
                  <a:pt x="81387" y="75657"/>
                </a:cubicBezTo>
                <a:cubicBezTo>
                  <a:pt x="81408" y="66670"/>
                  <a:pt x="81079" y="58032"/>
                  <a:pt x="80482" y="51588"/>
                </a:cubicBezTo>
                <a:cubicBezTo>
                  <a:pt x="79888" y="45422"/>
                  <a:pt x="79079" y="42078"/>
                  <a:pt x="78244" y="42357"/>
                </a:cubicBezTo>
                <a:close/>
                <a:moveTo>
                  <a:pt x="56043" y="41974"/>
                </a:moveTo>
                <a:cubicBezTo>
                  <a:pt x="55488" y="41904"/>
                  <a:pt x="54944" y="43437"/>
                  <a:pt x="54466" y="46398"/>
                </a:cubicBezTo>
                <a:cubicBezTo>
                  <a:pt x="53986" y="49289"/>
                  <a:pt x="53590" y="53538"/>
                  <a:pt x="53321" y="58624"/>
                </a:cubicBezTo>
                <a:cubicBezTo>
                  <a:pt x="53045" y="63710"/>
                  <a:pt x="52900" y="69527"/>
                  <a:pt x="52900" y="75379"/>
                </a:cubicBezTo>
                <a:cubicBezTo>
                  <a:pt x="52900" y="81266"/>
                  <a:pt x="53045" y="87048"/>
                  <a:pt x="53321" y="92168"/>
                </a:cubicBezTo>
                <a:cubicBezTo>
                  <a:pt x="53593" y="97289"/>
                  <a:pt x="53993" y="101573"/>
                  <a:pt x="54477" y="104534"/>
                </a:cubicBezTo>
                <a:cubicBezTo>
                  <a:pt x="54947" y="107495"/>
                  <a:pt x="55484" y="109062"/>
                  <a:pt x="56032" y="109062"/>
                </a:cubicBezTo>
                <a:cubicBezTo>
                  <a:pt x="56591" y="109027"/>
                  <a:pt x="57135" y="107495"/>
                  <a:pt x="57623" y="104639"/>
                </a:cubicBezTo>
                <a:cubicBezTo>
                  <a:pt x="58100" y="101852"/>
                  <a:pt x="58496" y="97707"/>
                  <a:pt x="58765" y="92691"/>
                </a:cubicBezTo>
                <a:cubicBezTo>
                  <a:pt x="59044" y="87501"/>
                  <a:pt x="59182" y="81614"/>
                  <a:pt x="59175" y="75657"/>
                </a:cubicBezTo>
                <a:cubicBezTo>
                  <a:pt x="59192" y="66670"/>
                  <a:pt x="58867" y="57997"/>
                  <a:pt x="58266" y="51588"/>
                </a:cubicBezTo>
                <a:cubicBezTo>
                  <a:pt x="57669" y="45318"/>
                  <a:pt x="56842" y="41939"/>
                  <a:pt x="55993" y="42357"/>
                </a:cubicBezTo>
                <a:close/>
                <a:moveTo>
                  <a:pt x="9356" y="34171"/>
                </a:moveTo>
                <a:lnTo>
                  <a:pt x="10413" y="34171"/>
                </a:lnTo>
                <a:lnTo>
                  <a:pt x="10413" y="117144"/>
                </a:lnTo>
                <a:lnTo>
                  <a:pt x="9392" y="117144"/>
                </a:lnTo>
                <a:close/>
                <a:moveTo>
                  <a:pt x="71288" y="33788"/>
                </a:moveTo>
                <a:lnTo>
                  <a:pt x="72306" y="33788"/>
                </a:lnTo>
                <a:lnTo>
                  <a:pt x="72306" y="116760"/>
                </a:lnTo>
                <a:lnTo>
                  <a:pt x="71288" y="116760"/>
                </a:lnTo>
                <a:close/>
                <a:moveTo>
                  <a:pt x="26390" y="32325"/>
                </a:moveTo>
                <a:cubicBezTo>
                  <a:pt x="27649" y="31872"/>
                  <a:pt x="28854" y="37829"/>
                  <a:pt x="29617" y="48348"/>
                </a:cubicBezTo>
                <a:cubicBezTo>
                  <a:pt x="30215" y="56464"/>
                  <a:pt x="30526" y="66462"/>
                  <a:pt x="30501" y="76702"/>
                </a:cubicBezTo>
                <a:lnTo>
                  <a:pt x="23372" y="76702"/>
                </a:lnTo>
                <a:cubicBezTo>
                  <a:pt x="23357" y="85480"/>
                  <a:pt x="23675" y="93980"/>
                  <a:pt x="24252" y="100354"/>
                </a:cubicBezTo>
                <a:cubicBezTo>
                  <a:pt x="24796" y="106485"/>
                  <a:pt x="25563" y="109898"/>
                  <a:pt x="26365" y="109724"/>
                </a:cubicBezTo>
                <a:cubicBezTo>
                  <a:pt x="26761" y="109724"/>
                  <a:pt x="27157" y="108958"/>
                  <a:pt x="27532" y="107530"/>
                </a:cubicBezTo>
                <a:cubicBezTo>
                  <a:pt x="27885" y="106136"/>
                  <a:pt x="28218" y="104151"/>
                  <a:pt x="28515" y="101678"/>
                </a:cubicBezTo>
                <a:cubicBezTo>
                  <a:pt x="28857" y="98090"/>
                  <a:pt x="29151" y="94014"/>
                  <a:pt x="29384" y="89556"/>
                </a:cubicBezTo>
                <a:lnTo>
                  <a:pt x="30239" y="94363"/>
                </a:lnTo>
                <a:cubicBezTo>
                  <a:pt x="29996" y="99588"/>
                  <a:pt x="29663" y="104290"/>
                  <a:pt x="29257" y="108296"/>
                </a:cubicBezTo>
                <a:cubicBezTo>
                  <a:pt x="28896" y="111814"/>
                  <a:pt x="28476" y="114601"/>
                  <a:pt x="28016" y="116482"/>
                </a:cubicBezTo>
                <a:cubicBezTo>
                  <a:pt x="27514" y="118398"/>
                  <a:pt x="26984" y="119303"/>
                  <a:pt x="26450" y="119234"/>
                </a:cubicBezTo>
                <a:cubicBezTo>
                  <a:pt x="25302" y="120000"/>
                  <a:pt x="24185" y="115228"/>
                  <a:pt x="23421" y="106206"/>
                </a:cubicBezTo>
                <a:cubicBezTo>
                  <a:pt x="22711" y="97985"/>
                  <a:pt x="22318" y="87257"/>
                  <a:pt x="22325" y="76180"/>
                </a:cubicBezTo>
                <a:cubicBezTo>
                  <a:pt x="22318" y="65974"/>
                  <a:pt x="22643" y="56081"/>
                  <a:pt x="23244" y="48070"/>
                </a:cubicBezTo>
                <a:cubicBezTo>
                  <a:pt x="23979" y="37724"/>
                  <a:pt x="25157" y="31837"/>
                  <a:pt x="26390" y="32325"/>
                </a:cubicBezTo>
                <a:close/>
                <a:moveTo>
                  <a:pt x="102136" y="32081"/>
                </a:moveTo>
                <a:cubicBezTo>
                  <a:pt x="103291" y="31768"/>
                  <a:pt x="104401" y="36819"/>
                  <a:pt x="105165" y="45875"/>
                </a:cubicBezTo>
                <a:cubicBezTo>
                  <a:pt x="105886" y="54026"/>
                  <a:pt x="106278" y="64790"/>
                  <a:pt x="106261" y="75901"/>
                </a:cubicBezTo>
                <a:cubicBezTo>
                  <a:pt x="106271" y="87222"/>
                  <a:pt x="105857" y="98090"/>
                  <a:pt x="105105" y="106206"/>
                </a:cubicBezTo>
                <a:cubicBezTo>
                  <a:pt x="104341" y="114879"/>
                  <a:pt x="103260" y="119617"/>
                  <a:pt x="102136" y="119234"/>
                </a:cubicBezTo>
                <a:cubicBezTo>
                  <a:pt x="101008" y="119652"/>
                  <a:pt x="99919" y="114879"/>
                  <a:pt x="99152" y="106206"/>
                </a:cubicBezTo>
                <a:cubicBezTo>
                  <a:pt x="98403" y="98090"/>
                  <a:pt x="97986" y="87222"/>
                  <a:pt x="97996" y="75901"/>
                </a:cubicBezTo>
                <a:cubicBezTo>
                  <a:pt x="97986" y="64859"/>
                  <a:pt x="98375" y="54165"/>
                  <a:pt x="99092" y="45980"/>
                </a:cubicBezTo>
                <a:cubicBezTo>
                  <a:pt x="99863" y="36888"/>
                  <a:pt x="100976" y="31803"/>
                  <a:pt x="102136" y="32081"/>
                </a:cubicBezTo>
                <a:close/>
                <a:moveTo>
                  <a:pt x="92843" y="32081"/>
                </a:moveTo>
                <a:cubicBezTo>
                  <a:pt x="93355" y="32046"/>
                  <a:pt x="93868" y="32882"/>
                  <a:pt x="94359" y="34554"/>
                </a:cubicBezTo>
                <a:cubicBezTo>
                  <a:pt x="94805" y="36017"/>
                  <a:pt x="95225" y="38247"/>
                  <a:pt x="95600" y="41173"/>
                </a:cubicBezTo>
                <a:cubicBezTo>
                  <a:pt x="95939" y="43994"/>
                  <a:pt x="96222" y="47512"/>
                  <a:pt x="96434" y="51448"/>
                </a:cubicBezTo>
                <a:lnTo>
                  <a:pt x="95625" y="56673"/>
                </a:lnTo>
                <a:cubicBezTo>
                  <a:pt x="94964" y="47129"/>
                  <a:pt x="93893" y="41695"/>
                  <a:pt x="92769" y="42078"/>
                </a:cubicBezTo>
                <a:cubicBezTo>
                  <a:pt x="91871" y="41834"/>
                  <a:pt x="91001" y="45318"/>
                  <a:pt x="90358" y="51866"/>
                </a:cubicBezTo>
                <a:cubicBezTo>
                  <a:pt x="89736" y="57997"/>
                  <a:pt x="89389" y="66566"/>
                  <a:pt x="89400" y="75518"/>
                </a:cubicBezTo>
                <a:cubicBezTo>
                  <a:pt x="89400" y="81509"/>
                  <a:pt x="89552" y="87396"/>
                  <a:pt x="89849" y="92551"/>
                </a:cubicBezTo>
                <a:cubicBezTo>
                  <a:pt x="90135" y="98055"/>
                  <a:pt x="90566" y="102583"/>
                  <a:pt x="91090" y="105579"/>
                </a:cubicBezTo>
                <a:cubicBezTo>
                  <a:pt x="91616" y="108505"/>
                  <a:pt x="92207" y="110038"/>
                  <a:pt x="92804" y="110003"/>
                </a:cubicBezTo>
                <a:cubicBezTo>
                  <a:pt x="93924" y="110177"/>
                  <a:pt x="94985" y="104743"/>
                  <a:pt x="95663" y="95408"/>
                </a:cubicBezTo>
                <a:lnTo>
                  <a:pt x="96469" y="100877"/>
                </a:lnTo>
                <a:cubicBezTo>
                  <a:pt x="96088" y="106868"/>
                  <a:pt x="95561" y="111675"/>
                  <a:pt x="94942" y="114810"/>
                </a:cubicBezTo>
                <a:cubicBezTo>
                  <a:pt x="94260" y="118154"/>
                  <a:pt x="93511" y="119861"/>
                  <a:pt x="92754" y="119756"/>
                </a:cubicBezTo>
                <a:cubicBezTo>
                  <a:pt x="91595" y="119965"/>
                  <a:pt x="90475" y="115263"/>
                  <a:pt x="89651" y="106729"/>
                </a:cubicBezTo>
                <a:cubicBezTo>
                  <a:pt x="88838" y="98891"/>
                  <a:pt x="88385" y="87849"/>
                  <a:pt x="88407" y="76284"/>
                </a:cubicBezTo>
                <a:cubicBezTo>
                  <a:pt x="88407" y="68447"/>
                  <a:pt x="88608" y="60714"/>
                  <a:pt x="88990" y="53922"/>
                </a:cubicBezTo>
                <a:cubicBezTo>
                  <a:pt x="89368" y="47094"/>
                  <a:pt x="89916" y="41521"/>
                  <a:pt x="90581" y="37794"/>
                </a:cubicBezTo>
                <a:cubicBezTo>
                  <a:pt x="91277" y="33962"/>
                  <a:pt x="92055" y="31977"/>
                  <a:pt x="92843" y="32081"/>
                </a:cubicBezTo>
                <a:close/>
                <a:moveTo>
                  <a:pt x="34227" y="31837"/>
                </a:moveTo>
                <a:cubicBezTo>
                  <a:pt x="35057" y="32569"/>
                  <a:pt x="35828" y="36679"/>
                  <a:pt x="36376" y="43263"/>
                </a:cubicBezTo>
                <a:lnTo>
                  <a:pt x="35732" y="50299"/>
                </a:lnTo>
                <a:cubicBezTo>
                  <a:pt x="35319" y="45492"/>
                  <a:pt x="34746" y="42531"/>
                  <a:pt x="34128" y="42078"/>
                </a:cubicBezTo>
                <a:cubicBezTo>
                  <a:pt x="33813" y="42044"/>
                  <a:pt x="33505" y="43263"/>
                  <a:pt x="33272" y="45492"/>
                </a:cubicBezTo>
                <a:cubicBezTo>
                  <a:pt x="33053" y="47477"/>
                  <a:pt x="32926" y="50369"/>
                  <a:pt x="32922" y="53399"/>
                </a:cubicBezTo>
                <a:cubicBezTo>
                  <a:pt x="32933" y="56255"/>
                  <a:pt x="33035" y="59007"/>
                  <a:pt x="33209" y="61202"/>
                </a:cubicBezTo>
                <a:cubicBezTo>
                  <a:pt x="33573" y="64859"/>
                  <a:pt x="33993" y="67820"/>
                  <a:pt x="34453" y="69945"/>
                </a:cubicBezTo>
                <a:cubicBezTo>
                  <a:pt x="35040" y="72732"/>
                  <a:pt x="35570" y="76772"/>
                  <a:pt x="36005" y="81753"/>
                </a:cubicBezTo>
                <a:cubicBezTo>
                  <a:pt x="36263" y="85550"/>
                  <a:pt x="36400" y="90113"/>
                  <a:pt x="36400" y="94781"/>
                </a:cubicBezTo>
                <a:cubicBezTo>
                  <a:pt x="36408" y="101260"/>
                  <a:pt x="36160" y="107530"/>
                  <a:pt x="35718" y="112058"/>
                </a:cubicBezTo>
                <a:cubicBezTo>
                  <a:pt x="35262" y="116726"/>
                  <a:pt x="34644" y="119268"/>
                  <a:pt x="34004" y="119094"/>
                </a:cubicBezTo>
                <a:cubicBezTo>
                  <a:pt x="33548" y="119094"/>
                  <a:pt x="33099" y="118014"/>
                  <a:pt x="32689" y="115959"/>
                </a:cubicBezTo>
                <a:cubicBezTo>
                  <a:pt x="32286" y="113974"/>
                  <a:pt x="31933" y="111048"/>
                  <a:pt x="31657" y="107390"/>
                </a:cubicBezTo>
                <a:lnTo>
                  <a:pt x="32304" y="99727"/>
                </a:lnTo>
                <a:cubicBezTo>
                  <a:pt x="32693" y="105231"/>
                  <a:pt x="33301" y="108610"/>
                  <a:pt x="33954" y="108958"/>
                </a:cubicBezTo>
                <a:cubicBezTo>
                  <a:pt x="34340" y="109062"/>
                  <a:pt x="34711" y="107634"/>
                  <a:pt x="34997" y="104917"/>
                </a:cubicBezTo>
                <a:cubicBezTo>
                  <a:pt x="35269" y="102479"/>
                  <a:pt x="35428" y="98926"/>
                  <a:pt x="35432" y="95164"/>
                </a:cubicBezTo>
                <a:cubicBezTo>
                  <a:pt x="35432" y="94781"/>
                  <a:pt x="35432" y="92168"/>
                  <a:pt x="35329" y="89277"/>
                </a:cubicBezTo>
                <a:cubicBezTo>
                  <a:pt x="35146" y="86978"/>
                  <a:pt x="34782" y="83356"/>
                  <a:pt x="34361" y="80360"/>
                </a:cubicBezTo>
                <a:cubicBezTo>
                  <a:pt x="33905" y="78131"/>
                  <a:pt x="33343" y="75518"/>
                  <a:pt x="32841" y="71687"/>
                </a:cubicBezTo>
                <a:cubicBezTo>
                  <a:pt x="32438" y="66810"/>
                  <a:pt x="32177" y="63048"/>
                  <a:pt x="32042" y="58450"/>
                </a:cubicBezTo>
                <a:cubicBezTo>
                  <a:pt x="32053" y="53817"/>
                  <a:pt x="32039" y="47861"/>
                  <a:pt x="32265" y="42148"/>
                </a:cubicBezTo>
                <a:cubicBezTo>
                  <a:pt x="32675" y="38073"/>
                  <a:pt x="33092" y="33893"/>
                  <a:pt x="33650" y="31628"/>
                </a:cubicBezTo>
                <a:close/>
                <a:moveTo>
                  <a:pt x="2584" y="31837"/>
                </a:moveTo>
                <a:cubicBezTo>
                  <a:pt x="3411" y="32639"/>
                  <a:pt x="4175" y="36714"/>
                  <a:pt x="4722" y="43263"/>
                </a:cubicBezTo>
                <a:lnTo>
                  <a:pt x="4065" y="50299"/>
                </a:lnTo>
                <a:cubicBezTo>
                  <a:pt x="3655" y="45492"/>
                  <a:pt x="3086" y="42566"/>
                  <a:pt x="2474" y="42078"/>
                </a:cubicBezTo>
                <a:cubicBezTo>
                  <a:pt x="2156" y="42044"/>
                  <a:pt x="1849" y="43263"/>
                  <a:pt x="1615" y="45492"/>
                </a:cubicBezTo>
                <a:cubicBezTo>
                  <a:pt x="1396" y="47477"/>
                  <a:pt x="1269" y="50369"/>
                  <a:pt x="1269" y="53399"/>
                </a:cubicBezTo>
                <a:cubicBezTo>
                  <a:pt x="1280" y="56255"/>
                  <a:pt x="1379" y="59007"/>
                  <a:pt x="1555" y="61202"/>
                </a:cubicBezTo>
                <a:cubicBezTo>
                  <a:pt x="1916" y="64859"/>
                  <a:pt x="2336" y="67820"/>
                  <a:pt x="2796" y="69945"/>
                </a:cubicBezTo>
                <a:cubicBezTo>
                  <a:pt x="3383" y="72732"/>
                  <a:pt x="3906" y="76737"/>
                  <a:pt x="4337" y="81753"/>
                </a:cubicBezTo>
                <a:cubicBezTo>
                  <a:pt x="4606" y="85515"/>
                  <a:pt x="4747" y="90078"/>
                  <a:pt x="4747" y="94781"/>
                </a:cubicBezTo>
                <a:cubicBezTo>
                  <a:pt x="4754" y="101295"/>
                  <a:pt x="4503" y="107565"/>
                  <a:pt x="4051" y="112058"/>
                </a:cubicBezTo>
                <a:cubicBezTo>
                  <a:pt x="3598" y="116760"/>
                  <a:pt x="2987" y="119303"/>
                  <a:pt x="2351" y="119094"/>
                </a:cubicBezTo>
                <a:cubicBezTo>
                  <a:pt x="1895" y="119094"/>
                  <a:pt x="1442" y="118014"/>
                  <a:pt x="1032" y="115959"/>
                </a:cubicBezTo>
                <a:cubicBezTo>
                  <a:pt x="629" y="113974"/>
                  <a:pt x="279" y="111048"/>
                  <a:pt x="0" y="107390"/>
                </a:cubicBezTo>
                <a:lnTo>
                  <a:pt x="647" y="99727"/>
                </a:lnTo>
                <a:cubicBezTo>
                  <a:pt x="1039" y="105231"/>
                  <a:pt x="1644" y="108610"/>
                  <a:pt x="2301" y="108958"/>
                </a:cubicBezTo>
                <a:cubicBezTo>
                  <a:pt x="2683" y="109062"/>
                  <a:pt x="3058" y="107634"/>
                  <a:pt x="3344" y="104917"/>
                </a:cubicBezTo>
                <a:cubicBezTo>
                  <a:pt x="3616" y="102479"/>
                  <a:pt x="3775" y="98926"/>
                  <a:pt x="3779" y="95164"/>
                </a:cubicBezTo>
                <a:cubicBezTo>
                  <a:pt x="3775" y="92168"/>
                  <a:pt x="3676" y="89277"/>
                  <a:pt x="3492" y="86978"/>
                </a:cubicBezTo>
                <a:cubicBezTo>
                  <a:pt x="3125" y="83321"/>
                  <a:pt x="2708" y="80360"/>
                  <a:pt x="2248" y="78131"/>
                </a:cubicBezTo>
                <a:cubicBezTo>
                  <a:pt x="1693" y="75483"/>
                  <a:pt x="1195" y="71617"/>
                  <a:pt x="795" y="66810"/>
                </a:cubicBezTo>
                <a:cubicBezTo>
                  <a:pt x="534" y="63048"/>
                  <a:pt x="399" y="58450"/>
                  <a:pt x="410" y="53817"/>
                </a:cubicBezTo>
                <a:cubicBezTo>
                  <a:pt x="392" y="47861"/>
                  <a:pt x="619" y="42113"/>
                  <a:pt x="1032" y="38073"/>
                </a:cubicBezTo>
                <a:cubicBezTo>
                  <a:pt x="1446" y="33858"/>
                  <a:pt x="2008" y="31594"/>
                  <a:pt x="2584" y="31837"/>
                </a:cubicBezTo>
                <a:close/>
                <a:moveTo>
                  <a:pt x="111874" y="31698"/>
                </a:moveTo>
                <a:cubicBezTo>
                  <a:pt x="112252" y="31663"/>
                  <a:pt x="112623" y="32464"/>
                  <a:pt x="112969" y="34032"/>
                </a:cubicBezTo>
                <a:cubicBezTo>
                  <a:pt x="113291" y="35390"/>
                  <a:pt x="113581" y="37515"/>
                  <a:pt x="113814" y="40267"/>
                </a:cubicBezTo>
                <a:cubicBezTo>
                  <a:pt x="114072" y="43611"/>
                  <a:pt x="114267" y="47443"/>
                  <a:pt x="114383" y="51588"/>
                </a:cubicBezTo>
                <a:cubicBezTo>
                  <a:pt x="114670" y="45631"/>
                  <a:pt x="115097" y="40511"/>
                  <a:pt x="115627" y="36749"/>
                </a:cubicBezTo>
                <a:cubicBezTo>
                  <a:pt x="116115" y="33440"/>
                  <a:pt x="116684" y="31663"/>
                  <a:pt x="117268" y="31698"/>
                </a:cubicBezTo>
                <a:cubicBezTo>
                  <a:pt x="117780" y="31559"/>
                  <a:pt x="118289" y="33057"/>
                  <a:pt x="118720" y="35983"/>
                </a:cubicBezTo>
                <a:cubicBezTo>
                  <a:pt x="119141" y="38909"/>
                  <a:pt x="119466" y="43158"/>
                  <a:pt x="119653" y="48070"/>
                </a:cubicBezTo>
                <a:cubicBezTo>
                  <a:pt x="119894" y="55594"/>
                  <a:pt x="120000" y="63570"/>
                  <a:pt x="119961" y="71478"/>
                </a:cubicBezTo>
                <a:lnTo>
                  <a:pt x="119961" y="116760"/>
                </a:lnTo>
                <a:lnTo>
                  <a:pt x="118918" y="116760"/>
                </a:lnTo>
                <a:lnTo>
                  <a:pt x="118918" y="71478"/>
                </a:lnTo>
                <a:cubicBezTo>
                  <a:pt x="118954" y="65312"/>
                  <a:pt x="118890" y="59112"/>
                  <a:pt x="118731" y="53155"/>
                </a:cubicBezTo>
                <a:cubicBezTo>
                  <a:pt x="118618" y="49811"/>
                  <a:pt x="118399" y="46955"/>
                  <a:pt x="118112" y="45074"/>
                </a:cubicBezTo>
                <a:cubicBezTo>
                  <a:pt x="117801" y="42984"/>
                  <a:pt x="117437" y="41939"/>
                  <a:pt x="117070" y="42078"/>
                </a:cubicBezTo>
                <a:cubicBezTo>
                  <a:pt x="116582" y="42009"/>
                  <a:pt x="116105" y="43611"/>
                  <a:pt x="115712" y="46642"/>
                </a:cubicBezTo>
                <a:cubicBezTo>
                  <a:pt x="115306" y="49637"/>
                  <a:pt x="114995" y="53852"/>
                  <a:pt x="114818" y="58729"/>
                </a:cubicBezTo>
                <a:cubicBezTo>
                  <a:pt x="114585" y="67193"/>
                  <a:pt x="114489" y="75971"/>
                  <a:pt x="114535" y="84749"/>
                </a:cubicBezTo>
                <a:lnTo>
                  <a:pt x="114535" y="117283"/>
                </a:lnTo>
                <a:lnTo>
                  <a:pt x="113528" y="117283"/>
                </a:lnTo>
                <a:lnTo>
                  <a:pt x="113528" y="74752"/>
                </a:lnTo>
                <a:cubicBezTo>
                  <a:pt x="113556" y="67924"/>
                  <a:pt x="113500" y="61097"/>
                  <a:pt x="113355" y="54444"/>
                </a:cubicBezTo>
                <a:cubicBezTo>
                  <a:pt x="113242" y="50926"/>
                  <a:pt x="113022" y="47861"/>
                  <a:pt x="112733" y="45736"/>
                </a:cubicBezTo>
                <a:cubicBezTo>
                  <a:pt x="112418" y="43611"/>
                  <a:pt x="112050" y="42496"/>
                  <a:pt x="111676" y="42601"/>
                </a:cubicBezTo>
                <a:cubicBezTo>
                  <a:pt x="111202" y="42601"/>
                  <a:pt x="110735" y="44134"/>
                  <a:pt x="110347" y="47025"/>
                </a:cubicBezTo>
                <a:cubicBezTo>
                  <a:pt x="109937" y="49986"/>
                  <a:pt x="109622" y="54165"/>
                  <a:pt x="109438" y="59007"/>
                </a:cubicBezTo>
                <a:cubicBezTo>
                  <a:pt x="109208" y="66462"/>
                  <a:pt x="109106" y="74299"/>
                  <a:pt x="109141" y="82171"/>
                </a:cubicBezTo>
                <a:lnTo>
                  <a:pt x="109141" y="117283"/>
                </a:lnTo>
                <a:lnTo>
                  <a:pt x="108123" y="117283"/>
                </a:lnTo>
                <a:lnTo>
                  <a:pt x="108134" y="33788"/>
                </a:lnTo>
                <a:lnTo>
                  <a:pt x="109155" y="33788"/>
                </a:lnTo>
                <a:lnTo>
                  <a:pt x="109155" y="48070"/>
                </a:lnTo>
                <a:cubicBezTo>
                  <a:pt x="109445" y="43541"/>
                  <a:pt x="109816" y="39605"/>
                  <a:pt x="110248" y="36505"/>
                </a:cubicBezTo>
                <a:cubicBezTo>
                  <a:pt x="110739" y="33370"/>
                  <a:pt x="111301" y="31698"/>
                  <a:pt x="111874" y="31698"/>
                </a:cubicBezTo>
                <a:close/>
                <a:moveTo>
                  <a:pt x="41918" y="31698"/>
                </a:moveTo>
                <a:cubicBezTo>
                  <a:pt x="42293" y="31663"/>
                  <a:pt x="42668" y="32464"/>
                  <a:pt x="43010" y="34032"/>
                </a:cubicBezTo>
                <a:cubicBezTo>
                  <a:pt x="43332" y="35425"/>
                  <a:pt x="43622" y="37585"/>
                  <a:pt x="43855" y="40267"/>
                </a:cubicBezTo>
                <a:cubicBezTo>
                  <a:pt x="44113" y="43646"/>
                  <a:pt x="44304" y="47477"/>
                  <a:pt x="44428" y="51588"/>
                </a:cubicBezTo>
                <a:cubicBezTo>
                  <a:pt x="44714" y="45631"/>
                  <a:pt x="45142" y="40511"/>
                  <a:pt x="45668" y="36749"/>
                </a:cubicBezTo>
                <a:cubicBezTo>
                  <a:pt x="46160" y="33440"/>
                  <a:pt x="46729" y="31663"/>
                  <a:pt x="47309" y="31698"/>
                </a:cubicBezTo>
                <a:cubicBezTo>
                  <a:pt x="47825" y="31594"/>
                  <a:pt x="48330" y="33091"/>
                  <a:pt x="48765" y="35983"/>
                </a:cubicBezTo>
                <a:cubicBezTo>
                  <a:pt x="49178" y="38978"/>
                  <a:pt x="49504" y="43193"/>
                  <a:pt x="49694" y="48070"/>
                </a:cubicBezTo>
                <a:cubicBezTo>
                  <a:pt x="49928" y="55628"/>
                  <a:pt x="50027" y="63570"/>
                  <a:pt x="49995" y="71478"/>
                </a:cubicBezTo>
                <a:lnTo>
                  <a:pt x="49995" y="116760"/>
                </a:lnTo>
                <a:lnTo>
                  <a:pt x="48963" y="116760"/>
                </a:lnTo>
                <a:lnTo>
                  <a:pt x="48963" y="71478"/>
                </a:lnTo>
                <a:cubicBezTo>
                  <a:pt x="48995" y="65312"/>
                  <a:pt x="48931" y="59112"/>
                  <a:pt x="48775" y="53155"/>
                </a:cubicBezTo>
                <a:cubicBezTo>
                  <a:pt x="48659" y="49846"/>
                  <a:pt x="48440" y="46990"/>
                  <a:pt x="48153" y="45074"/>
                </a:cubicBezTo>
                <a:cubicBezTo>
                  <a:pt x="47842" y="43019"/>
                  <a:pt x="47482" y="41974"/>
                  <a:pt x="47111" y="42078"/>
                </a:cubicBezTo>
                <a:cubicBezTo>
                  <a:pt x="46623" y="42009"/>
                  <a:pt x="46149" y="43611"/>
                  <a:pt x="45757" y="46642"/>
                </a:cubicBezTo>
                <a:cubicBezTo>
                  <a:pt x="45350" y="49637"/>
                  <a:pt x="45039" y="53852"/>
                  <a:pt x="44863" y="58729"/>
                </a:cubicBezTo>
                <a:cubicBezTo>
                  <a:pt x="44622" y="67158"/>
                  <a:pt x="44523" y="75971"/>
                  <a:pt x="44576" y="84749"/>
                </a:cubicBezTo>
                <a:lnTo>
                  <a:pt x="44576" y="117283"/>
                </a:lnTo>
                <a:lnTo>
                  <a:pt x="43558" y="117283"/>
                </a:lnTo>
                <a:lnTo>
                  <a:pt x="43558" y="74752"/>
                </a:lnTo>
                <a:cubicBezTo>
                  <a:pt x="43594" y="67924"/>
                  <a:pt x="43530" y="61097"/>
                  <a:pt x="43371" y="54444"/>
                </a:cubicBezTo>
                <a:cubicBezTo>
                  <a:pt x="43261" y="50891"/>
                  <a:pt x="43042" y="47861"/>
                  <a:pt x="42749" y="45736"/>
                </a:cubicBezTo>
                <a:cubicBezTo>
                  <a:pt x="42438" y="43611"/>
                  <a:pt x="42067" y="42496"/>
                  <a:pt x="41695" y="42601"/>
                </a:cubicBezTo>
                <a:cubicBezTo>
                  <a:pt x="41222" y="42601"/>
                  <a:pt x="40762" y="44134"/>
                  <a:pt x="40377" y="47025"/>
                </a:cubicBezTo>
                <a:cubicBezTo>
                  <a:pt x="39967" y="49986"/>
                  <a:pt x="39652" y="54165"/>
                  <a:pt x="39472" y="59007"/>
                </a:cubicBezTo>
                <a:cubicBezTo>
                  <a:pt x="39239" y="66462"/>
                  <a:pt x="39136" y="74299"/>
                  <a:pt x="39172" y="82171"/>
                </a:cubicBezTo>
                <a:lnTo>
                  <a:pt x="39172" y="117283"/>
                </a:lnTo>
                <a:lnTo>
                  <a:pt x="38154" y="117283"/>
                </a:lnTo>
                <a:lnTo>
                  <a:pt x="38178" y="33788"/>
                </a:lnTo>
                <a:lnTo>
                  <a:pt x="39196" y="33788"/>
                </a:lnTo>
                <a:lnTo>
                  <a:pt x="39196" y="48070"/>
                </a:lnTo>
                <a:cubicBezTo>
                  <a:pt x="39490" y="43541"/>
                  <a:pt x="39861" y="39605"/>
                  <a:pt x="40292" y="36505"/>
                </a:cubicBezTo>
                <a:cubicBezTo>
                  <a:pt x="40780" y="33335"/>
                  <a:pt x="41342" y="31663"/>
                  <a:pt x="41918" y="31698"/>
                </a:cubicBezTo>
                <a:close/>
                <a:moveTo>
                  <a:pt x="66343" y="31419"/>
                </a:moveTo>
                <a:cubicBezTo>
                  <a:pt x="66901" y="31315"/>
                  <a:pt x="67449" y="32952"/>
                  <a:pt x="67919" y="36122"/>
                </a:cubicBezTo>
                <a:cubicBezTo>
                  <a:pt x="68379" y="39257"/>
                  <a:pt x="68732" y="43785"/>
                  <a:pt x="68937" y="49115"/>
                </a:cubicBezTo>
                <a:cubicBezTo>
                  <a:pt x="69192" y="57161"/>
                  <a:pt x="69302" y="65625"/>
                  <a:pt x="69263" y="74090"/>
                </a:cubicBezTo>
                <a:lnTo>
                  <a:pt x="69263" y="116760"/>
                </a:lnTo>
                <a:lnTo>
                  <a:pt x="68245" y="116760"/>
                </a:lnTo>
                <a:lnTo>
                  <a:pt x="68245" y="77747"/>
                </a:lnTo>
                <a:cubicBezTo>
                  <a:pt x="68266" y="71338"/>
                  <a:pt x="68227" y="64929"/>
                  <a:pt x="68132" y="58624"/>
                </a:cubicBezTo>
                <a:cubicBezTo>
                  <a:pt x="68057" y="53573"/>
                  <a:pt x="67817" y="48975"/>
                  <a:pt x="67449" y="45597"/>
                </a:cubicBezTo>
                <a:cubicBezTo>
                  <a:pt x="67071" y="42705"/>
                  <a:pt x="66612" y="41242"/>
                  <a:pt x="66145" y="41451"/>
                </a:cubicBezTo>
                <a:cubicBezTo>
                  <a:pt x="65530" y="41382"/>
                  <a:pt x="64940" y="43715"/>
                  <a:pt x="64480" y="47965"/>
                </a:cubicBezTo>
                <a:cubicBezTo>
                  <a:pt x="64003" y="51936"/>
                  <a:pt x="63667" y="57475"/>
                  <a:pt x="63522" y="63675"/>
                </a:cubicBezTo>
                <a:cubicBezTo>
                  <a:pt x="63399" y="71164"/>
                  <a:pt x="63349" y="78723"/>
                  <a:pt x="63374" y="86316"/>
                </a:cubicBezTo>
                <a:lnTo>
                  <a:pt x="63374" y="116760"/>
                </a:lnTo>
                <a:lnTo>
                  <a:pt x="62356" y="116760"/>
                </a:lnTo>
                <a:lnTo>
                  <a:pt x="62356" y="33753"/>
                </a:lnTo>
                <a:lnTo>
                  <a:pt x="63374" y="33753"/>
                </a:lnTo>
                <a:lnTo>
                  <a:pt x="63374" y="48592"/>
                </a:lnTo>
                <a:cubicBezTo>
                  <a:pt x="63731" y="43332"/>
                  <a:pt x="64194" y="38874"/>
                  <a:pt x="64728" y="35599"/>
                </a:cubicBezTo>
                <a:cubicBezTo>
                  <a:pt x="65226" y="32848"/>
                  <a:pt x="65781" y="31419"/>
                  <a:pt x="66343" y="31419"/>
                </a:cubicBezTo>
                <a:close/>
                <a:moveTo>
                  <a:pt x="78156" y="31176"/>
                </a:moveTo>
                <a:cubicBezTo>
                  <a:pt x="78771" y="31106"/>
                  <a:pt x="79375" y="32569"/>
                  <a:pt x="79923" y="35460"/>
                </a:cubicBezTo>
                <a:cubicBezTo>
                  <a:pt x="80471" y="38630"/>
                  <a:pt x="80941" y="43089"/>
                  <a:pt x="81302" y="48453"/>
                </a:cubicBezTo>
                <a:lnTo>
                  <a:pt x="81302" y="33788"/>
                </a:lnTo>
                <a:lnTo>
                  <a:pt x="82320" y="33788"/>
                </a:lnTo>
                <a:lnTo>
                  <a:pt x="82320" y="116760"/>
                </a:lnTo>
                <a:lnTo>
                  <a:pt x="81312" y="116760"/>
                </a:lnTo>
                <a:lnTo>
                  <a:pt x="81312" y="102444"/>
                </a:lnTo>
                <a:cubicBezTo>
                  <a:pt x="80927" y="107530"/>
                  <a:pt x="80439" y="111710"/>
                  <a:pt x="79885" y="114670"/>
                </a:cubicBezTo>
                <a:cubicBezTo>
                  <a:pt x="79340" y="117527"/>
                  <a:pt x="78739" y="118955"/>
                  <a:pt x="78131" y="118816"/>
                </a:cubicBezTo>
                <a:cubicBezTo>
                  <a:pt x="77046" y="118885"/>
                  <a:pt x="76003" y="114183"/>
                  <a:pt x="75265" y="105823"/>
                </a:cubicBezTo>
                <a:cubicBezTo>
                  <a:pt x="74459" y="97672"/>
                  <a:pt x="74010" y="86456"/>
                  <a:pt x="74020" y="74752"/>
                </a:cubicBezTo>
                <a:cubicBezTo>
                  <a:pt x="74010" y="63187"/>
                  <a:pt x="74459" y="52110"/>
                  <a:pt x="75265" y="44168"/>
                </a:cubicBezTo>
                <a:cubicBezTo>
                  <a:pt x="76007" y="35739"/>
                  <a:pt x="77060" y="31001"/>
                  <a:pt x="78156" y="31176"/>
                </a:cubicBezTo>
                <a:close/>
                <a:moveTo>
                  <a:pt x="55944" y="31176"/>
                </a:moveTo>
                <a:cubicBezTo>
                  <a:pt x="56555" y="31106"/>
                  <a:pt x="57163" y="32569"/>
                  <a:pt x="57708" y="35460"/>
                </a:cubicBezTo>
                <a:cubicBezTo>
                  <a:pt x="58259" y="38630"/>
                  <a:pt x="58729" y="43054"/>
                  <a:pt x="59086" y="48453"/>
                </a:cubicBezTo>
                <a:lnTo>
                  <a:pt x="59086" y="33788"/>
                </a:lnTo>
                <a:lnTo>
                  <a:pt x="60108" y="33788"/>
                </a:lnTo>
                <a:lnTo>
                  <a:pt x="60108" y="116760"/>
                </a:lnTo>
                <a:lnTo>
                  <a:pt x="59100" y="116760"/>
                </a:lnTo>
                <a:lnTo>
                  <a:pt x="59100" y="102444"/>
                </a:lnTo>
                <a:cubicBezTo>
                  <a:pt x="58715" y="107565"/>
                  <a:pt x="58227" y="111745"/>
                  <a:pt x="57672" y="114670"/>
                </a:cubicBezTo>
                <a:cubicBezTo>
                  <a:pt x="57128" y="117527"/>
                  <a:pt x="56527" y="118955"/>
                  <a:pt x="55919" y="118816"/>
                </a:cubicBezTo>
                <a:cubicBezTo>
                  <a:pt x="54830" y="118885"/>
                  <a:pt x="53791" y="114183"/>
                  <a:pt x="53049" y="105823"/>
                </a:cubicBezTo>
                <a:cubicBezTo>
                  <a:pt x="52247" y="97672"/>
                  <a:pt x="51798" y="86456"/>
                  <a:pt x="51808" y="74752"/>
                </a:cubicBezTo>
                <a:cubicBezTo>
                  <a:pt x="51801" y="63187"/>
                  <a:pt x="52254" y="52145"/>
                  <a:pt x="53049" y="44168"/>
                </a:cubicBezTo>
                <a:cubicBezTo>
                  <a:pt x="53798" y="35774"/>
                  <a:pt x="54848" y="31036"/>
                  <a:pt x="55944" y="31176"/>
                </a:cubicBezTo>
                <a:close/>
                <a:moveTo>
                  <a:pt x="6373" y="2160"/>
                </a:moveTo>
                <a:lnTo>
                  <a:pt x="7395" y="2160"/>
                </a:lnTo>
                <a:lnTo>
                  <a:pt x="7395" y="117144"/>
                </a:lnTo>
                <a:lnTo>
                  <a:pt x="6373" y="117144"/>
                </a:lnTo>
                <a:close/>
                <a:moveTo>
                  <a:pt x="19331" y="1637"/>
                </a:moveTo>
                <a:lnTo>
                  <a:pt x="20349" y="2160"/>
                </a:lnTo>
                <a:lnTo>
                  <a:pt x="20349" y="117144"/>
                </a:lnTo>
                <a:lnTo>
                  <a:pt x="19345" y="117144"/>
                </a:lnTo>
                <a:lnTo>
                  <a:pt x="19345" y="102827"/>
                </a:lnTo>
                <a:cubicBezTo>
                  <a:pt x="18957" y="107948"/>
                  <a:pt x="18472" y="112093"/>
                  <a:pt x="17917" y="115054"/>
                </a:cubicBezTo>
                <a:cubicBezTo>
                  <a:pt x="17373" y="117910"/>
                  <a:pt x="16772" y="119338"/>
                  <a:pt x="16164" y="119234"/>
                </a:cubicBezTo>
                <a:cubicBezTo>
                  <a:pt x="15076" y="119268"/>
                  <a:pt x="14036" y="114566"/>
                  <a:pt x="13294" y="106206"/>
                </a:cubicBezTo>
                <a:cubicBezTo>
                  <a:pt x="12492" y="98055"/>
                  <a:pt x="12039" y="86839"/>
                  <a:pt x="12053" y="75135"/>
                </a:cubicBezTo>
                <a:cubicBezTo>
                  <a:pt x="12046" y="63605"/>
                  <a:pt x="12495" y="52528"/>
                  <a:pt x="13294" y="44552"/>
                </a:cubicBezTo>
                <a:cubicBezTo>
                  <a:pt x="14040" y="36122"/>
                  <a:pt x="15093" y="31419"/>
                  <a:pt x="16189" y="31559"/>
                </a:cubicBezTo>
                <a:cubicBezTo>
                  <a:pt x="16800" y="31489"/>
                  <a:pt x="17405" y="32952"/>
                  <a:pt x="17953" y="35843"/>
                </a:cubicBezTo>
                <a:cubicBezTo>
                  <a:pt x="18501" y="39013"/>
                  <a:pt x="18974" y="43472"/>
                  <a:pt x="19331" y="48871"/>
                </a:cubicBezTo>
                <a:close/>
                <a:moveTo>
                  <a:pt x="71797" y="70"/>
                </a:moveTo>
                <a:cubicBezTo>
                  <a:pt x="72023" y="0"/>
                  <a:pt x="72239" y="940"/>
                  <a:pt x="72394" y="2682"/>
                </a:cubicBezTo>
                <a:cubicBezTo>
                  <a:pt x="72554" y="4319"/>
                  <a:pt x="72645" y="6583"/>
                  <a:pt x="72642" y="8917"/>
                </a:cubicBezTo>
                <a:cubicBezTo>
                  <a:pt x="72642" y="11216"/>
                  <a:pt x="72554" y="13446"/>
                  <a:pt x="72394" y="15048"/>
                </a:cubicBezTo>
                <a:cubicBezTo>
                  <a:pt x="72235" y="16720"/>
                  <a:pt x="72023" y="17660"/>
                  <a:pt x="71797" y="17660"/>
                </a:cubicBezTo>
                <a:cubicBezTo>
                  <a:pt x="71578" y="17660"/>
                  <a:pt x="71366" y="16720"/>
                  <a:pt x="71214" y="15048"/>
                </a:cubicBezTo>
                <a:cubicBezTo>
                  <a:pt x="71055" y="13446"/>
                  <a:pt x="70963" y="11216"/>
                  <a:pt x="70963" y="8917"/>
                </a:cubicBezTo>
                <a:cubicBezTo>
                  <a:pt x="70963" y="6583"/>
                  <a:pt x="71051" y="4319"/>
                  <a:pt x="71214" y="2682"/>
                </a:cubicBezTo>
                <a:cubicBezTo>
                  <a:pt x="71362" y="975"/>
                  <a:pt x="71574" y="35"/>
                  <a:pt x="71797" y="70"/>
                </a:cubicBezTo>
                <a:close/>
                <a:moveTo>
                  <a:pt x="9865" y="70"/>
                </a:moveTo>
                <a:cubicBezTo>
                  <a:pt x="10092" y="0"/>
                  <a:pt x="10307" y="940"/>
                  <a:pt x="10463" y="2682"/>
                </a:cubicBezTo>
                <a:cubicBezTo>
                  <a:pt x="10622" y="4319"/>
                  <a:pt x="10714" y="6583"/>
                  <a:pt x="10710" y="8917"/>
                </a:cubicBezTo>
                <a:cubicBezTo>
                  <a:pt x="10710" y="11216"/>
                  <a:pt x="10622" y="13446"/>
                  <a:pt x="10463" y="15048"/>
                </a:cubicBezTo>
                <a:cubicBezTo>
                  <a:pt x="10304" y="16720"/>
                  <a:pt x="10092" y="17660"/>
                  <a:pt x="9865" y="17660"/>
                </a:cubicBezTo>
                <a:cubicBezTo>
                  <a:pt x="9646" y="17660"/>
                  <a:pt x="9434" y="16720"/>
                  <a:pt x="9282" y="15048"/>
                </a:cubicBezTo>
                <a:cubicBezTo>
                  <a:pt x="9123" y="13446"/>
                  <a:pt x="9031" y="11216"/>
                  <a:pt x="9031" y="8917"/>
                </a:cubicBezTo>
                <a:cubicBezTo>
                  <a:pt x="9031" y="6583"/>
                  <a:pt x="9120" y="4319"/>
                  <a:pt x="9282" y="2682"/>
                </a:cubicBezTo>
                <a:cubicBezTo>
                  <a:pt x="9431" y="975"/>
                  <a:pt x="9643" y="35"/>
                  <a:pt x="9865" y="70"/>
                </a:cubicBezTo>
                <a:close/>
              </a:path>
            </a:pathLst>
          </a:custGeom>
          <a:solidFill>
            <a:srgbClr val="021324">
              <a:alpha val="12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44" name="Google Shape;2044;p51"/>
          <p:cNvGrpSpPr/>
          <p:nvPr/>
        </p:nvGrpSpPr>
        <p:grpSpPr>
          <a:xfrm>
            <a:off x="-38663" y="0"/>
            <a:ext cx="6872683" cy="3876976"/>
            <a:chOff x="35550" y="189975"/>
            <a:chExt cx="9163578" cy="5169301"/>
          </a:xfrm>
        </p:grpSpPr>
        <p:sp>
          <p:nvSpPr>
            <p:cNvPr id="2045" name="Google Shape;2045;p51"/>
            <p:cNvSpPr/>
            <p:nvPr/>
          </p:nvSpPr>
          <p:spPr>
            <a:xfrm>
              <a:off x="7673627" y="189975"/>
              <a:ext cx="1525500" cy="7506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557" y="66433"/>
                    <a:pt x="27162" y="120000"/>
                    <a:pt x="59981" y="120000"/>
                  </a:cubicBezTo>
                  <a:cubicBezTo>
                    <a:pt x="92803" y="120000"/>
                    <a:pt x="119446" y="66433"/>
                    <a:pt x="120000" y="0"/>
                  </a:cubicBezTo>
                  <a:lnTo>
                    <a:pt x="89510" y="0"/>
                  </a:lnTo>
                  <a:cubicBezTo>
                    <a:pt x="88956" y="32251"/>
                    <a:pt x="75984" y="58119"/>
                    <a:pt x="59981" y="58119"/>
                  </a:cubicBezTo>
                  <a:cubicBezTo>
                    <a:pt x="43975" y="58119"/>
                    <a:pt x="31020" y="32251"/>
                    <a:pt x="3046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E1E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046" name="Google Shape;2046;p51"/>
            <p:cNvPicPr preferRelativeResize="0"/>
            <p:nvPr/>
          </p:nvPicPr>
          <p:blipFill rotWithShape="1">
            <a:blip r:embed="rId3">
              <a:alphaModFix/>
            </a:blip>
            <a:srcRect b="-24600" l="3753" r="-2266" t="24600"/>
            <a:stretch/>
          </p:blipFill>
          <p:spPr>
            <a:xfrm rot="5400000">
              <a:off x="2032650" y="-1807124"/>
              <a:ext cx="5169300" cy="9163500"/>
            </a:xfrm>
            <a:custGeom>
              <a:rect b="b" l="l" r="r" t="t"/>
              <a:pathLst>
                <a:path extrusionOk="0" h="120000" w="120000">
                  <a:moveTo>
                    <a:pt x="0" y="19976"/>
                  </a:moveTo>
                  <a:lnTo>
                    <a:pt x="0" y="14905"/>
                  </a:lnTo>
                  <a:cubicBezTo>
                    <a:pt x="4683" y="14812"/>
                    <a:pt x="8439" y="12656"/>
                    <a:pt x="8439" y="9991"/>
                  </a:cubicBezTo>
                  <a:cubicBezTo>
                    <a:pt x="8439" y="7327"/>
                    <a:pt x="4683" y="5168"/>
                    <a:pt x="0" y="5075"/>
                  </a:cubicBezTo>
                  <a:lnTo>
                    <a:pt x="0" y="0"/>
                  </a:lnTo>
                  <a:cubicBezTo>
                    <a:pt x="9646" y="92"/>
                    <a:pt x="17424" y="4527"/>
                    <a:pt x="17424" y="9991"/>
                  </a:cubicBezTo>
                  <a:cubicBezTo>
                    <a:pt x="17424" y="15455"/>
                    <a:pt x="9646" y="19883"/>
                    <a:pt x="0" y="19976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2047" name="Google Shape;2047;p51"/>
          <p:cNvGrpSpPr/>
          <p:nvPr/>
        </p:nvGrpSpPr>
        <p:grpSpPr>
          <a:xfrm>
            <a:off x="-4754806" y="3549767"/>
            <a:ext cx="5567012" cy="3150570"/>
            <a:chOff x="4781109" y="4501022"/>
            <a:chExt cx="8247425" cy="4659917"/>
          </a:xfrm>
        </p:grpSpPr>
        <p:sp>
          <p:nvSpPr>
            <p:cNvPr id="2048" name="Google Shape;2048;p51"/>
            <p:cNvSpPr/>
            <p:nvPr/>
          </p:nvSpPr>
          <p:spPr>
            <a:xfrm>
              <a:off x="10438634" y="4501022"/>
              <a:ext cx="2589900" cy="23571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cubicBezTo>
                    <a:pt x="26867" y="0"/>
                    <a:pt x="0" y="29518"/>
                    <a:pt x="0" y="65925"/>
                  </a:cubicBezTo>
                  <a:lnTo>
                    <a:pt x="0" y="120000"/>
                  </a:lnTo>
                  <a:lnTo>
                    <a:pt x="30464" y="120000"/>
                  </a:lnTo>
                  <a:lnTo>
                    <a:pt x="30464" y="67085"/>
                  </a:lnTo>
                  <a:cubicBezTo>
                    <a:pt x="30464" y="48642"/>
                    <a:pt x="44065" y="33688"/>
                    <a:pt x="60848" y="33688"/>
                  </a:cubicBezTo>
                  <a:cubicBezTo>
                    <a:pt x="77635" y="33688"/>
                    <a:pt x="91243" y="48642"/>
                    <a:pt x="91243" y="67085"/>
                  </a:cubicBezTo>
                  <a:lnTo>
                    <a:pt x="91243" y="120000"/>
                  </a:lnTo>
                  <a:lnTo>
                    <a:pt x="120000" y="120000"/>
                  </a:lnTo>
                  <a:lnTo>
                    <a:pt x="120000" y="65925"/>
                  </a:lnTo>
                  <a:cubicBezTo>
                    <a:pt x="120000" y="29518"/>
                    <a:pt x="93134" y="0"/>
                    <a:pt x="60000" y="0"/>
                  </a:cubicBezTo>
                  <a:close/>
                </a:path>
              </a:pathLst>
            </a:cu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049" name="Google Shape;2049;p51"/>
            <p:cNvPicPr preferRelativeResize="0"/>
            <p:nvPr/>
          </p:nvPicPr>
          <p:blipFill rotWithShape="1">
            <a:blip r:embed="rId3">
              <a:alphaModFix/>
            </a:blip>
            <a:srcRect b="-40910" l="51919" r="-50587" t="40910"/>
            <a:stretch/>
          </p:blipFill>
          <p:spPr>
            <a:xfrm rot="5400000">
              <a:off x="6574809" y="2707339"/>
              <a:ext cx="4659900" cy="8247300"/>
            </a:xfrm>
            <a:custGeom>
              <a:rect b="b" l="l" r="r" t="t"/>
              <a:pathLst>
                <a:path extrusionOk="0" h="120000" w="120000">
                  <a:moveTo>
                    <a:pt x="0" y="18841"/>
                  </a:moveTo>
                  <a:cubicBezTo>
                    <a:pt x="0" y="8436"/>
                    <a:pt x="14930" y="0"/>
                    <a:pt x="33345" y="0"/>
                  </a:cubicBezTo>
                  <a:lnTo>
                    <a:pt x="60696" y="0"/>
                  </a:lnTo>
                  <a:lnTo>
                    <a:pt x="60696" y="9030"/>
                  </a:lnTo>
                  <a:lnTo>
                    <a:pt x="33932" y="9030"/>
                  </a:lnTo>
                  <a:cubicBezTo>
                    <a:pt x="24604" y="9030"/>
                    <a:pt x="17039" y="13303"/>
                    <a:pt x="17039" y="18575"/>
                  </a:cubicBezTo>
                  <a:cubicBezTo>
                    <a:pt x="17039" y="23845"/>
                    <a:pt x="24604" y="28115"/>
                    <a:pt x="33932" y="28115"/>
                  </a:cubicBezTo>
                  <a:lnTo>
                    <a:pt x="60696" y="28115"/>
                  </a:lnTo>
                  <a:lnTo>
                    <a:pt x="60696" y="37682"/>
                  </a:lnTo>
                  <a:lnTo>
                    <a:pt x="33345" y="37682"/>
                  </a:lnTo>
                  <a:cubicBezTo>
                    <a:pt x="14930" y="37682"/>
                    <a:pt x="0" y="29245"/>
                    <a:pt x="0" y="18841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2050" name="Google Shape;2050;p51"/>
          <p:cNvGrpSpPr/>
          <p:nvPr/>
        </p:nvGrpSpPr>
        <p:grpSpPr>
          <a:xfrm>
            <a:off x="3979964" y="2826676"/>
            <a:ext cx="2032811" cy="78327"/>
            <a:chOff x="3161222" y="1970079"/>
            <a:chExt cx="1385881" cy="53400"/>
          </a:xfrm>
        </p:grpSpPr>
        <p:sp>
          <p:nvSpPr>
            <p:cNvPr id="2051" name="Google Shape;2051;p51"/>
            <p:cNvSpPr/>
            <p:nvPr/>
          </p:nvSpPr>
          <p:spPr>
            <a:xfrm>
              <a:off x="449370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77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2" name="Google Shape;2052;p51"/>
            <p:cNvSpPr/>
            <p:nvPr/>
          </p:nvSpPr>
          <p:spPr>
            <a:xfrm>
              <a:off x="4271624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3" name="Google Shape;2053;p51"/>
            <p:cNvSpPr/>
            <p:nvPr/>
          </p:nvSpPr>
          <p:spPr>
            <a:xfrm>
              <a:off x="404955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4" name="Google Shape;2054;p51"/>
            <p:cNvSpPr/>
            <p:nvPr/>
          </p:nvSpPr>
          <p:spPr>
            <a:xfrm>
              <a:off x="3827451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5" name="Google Shape;2055;p51"/>
            <p:cNvSpPr/>
            <p:nvPr/>
          </p:nvSpPr>
          <p:spPr>
            <a:xfrm>
              <a:off x="3605376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6" name="Google Shape;2056;p51"/>
            <p:cNvSpPr/>
            <p:nvPr/>
          </p:nvSpPr>
          <p:spPr>
            <a:xfrm>
              <a:off x="338330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7" name="Google Shape;2057;p51"/>
            <p:cNvSpPr/>
            <p:nvPr/>
          </p:nvSpPr>
          <p:spPr>
            <a:xfrm>
              <a:off x="316122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58" name="Google Shape;2058;p51"/>
          <p:cNvSpPr txBox="1"/>
          <p:nvPr/>
        </p:nvSpPr>
        <p:spPr>
          <a:xfrm>
            <a:off x="571500" y="428625"/>
            <a:ext cx="80010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8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Your Turn: Hands-On AI</a:t>
            </a:r>
            <a:endParaRPr b="0" sz="2800">
              <a:solidFill>
                <a:srgbClr val="073763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en" sz="2200">
                <a:solidFill>
                  <a:srgbClr val="0073A9"/>
                </a:solidFill>
                <a:latin typeface="Archivo Black"/>
                <a:ea typeface="Archivo Black"/>
                <a:cs typeface="Archivo Black"/>
                <a:sym typeface="Archivo Black"/>
              </a:rPr>
              <a:t>MCQ to TEI Conversion Practice</a:t>
            </a:r>
            <a:endParaRPr b="0" sz="2200">
              <a:solidFill>
                <a:srgbClr val="0073A9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2059" name="Google Shape;2059;p51"/>
          <p:cNvGrpSpPr/>
          <p:nvPr/>
        </p:nvGrpSpPr>
        <p:grpSpPr>
          <a:xfrm>
            <a:off x="571500" y="1524000"/>
            <a:ext cx="3238500" cy="2952900"/>
            <a:chOff x="571500" y="1524000"/>
            <a:chExt cx="3238500" cy="2952900"/>
          </a:xfrm>
        </p:grpSpPr>
        <p:sp>
          <p:nvSpPr>
            <p:cNvPr id="2060" name="Google Shape;2060;p51"/>
            <p:cNvSpPr/>
            <p:nvPr/>
          </p:nvSpPr>
          <p:spPr>
            <a:xfrm>
              <a:off x="571500" y="1524000"/>
              <a:ext cx="3238500" cy="2952900"/>
            </a:xfrm>
            <a:prstGeom prst="roundRect">
              <a:avLst>
                <a:gd fmla="val 5161" name="adj"/>
              </a:avLst>
            </a:pr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1" name="Google Shape;2061;p51"/>
            <p:cNvSpPr/>
            <p:nvPr/>
          </p:nvSpPr>
          <p:spPr>
            <a:xfrm>
              <a:off x="762000" y="1762125"/>
              <a:ext cx="952500" cy="285900"/>
            </a:xfrm>
            <a:prstGeom prst="roundRect">
              <a:avLst>
                <a:gd fmla="val 50000" name="adj"/>
              </a:avLst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2" name="Google Shape;2062;p51"/>
            <p:cNvSpPr txBox="1"/>
            <p:nvPr/>
          </p:nvSpPr>
          <p:spPr>
            <a:xfrm>
              <a:off x="762000" y="1762125"/>
              <a:ext cx="9525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Step 01</a:t>
              </a:r>
              <a:endParaRPr b="0" sz="11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</p:txBody>
        </p:sp>
        <p:sp>
          <p:nvSpPr>
            <p:cNvPr id="2063" name="Google Shape;2063;p51"/>
            <p:cNvSpPr txBox="1"/>
            <p:nvPr/>
          </p:nvSpPr>
          <p:spPr>
            <a:xfrm>
              <a:off x="809625" y="2238375"/>
              <a:ext cx="2762400" cy="200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240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Choose</a:t>
              </a:r>
              <a:endParaRPr b="0" sz="24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  <a:p>
              <a:pPr indent="0" lvl="0" marL="0" rtl="0" algn="l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b="0" lang="en" sz="5600">
                  <a:solidFill>
                    <a:srgbClr val="FF99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5–10</a:t>
              </a:r>
              <a:endParaRPr b="0" sz="5600">
                <a:solidFill>
                  <a:srgbClr val="FF9900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  <a:p>
              <a:pPr indent="0" lvl="0" marL="0" rtl="0" algn="l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b="0" lang="en" sz="220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Questions</a:t>
              </a:r>
              <a:endParaRPr b="0" sz="22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</p:txBody>
        </p:sp>
      </p:grpSp>
      <p:grpSp>
        <p:nvGrpSpPr>
          <p:cNvPr id="2064" name="Google Shape;2064;p51"/>
          <p:cNvGrpSpPr/>
          <p:nvPr/>
        </p:nvGrpSpPr>
        <p:grpSpPr>
          <a:xfrm>
            <a:off x="4286250" y="1476375"/>
            <a:ext cx="4286400" cy="2790825"/>
            <a:chOff x="4286250" y="1476375"/>
            <a:chExt cx="4286400" cy="2790825"/>
          </a:xfrm>
        </p:grpSpPr>
        <p:sp>
          <p:nvSpPr>
            <p:cNvPr id="2065" name="Google Shape;2065;p51"/>
            <p:cNvSpPr txBox="1"/>
            <p:nvPr/>
          </p:nvSpPr>
          <p:spPr>
            <a:xfrm>
              <a:off x="4286250" y="1476375"/>
              <a:ext cx="42864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2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Use AI to:</a:t>
              </a:r>
              <a:endParaRPr b="1" sz="22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grpSp>
          <p:nvGrpSpPr>
            <p:cNvPr id="2066" name="Google Shape;2066;p51"/>
            <p:cNvGrpSpPr/>
            <p:nvPr/>
          </p:nvGrpSpPr>
          <p:grpSpPr>
            <a:xfrm>
              <a:off x="4286250" y="2000250"/>
              <a:ext cx="4286400" cy="495300"/>
              <a:chOff x="4286250" y="2000250"/>
              <a:chExt cx="4286400" cy="495300"/>
            </a:xfrm>
          </p:grpSpPr>
          <p:sp>
            <p:nvSpPr>
              <p:cNvPr id="2067" name="Google Shape;2067;p51"/>
              <p:cNvSpPr/>
              <p:nvPr/>
            </p:nvSpPr>
            <p:spPr>
              <a:xfrm>
                <a:off x="4286250" y="2000250"/>
                <a:ext cx="4286400" cy="495300"/>
              </a:xfrm>
              <a:prstGeom prst="roundRect">
                <a:avLst>
                  <a:gd fmla="val 19230" name="adj"/>
                </a:avLst>
              </a:prstGeom>
              <a:solidFill>
                <a:srgbClr val="FFFFFF"/>
              </a:solidFill>
              <a:ln cap="flat" cmpd="sng" w="14300">
                <a:solidFill>
                  <a:srgbClr val="C0E1EA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8" name="Google Shape;2068;p51"/>
              <p:cNvSpPr/>
              <p:nvPr/>
            </p:nvSpPr>
            <p:spPr>
              <a:xfrm>
                <a:off x="4486275" y="2114550"/>
                <a:ext cx="266700" cy="266700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9" name="Google Shape;2069;p51"/>
              <p:cNvSpPr/>
              <p:nvPr/>
            </p:nvSpPr>
            <p:spPr>
              <a:xfrm>
                <a:off x="4562475" y="2200275"/>
                <a:ext cx="114300" cy="762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0" name="Google Shape;2070;p51"/>
              <p:cNvSpPr txBox="1"/>
              <p:nvPr/>
            </p:nvSpPr>
            <p:spPr>
              <a:xfrm>
                <a:off x="4905375" y="2019300"/>
                <a:ext cx="35244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700">
                    <a:solidFill>
                      <a:srgbClr val="073763"/>
                    </a:solidFill>
                    <a:latin typeface="Didact Gothic"/>
                    <a:ea typeface="Didact Gothic"/>
                    <a:cs typeface="Didact Gothic"/>
                    <a:sym typeface="Didact Gothic"/>
                  </a:rPr>
                  <a:t>Improve quality</a:t>
                </a:r>
                <a:endParaRPr b="1" sz="17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endParaRPr>
              </a:p>
            </p:txBody>
          </p:sp>
        </p:grpSp>
        <p:grpSp>
          <p:nvGrpSpPr>
            <p:cNvPr id="2071" name="Google Shape;2071;p51"/>
            <p:cNvGrpSpPr/>
            <p:nvPr/>
          </p:nvGrpSpPr>
          <p:grpSpPr>
            <a:xfrm>
              <a:off x="4286250" y="2590800"/>
              <a:ext cx="4286400" cy="495300"/>
              <a:chOff x="4286250" y="2590800"/>
              <a:chExt cx="4286400" cy="495300"/>
            </a:xfrm>
          </p:grpSpPr>
          <p:sp>
            <p:nvSpPr>
              <p:cNvPr id="2072" name="Google Shape;2072;p51"/>
              <p:cNvSpPr/>
              <p:nvPr/>
            </p:nvSpPr>
            <p:spPr>
              <a:xfrm>
                <a:off x="4286250" y="2590800"/>
                <a:ext cx="4286400" cy="495300"/>
              </a:xfrm>
              <a:prstGeom prst="roundRect">
                <a:avLst>
                  <a:gd fmla="val 19230" name="adj"/>
                </a:avLst>
              </a:prstGeom>
              <a:solidFill>
                <a:srgbClr val="FFFFFF"/>
              </a:solidFill>
              <a:ln cap="flat" cmpd="sng" w="14300">
                <a:solidFill>
                  <a:srgbClr val="C0E1EA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3" name="Google Shape;2073;p51"/>
              <p:cNvSpPr/>
              <p:nvPr/>
            </p:nvSpPr>
            <p:spPr>
              <a:xfrm>
                <a:off x="4486275" y="2705100"/>
                <a:ext cx="266700" cy="266700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4" name="Google Shape;2074;p51"/>
              <p:cNvSpPr/>
              <p:nvPr/>
            </p:nvSpPr>
            <p:spPr>
              <a:xfrm>
                <a:off x="4562475" y="2790825"/>
                <a:ext cx="114300" cy="762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5" name="Google Shape;2075;p51"/>
              <p:cNvSpPr txBox="1"/>
              <p:nvPr/>
            </p:nvSpPr>
            <p:spPr>
              <a:xfrm>
                <a:off x="4905375" y="2609850"/>
                <a:ext cx="35244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700">
                    <a:solidFill>
                      <a:srgbClr val="073763"/>
                    </a:solidFill>
                    <a:latin typeface="Didact Gothic"/>
                    <a:ea typeface="Didact Gothic"/>
                    <a:cs typeface="Didact Gothic"/>
                    <a:sym typeface="Didact Gothic"/>
                  </a:rPr>
                  <a:t>Increase rigor</a:t>
                </a:r>
                <a:endParaRPr b="1" sz="17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endParaRPr>
              </a:p>
            </p:txBody>
          </p:sp>
        </p:grpSp>
        <p:grpSp>
          <p:nvGrpSpPr>
            <p:cNvPr id="2076" name="Google Shape;2076;p51"/>
            <p:cNvGrpSpPr/>
            <p:nvPr/>
          </p:nvGrpSpPr>
          <p:grpSpPr>
            <a:xfrm>
              <a:off x="4286250" y="3181350"/>
              <a:ext cx="4286400" cy="495300"/>
              <a:chOff x="4286250" y="3181350"/>
              <a:chExt cx="4286400" cy="495300"/>
            </a:xfrm>
          </p:grpSpPr>
          <p:sp>
            <p:nvSpPr>
              <p:cNvPr id="2077" name="Google Shape;2077;p51"/>
              <p:cNvSpPr/>
              <p:nvPr/>
            </p:nvSpPr>
            <p:spPr>
              <a:xfrm>
                <a:off x="4286250" y="3181350"/>
                <a:ext cx="4286400" cy="495300"/>
              </a:xfrm>
              <a:prstGeom prst="roundRect">
                <a:avLst>
                  <a:gd fmla="val 19230" name="adj"/>
                </a:avLst>
              </a:prstGeom>
              <a:solidFill>
                <a:srgbClr val="FFFFFF"/>
              </a:solidFill>
              <a:ln cap="flat" cmpd="sng" w="14300">
                <a:solidFill>
                  <a:srgbClr val="C0E1EA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8" name="Google Shape;2078;p51"/>
              <p:cNvSpPr/>
              <p:nvPr/>
            </p:nvSpPr>
            <p:spPr>
              <a:xfrm>
                <a:off x="4486275" y="3295650"/>
                <a:ext cx="266700" cy="266700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9" name="Google Shape;2079;p51"/>
              <p:cNvSpPr/>
              <p:nvPr/>
            </p:nvSpPr>
            <p:spPr>
              <a:xfrm>
                <a:off x="4562475" y="3381375"/>
                <a:ext cx="114300" cy="762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0" name="Google Shape;2080;p51"/>
              <p:cNvSpPr txBox="1"/>
              <p:nvPr/>
            </p:nvSpPr>
            <p:spPr>
              <a:xfrm>
                <a:off x="4905375" y="3200400"/>
                <a:ext cx="35244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700">
                    <a:solidFill>
                      <a:srgbClr val="073763"/>
                    </a:solidFill>
                    <a:latin typeface="Didact Gothic"/>
                    <a:ea typeface="Didact Gothic"/>
                    <a:cs typeface="Didact Gothic"/>
                    <a:sym typeface="Didact Gothic"/>
                  </a:rPr>
                  <a:t>Convert to digital items</a:t>
                </a:r>
                <a:endParaRPr b="1" sz="17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endParaRPr>
              </a:p>
            </p:txBody>
          </p:sp>
        </p:grpSp>
        <p:grpSp>
          <p:nvGrpSpPr>
            <p:cNvPr id="2081" name="Google Shape;2081;p51"/>
            <p:cNvGrpSpPr/>
            <p:nvPr/>
          </p:nvGrpSpPr>
          <p:grpSpPr>
            <a:xfrm>
              <a:off x="4286250" y="3771900"/>
              <a:ext cx="4286400" cy="495300"/>
              <a:chOff x="4286250" y="3771900"/>
              <a:chExt cx="4286400" cy="495300"/>
            </a:xfrm>
          </p:grpSpPr>
          <p:sp>
            <p:nvSpPr>
              <p:cNvPr id="2082" name="Google Shape;2082;p51"/>
              <p:cNvSpPr/>
              <p:nvPr/>
            </p:nvSpPr>
            <p:spPr>
              <a:xfrm>
                <a:off x="4286250" y="3771900"/>
                <a:ext cx="4286400" cy="495300"/>
              </a:xfrm>
              <a:prstGeom prst="roundRect">
                <a:avLst>
                  <a:gd fmla="val 19230" name="adj"/>
                </a:avLst>
              </a:prstGeom>
              <a:solidFill>
                <a:srgbClr val="FFFFFF"/>
              </a:solidFill>
              <a:ln cap="flat" cmpd="sng" w="14300">
                <a:solidFill>
                  <a:srgbClr val="C0E1EA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3" name="Google Shape;2083;p51"/>
              <p:cNvSpPr/>
              <p:nvPr/>
            </p:nvSpPr>
            <p:spPr>
              <a:xfrm>
                <a:off x="4486275" y="3886200"/>
                <a:ext cx="266700" cy="266700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4" name="Google Shape;2084;p51"/>
              <p:cNvSpPr/>
              <p:nvPr/>
            </p:nvSpPr>
            <p:spPr>
              <a:xfrm>
                <a:off x="4562475" y="3971925"/>
                <a:ext cx="114300" cy="762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5" name="Google Shape;2085;p51"/>
              <p:cNvSpPr txBox="1"/>
              <p:nvPr/>
            </p:nvSpPr>
            <p:spPr>
              <a:xfrm>
                <a:off x="4905375" y="3790950"/>
                <a:ext cx="35244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700">
                    <a:solidFill>
                      <a:srgbClr val="073763"/>
                    </a:solidFill>
                    <a:latin typeface="Didact Gothic"/>
                    <a:ea typeface="Didact Gothic"/>
                    <a:cs typeface="Didact Gothic"/>
                    <a:sym typeface="Didact Gothic"/>
                  </a:rPr>
                  <a:t>Ensure DnA compatibility</a:t>
                </a:r>
                <a:endParaRPr b="1" sz="17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endParaRP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9" name="Shape 2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0" name="Google Shape;2090;p52"/>
          <p:cNvGrpSpPr/>
          <p:nvPr/>
        </p:nvGrpSpPr>
        <p:grpSpPr>
          <a:xfrm>
            <a:off x="-9718" y="0"/>
            <a:ext cx="9163500" cy="5169300"/>
            <a:chOff x="-9718" y="0"/>
            <a:chExt cx="9163500" cy="5169300"/>
          </a:xfrm>
        </p:grpSpPr>
        <p:sp>
          <p:nvSpPr>
            <p:cNvPr id="2091" name="Google Shape;2091;p52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CDC2B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092" name="Google Shape;2092;p52"/>
            <p:cNvPicPr preferRelativeResize="0"/>
            <p:nvPr/>
          </p:nvPicPr>
          <p:blipFill rotWithShape="1">
            <a:blip r:embed="rId3">
              <a:alphaModFix/>
            </a:blip>
            <a:srcRect b="0" l="739" r="749" t="0"/>
            <a:stretch/>
          </p:blipFill>
          <p:spPr>
            <a:xfrm rot="5400000">
              <a:off x="1987382" y="-1997100"/>
              <a:ext cx="5169300" cy="916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93" name="Google Shape;2093;p52"/>
            <p:cNvSpPr/>
            <p:nvPr/>
          </p:nvSpPr>
          <p:spPr>
            <a:xfrm rot="5400000">
              <a:off x="-347110" y="4589524"/>
              <a:ext cx="848700" cy="86100"/>
            </a:xfrm>
            <a:custGeom>
              <a:rect b="b" l="l" r="r" t="t"/>
              <a:pathLst>
                <a:path extrusionOk="0" h="120000" w="120000">
                  <a:moveTo>
                    <a:pt x="85734" y="100354"/>
                  </a:moveTo>
                  <a:cubicBezTo>
                    <a:pt x="85975" y="100319"/>
                    <a:pt x="86205" y="101295"/>
                    <a:pt x="86371" y="103106"/>
                  </a:cubicBezTo>
                  <a:cubicBezTo>
                    <a:pt x="86540" y="104813"/>
                    <a:pt x="86636" y="107216"/>
                    <a:pt x="86629" y="109724"/>
                  </a:cubicBezTo>
                  <a:cubicBezTo>
                    <a:pt x="86632" y="112267"/>
                    <a:pt x="86537" y="114705"/>
                    <a:pt x="86371" y="116482"/>
                  </a:cubicBezTo>
                  <a:cubicBezTo>
                    <a:pt x="86205" y="118293"/>
                    <a:pt x="85975" y="119268"/>
                    <a:pt x="85734" y="119234"/>
                  </a:cubicBezTo>
                  <a:cubicBezTo>
                    <a:pt x="85498" y="119268"/>
                    <a:pt x="85268" y="118293"/>
                    <a:pt x="85102" y="116482"/>
                  </a:cubicBezTo>
                  <a:cubicBezTo>
                    <a:pt x="84932" y="114705"/>
                    <a:pt x="84840" y="112267"/>
                    <a:pt x="84840" y="109724"/>
                  </a:cubicBezTo>
                  <a:cubicBezTo>
                    <a:pt x="84837" y="107216"/>
                    <a:pt x="84932" y="104813"/>
                    <a:pt x="85102" y="103106"/>
                  </a:cubicBezTo>
                  <a:cubicBezTo>
                    <a:pt x="85268" y="101295"/>
                    <a:pt x="85498" y="100319"/>
                    <a:pt x="85734" y="100354"/>
                  </a:cubicBezTo>
                  <a:close/>
                  <a:moveTo>
                    <a:pt x="102136" y="42496"/>
                  </a:moveTo>
                  <a:cubicBezTo>
                    <a:pt x="101305" y="42392"/>
                    <a:pt x="100510" y="45980"/>
                    <a:pt x="99948" y="52354"/>
                  </a:cubicBezTo>
                  <a:cubicBezTo>
                    <a:pt x="99347" y="58624"/>
                    <a:pt x="99014" y="67158"/>
                    <a:pt x="99029" y="76041"/>
                  </a:cubicBezTo>
                  <a:cubicBezTo>
                    <a:pt x="99029" y="81927"/>
                    <a:pt x="99173" y="87710"/>
                    <a:pt x="99453" y="92830"/>
                  </a:cubicBezTo>
                  <a:cubicBezTo>
                    <a:pt x="99711" y="97881"/>
                    <a:pt x="100103" y="102096"/>
                    <a:pt x="100580" y="104917"/>
                  </a:cubicBezTo>
                  <a:cubicBezTo>
                    <a:pt x="101057" y="107669"/>
                    <a:pt x="101591" y="109132"/>
                    <a:pt x="102136" y="109062"/>
                  </a:cubicBezTo>
                  <a:cubicBezTo>
                    <a:pt x="102676" y="109097"/>
                    <a:pt x="103214" y="107669"/>
                    <a:pt x="103687" y="104917"/>
                  </a:cubicBezTo>
                  <a:cubicBezTo>
                    <a:pt x="104161" y="102026"/>
                    <a:pt x="104553" y="97846"/>
                    <a:pt x="104818" y="92830"/>
                  </a:cubicBezTo>
                  <a:cubicBezTo>
                    <a:pt x="105094" y="87710"/>
                    <a:pt x="105235" y="81893"/>
                    <a:pt x="105228" y="76041"/>
                  </a:cubicBezTo>
                  <a:cubicBezTo>
                    <a:pt x="105242" y="67158"/>
                    <a:pt x="104910" y="58624"/>
                    <a:pt x="104309" y="52354"/>
                  </a:cubicBezTo>
                  <a:cubicBezTo>
                    <a:pt x="103751" y="45980"/>
                    <a:pt x="102963" y="42392"/>
                    <a:pt x="102136" y="42496"/>
                  </a:cubicBezTo>
                  <a:close/>
                  <a:moveTo>
                    <a:pt x="16277" y="42357"/>
                  </a:moveTo>
                  <a:cubicBezTo>
                    <a:pt x="15726" y="42287"/>
                    <a:pt x="15185" y="43855"/>
                    <a:pt x="14712" y="46781"/>
                  </a:cubicBezTo>
                  <a:cubicBezTo>
                    <a:pt x="14231" y="49707"/>
                    <a:pt x="13835" y="53922"/>
                    <a:pt x="13566" y="59007"/>
                  </a:cubicBezTo>
                  <a:cubicBezTo>
                    <a:pt x="13287" y="64093"/>
                    <a:pt x="13135" y="69875"/>
                    <a:pt x="13131" y="75797"/>
                  </a:cubicBezTo>
                  <a:cubicBezTo>
                    <a:pt x="13135" y="81684"/>
                    <a:pt x="13287" y="87466"/>
                    <a:pt x="13566" y="92551"/>
                  </a:cubicBezTo>
                  <a:cubicBezTo>
                    <a:pt x="13838" y="97707"/>
                    <a:pt x="14238" y="101956"/>
                    <a:pt x="14722" y="104917"/>
                  </a:cubicBezTo>
                  <a:cubicBezTo>
                    <a:pt x="15192" y="107878"/>
                    <a:pt x="15730" y="109480"/>
                    <a:pt x="16277" y="109480"/>
                  </a:cubicBezTo>
                  <a:cubicBezTo>
                    <a:pt x="16829" y="109411"/>
                    <a:pt x="17373" y="107913"/>
                    <a:pt x="17854" y="105057"/>
                  </a:cubicBezTo>
                  <a:cubicBezTo>
                    <a:pt x="18338" y="102235"/>
                    <a:pt x="18738" y="98090"/>
                    <a:pt x="19010" y="93074"/>
                  </a:cubicBezTo>
                  <a:cubicBezTo>
                    <a:pt x="19285" y="87884"/>
                    <a:pt x="19427" y="81997"/>
                    <a:pt x="19420" y="76041"/>
                  </a:cubicBezTo>
                  <a:cubicBezTo>
                    <a:pt x="19437" y="67054"/>
                    <a:pt x="19112" y="58415"/>
                    <a:pt x="18511" y="51971"/>
                  </a:cubicBezTo>
                  <a:cubicBezTo>
                    <a:pt x="17939" y="45806"/>
                    <a:pt x="17150" y="42357"/>
                    <a:pt x="16327" y="42357"/>
                  </a:cubicBezTo>
                  <a:close/>
                  <a:moveTo>
                    <a:pt x="26401" y="42218"/>
                  </a:moveTo>
                  <a:cubicBezTo>
                    <a:pt x="25662" y="42078"/>
                    <a:pt x="24944" y="44900"/>
                    <a:pt x="24400" y="50160"/>
                  </a:cubicBezTo>
                  <a:cubicBezTo>
                    <a:pt x="23941" y="54827"/>
                    <a:pt x="23615" y="60784"/>
                    <a:pt x="23471" y="67332"/>
                  </a:cubicBezTo>
                  <a:lnTo>
                    <a:pt x="29384" y="67332"/>
                  </a:lnTo>
                  <a:cubicBezTo>
                    <a:pt x="29281" y="62386"/>
                    <a:pt x="29077" y="57718"/>
                    <a:pt x="28787" y="53678"/>
                  </a:cubicBezTo>
                  <a:cubicBezTo>
                    <a:pt x="28511" y="50090"/>
                    <a:pt x="28158" y="47234"/>
                    <a:pt x="27755" y="45353"/>
                  </a:cubicBezTo>
                  <a:cubicBezTo>
                    <a:pt x="27330" y="43263"/>
                    <a:pt x="26867" y="42218"/>
                    <a:pt x="26401" y="42218"/>
                  </a:cubicBezTo>
                  <a:close/>
                  <a:moveTo>
                    <a:pt x="78244" y="41974"/>
                  </a:moveTo>
                  <a:cubicBezTo>
                    <a:pt x="77693" y="41904"/>
                    <a:pt x="77152" y="43437"/>
                    <a:pt x="76679" y="46398"/>
                  </a:cubicBezTo>
                  <a:cubicBezTo>
                    <a:pt x="76198" y="49289"/>
                    <a:pt x="75802" y="53538"/>
                    <a:pt x="75537" y="58624"/>
                  </a:cubicBezTo>
                  <a:cubicBezTo>
                    <a:pt x="75254" y="63710"/>
                    <a:pt x="75106" y="69492"/>
                    <a:pt x="75102" y="75379"/>
                  </a:cubicBezTo>
                  <a:cubicBezTo>
                    <a:pt x="75106" y="81266"/>
                    <a:pt x="75254" y="87083"/>
                    <a:pt x="75537" y="92168"/>
                  </a:cubicBezTo>
                  <a:cubicBezTo>
                    <a:pt x="75809" y="97324"/>
                    <a:pt x="76208" y="101573"/>
                    <a:pt x="76693" y="104534"/>
                  </a:cubicBezTo>
                  <a:cubicBezTo>
                    <a:pt x="77159" y="107495"/>
                    <a:pt x="77697" y="109062"/>
                    <a:pt x="78244" y="109062"/>
                  </a:cubicBezTo>
                  <a:cubicBezTo>
                    <a:pt x="78796" y="109027"/>
                    <a:pt x="79340" y="107530"/>
                    <a:pt x="79821" y="104639"/>
                  </a:cubicBezTo>
                  <a:cubicBezTo>
                    <a:pt x="80302" y="101817"/>
                    <a:pt x="80701" y="97672"/>
                    <a:pt x="80977" y="92691"/>
                  </a:cubicBezTo>
                  <a:cubicBezTo>
                    <a:pt x="81256" y="87501"/>
                    <a:pt x="81397" y="81614"/>
                    <a:pt x="81387" y="75657"/>
                  </a:cubicBezTo>
                  <a:cubicBezTo>
                    <a:pt x="81408" y="66670"/>
                    <a:pt x="81079" y="58032"/>
                    <a:pt x="80482" y="51588"/>
                  </a:cubicBezTo>
                  <a:cubicBezTo>
                    <a:pt x="79888" y="45422"/>
                    <a:pt x="79079" y="42078"/>
                    <a:pt x="78244" y="42357"/>
                  </a:cubicBezTo>
                  <a:close/>
                  <a:moveTo>
                    <a:pt x="56043" y="41974"/>
                  </a:moveTo>
                  <a:cubicBezTo>
                    <a:pt x="55488" y="41904"/>
                    <a:pt x="54944" y="43437"/>
                    <a:pt x="54466" y="46398"/>
                  </a:cubicBezTo>
                  <a:cubicBezTo>
                    <a:pt x="53986" y="49289"/>
                    <a:pt x="53590" y="53538"/>
                    <a:pt x="53321" y="58624"/>
                  </a:cubicBezTo>
                  <a:cubicBezTo>
                    <a:pt x="53045" y="63710"/>
                    <a:pt x="52900" y="69527"/>
                    <a:pt x="52900" y="75379"/>
                  </a:cubicBezTo>
                  <a:cubicBezTo>
                    <a:pt x="52900" y="81266"/>
                    <a:pt x="53045" y="87048"/>
                    <a:pt x="53321" y="92168"/>
                  </a:cubicBezTo>
                  <a:cubicBezTo>
                    <a:pt x="53593" y="97289"/>
                    <a:pt x="53993" y="101573"/>
                    <a:pt x="54477" y="104534"/>
                  </a:cubicBezTo>
                  <a:cubicBezTo>
                    <a:pt x="54947" y="109062"/>
                    <a:pt x="56032" y="109062"/>
                    <a:pt x="56591" y="109027"/>
                  </a:cubicBezTo>
                  <a:cubicBezTo>
                    <a:pt x="57135" y="107495"/>
                    <a:pt x="57623" y="104639"/>
                    <a:pt x="58100" y="101852"/>
                  </a:cubicBezTo>
                  <a:cubicBezTo>
                    <a:pt x="58496" y="97707"/>
                    <a:pt x="58765" y="92691"/>
                    <a:pt x="59044" y="87501"/>
                  </a:cubicBezTo>
                  <a:cubicBezTo>
                    <a:pt x="59182" y="81614"/>
                    <a:pt x="59175" y="75657"/>
                    <a:pt x="59192" y="66670"/>
                  </a:cubicBezTo>
                  <a:cubicBezTo>
                    <a:pt x="58867" y="57997"/>
                    <a:pt x="58266" y="51588"/>
                    <a:pt x="57669" y="45318"/>
                  </a:cubicBezTo>
                  <a:close/>
                  <a:moveTo>
                    <a:pt x="9356" y="34171"/>
                  </a:moveTo>
                  <a:lnTo>
                    <a:pt x="10413" y="34171"/>
                  </a:lnTo>
                  <a:lnTo>
                    <a:pt x="10413" y="117144"/>
                  </a:lnTo>
                  <a:lnTo>
                    <a:pt x="9392" y="117144"/>
                  </a:lnTo>
                  <a:close/>
                  <a:moveTo>
                    <a:pt x="71288" y="33788"/>
                  </a:moveTo>
                  <a:lnTo>
                    <a:pt x="72306" y="33788"/>
                  </a:lnTo>
                  <a:lnTo>
                    <a:pt x="72306" y="116760"/>
                  </a:lnTo>
                  <a:lnTo>
                    <a:pt x="71288" y="116760"/>
                  </a:lnTo>
                  <a:close/>
                  <a:moveTo>
                    <a:pt x="26390" y="32325"/>
                  </a:moveTo>
                  <a:cubicBezTo>
                    <a:pt x="27649" y="31872"/>
                    <a:pt x="28854" y="37829"/>
                    <a:pt x="29617" y="48348"/>
                  </a:cubicBezTo>
                  <a:cubicBezTo>
                    <a:pt x="30215" y="56464"/>
                    <a:pt x="30526" y="66462"/>
                    <a:pt x="30501" y="76702"/>
                  </a:cubicBezTo>
                  <a:lnTo>
                    <a:pt x="23372" y="76702"/>
                  </a:lnTo>
                  <a:cubicBezTo>
                    <a:pt x="23357" y="85480"/>
                    <a:pt x="23675" y="93980"/>
                    <a:pt x="24252" y="100354"/>
                  </a:cubicBezTo>
                  <a:cubicBezTo>
                    <a:pt x="24796" y="106485"/>
                    <a:pt x="25563" y="109898"/>
                    <a:pt x="26365" y="109724"/>
                  </a:cubicBezTo>
                  <a:cubicBezTo>
                    <a:pt x="26761" y="109724"/>
                    <a:pt x="27157" y="108958"/>
                    <a:pt x="27532" y="107530"/>
                  </a:cubicBezTo>
                  <a:cubicBezTo>
                    <a:pt x="27885" y="106136"/>
                    <a:pt x="28218" y="104151"/>
                    <a:pt x="28515" y="101678"/>
                  </a:cubicBezTo>
                  <a:cubicBezTo>
                    <a:pt x="28857" y="98090"/>
                    <a:pt x="29151" y="94014"/>
                    <a:pt x="29384" y="89556"/>
                  </a:cubicBezTo>
                  <a:lnTo>
                    <a:pt x="30239" y="94363"/>
                  </a:lnTo>
                  <a:cubicBezTo>
                    <a:pt x="29996" y="99588"/>
                    <a:pt x="29663" y="104290"/>
                    <a:pt x="29257" y="108296"/>
                  </a:cubicBezTo>
                  <a:cubicBezTo>
                    <a:pt x="28896" y="111814"/>
                    <a:pt x="28476" y="114601"/>
                    <a:pt x="28016" y="116482"/>
                  </a:cubicBezTo>
                  <a:cubicBezTo>
                    <a:pt x="27514" y="118398"/>
                    <a:pt x="26984" y="119303"/>
                    <a:pt x="26450" y="119234"/>
                  </a:cubicBezTo>
                  <a:cubicBezTo>
                    <a:pt x="25302" y="120000"/>
                    <a:pt x="24185" y="115228"/>
                    <a:pt x="23421" y="106206"/>
                  </a:cubicBezTo>
                  <a:cubicBezTo>
                    <a:pt x="22711" y="97985"/>
                    <a:pt x="22318" y="87257"/>
                    <a:pt x="22325" y="76180"/>
                  </a:cubicBezTo>
                  <a:cubicBezTo>
                    <a:pt x="22318" y="65974"/>
                    <a:pt x="22643" y="56081"/>
                    <a:pt x="23244" y="48070"/>
                  </a:cubicBezTo>
                  <a:cubicBezTo>
                    <a:pt x="23979" y="37724"/>
                    <a:pt x="25157" y="31837"/>
                    <a:pt x="26390" y="32325"/>
                  </a:cubicBezTo>
                  <a:close/>
                  <a:moveTo>
                    <a:pt x="102136" y="32081"/>
                  </a:moveTo>
                  <a:cubicBezTo>
                    <a:pt x="103291" y="31768"/>
                    <a:pt x="104401" y="36819"/>
                    <a:pt x="105165" y="45875"/>
                  </a:cubicBezTo>
                  <a:cubicBezTo>
                    <a:pt x="105886" y="54026"/>
                    <a:pt x="106278" y="64790"/>
                    <a:pt x="106261" y="75901"/>
                  </a:cubicBezTo>
                  <a:cubicBezTo>
                    <a:pt x="106271" y="87222"/>
                    <a:pt x="105857" y="98090"/>
                    <a:pt x="105105" y="106206"/>
                  </a:cubicBezTo>
                  <a:cubicBezTo>
                    <a:pt x="104341" y="114879"/>
                    <a:pt x="103260" y="119617"/>
                    <a:pt x="102136" y="119234"/>
                  </a:cubicBezTo>
                  <a:cubicBezTo>
                    <a:pt x="101008" y="119652"/>
                    <a:pt x="99919" y="114879"/>
                    <a:pt x="99152" y="106206"/>
                  </a:cubicBezTo>
                  <a:cubicBezTo>
                    <a:pt x="98403" y="98090"/>
                    <a:pt x="97986" y="87222"/>
                    <a:pt x="97996" y="75901"/>
                  </a:cubicBezTo>
                  <a:cubicBezTo>
                    <a:pt x="97986" y="64859"/>
                    <a:pt x="98375" y="54165"/>
                    <a:pt x="99092" y="45980"/>
                  </a:cubicBezTo>
                  <a:cubicBezTo>
                    <a:pt x="99863" y="36888"/>
                    <a:pt x="100976" y="31803"/>
                    <a:pt x="102136" y="32081"/>
                  </a:cubicBezTo>
                  <a:close/>
                  <a:moveTo>
                    <a:pt x="92843" y="32081"/>
                  </a:moveTo>
                  <a:cubicBezTo>
                    <a:pt x="93355" y="32046"/>
                    <a:pt x="93868" y="32882"/>
                    <a:pt x="94359" y="34554"/>
                  </a:cubicBezTo>
                  <a:cubicBezTo>
                    <a:pt x="94805" y="36017"/>
                    <a:pt x="95225" y="38247"/>
                    <a:pt x="95600" y="41173"/>
                  </a:cubicBezTo>
                  <a:cubicBezTo>
                    <a:pt x="95939" y="43994"/>
                    <a:pt x="96222" y="47512"/>
                    <a:pt x="96434" y="51448"/>
                  </a:cubicBezTo>
                  <a:lnTo>
                    <a:pt x="95625" y="56673"/>
                  </a:lnTo>
                  <a:cubicBezTo>
                    <a:pt x="94964" y="47129"/>
                    <a:pt x="93893" y="41695"/>
                    <a:pt x="92769" y="42078"/>
                  </a:cubicBezTo>
                  <a:cubicBezTo>
                    <a:pt x="91871" y="41834"/>
                    <a:pt x="91001" y="45318"/>
                    <a:pt x="90358" y="51866"/>
                  </a:cubicBezTo>
                  <a:cubicBezTo>
                    <a:pt x="89736" y="57997"/>
                    <a:pt x="89389" y="66566"/>
                    <a:pt x="89400" y="75518"/>
                  </a:cubicBezTo>
                  <a:cubicBezTo>
                    <a:pt x="89400" y="81509"/>
                    <a:pt x="89552" y="87396"/>
                    <a:pt x="89849" y="92551"/>
                  </a:cubicBezTo>
                  <a:cubicBezTo>
                    <a:pt x="90135" y="98055"/>
                    <a:pt x="90566" y="102583"/>
                    <a:pt x="91090" y="105579"/>
                  </a:cubicBezTo>
                  <a:cubicBezTo>
                    <a:pt x="91616" y="108505"/>
                    <a:pt x="92207" y="110038"/>
                    <a:pt x="92804" y="110003"/>
                  </a:cubicBezTo>
                  <a:cubicBezTo>
                    <a:pt x="93924" y="110177"/>
                    <a:pt x="94985" y="104743"/>
                    <a:pt x="95663" y="95408"/>
                  </a:cubicBezTo>
                  <a:lnTo>
                    <a:pt x="96469" y="100877"/>
                  </a:lnTo>
                  <a:cubicBezTo>
                    <a:pt x="96088" y="106868"/>
                    <a:pt x="95561" y="111675"/>
                    <a:pt x="94942" y="114810"/>
                  </a:cubicBezTo>
                  <a:cubicBezTo>
                    <a:pt x="94260" y="118154"/>
                    <a:pt x="93511" y="119861"/>
                    <a:pt x="92754" y="119756"/>
                  </a:cubicBezTo>
                  <a:cubicBezTo>
                    <a:pt x="91595" y="119965"/>
                    <a:pt x="90475" y="115263"/>
                    <a:pt x="89651" y="106729"/>
                  </a:cubicBezTo>
                  <a:cubicBezTo>
                    <a:pt x="88838" y="98891"/>
                    <a:pt x="88385" y="87849"/>
                    <a:pt x="88407" y="76284"/>
                  </a:cubicBezTo>
                  <a:cubicBezTo>
                    <a:pt x="88407" y="68447"/>
                    <a:pt x="88608" y="60714"/>
                    <a:pt x="88990" y="53922"/>
                  </a:cubicBezTo>
                  <a:cubicBezTo>
                    <a:pt x="89368" y="47094"/>
                    <a:pt x="89916" y="41521"/>
                    <a:pt x="90581" y="37794"/>
                  </a:cubicBezTo>
                  <a:cubicBezTo>
                    <a:pt x="91277" y="33962"/>
                    <a:pt x="92055" y="31977"/>
                    <a:pt x="92843" y="32081"/>
                  </a:cubicBezTo>
                  <a:close/>
                  <a:moveTo>
                    <a:pt x="34227" y="31837"/>
                  </a:moveTo>
                  <a:cubicBezTo>
                    <a:pt x="35057" y="32569"/>
                    <a:pt x="35828" y="36679"/>
                    <a:pt x="36376" y="43263"/>
                  </a:cubicBezTo>
                  <a:lnTo>
                    <a:pt x="35732" y="50299"/>
                  </a:lnTo>
                  <a:cubicBezTo>
                    <a:pt x="35319" y="45492"/>
                    <a:pt x="34746" y="42531"/>
                    <a:pt x="34128" y="42078"/>
                  </a:cubicBezTo>
                  <a:cubicBezTo>
                    <a:pt x="33813" y="42044"/>
                    <a:pt x="33505" y="43263"/>
                    <a:pt x="33272" y="45492"/>
                  </a:cubicBezTo>
                  <a:cubicBezTo>
                    <a:pt x="33053" y="47477"/>
                    <a:pt x="32926" y="50369"/>
                    <a:pt x="32922" y="53399"/>
                  </a:cubicBezTo>
                  <a:cubicBezTo>
                    <a:pt x="32933" y="56255"/>
                    <a:pt x="33035" y="59007"/>
                    <a:pt x="33209" y="61202"/>
                  </a:cubicBezTo>
                  <a:cubicBezTo>
                    <a:pt x="33573" y="64859"/>
                    <a:pt x="33993" y="67820"/>
                    <a:pt x="34453" y="69945"/>
                  </a:cubicBezTo>
                  <a:cubicBezTo>
                    <a:pt x="35040" y="72732"/>
                    <a:pt x="35570" y="76772"/>
                    <a:pt x="36005" y="81753"/>
                  </a:cubicBezTo>
                  <a:cubicBezTo>
                    <a:pt x="36263" y="85550"/>
                    <a:pt x="36400" y="90113"/>
                    <a:pt x="36400" y="94781"/>
                  </a:cubicBezTo>
                  <a:cubicBezTo>
                    <a:pt x="36408" y="101260"/>
                    <a:pt x="36160" y="107530"/>
                    <a:pt x="35718" y="112058"/>
                  </a:cubicBezTo>
                  <a:cubicBezTo>
                    <a:pt x="35262" y="116726"/>
                    <a:pt x="34644" y="119268"/>
                    <a:pt x="34004" y="119094"/>
                  </a:cubicBezTo>
                  <a:cubicBezTo>
                    <a:pt x="33548" y="119094"/>
                    <a:pt x="33099" y="118014"/>
                    <a:pt x="32689" y="115959"/>
                  </a:cubicBezTo>
                  <a:cubicBezTo>
                    <a:pt x="32286" y="113974"/>
                    <a:pt x="31933" y="111048"/>
                    <a:pt x="31657" y="107390"/>
                  </a:cubicBezTo>
                  <a:lnTo>
                    <a:pt x="32304" y="99727"/>
                  </a:lnTo>
                  <a:cubicBezTo>
                    <a:pt x="32693" y="105231"/>
                    <a:pt x="33301" y="108610"/>
                    <a:pt x="33954" y="108958"/>
                  </a:cubicBezTo>
                  <a:cubicBezTo>
                    <a:pt x="34340" y="109062"/>
                    <a:pt x="34711" y="107634"/>
                    <a:pt x="34997" y="104917"/>
                  </a:cubicBezTo>
                  <a:cubicBezTo>
                    <a:pt x="35269" y="102479"/>
                    <a:pt x="35428" y="98926"/>
                    <a:pt x="35432" y="95164"/>
                  </a:cubicBezTo>
                  <a:cubicBezTo>
                    <a:pt x="35432" y="92168"/>
                    <a:pt x="35329" y="89277"/>
                    <a:pt x="35146" y="86978"/>
                  </a:cubicBezTo>
                  <a:cubicBezTo>
                    <a:pt x="34782" y="83356"/>
                    <a:pt x="34361" y="80360"/>
                    <a:pt x="33905" y="78131"/>
                  </a:cubicBezTo>
                  <a:cubicBezTo>
                    <a:pt x="33343" y="75518"/>
                    <a:pt x="32841" y="71687"/>
                    <a:pt x="32438" y="66810"/>
                  </a:cubicBezTo>
                  <a:cubicBezTo>
                    <a:pt x="32177" y="63048"/>
                    <a:pt x="32042" y="58450"/>
                    <a:pt x="32053" y="53817"/>
                  </a:cubicBezTo>
                  <a:cubicBezTo>
                    <a:pt x="32039" y="47861"/>
                    <a:pt x="32265" y="42148"/>
                    <a:pt x="32675" y="38073"/>
                  </a:cubicBezTo>
                  <a:cubicBezTo>
                    <a:pt x="33092" y="33893"/>
                    <a:pt x="33650" y="31628"/>
                    <a:pt x="34227" y="31837"/>
                  </a:cubicBezTo>
                  <a:close/>
                  <a:moveTo>
                    <a:pt x="2584" y="31837"/>
                  </a:moveTo>
                  <a:cubicBezTo>
                    <a:pt x="3411" y="32639"/>
                    <a:pt x="4175" y="36714"/>
                    <a:pt x="4722" y="43263"/>
                  </a:cubicBezTo>
                  <a:lnTo>
                    <a:pt x="4065" y="50299"/>
                  </a:lnTo>
                  <a:cubicBezTo>
                    <a:pt x="3655" y="45492"/>
                    <a:pt x="3086" y="42566"/>
                    <a:pt x="2474" y="42078"/>
                  </a:cubicBezTo>
                  <a:cubicBezTo>
                    <a:pt x="2156" y="42044"/>
                    <a:pt x="1849" y="43263"/>
                    <a:pt x="1615" y="45492"/>
                  </a:cubicBezTo>
                  <a:cubicBezTo>
                    <a:pt x="1396" y="47477"/>
                    <a:pt x="1269" y="50369"/>
                    <a:pt x="1269" y="53399"/>
                  </a:cubicBezTo>
                  <a:cubicBezTo>
                    <a:pt x="1280" y="56255"/>
                    <a:pt x="1379" y="59007"/>
                    <a:pt x="1555" y="61202"/>
                  </a:cubicBezTo>
                  <a:cubicBezTo>
                    <a:pt x="1916" y="64859"/>
                    <a:pt x="2336" y="67820"/>
                    <a:pt x="2796" y="69945"/>
                  </a:cubicBezTo>
                  <a:cubicBezTo>
                    <a:pt x="3383" y="72732"/>
                    <a:pt x="3906" y="76737"/>
                    <a:pt x="4337" y="81753"/>
                  </a:cubicBezTo>
                  <a:cubicBezTo>
                    <a:pt x="4606" y="85515"/>
                    <a:pt x="4747" y="90078"/>
                    <a:pt x="4747" y="94781"/>
                  </a:cubicBezTo>
                  <a:cubicBezTo>
                    <a:pt x="4754" y="101295"/>
                    <a:pt x="4503" y="107565"/>
                    <a:pt x="4051" y="112058"/>
                  </a:cubicBezTo>
                  <a:cubicBezTo>
                    <a:pt x="3598" y="116760"/>
                    <a:pt x="2987" y="119303"/>
                    <a:pt x="2351" y="119094"/>
                  </a:cubicBezTo>
                  <a:cubicBezTo>
                    <a:pt x="1895" y="119094"/>
                    <a:pt x="1442" y="118014"/>
                    <a:pt x="1032" y="115959"/>
                  </a:cubicBezTo>
                  <a:cubicBezTo>
                    <a:pt x="629" y="113974"/>
                    <a:pt x="279" y="111048"/>
                    <a:pt x="0" y="107390"/>
                  </a:cubicBezTo>
                  <a:lnTo>
                    <a:pt x="647" y="99727"/>
                  </a:lnTo>
                  <a:cubicBezTo>
                    <a:pt x="1039" y="105231"/>
                    <a:pt x="1644" y="108610"/>
                    <a:pt x="2301" y="108958"/>
                  </a:cubicBezTo>
                  <a:cubicBezTo>
                    <a:pt x="2683" y="109062"/>
                    <a:pt x="3058" y="107634"/>
                    <a:pt x="3344" y="104917"/>
                  </a:cubicBezTo>
                  <a:cubicBezTo>
                    <a:pt x="3616" y="102479"/>
                    <a:pt x="3775" y="98926"/>
                    <a:pt x="3779" y="95164"/>
                  </a:cubicBezTo>
                  <a:cubicBezTo>
                    <a:pt x="3775" y="92168"/>
                    <a:pt x="3676" y="89277"/>
                    <a:pt x="3492" y="86978"/>
                  </a:cubicBezTo>
                  <a:cubicBezTo>
                    <a:pt x="3125" y="83321"/>
                    <a:pt x="2708" y="80360"/>
                    <a:pt x="2248" y="78131"/>
                  </a:cubicBezTo>
                  <a:cubicBezTo>
                    <a:pt x="1693" y="75483"/>
                    <a:pt x="1195" y="71617"/>
                    <a:pt x="795" y="66810"/>
                  </a:cubicBezTo>
                  <a:cubicBezTo>
                    <a:pt x="534" y="63048"/>
                    <a:pt x="399" y="58450"/>
                    <a:pt x="410" y="53817"/>
                  </a:cubicBezTo>
                  <a:cubicBezTo>
                    <a:pt x="392" y="47861"/>
                    <a:pt x="619" y="42113"/>
                    <a:pt x="1032" y="38073"/>
                  </a:cubicBezTo>
                  <a:cubicBezTo>
                    <a:pt x="1446" y="33858"/>
                    <a:pt x="2008" y="31594"/>
                    <a:pt x="2584" y="31837"/>
                  </a:cubicBezTo>
                  <a:close/>
                  <a:moveTo>
                    <a:pt x="111874" y="31698"/>
                  </a:moveTo>
                  <a:cubicBezTo>
                    <a:pt x="112252" y="31663"/>
                    <a:pt x="112623" y="32464"/>
                    <a:pt x="112969" y="34032"/>
                  </a:cubicBezTo>
                  <a:cubicBezTo>
                    <a:pt x="113291" y="35390"/>
                    <a:pt x="113581" y="37515"/>
                    <a:pt x="113814" y="40267"/>
                  </a:cubicBezTo>
                  <a:cubicBezTo>
                    <a:pt x="114072" y="43611"/>
                    <a:pt x="114267" y="47443"/>
                    <a:pt x="114383" y="51588"/>
                  </a:cubicBezTo>
                  <a:cubicBezTo>
                    <a:pt x="114670" y="45631"/>
                    <a:pt x="115097" y="40511"/>
                    <a:pt x="115627" y="36749"/>
                  </a:cubicBezTo>
                  <a:cubicBezTo>
                    <a:pt x="116115" y="33440"/>
                    <a:pt x="116684" y="31663"/>
                    <a:pt x="117268" y="31698"/>
                  </a:cubicBezTo>
                  <a:cubicBezTo>
                    <a:pt x="117780" y="31559"/>
                    <a:pt x="118289" y="33057"/>
                    <a:pt x="118720" y="35983"/>
                  </a:cubicBezTo>
                  <a:cubicBezTo>
                    <a:pt x="119141" y="38909"/>
                    <a:pt x="119466" y="43158"/>
                    <a:pt x="119653" y="48070"/>
                  </a:cubicBezTo>
                  <a:cubicBezTo>
                    <a:pt x="119894" y="55594"/>
                    <a:pt x="120000" y="63570"/>
                    <a:pt x="119961" y="71478"/>
                  </a:cubicBezTo>
                  <a:lnTo>
                    <a:pt x="119961" y="116760"/>
                  </a:lnTo>
                  <a:lnTo>
                    <a:pt x="118918" y="116760"/>
                  </a:lnTo>
                  <a:lnTo>
                    <a:pt x="118918" y="71478"/>
                  </a:lnTo>
                  <a:cubicBezTo>
                    <a:pt x="118954" y="65312"/>
                    <a:pt x="118890" y="59112"/>
                    <a:pt x="118731" y="53155"/>
                  </a:cubicBezTo>
                  <a:cubicBezTo>
                    <a:pt x="118618" y="49811"/>
                    <a:pt x="118399" y="46955"/>
                    <a:pt x="118112" y="45074"/>
                  </a:cubicBezTo>
                  <a:cubicBezTo>
                    <a:pt x="117801" y="42984"/>
                    <a:pt x="117437" y="41939"/>
                    <a:pt x="117070" y="42078"/>
                  </a:cubicBezTo>
                  <a:cubicBezTo>
                    <a:pt x="116582" y="42009"/>
                    <a:pt x="116105" y="43611"/>
                    <a:pt x="115712" y="46642"/>
                  </a:cubicBezTo>
                  <a:cubicBezTo>
                    <a:pt x="115306" y="49637"/>
                    <a:pt x="114995" y="53852"/>
                    <a:pt x="114818" y="58729"/>
                  </a:cubicBezTo>
                  <a:cubicBezTo>
                    <a:pt x="114585" y="67193"/>
                    <a:pt x="114489" y="75971"/>
                    <a:pt x="114535" y="84749"/>
                  </a:cubicBezTo>
                  <a:lnTo>
                    <a:pt x="114535" y="117283"/>
                  </a:lnTo>
                  <a:lnTo>
                    <a:pt x="113528" y="117283"/>
                  </a:lnTo>
                  <a:lnTo>
                    <a:pt x="113528" y="74752"/>
                  </a:lnTo>
                  <a:cubicBezTo>
                    <a:pt x="113556" y="67924"/>
                    <a:pt x="113500" y="61097"/>
                    <a:pt x="113355" y="54444"/>
                  </a:cubicBezTo>
                  <a:cubicBezTo>
                    <a:pt x="113242" y="50926"/>
                    <a:pt x="113022" y="47861"/>
                    <a:pt x="112733" y="45736"/>
                  </a:cubicBezTo>
                  <a:cubicBezTo>
                    <a:pt x="112418" y="43611"/>
                    <a:pt x="112050" y="42496"/>
                    <a:pt x="111676" y="42601"/>
                  </a:cubicBezTo>
                  <a:cubicBezTo>
                    <a:pt x="111202" y="42601"/>
                    <a:pt x="110735" y="44134"/>
                    <a:pt x="110347" y="47025"/>
                  </a:cubicBezTo>
                  <a:cubicBezTo>
                    <a:pt x="109937" y="49986"/>
                    <a:pt x="109622" y="54165"/>
                    <a:pt x="109438" y="59007"/>
                  </a:cubicBezTo>
                  <a:cubicBezTo>
                    <a:pt x="109208" y="66462"/>
                    <a:pt x="109106" y="74299"/>
                    <a:pt x="109141" y="82171"/>
                  </a:cubicBezTo>
                  <a:lnTo>
                    <a:pt x="109141" y="117283"/>
                  </a:lnTo>
                  <a:lnTo>
                    <a:pt x="108123" y="117283"/>
                  </a:lnTo>
                  <a:lnTo>
                    <a:pt x="108134" y="33788"/>
                  </a:lnTo>
                  <a:lnTo>
                    <a:pt x="109155" y="33788"/>
                  </a:lnTo>
                  <a:lnTo>
                    <a:pt x="109155" y="48070"/>
                  </a:lnTo>
                  <a:cubicBezTo>
                    <a:pt x="109445" y="43541"/>
                    <a:pt x="109816" y="39605"/>
                    <a:pt x="110248" y="36505"/>
                  </a:cubicBezTo>
                  <a:cubicBezTo>
                    <a:pt x="110739" y="33370"/>
                    <a:pt x="111301" y="31698"/>
                    <a:pt x="111874" y="31698"/>
                  </a:cubicBezTo>
                  <a:close/>
                  <a:moveTo>
                    <a:pt x="41918" y="31698"/>
                  </a:moveTo>
                  <a:cubicBezTo>
                    <a:pt x="42293" y="31663"/>
                    <a:pt x="42668" y="32464"/>
                    <a:pt x="43010" y="34032"/>
                  </a:cubicBezTo>
                  <a:cubicBezTo>
                    <a:pt x="43332" y="35425"/>
                    <a:pt x="43622" y="37585"/>
                    <a:pt x="43855" y="40267"/>
                  </a:cubicBezTo>
                  <a:cubicBezTo>
                    <a:pt x="44113" y="43646"/>
                    <a:pt x="44304" y="47477"/>
                    <a:pt x="44428" y="51588"/>
                  </a:cubicBezTo>
                  <a:cubicBezTo>
                    <a:pt x="44714" y="45631"/>
                    <a:pt x="45142" y="40511"/>
                    <a:pt x="45668" y="36749"/>
                  </a:cubicBezTo>
                  <a:cubicBezTo>
                    <a:pt x="46160" y="33440"/>
                    <a:pt x="46729" y="31663"/>
                    <a:pt x="47309" y="31698"/>
                  </a:cubicBezTo>
                  <a:cubicBezTo>
                    <a:pt x="47825" y="31594"/>
                    <a:pt x="48330" y="33091"/>
                    <a:pt x="48765" y="35983"/>
                  </a:cubicBezTo>
                  <a:cubicBezTo>
                    <a:pt x="49178" y="38978"/>
                    <a:pt x="49504" y="43193"/>
                    <a:pt x="49694" y="48070"/>
                  </a:cubicBezTo>
                  <a:cubicBezTo>
                    <a:pt x="49928" y="55628"/>
                    <a:pt x="50027" y="63570"/>
                    <a:pt x="49995" y="71478"/>
                  </a:cubicBezTo>
                  <a:lnTo>
                    <a:pt x="49995" y="116760"/>
                  </a:lnTo>
                  <a:lnTo>
                    <a:pt x="48963" y="116760"/>
                  </a:lnTo>
                  <a:lnTo>
                    <a:pt x="48963" y="71478"/>
                  </a:lnTo>
                  <a:cubicBezTo>
                    <a:pt x="48995" y="65312"/>
                    <a:pt x="48931" y="59112"/>
                    <a:pt x="48775" y="53155"/>
                  </a:cubicBezTo>
                  <a:cubicBezTo>
                    <a:pt x="48659" y="49846"/>
                    <a:pt x="48440" y="46990"/>
                    <a:pt x="48153" y="45074"/>
                  </a:cubicBezTo>
                  <a:cubicBezTo>
                    <a:pt x="47842" y="43019"/>
                    <a:pt x="47482" y="41974"/>
                    <a:pt x="47111" y="42078"/>
                  </a:cubicBezTo>
                  <a:cubicBezTo>
                    <a:pt x="46623" y="42009"/>
                    <a:pt x="46149" y="43611"/>
                    <a:pt x="45757" y="46642"/>
                  </a:cubicBezTo>
                  <a:cubicBezTo>
                    <a:pt x="45350" y="49637"/>
                    <a:pt x="45039" y="53852"/>
                    <a:pt x="44863" y="58729"/>
                  </a:cubicBezTo>
                  <a:cubicBezTo>
                    <a:pt x="44622" y="67158"/>
                    <a:pt x="44523" y="75971"/>
                    <a:pt x="44576" y="84749"/>
                  </a:cubicBezTo>
                  <a:lnTo>
                    <a:pt x="44576" y="117283"/>
                  </a:lnTo>
                  <a:lnTo>
                    <a:pt x="43558" y="117283"/>
                  </a:lnTo>
                  <a:lnTo>
                    <a:pt x="43558" y="74752"/>
                  </a:lnTo>
                  <a:cubicBezTo>
                    <a:pt x="43594" y="67924"/>
                    <a:pt x="43530" y="61097"/>
                    <a:pt x="43371" y="54444"/>
                  </a:cubicBezTo>
                  <a:cubicBezTo>
                    <a:pt x="43261" y="50891"/>
                    <a:pt x="43042" y="47861"/>
                    <a:pt x="42749" y="45736"/>
                  </a:cubicBezTo>
                  <a:cubicBezTo>
                    <a:pt x="42438" y="43611"/>
                    <a:pt x="42067" y="42496"/>
                    <a:pt x="41695" y="42601"/>
                  </a:cubicBezTo>
                  <a:cubicBezTo>
                    <a:pt x="41222" y="42601"/>
                    <a:pt x="40762" y="44134"/>
                    <a:pt x="40377" y="47025"/>
                  </a:cubicBezTo>
                  <a:cubicBezTo>
                    <a:pt x="39967" y="49986"/>
                    <a:pt x="39652" y="54165"/>
                    <a:pt x="39472" y="59007"/>
                  </a:cubicBezTo>
                  <a:cubicBezTo>
                    <a:pt x="39239" y="66462"/>
                    <a:pt x="39136" y="74299"/>
                    <a:pt x="39172" y="82171"/>
                  </a:cubicBezTo>
                  <a:lnTo>
                    <a:pt x="39172" y="117283"/>
                  </a:lnTo>
                  <a:lnTo>
                    <a:pt x="38154" y="117283"/>
                  </a:lnTo>
                  <a:lnTo>
                    <a:pt x="38178" y="33788"/>
                  </a:lnTo>
                  <a:lnTo>
                    <a:pt x="39196" y="33788"/>
                  </a:lnTo>
                  <a:lnTo>
                    <a:pt x="39196" y="48070"/>
                  </a:lnTo>
                  <a:cubicBezTo>
                    <a:pt x="39490" y="43541"/>
                    <a:pt x="39861" y="39605"/>
                    <a:pt x="40292" y="36505"/>
                  </a:cubicBezTo>
                  <a:cubicBezTo>
                    <a:pt x="40780" y="33335"/>
                    <a:pt x="41342" y="31663"/>
                    <a:pt x="41918" y="31698"/>
                  </a:cubicBezTo>
                  <a:close/>
                  <a:moveTo>
                    <a:pt x="66343" y="31419"/>
                  </a:moveTo>
                  <a:cubicBezTo>
                    <a:pt x="66901" y="31315"/>
                    <a:pt x="67449" y="32952"/>
                    <a:pt x="67919" y="36122"/>
                  </a:cubicBezTo>
                  <a:cubicBezTo>
                    <a:pt x="68379" y="39257"/>
                    <a:pt x="68732" y="43785"/>
                    <a:pt x="68937" y="49115"/>
                  </a:cubicBezTo>
                  <a:cubicBezTo>
                    <a:pt x="69192" y="57161"/>
                    <a:pt x="69302" y="65625"/>
                    <a:pt x="69263" y="74090"/>
                  </a:cubicBezTo>
                  <a:lnTo>
                    <a:pt x="69263" y="116760"/>
                  </a:lnTo>
                  <a:lnTo>
                    <a:pt x="68245" y="116760"/>
                  </a:lnTo>
                  <a:lnTo>
                    <a:pt x="68245" y="77747"/>
                  </a:lnTo>
                  <a:cubicBezTo>
                    <a:pt x="68266" y="71338"/>
                    <a:pt x="68227" y="64929"/>
                    <a:pt x="68132" y="58624"/>
                  </a:cubicBezTo>
                  <a:cubicBezTo>
                    <a:pt x="68057" y="53573"/>
                    <a:pt x="67817" y="48975"/>
                    <a:pt x="67449" y="45597"/>
                  </a:cubicBezTo>
                  <a:cubicBezTo>
                    <a:pt x="67071" y="42705"/>
                    <a:pt x="66612" y="41242"/>
                    <a:pt x="66145" y="41451"/>
                  </a:cubicBezTo>
                  <a:cubicBezTo>
                    <a:pt x="65530" y="41382"/>
                    <a:pt x="64940" y="43715"/>
                    <a:pt x="64480" y="47965"/>
                  </a:cubicBezTo>
                  <a:cubicBezTo>
                    <a:pt x="64003" y="51936"/>
                    <a:pt x="63667" y="57475"/>
                    <a:pt x="63522" y="63675"/>
                  </a:cubicBezTo>
                  <a:cubicBezTo>
                    <a:pt x="63399" y="71164"/>
                    <a:pt x="63349" y="78723"/>
                    <a:pt x="63374" y="86316"/>
                  </a:cubicBezTo>
                  <a:lnTo>
                    <a:pt x="63374" y="116760"/>
                  </a:lnTo>
                  <a:lnTo>
                    <a:pt x="62356" y="116760"/>
                  </a:lnTo>
                  <a:lnTo>
                    <a:pt x="62356" y="33753"/>
                  </a:lnTo>
                  <a:lnTo>
                    <a:pt x="63374" y="33753"/>
                  </a:lnTo>
                  <a:lnTo>
                    <a:pt x="63374" y="48592"/>
                  </a:lnTo>
                  <a:cubicBezTo>
                    <a:pt x="63731" y="43332"/>
                    <a:pt x="64194" y="38874"/>
                    <a:pt x="64728" y="35599"/>
                  </a:cubicBezTo>
                  <a:cubicBezTo>
                    <a:pt x="65226" y="32848"/>
                    <a:pt x="65781" y="31419"/>
                    <a:pt x="66343" y="31419"/>
                  </a:cubicBezTo>
                  <a:close/>
                  <a:moveTo>
                    <a:pt x="78156" y="31176"/>
                  </a:moveTo>
                  <a:cubicBezTo>
                    <a:pt x="78771" y="31106"/>
                    <a:pt x="79375" y="32569"/>
                    <a:pt x="79923" y="35460"/>
                  </a:cubicBezTo>
                  <a:cubicBezTo>
                    <a:pt x="80471" y="38630"/>
                    <a:pt x="80941" y="43089"/>
                    <a:pt x="81302" y="48453"/>
                  </a:cubicBezTo>
                  <a:lnTo>
                    <a:pt x="81302" y="33788"/>
                  </a:lnTo>
                  <a:lnTo>
                    <a:pt x="82320" y="33788"/>
                  </a:lnTo>
                  <a:lnTo>
                    <a:pt x="82320" y="116760"/>
                  </a:lnTo>
                  <a:lnTo>
                    <a:pt x="81312" y="116760"/>
                  </a:lnTo>
                  <a:lnTo>
                    <a:pt x="81312" y="102444"/>
                  </a:lnTo>
                  <a:cubicBezTo>
                    <a:pt x="80927" y="107530"/>
                    <a:pt x="80439" y="111710"/>
                    <a:pt x="79885" y="114670"/>
                  </a:cubicBezTo>
                  <a:cubicBezTo>
                    <a:pt x="79340" y="117527"/>
                    <a:pt x="78739" y="118955"/>
                    <a:pt x="78131" y="118816"/>
                  </a:cubicBezTo>
                  <a:cubicBezTo>
                    <a:pt x="77046" y="118885"/>
                    <a:pt x="76003" y="114183"/>
                    <a:pt x="75265" y="105823"/>
                  </a:cubicBezTo>
                  <a:cubicBezTo>
                    <a:pt x="74459" y="97672"/>
                    <a:pt x="74010" y="86456"/>
                    <a:pt x="74020" y="74752"/>
                  </a:cubicBezTo>
                  <a:cubicBezTo>
                    <a:pt x="74010" y="63187"/>
                    <a:pt x="74459" y="52110"/>
                    <a:pt x="75265" y="44168"/>
                  </a:cubicBezTo>
                  <a:cubicBezTo>
                    <a:pt x="76007" y="35739"/>
                    <a:pt x="77060" y="31001"/>
                    <a:pt x="78156" y="31176"/>
                  </a:cubicBezTo>
                  <a:close/>
                  <a:moveTo>
                    <a:pt x="55944" y="31176"/>
                  </a:moveTo>
                  <a:cubicBezTo>
                    <a:pt x="56555" y="31106"/>
                    <a:pt x="57163" y="32569"/>
                    <a:pt x="57708" y="35460"/>
                  </a:cubicBezTo>
                  <a:cubicBezTo>
                    <a:pt x="58259" y="38630"/>
                    <a:pt x="58729" y="43054"/>
                    <a:pt x="59086" y="48453"/>
                  </a:cubicBezTo>
                  <a:lnTo>
                    <a:pt x="59086" y="33788"/>
                  </a:lnTo>
                  <a:lnTo>
                    <a:pt x="60108" y="33788"/>
                  </a:lnTo>
                  <a:lnTo>
                    <a:pt x="60108" y="116760"/>
                  </a:lnTo>
                  <a:lnTo>
                    <a:pt x="59100" y="116760"/>
                  </a:lnTo>
                  <a:lnTo>
                    <a:pt x="59100" y="102444"/>
                  </a:lnTo>
                  <a:cubicBezTo>
                    <a:pt x="58715" y="107565"/>
                    <a:pt x="58227" y="111745"/>
                    <a:pt x="57672" y="114670"/>
                  </a:cubicBezTo>
                  <a:cubicBezTo>
                    <a:pt x="57128" y="117527"/>
                    <a:pt x="56527" y="118955"/>
                    <a:pt x="55919" y="118816"/>
                  </a:cubicBezTo>
                  <a:cubicBezTo>
                    <a:pt x="54830" y="118885"/>
                    <a:pt x="53791" y="114183"/>
                    <a:pt x="53049" y="105823"/>
                  </a:cubicBezTo>
                  <a:cubicBezTo>
                    <a:pt x="52247" y="97672"/>
                    <a:pt x="51798" y="86456"/>
                    <a:pt x="51808" y="74752"/>
                  </a:cubicBezTo>
                  <a:cubicBezTo>
                    <a:pt x="51801" y="63187"/>
                    <a:pt x="52254" y="52145"/>
                    <a:pt x="53049" y="44168"/>
                  </a:cubicBezTo>
                  <a:cubicBezTo>
                    <a:pt x="53798" y="35774"/>
                    <a:pt x="54848" y="31036"/>
                    <a:pt x="55944" y="31176"/>
                  </a:cubicBezTo>
                  <a:close/>
                  <a:moveTo>
                    <a:pt x="6373" y="2160"/>
                  </a:moveTo>
                  <a:lnTo>
                    <a:pt x="7395" y="2160"/>
                  </a:lnTo>
                  <a:lnTo>
                    <a:pt x="7395" y="117144"/>
                  </a:lnTo>
                  <a:lnTo>
                    <a:pt x="6373" y="117144"/>
                  </a:lnTo>
                  <a:close/>
                  <a:moveTo>
                    <a:pt x="19331" y="1637"/>
                  </a:moveTo>
                  <a:lnTo>
                    <a:pt x="20349" y="2160"/>
                  </a:lnTo>
                  <a:lnTo>
                    <a:pt x="20349" y="117144"/>
                  </a:lnTo>
                  <a:lnTo>
                    <a:pt x="19345" y="117144"/>
                  </a:lnTo>
                  <a:lnTo>
                    <a:pt x="19345" y="102827"/>
                  </a:lnTo>
                  <a:cubicBezTo>
                    <a:pt x="18957" y="107948"/>
                    <a:pt x="18472" y="112093"/>
                    <a:pt x="17917" y="115054"/>
                  </a:cubicBezTo>
                  <a:cubicBezTo>
                    <a:pt x="17373" y="117910"/>
                    <a:pt x="16772" y="119338"/>
                    <a:pt x="16164" y="119234"/>
                  </a:cubicBezTo>
                  <a:cubicBezTo>
                    <a:pt x="15076" y="119268"/>
                    <a:pt x="14036" y="114566"/>
                    <a:pt x="13294" y="106206"/>
                  </a:cubicBezTo>
                  <a:cubicBezTo>
                    <a:pt x="12492" y="98055"/>
                    <a:pt x="12039" y="86839"/>
                    <a:pt x="12053" y="75135"/>
                  </a:cubicBezTo>
                  <a:cubicBezTo>
                    <a:pt x="12046" y="63605"/>
                    <a:pt x="12495" y="52528"/>
                    <a:pt x="13294" y="44552"/>
                  </a:cubicBezTo>
                  <a:cubicBezTo>
                    <a:pt x="14040" y="36122"/>
                    <a:pt x="15093" y="31419"/>
                    <a:pt x="16189" y="31559"/>
                  </a:cubicBezTo>
                  <a:cubicBezTo>
                    <a:pt x="16800" y="31489"/>
                    <a:pt x="17405" y="32952"/>
                    <a:pt x="17953" y="35843"/>
                  </a:cubicBezTo>
                  <a:cubicBezTo>
                    <a:pt x="18501" y="39013"/>
                    <a:pt x="18974" y="43472"/>
                    <a:pt x="19331" y="48871"/>
                  </a:cubicBezTo>
                  <a:close/>
                  <a:moveTo>
                    <a:pt x="71797" y="70"/>
                  </a:moveTo>
                  <a:cubicBezTo>
                    <a:pt x="72023" y="0"/>
                    <a:pt x="72239" y="940"/>
                    <a:pt x="72394" y="2682"/>
                  </a:cubicBezTo>
                  <a:cubicBezTo>
                    <a:pt x="72554" y="4319"/>
                    <a:pt x="72645" y="6583"/>
                    <a:pt x="72642" y="8917"/>
                  </a:cubicBezTo>
                  <a:cubicBezTo>
                    <a:pt x="72642" y="11216"/>
                    <a:pt x="72554" y="13446"/>
                    <a:pt x="72394" y="15048"/>
                  </a:cubicBezTo>
                  <a:cubicBezTo>
                    <a:pt x="72235" y="16720"/>
                    <a:pt x="72023" y="17660"/>
                    <a:pt x="71797" y="17660"/>
                  </a:cubicBezTo>
                  <a:cubicBezTo>
                    <a:pt x="71578" y="17660"/>
                    <a:pt x="71366" y="16720"/>
                    <a:pt x="71214" y="15048"/>
                  </a:cubicBezTo>
                  <a:cubicBezTo>
                    <a:pt x="71055" y="13446"/>
                    <a:pt x="70963" y="11216"/>
                    <a:pt x="70963" y="8917"/>
                  </a:cubicBezTo>
                  <a:cubicBezTo>
                    <a:pt x="70963" y="6583"/>
                    <a:pt x="71051" y="4319"/>
                    <a:pt x="71214" y="2682"/>
                  </a:cubicBezTo>
                  <a:cubicBezTo>
                    <a:pt x="71362" y="975"/>
                    <a:pt x="71574" y="35"/>
                    <a:pt x="71797" y="70"/>
                  </a:cubicBezTo>
                  <a:close/>
                  <a:moveTo>
                    <a:pt x="9865" y="70"/>
                  </a:moveTo>
                  <a:cubicBezTo>
                    <a:pt x="10092" y="0"/>
                    <a:pt x="10307" y="940"/>
                    <a:pt x="10463" y="2682"/>
                  </a:cubicBezTo>
                  <a:cubicBezTo>
                    <a:pt x="10622" y="4319"/>
                    <a:pt x="10714" y="6583"/>
                    <a:pt x="10710" y="8917"/>
                  </a:cubicBezTo>
                  <a:cubicBezTo>
                    <a:pt x="10710" y="11216"/>
                    <a:pt x="10622" y="13446"/>
                    <a:pt x="10463" y="15048"/>
                  </a:cubicBezTo>
                  <a:cubicBezTo>
                    <a:pt x="10304" y="16720"/>
                    <a:pt x="10092" y="17660"/>
                    <a:pt x="9865" y="17660"/>
                  </a:cubicBezTo>
                  <a:cubicBezTo>
                    <a:pt x="9646" y="17660"/>
                    <a:pt x="9434" y="16720"/>
                    <a:pt x="9282" y="15048"/>
                  </a:cubicBezTo>
                  <a:cubicBezTo>
                    <a:pt x="9123" y="13446"/>
                    <a:pt x="9031" y="11216"/>
                    <a:pt x="9031" y="8917"/>
                  </a:cubicBezTo>
                  <a:cubicBezTo>
                    <a:pt x="9031" y="6583"/>
                    <a:pt x="9120" y="4319"/>
                    <a:pt x="9282" y="2682"/>
                  </a:cubicBezTo>
                  <a:cubicBezTo>
                    <a:pt x="9431" y="975"/>
                    <a:pt x="9643" y="35"/>
                    <a:pt x="9865" y="70"/>
                  </a:cubicBezTo>
                  <a:close/>
                </a:path>
              </a:pathLst>
            </a:custGeom>
            <a:solidFill>
              <a:srgbClr val="02132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94" name="Google Shape;2094;p52"/>
          <p:cNvGrpSpPr/>
          <p:nvPr/>
        </p:nvGrpSpPr>
        <p:grpSpPr>
          <a:xfrm>
            <a:off x="1644683" y="230471"/>
            <a:ext cx="5566777" cy="3138428"/>
            <a:chOff x="952050" y="189975"/>
            <a:chExt cx="8247078" cy="4650901"/>
          </a:xfrm>
        </p:grpSpPr>
        <p:sp>
          <p:nvSpPr>
            <p:cNvPr id="2095" name="Google Shape;2095;p52"/>
            <p:cNvSpPr/>
            <p:nvPr/>
          </p:nvSpPr>
          <p:spPr>
            <a:xfrm>
              <a:off x="7673627" y="189975"/>
              <a:ext cx="1525500" cy="7506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557" y="66433"/>
                    <a:pt x="27162" y="120000"/>
                    <a:pt x="59981" y="120000"/>
                  </a:cubicBezTo>
                  <a:cubicBezTo>
                    <a:pt x="92803" y="120000"/>
                    <a:pt x="119446" y="66433"/>
                    <a:pt x="120000" y="0"/>
                  </a:cubicBezTo>
                  <a:lnTo>
                    <a:pt x="89510" y="0"/>
                  </a:lnTo>
                  <a:cubicBezTo>
                    <a:pt x="88956" y="32251"/>
                    <a:pt x="75984" y="58119"/>
                    <a:pt x="59981" y="58119"/>
                  </a:cubicBezTo>
                  <a:cubicBezTo>
                    <a:pt x="43975" y="58119"/>
                    <a:pt x="31020" y="32251"/>
                    <a:pt x="3046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E1E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096" name="Google Shape;2096;p52"/>
            <p:cNvPicPr preferRelativeResize="0"/>
            <p:nvPr/>
          </p:nvPicPr>
          <p:blipFill rotWithShape="1">
            <a:blip r:embed="rId3">
              <a:alphaModFix/>
            </a:blip>
            <a:srcRect b="-24600" l="3762" r="-2245" t="24600"/>
            <a:stretch/>
          </p:blipFill>
          <p:spPr>
            <a:xfrm rot="5400000">
              <a:off x="2750100" y="-1608074"/>
              <a:ext cx="4650900" cy="8247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97" name="Google Shape;2097;p52"/>
          <p:cNvGrpSpPr/>
          <p:nvPr/>
        </p:nvGrpSpPr>
        <p:grpSpPr>
          <a:xfrm>
            <a:off x="4229298" y="3539615"/>
            <a:ext cx="5567012" cy="3138438"/>
            <a:chOff x="4781109" y="4501022"/>
            <a:chExt cx="8247425" cy="4650917"/>
          </a:xfrm>
        </p:grpSpPr>
        <p:sp>
          <p:nvSpPr>
            <p:cNvPr id="2098" name="Google Shape;2098;p52"/>
            <p:cNvSpPr/>
            <p:nvPr/>
          </p:nvSpPr>
          <p:spPr>
            <a:xfrm>
              <a:off x="10438634" y="4501022"/>
              <a:ext cx="2589900" cy="23571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cubicBezTo>
                    <a:pt x="26867" y="0"/>
                    <a:pt x="0" y="29518"/>
                    <a:pt x="0" y="65925"/>
                  </a:cubicBezTo>
                  <a:lnTo>
                    <a:pt x="0" y="120000"/>
                  </a:lnTo>
                  <a:lnTo>
                    <a:pt x="30464" y="120000"/>
                  </a:lnTo>
                  <a:lnTo>
                    <a:pt x="30464" y="67085"/>
                  </a:lnTo>
                  <a:cubicBezTo>
                    <a:pt x="30464" y="48642"/>
                    <a:pt x="44065" y="33688"/>
                    <a:pt x="60848" y="33688"/>
                  </a:cubicBezTo>
                  <a:cubicBezTo>
                    <a:pt x="77635" y="33688"/>
                    <a:pt x="91243" y="48642"/>
                    <a:pt x="91243" y="67085"/>
                  </a:cubicBezTo>
                  <a:lnTo>
                    <a:pt x="91243" y="120000"/>
                  </a:lnTo>
                  <a:lnTo>
                    <a:pt x="120000" y="120000"/>
                  </a:lnTo>
                  <a:lnTo>
                    <a:pt x="120000" y="65925"/>
                  </a:lnTo>
                  <a:cubicBezTo>
                    <a:pt x="120000" y="29518"/>
                    <a:pt x="93134" y="0"/>
                    <a:pt x="60000" y="0"/>
                  </a:cubicBezTo>
                  <a:close/>
                </a:path>
              </a:pathLst>
            </a:cu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099" name="Google Shape;2099;p52"/>
            <p:cNvPicPr preferRelativeResize="0"/>
            <p:nvPr/>
          </p:nvPicPr>
          <p:blipFill rotWithShape="1">
            <a:blip r:embed="rId3">
              <a:alphaModFix/>
            </a:blip>
            <a:srcRect b="-40910" l="52019" r="-50502" t="40910"/>
            <a:stretch/>
          </p:blipFill>
          <p:spPr>
            <a:xfrm rot="5400000">
              <a:off x="6579309" y="2702839"/>
              <a:ext cx="4650900" cy="82473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00" name="Google Shape;2100;p52"/>
          <p:cNvGrpSpPr/>
          <p:nvPr/>
        </p:nvGrpSpPr>
        <p:grpSpPr>
          <a:xfrm>
            <a:off x="6784894" y="2575744"/>
            <a:ext cx="1842369" cy="1818235"/>
            <a:chOff x="3161222" y="1970079"/>
            <a:chExt cx="1395628" cy="1377868"/>
          </a:xfrm>
        </p:grpSpPr>
        <p:sp>
          <p:nvSpPr>
            <p:cNvPr id="2101" name="Google Shape;2101;p52"/>
            <p:cNvSpPr/>
            <p:nvPr/>
          </p:nvSpPr>
          <p:spPr>
            <a:xfrm>
              <a:off x="449370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77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2" name="Google Shape;2102;p52"/>
            <p:cNvSpPr/>
            <p:nvPr/>
          </p:nvSpPr>
          <p:spPr>
            <a:xfrm>
              <a:off x="4271624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3" name="Google Shape;2103;p52"/>
            <p:cNvSpPr/>
            <p:nvPr/>
          </p:nvSpPr>
          <p:spPr>
            <a:xfrm>
              <a:off x="404955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4" name="Google Shape;2104;p52"/>
            <p:cNvSpPr/>
            <p:nvPr/>
          </p:nvSpPr>
          <p:spPr>
            <a:xfrm>
              <a:off x="3827451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5" name="Google Shape;2105;p52"/>
            <p:cNvSpPr/>
            <p:nvPr/>
          </p:nvSpPr>
          <p:spPr>
            <a:xfrm>
              <a:off x="3605376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6" name="Google Shape;2106;p52"/>
            <p:cNvSpPr/>
            <p:nvPr/>
          </p:nvSpPr>
          <p:spPr>
            <a:xfrm>
              <a:off x="338330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7" name="Google Shape;2107;p52"/>
            <p:cNvSpPr/>
            <p:nvPr/>
          </p:nvSpPr>
          <p:spPr>
            <a:xfrm>
              <a:off x="316122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8" name="Google Shape;2108;p52"/>
            <p:cNvSpPr/>
            <p:nvPr/>
          </p:nvSpPr>
          <p:spPr>
            <a:xfrm>
              <a:off x="3162102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21"/>
                    <a:pt x="0" y="60000"/>
                  </a:cubicBezTo>
                  <a:cubicBezTo>
                    <a:pt x="0" y="26879"/>
                    <a:pt x="26866" y="0"/>
                    <a:pt x="60028" y="0"/>
                  </a:cubicBezTo>
                  <a:cubicBezTo>
                    <a:pt x="93133" y="0"/>
                    <a:pt x="120000" y="26879"/>
                    <a:pt x="120000" y="60000"/>
                  </a:cubicBezTo>
                  <a:cubicBezTo>
                    <a:pt x="120000" y="93121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9" name="Google Shape;2109;p52"/>
            <p:cNvSpPr/>
            <p:nvPr/>
          </p:nvSpPr>
          <p:spPr>
            <a:xfrm>
              <a:off x="3162102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0" name="Google Shape;2110;p52"/>
            <p:cNvSpPr/>
            <p:nvPr/>
          </p:nvSpPr>
          <p:spPr>
            <a:xfrm>
              <a:off x="3162102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111" name="Google Shape;2111;p5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161805" y="2627443"/>
              <a:ext cx="54000" cy="5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12" name="Google Shape;2112;p52"/>
            <p:cNvSpPr/>
            <p:nvPr/>
          </p:nvSpPr>
          <p:spPr>
            <a:xfrm>
              <a:off x="3162102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3" name="Google Shape;2113;p52"/>
            <p:cNvSpPr/>
            <p:nvPr/>
          </p:nvSpPr>
          <p:spPr>
            <a:xfrm>
              <a:off x="3162102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7"/>
                    <a:pt x="26866" y="0"/>
                    <a:pt x="60028" y="0"/>
                  </a:cubicBezTo>
                  <a:cubicBezTo>
                    <a:pt x="93133" y="0"/>
                    <a:pt x="120000" y="26867"/>
                    <a:pt x="120000" y="60028"/>
                  </a:cubicBezTo>
                  <a:cubicBezTo>
                    <a:pt x="120000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4" name="Google Shape;2114;p52"/>
            <p:cNvSpPr/>
            <p:nvPr/>
          </p:nvSpPr>
          <p:spPr>
            <a:xfrm>
              <a:off x="338567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21"/>
                    <a:pt x="0" y="60000"/>
                  </a:cubicBezTo>
                  <a:cubicBezTo>
                    <a:pt x="0" y="26879"/>
                    <a:pt x="26879" y="0"/>
                    <a:pt x="60000" y="0"/>
                  </a:cubicBezTo>
                  <a:cubicBezTo>
                    <a:pt x="93177" y="0"/>
                    <a:pt x="120000" y="26879"/>
                    <a:pt x="120000" y="60000"/>
                  </a:cubicBezTo>
                  <a:cubicBezTo>
                    <a:pt x="120000" y="93121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5" name="Google Shape;2115;p52"/>
            <p:cNvSpPr/>
            <p:nvPr/>
          </p:nvSpPr>
          <p:spPr>
            <a:xfrm>
              <a:off x="338567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6" name="Google Shape;2116;p52"/>
            <p:cNvSpPr/>
            <p:nvPr/>
          </p:nvSpPr>
          <p:spPr>
            <a:xfrm>
              <a:off x="338567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3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3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7" name="Google Shape;2117;p52"/>
            <p:cNvSpPr/>
            <p:nvPr/>
          </p:nvSpPr>
          <p:spPr>
            <a:xfrm>
              <a:off x="338567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8" name="Google Shape;2118;p52"/>
            <p:cNvSpPr/>
            <p:nvPr/>
          </p:nvSpPr>
          <p:spPr>
            <a:xfrm>
              <a:off x="338567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9" name="Google Shape;2119;p52"/>
            <p:cNvSpPr/>
            <p:nvPr/>
          </p:nvSpPr>
          <p:spPr>
            <a:xfrm>
              <a:off x="338567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3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ubicBezTo>
                    <a:pt x="120000" y="93133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0" name="Google Shape;2120;p52"/>
            <p:cNvSpPr/>
            <p:nvPr/>
          </p:nvSpPr>
          <p:spPr>
            <a:xfrm>
              <a:off x="36092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21"/>
                    <a:pt x="0" y="60000"/>
                  </a:cubicBezTo>
                  <a:cubicBezTo>
                    <a:pt x="0" y="26879"/>
                    <a:pt x="26867" y="0"/>
                    <a:pt x="59972" y="0"/>
                  </a:cubicBezTo>
                  <a:cubicBezTo>
                    <a:pt x="93134" y="0"/>
                    <a:pt x="120000" y="26879"/>
                    <a:pt x="120000" y="60000"/>
                  </a:cubicBezTo>
                  <a:cubicBezTo>
                    <a:pt x="120000" y="93121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1" name="Google Shape;2121;p52"/>
            <p:cNvSpPr/>
            <p:nvPr/>
          </p:nvSpPr>
          <p:spPr>
            <a:xfrm>
              <a:off x="360922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2" name="Google Shape;2122;p52"/>
            <p:cNvSpPr/>
            <p:nvPr/>
          </p:nvSpPr>
          <p:spPr>
            <a:xfrm>
              <a:off x="36092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3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3" name="Google Shape;2123;p52"/>
            <p:cNvSpPr/>
            <p:nvPr/>
          </p:nvSpPr>
          <p:spPr>
            <a:xfrm>
              <a:off x="36092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4" name="Google Shape;2124;p52"/>
            <p:cNvSpPr/>
            <p:nvPr/>
          </p:nvSpPr>
          <p:spPr>
            <a:xfrm>
              <a:off x="36092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5" name="Google Shape;2125;p52"/>
            <p:cNvSpPr/>
            <p:nvPr/>
          </p:nvSpPr>
          <p:spPr>
            <a:xfrm>
              <a:off x="36092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19987" y="93133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6" name="Google Shape;2126;p52"/>
            <p:cNvSpPr/>
            <p:nvPr/>
          </p:nvSpPr>
          <p:spPr>
            <a:xfrm>
              <a:off x="3832804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7" name="Google Shape;2127;p52"/>
            <p:cNvSpPr/>
            <p:nvPr/>
          </p:nvSpPr>
          <p:spPr>
            <a:xfrm>
              <a:off x="3832804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8" name="Google Shape;2128;p52"/>
            <p:cNvSpPr/>
            <p:nvPr/>
          </p:nvSpPr>
          <p:spPr>
            <a:xfrm>
              <a:off x="3832804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9" name="Google Shape;2129;p52"/>
            <p:cNvSpPr/>
            <p:nvPr/>
          </p:nvSpPr>
          <p:spPr>
            <a:xfrm>
              <a:off x="3832804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0" name="Google Shape;2130;p52"/>
            <p:cNvSpPr/>
            <p:nvPr/>
          </p:nvSpPr>
          <p:spPr>
            <a:xfrm>
              <a:off x="3832804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1" name="Google Shape;2131;p52"/>
            <p:cNvSpPr/>
            <p:nvPr/>
          </p:nvSpPr>
          <p:spPr>
            <a:xfrm>
              <a:off x="3832804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3" y="120000"/>
                  </a:moveTo>
                  <a:cubicBezTo>
                    <a:pt x="26820" y="120000"/>
                    <a:pt x="0" y="93133"/>
                    <a:pt x="0" y="60028"/>
                  </a:cubicBezTo>
                  <a:cubicBezTo>
                    <a:pt x="0" y="26867"/>
                    <a:pt x="26820" y="0"/>
                    <a:pt x="59993" y="0"/>
                  </a:cubicBezTo>
                  <a:cubicBezTo>
                    <a:pt x="93110" y="0"/>
                    <a:pt x="119986" y="26867"/>
                    <a:pt x="119986" y="60028"/>
                  </a:cubicBezTo>
                  <a:cubicBezTo>
                    <a:pt x="120000" y="93133"/>
                    <a:pt x="93135" y="120000"/>
                    <a:pt x="59993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2" name="Google Shape;2132;p52"/>
            <p:cNvSpPr/>
            <p:nvPr/>
          </p:nvSpPr>
          <p:spPr>
            <a:xfrm>
              <a:off x="4056353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3" name="Google Shape;2133;p52"/>
            <p:cNvSpPr/>
            <p:nvPr/>
          </p:nvSpPr>
          <p:spPr>
            <a:xfrm>
              <a:off x="4056353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4" name="Google Shape;2134;p52"/>
            <p:cNvSpPr/>
            <p:nvPr/>
          </p:nvSpPr>
          <p:spPr>
            <a:xfrm>
              <a:off x="4056345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2" y="120000"/>
                  </a:moveTo>
                  <a:cubicBezTo>
                    <a:pt x="26833" y="120000"/>
                    <a:pt x="18" y="93133"/>
                    <a:pt x="18" y="60028"/>
                  </a:cubicBezTo>
                  <a:cubicBezTo>
                    <a:pt x="18" y="26866"/>
                    <a:pt x="26833" y="0"/>
                    <a:pt x="60002" y="0"/>
                  </a:cubicBezTo>
                  <a:cubicBezTo>
                    <a:pt x="93114" y="0"/>
                    <a:pt x="119986" y="26866"/>
                    <a:pt x="119986" y="60028"/>
                  </a:cubicBezTo>
                  <a:cubicBezTo>
                    <a:pt x="0" y="119986"/>
                    <a:pt x="93128" y="93119"/>
                    <a:pt x="120000" y="600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5" name="Google Shape;2135;p52"/>
            <p:cNvSpPr/>
            <p:nvPr/>
          </p:nvSpPr>
          <p:spPr>
            <a:xfrm>
              <a:off x="4056353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6" name="Google Shape;2136;p52"/>
            <p:cNvSpPr/>
            <p:nvPr/>
          </p:nvSpPr>
          <p:spPr>
            <a:xfrm>
              <a:off x="4056353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7" name="Google Shape;2137;p52"/>
            <p:cNvSpPr/>
            <p:nvPr/>
          </p:nvSpPr>
          <p:spPr>
            <a:xfrm>
              <a:off x="4056353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3"/>
                    <a:pt x="93153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8" name="Google Shape;2138;p52"/>
            <p:cNvSpPr/>
            <p:nvPr/>
          </p:nvSpPr>
          <p:spPr>
            <a:xfrm>
              <a:off x="42799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9" name="Google Shape;2139;p52"/>
            <p:cNvSpPr/>
            <p:nvPr/>
          </p:nvSpPr>
          <p:spPr>
            <a:xfrm>
              <a:off x="427992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0" name="Google Shape;2140;p52"/>
            <p:cNvSpPr/>
            <p:nvPr/>
          </p:nvSpPr>
          <p:spPr>
            <a:xfrm>
              <a:off x="42799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0" y="120000"/>
                  </a:moveTo>
                  <a:cubicBezTo>
                    <a:pt x="26818" y="120000"/>
                    <a:pt x="0" y="93133"/>
                    <a:pt x="0" y="60028"/>
                  </a:cubicBezTo>
                  <a:cubicBezTo>
                    <a:pt x="0" y="26866"/>
                    <a:pt x="26818" y="0"/>
                    <a:pt x="59990" y="0"/>
                  </a:cubicBezTo>
                  <a:cubicBezTo>
                    <a:pt x="93105" y="0"/>
                    <a:pt x="119980" y="26866"/>
                    <a:pt x="119980" y="60028"/>
                  </a:cubicBezTo>
                  <a:cubicBezTo>
                    <a:pt x="21410" y="119980"/>
                    <a:pt x="93125" y="93113"/>
                    <a:pt x="120000" y="600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1" name="Google Shape;2141;p52"/>
            <p:cNvSpPr/>
            <p:nvPr/>
          </p:nvSpPr>
          <p:spPr>
            <a:xfrm>
              <a:off x="42799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2" name="Google Shape;2142;p52"/>
            <p:cNvSpPr/>
            <p:nvPr/>
          </p:nvSpPr>
          <p:spPr>
            <a:xfrm>
              <a:off x="42799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3" name="Google Shape;2143;p52"/>
            <p:cNvSpPr/>
            <p:nvPr/>
          </p:nvSpPr>
          <p:spPr>
            <a:xfrm>
              <a:off x="42799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3"/>
                    <a:pt x="93159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4" name="Google Shape;2144;p52"/>
            <p:cNvSpPr/>
            <p:nvPr/>
          </p:nvSpPr>
          <p:spPr>
            <a:xfrm>
              <a:off x="4503450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21"/>
                    <a:pt x="0" y="60000"/>
                  </a:cubicBezTo>
                  <a:cubicBezTo>
                    <a:pt x="0" y="26879"/>
                    <a:pt x="26854" y="0"/>
                    <a:pt x="59944" y="0"/>
                  </a:cubicBezTo>
                  <a:cubicBezTo>
                    <a:pt x="93090" y="0"/>
                    <a:pt x="120000" y="26879"/>
                    <a:pt x="120000" y="60000"/>
                  </a:cubicBezTo>
                  <a:cubicBezTo>
                    <a:pt x="120000" y="93121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5" name="Google Shape;2145;p52"/>
            <p:cNvSpPr/>
            <p:nvPr/>
          </p:nvSpPr>
          <p:spPr>
            <a:xfrm>
              <a:off x="4503450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6" name="Google Shape;2146;p52"/>
            <p:cNvSpPr/>
            <p:nvPr/>
          </p:nvSpPr>
          <p:spPr>
            <a:xfrm>
              <a:off x="4503450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19937"/>
                  </a:moveTo>
                  <a:cubicBezTo>
                    <a:pt x="26854" y="119937"/>
                    <a:pt x="0" y="93084"/>
                    <a:pt x="0" y="59996"/>
                  </a:cubicBezTo>
                  <a:cubicBezTo>
                    <a:pt x="0" y="26852"/>
                    <a:pt x="26854" y="0"/>
                    <a:pt x="59944" y="0"/>
                  </a:cubicBezTo>
                  <a:cubicBezTo>
                    <a:pt x="93090" y="0"/>
                    <a:pt x="120000" y="26852"/>
                    <a:pt x="120000" y="59996"/>
                  </a:cubicBezTo>
                  <a:cubicBezTo>
                    <a:pt x="42827" y="120000"/>
                    <a:pt x="93083" y="93091"/>
                    <a:pt x="119937" y="599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7" name="Google Shape;2147;p52"/>
            <p:cNvSpPr/>
            <p:nvPr/>
          </p:nvSpPr>
          <p:spPr>
            <a:xfrm>
              <a:off x="4503450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8" name="Google Shape;2148;p52"/>
            <p:cNvSpPr/>
            <p:nvPr/>
          </p:nvSpPr>
          <p:spPr>
            <a:xfrm>
              <a:off x="4503450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19941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9" name="Google Shape;2149;p52"/>
            <p:cNvSpPr/>
            <p:nvPr/>
          </p:nvSpPr>
          <p:spPr>
            <a:xfrm>
              <a:off x="4503450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3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20000" y="93133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50" name="Google Shape;2150;p52"/>
          <p:cNvSpPr txBox="1"/>
          <p:nvPr/>
        </p:nvSpPr>
        <p:spPr>
          <a:xfrm>
            <a:off x="457200" y="38100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8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Success Criteria: Rigor, Alignment, &amp; Tech Accessibility</a:t>
            </a:r>
            <a:endParaRPr b="0" sz="2800">
              <a:solidFill>
                <a:srgbClr val="073763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2151" name="Google Shape;2151;p52"/>
          <p:cNvSpPr txBox="1"/>
          <p:nvPr/>
        </p:nvSpPr>
        <p:spPr>
          <a:xfrm>
            <a:off x="457200" y="1238250"/>
            <a:ext cx="82296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Before publishing, ask yourself:</a:t>
            </a:r>
            <a:endParaRPr b="1" sz="19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2152" name="Google Shape;2152;p52"/>
          <p:cNvGrpSpPr/>
          <p:nvPr/>
        </p:nvGrpSpPr>
        <p:grpSpPr>
          <a:xfrm>
            <a:off x="447675" y="1704975"/>
            <a:ext cx="8248800" cy="514500"/>
            <a:chOff x="-9525" y="-9525"/>
            <a:chExt cx="8248800" cy="514500"/>
          </a:xfrm>
        </p:grpSpPr>
        <p:pic>
          <p:nvPicPr>
            <p:cNvPr id="2153" name="Google Shape;2153;p5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9525" y="-9525"/>
              <a:ext cx="8248800" cy="514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54" name="Google Shape;2154;p52"/>
            <p:cNvSpPr/>
            <p:nvPr/>
          </p:nvSpPr>
          <p:spPr>
            <a:xfrm>
              <a:off x="171450" y="114300"/>
              <a:ext cx="266700" cy="266700"/>
            </a:xfrm>
            <a:prstGeom prst="ellipse">
              <a:avLst/>
            </a:pr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5" name="Google Shape;2155;p52"/>
            <p:cNvSpPr/>
            <p:nvPr/>
          </p:nvSpPr>
          <p:spPr>
            <a:xfrm>
              <a:off x="247650" y="200025"/>
              <a:ext cx="114300" cy="954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0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6" name="Google Shape;2156;p52"/>
            <p:cNvSpPr txBox="1"/>
            <p:nvPr/>
          </p:nvSpPr>
          <p:spPr>
            <a:xfrm>
              <a:off x="609600" y="0"/>
              <a:ext cx="7334400" cy="49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Does this still assess the standard?</a:t>
              </a:r>
              <a:endParaRPr b="1" sz="16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2157" name="Google Shape;2157;p52"/>
          <p:cNvGrpSpPr/>
          <p:nvPr/>
        </p:nvGrpSpPr>
        <p:grpSpPr>
          <a:xfrm>
            <a:off x="447675" y="2295525"/>
            <a:ext cx="8248800" cy="514500"/>
            <a:chOff x="-9525" y="-9525"/>
            <a:chExt cx="8248800" cy="514500"/>
          </a:xfrm>
        </p:grpSpPr>
        <p:pic>
          <p:nvPicPr>
            <p:cNvPr id="2158" name="Google Shape;2158;p5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9525" y="-9525"/>
              <a:ext cx="8248800" cy="514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59" name="Google Shape;2159;p52"/>
            <p:cNvSpPr/>
            <p:nvPr/>
          </p:nvSpPr>
          <p:spPr>
            <a:xfrm>
              <a:off x="171450" y="114300"/>
              <a:ext cx="266700" cy="266700"/>
            </a:xfrm>
            <a:prstGeom prst="ellipse">
              <a:avLst/>
            </a:pr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0" name="Google Shape;2160;p52"/>
            <p:cNvSpPr/>
            <p:nvPr/>
          </p:nvSpPr>
          <p:spPr>
            <a:xfrm>
              <a:off x="247650" y="200025"/>
              <a:ext cx="114300" cy="954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0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1" name="Google Shape;2161;p52"/>
            <p:cNvSpPr txBox="1"/>
            <p:nvPr/>
          </p:nvSpPr>
          <p:spPr>
            <a:xfrm>
              <a:off x="609600" y="0"/>
              <a:ext cx="7334400" cy="49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Did rigor improve?</a:t>
              </a:r>
              <a:endParaRPr b="1" sz="16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2162" name="Google Shape;2162;p52"/>
          <p:cNvGrpSpPr/>
          <p:nvPr/>
        </p:nvGrpSpPr>
        <p:grpSpPr>
          <a:xfrm>
            <a:off x="447675" y="2886075"/>
            <a:ext cx="8248800" cy="514500"/>
            <a:chOff x="-9525" y="-9525"/>
            <a:chExt cx="8248800" cy="514500"/>
          </a:xfrm>
        </p:grpSpPr>
        <p:pic>
          <p:nvPicPr>
            <p:cNvPr id="2163" name="Google Shape;2163;p5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9525" y="-9525"/>
              <a:ext cx="8248800" cy="514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64" name="Google Shape;2164;p52"/>
            <p:cNvSpPr/>
            <p:nvPr/>
          </p:nvSpPr>
          <p:spPr>
            <a:xfrm>
              <a:off x="171450" y="114300"/>
              <a:ext cx="266700" cy="266700"/>
            </a:xfrm>
            <a:prstGeom prst="ellipse">
              <a:avLst/>
            </a:pr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5" name="Google Shape;2165;p52"/>
            <p:cNvSpPr/>
            <p:nvPr/>
          </p:nvSpPr>
          <p:spPr>
            <a:xfrm>
              <a:off x="247650" y="200025"/>
              <a:ext cx="114300" cy="954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0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6" name="Google Shape;2166;p52"/>
            <p:cNvSpPr txBox="1"/>
            <p:nvPr/>
          </p:nvSpPr>
          <p:spPr>
            <a:xfrm>
              <a:off x="609600" y="0"/>
              <a:ext cx="7334400" cy="49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Does technology add value?</a:t>
              </a:r>
              <a:endParaRPr b="1" sz="16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2167" name="Google Shape;2167;p52"/>
          <p:cNvGrpSpPr/>
          <p:nvPr/>
        </p:nvGrpSpPr>
        <p:grpSpPr>
          <a:xfrm>
            <a:off x="447675" y="3476625"/>
            <a:ext cx="8248800" cy="514500"/>
            <a:chOff x="-9525" y="-9525"/>
            <a:chExt cx="8248800" cy="514500"/>
          </a:xfrm>
        </p:grpSpPr>
        <p:pic>
          <p:nvPicPr>
            <p:cNvPr id="2168" name="Google Shape;2168;p5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9525" y="-9525"/>
              <a:ext cx="8248800" cy="514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69" name="Google Shape;2169;p52"/>
            <p:cNvSpPr/>
            <p:nvPr/>
          </p:nvSpPr>
          <p:spPr>
            <a:xfrm>
              <a:off x="171450" y="114300"/>
              <a:ext cx="266700" cy="266700"/>
            </a:xfrm>
            <a:prstGeom prst="ellipse">
              <a:avLst/>
            </a:pr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0" name="Google Shape;2170;p52"/>
            <p:cNvSpPr/>
            <p:nvPr/>
          </p:nvSpPr>
          <p:spPr>
            <a:xfrm>
              <a:off x="247650" y="200025"/>
              <a:ext cx="114300" cy="954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0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1" name="Google Shape;2171;p52"/>
            <p:cNvSpPr txBox="1"/>
            <p:nvPr/>
          </p:nvSpPr>
          <p:spPr>
            <a:xfrm>
              <a:off x="609600" y="0"/>
              <a:ext cx="7334400" cy="49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Could a student succeed without unnecessary technical barriers?</a:t>
              </a:r>
              <a:endParaRPr b="1" sz="16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2172" name="Google Shape;2172;p52"/>
          <p:cNvGrpSpPr/>
          <p:nvPr/>
        </p:nvGrpSpPr>
        <p:grpSpPr>
          <a:xfrm>
            <a:off x="447675" y="4067175"/>
            <a:ext cx="8248800" cy="514500"/>
            <a:chOff x="-9525" y="-9525"/>
            <a:chExt cx="8248800" cy="514500"/>
          </a:xfrm>
        </p:grpSpPr>
        <p:pic>
          <p:nvPicPr>
            <p:cNvPr id="2173" name="Google Shape;2173;p5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9525" y="-9525"/>
              <a:ext cx="8248800" cy="514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74" name="Google Shape;2174;p52"/>
            <p:cNvSpPr/>
            <p:nvPr/>
          </p:nvSpPr>
          <p:spPr>
            <a:xfrm>
              <a:off x="171450" y="114300"/>
              <a:ext cx="266700" cy="266700"/>
            </a:xfrm>
            <a:prstGeom prst="ellipse">
              <a:avLst/>
            </a:pr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5" name="Google Shape;2175;p52"/>
            <p:cNvSpPr/>
            <p:nvPr/>
          </p:nvSpPr>
          <p:spPr>
            <a:xfrm>
              <a:off x="247650" y="200025"/>
              <a:ext cx="114300" cy="954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0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6" name="Google Shape;2176;p52"/>
            <p:cNvSpPr txBox="1"/>
            <p:nvPr/>
          </p:nvSpPr>
          <p:spPr>
            <a:xfrm>
              <a:off x="609600" y="0"/>
              <a:ext cx="7334400" cy="49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Is this item accessible?</a:t>
              </a:r>
              <a:endParaRPr b="1" sz="16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0" name="Shape 2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1" name="Google Shape;2181;p53"/>
          <p:cNvGrpSpPr/>
          <p:nvPr/>
        </p:nvGrpSpPr>
        <p:grpSpPr>
          <a:xfrm>
            <a:off x="-9718" y="0"/>
            <a:ext cx="9806027" cy="6678054"/>
            <a:chOff x="-9718" y="0"/>
            <a:chExt cx="9806027" cy="6678054"/>
          </a:xfrm>
        </p:grpSpPr>
        <p:grpSp>
          <p:nvGrpSpPr>
            <p:cNvPr id="2182" name="Google Shape;2182;p53"/>
            <p:cNvGrpSpPr/>
            <p:nvPr/>
          </p:nvGrpSpPr>
          <p:grpSpPr>
            <a:xfrm>
              <a:off x="-9718" y="0"/>
              <a:ext cx="9163500" cy="5169300"/>
              <a:chOff x="-9718" y="0"/>
              <a:chExt cx="9163500" cy="5169300"/>
            </a:xfrm>
          </p:grpSpPr>
          <p:sp>
            <p:nvSpPr>
              <p:cNvPr id="2183" name="Google Shape;2183;p53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CDC2BE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2184" name="Google Shape;2184;p53"/>
              <p:cNvGrpSpPr/>
              <p:nvPr/>
            </p:nvGrpSpPr>
            <p:grpSpPr>
              <a:xfrm>
                <a:off x="-9718" y="0"/>
                <a:ext cx="9163500" cy="5169300"/>
                <a:chOff x="-9718" y="0"/>
                <a:chExt cx="9163500" cy="5169300"/>
              </a:xfrm>
            </p:grpSpPr>
            <p:pic>
              <p:nvPicPr>
                <p:cNvPr id="2185" name="Google Shape;2185;p53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 b="0" l="739" r="749" t="0"/>
                <a:stretch/>
              </p:blipFill>
              <p:spPr>
                <a:xfrm rot="5400000">
                  <a:off x="1987382" y="-1997100"/>
                  <a:ext cx="5169300" cy="91635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186" name="Google Shape;2186;p53"/>
                <p:cNvSpPr/>
                <p:nvPr/>
              </p:nvSpPr>
              <p:spPr>
                <a:xfrm rot="5400000">
                  <a:off x="-347110" y="4589524"/>
                  <a:ext cx="848700" cy="86100"/>
                </a:xfrm>
                <a:custGeom>
                  <a:rect b="b" l="l" r="r" t="t"/>
                  <a:pathLst>
                    <a:path extrusionOk="0" h="120000" w="120000">
                      <a:moveTo>
                        <a:pt x="85734" y="100354"/>
                      </a:moveTo>
                      <a:cubicBezTo>
                        <a:pt x="85975" y="100319"/>
                        <a:pt x="86205" y="101295"/>
                        <a:pt x="86371" y="103106"/>
                      </a:cubicBezTo>
                      <a:cubicBezTo>
                        <a:pt x="86540" y="104813"/>
                        <a:pt x="86636" y="107216"/>
                        <a:pt x="86629" y="109724"/>
                      </a:cubicBezTo>
                      <a:cubicBezTo>
                        <a:pt x="86632" y="112267"/>
                        <a:pt x="86537" y="114705"/>
                        <a:pt x="86371" y="116482"/>
                      </a:cubicBezTo>
                      <a:cubicBezTo>
                        <a:pt x="86205" y="118293"/>
                        <a:pt x="85975" y="119268"/>
                        <a:pt x="85734" y="119234"/>
                      </a:cubicBezTo>
                      <a:cubicBezTo>
                        <a:pt x="85498" y="119268"/>
                        <a:pt x="85268" y="118293"/>
                        <a:pt x="85102" y="116482"/>
                      </a:cubicBezTo>
                      <a:cubicBezTo>
                        <a:pt x="84932" y="114705"/>
                        <a:pt x="84840" y="112267"/>
                        <a:pt x="84840" y="109724"/>
                      </a:cubicBezTo>
                      <a:cubicBezTo>
                        <a:pt x="84837" y="107216"/>
                        <a:pt x="84932" y="104813"/>
                        <a:pt x="85102" y="103106"/>
                      </a:cubicBezTo>
                      <a:cubicBezTo>
                        <a:pt x="85268" y="101295"/>
                        <a:pt x="85498" y="100319"/>
                        <a:pt x="85734" y="100354"/>
                      </a:cubicBezTo>
                      <a:close/>
                      <a:moveTo>
                        <a:pt x="102136" y="42496"/>
                      </a:moveTo>
                      <a:cubicBezTo>
                        <a:pt x="101305" y="42392"/>
                        <a:pt x="100510" y="45980"/>
                        <a:pt x="99948" y="52354"/>
                      </a:cubicBezTo>
                      <a:cubicBezTo>
                        <a:pt x="99347" y="58624"/>
                        <a:pt x="99014" y="67158"/>
                        <a:pt x="99029" y="76041"/>
                      </a:cubicBezTo>
                      <a:cubicBezTo>
                        <a:pt x="99029" y="81927"/>
                        <a:pt x="99173" y="87710"/>
                        <a:pt x="99453" y="92830"/>
                      </a:cubicBezTo>
                      <a:cubicBezTo>
                        <a:pt x="99711" y="97881"/>
                        <a:pt x="100103" y="102096"/>
                        <a:pt x="100580" y="104917"/>
                      </a:cubicBezTo>
                      <a:cubicBezTo>
                        <a:pt x="101057" y="107669"/>
                        <a:pt x="101591" y="109132"/>
                        <a:pt x="102136" y="109062"/>
                      </a:cubicBezTo>
                      <a:cubicBezTo>
                        <a:pt x="102676" y="109097"/>
                        <a:pt x="103214" y="107669"/>
                        <a:pt x="103687" y="104917"/>
                      </a:cubicBezTo>
                      <a:cubicBezTo>
                        <a:pt x="104161" y="102026"/>
                        <a:pt x="104553" y="97846"/>
                        <a:pt x="104818" y="92830"/>
                      </a:cubicBezTo>
                      <a:cubicBezTo>
                        <a:pt x="105094" y="87710"/>
                        <a:pt x="105235" y="81893"/>
                        <a:pt x="105228" y="76041"/>
                      </a:cubicBezTo>
                      <a:cubicBezTo>
                        <a:pt x="105242" y="67158"/>
                        <a:pt x="104910" y="58624"/>
                        <a:pt x="104309" y="52354"/>
                      </a:cubicBezTo>
                      <a:cubicBezTo>
                        <a:pt x="103751" y="45980"/>
                        <a:pt x="102963" y="42392"/>
                        <a:pt x="102136" y="42496"/>
                      </a:cubicBezTo>
                      <a:close/>
                      <a:moveTo>
                        <a:pt x="16277" y="42357"/>
                      </a:moveTo>
                      <a:cubicBezTo>
                        <a:pt x="15726" y="42287"/>
                        <a:pt x="15185" y="43855"/>
                        <a:pt x="14712" y="46781"/>
                      </a:cubicBezTo>
                      <a:cubicBezTo>
                        <a:pt x="14231" y="49707"/>
                        <a:pt x="13835" y="53922"/>
                        <a:pt x="13566" y="59007"/>
                      </a:cubicBezTo>
                      <a:cubicBezTo>
                        <a:pt x="13287" y="64093"/>
                        <a:pt x="13135" y="69875"/>
                        <a:pt x="13131" y="75797"/>
                      </a:cubicBezTo>
                      <a:cubicBezTo>
                        <a:pt x="13135" y="81684"/>
                        <a:pt x="13287" y="87466"/>
                        <a:pt x="13566" y="92551"/>
                      </a:cubicBezTo>
                      <a:cubicBezTo>
                        <a:pt x="13838" y="97707"/>
                        <a:pt x="14238" y="101956"/>
                        <a:pt x="14722" y="104917"/>
                      </a:cubicBezTo>
                      <a:cubicBezTo>
                        <a:pt x="15192" y="107878"/>
                        <a:pt x="15730" y="109480"/>
                        <a:pt x="16277" y="109480"/>
                      </a:cubicBezTo>
                      <a:cubicBezTo>
                        <a:pt x="16829" y="109411"/>
                        <a:pt x="17373" y="107913"/>
                        <a:pt x="17854" y="105057"/>
                      </a:cubicBezTo>
                      <a:cubicBezTo>
                        <a:pt x="18338" y="102235"/>
                        <a:pt x="18738" y="98090"/>
                        <a:pt x="19010" y="93074"/>
                      </a:cubicBezTo>
                      <a:cubicBezTo>
                        <a:pt x="19285" y="87884"/>
                        <a:pt x="19427" y="81997"/>
                        <a:pt x="19420" y="76041"/>
                      </a:cubicBezTo>
                      <a:cubicBezTo>
                        <a:pt x="19437" y="67054"/>
                        <a:pt x="19112" y="58415"/>
                        <a:pt x="18511" y="51971"/>
                      </a:cubicBezTo>
                      <a:cubicBezTo>
                        <a:pt x="17939" y="45806"/>
                        <a:pt x="17150" y="42357"/>
                        <a:pt x="16327" y="42357"/>
                      </a:cubicBezTo>
                      <a:close/>
                      <a:moveTo>
                        <a:pt x="26401" y="42218"/>
                      </a:moveTo>
                      <a:cubicBezTo>
                        <a:pt x="25662" y="42078"/>
                        <a:pt x="24944" y="44900"/>
                        <a:pt x="24400" y="50160"/>
                      </a:cubicBezTo>
                      <a:cubicBezTo>
                        <a:pt x="23941" y="54827"/>
                        <a:pt x="23615" y="60784"/>
                        <a:pt x="23471" y="67332"/>
                      </a:cubicBezTo>
                      <a:lnTo>
                        <a:pt x="29384" y="67332"/>
                      </a:lnTo>
                      <a:cubicBezTo>
                        <a:pt x="29281" y="62386"/>
                        <a:pt x="29077" y="57718"/>
                        <a:pt x="28787" y="53678"/>
                      </a:cubicBezTo>
                      <a:cubicBezTo>
                        <a:pt x="28511" y="50090"/>
                        <a:pt x="28158" y="47234"/>
                        <a:pt x="27755" y="45353"/>
                      </a:cubicBezTo>
                      <a:cubicBezTo>
                        <a:pt x="27330" y="43263"/>
                        <a:pt x="26867" y="42218"/>
                        <a:pt x="26401" y="42218"/>
                      </a:cubicBezTo>
                      <a:close/>
                      <a:moveTo>
                        <a:pt x="78244" y="41974"/>
                      </a:moveTo>
                      <a:cubicBezTo>
                        <a:pt x="77693" y="41904"/>
                        <a:pt x="77152" y="43437"/>
                        <a:pt x="76679" y="46398"/>
                      </a:cubicBezTo>
                      <a:cubicBezTo>
                        <a:pt x="76198" y="49289"/>
                        <a:pt x="75802" y="53538"/>
                        <a:pt x="75537" y="58624"/>
                      </a:cubicBezTo>
                      <a:cubicBezTo>
                        <a:pt x="75254" y="63710"/>
                        <a:pt x="75106" y="69492"/>
                        <a:pt x="75102" y="75379"/>
                      </a:cubicBezTo>
                      <a:cubicBezTo>
                        <a:pt x="75106" y="81266"/>
                        <a:pt x="75254" y="87083"/>
                        <a:pt x="75537" y="92168"/>
                      </a:cubicBezTo>
                      <a:cubicBezTo>
                        <a:pt x="75809" y="97324"/>
                        <a:pt x="76208" y="101573"/>
                        <a:pt x="76693" y="104534"/>
                      </a:cubicBezTo>
                      <a:cubicBezTo>
                        <a:pt x="77159" y="107495"/>
                        <a:pt x="77697" y="109062"/>
                        <a:pt x="78244" y="109062"/>
                      </a:cubicBezTo>
                      <a:cubicBezTo>
                        <a:pt x="78796" y="109027"/>
                        <a:pt x="79340" y="107530"/>
                        <a:pt x="79821" y="104639"/>
                      </a:cubicBezTo>
                      <a:cubicBezTo>
                        <a:pt x="80302" y="101817"/>
                        <a:pt x="80701" y="97672"/>
                        <a:pt x="80977" y="92691"/>
                      </a:cubicBezTo>
                      <a:cubicBezTo>
                        <a:pt x="81256" y="87501"/>
                        <a:pt x="81397" y="81614"/>
                        <a:pt x="81387" y="75657"/>
                      </a:cubicBezTo>
                      <a:cubicBezTo>
                        <a:pt x="81408" y="66670"/>
                        <a:pt x="81079" y="58032"/>
                        <a:pt x="80482" y="51588"/>
                      </a:cubicBezTo>
                      <a:cubicBezTo>
                        <a:pt x="79888" y="45422"/>
                        <a:pt x="79079" y="42078"/>
                        <a:pt x="78244" y="42357"/>
                      </a:cubicBezTo>
                      <a:close/>
                      <a:moveTo>
                        <a:pt x="56043" y="41974"/>
                      </a:moveTo>
                      <a:cubicBezTo>
                        <a:pt x="55488" y="41904"/>
                        <a:pt x="54944" y="43437"/>
                        <a:pt x="54466" y="46398"/>
                      </a:cubicBezTo>
                      <a:cubicBezTo>
                        <a:pt x="53986" y="49289"/>
                        <a:pt x="53590" y="53538"/>
                        <a:pt x="53321" y="58624"/>
                      </a:cubicBezTo>
                      <a:cubicBezTo>
                        <a:pt x="53045" y="63710"/>
                        <a:pt x="52900" y="69527"/>
                        <a:pt x="52900" y="75379"/>
                      </a:cubicBezTo>
                      <a:cubicBezTo>
                        <a:pt x="52900" y="81266"/>
                        <a:pt x="53045" y="87048"/>
                        <a:pt x="53321" y="92168"/>
                      </a:cubicBezTo>
                      <a:cubicBezTo>
                        <a:pt x="53593" y="97289"/>
                        <a:pt x="53993" y="101573"/>
                        <a:pt x="54477" y="104534"/>
                      </a:cubicBezTo>
                      <a:cubicBezTo>
                        <a:pt x="54947" y="107495"/>
                        <a:pt x="55484" y="109062"/>
                        <a:pt x="56032" y="109062"/>
                      </a:cubicBezTo>
                      <a:cubicBezTo>
                        <a:pt x="56591" y="109027"/>
                        <a:pt x="57135" y="107495"/>
                        <a:pt x="57623" y="104639"/>
                      </a:cubicBezTo>
                      <a:cubicBezTo>
                        <a:pt x="58100" y="101852"/>
                        <a:pt x="58496" y="97707"/>
                        <a:pt x="58765" y="92691"/>
                      </a:cubicBezTo>
                      <a:cubicBezTo>
                        <a:pt x="59044" y="87501"/>
                        <a:pt x="59182" y="81614"/>
                        <a:pt x="59175" y="75657"/>
                      </a:cubicBezTo>
                      <a:cubicBezTo>
                        <a:pt x="59192" y="66670"/>
                        <a:pt x="58867" y="57997"/>
                        <a:pt x="58266" y="51588"/>
                      </a:cubicBezTo>
                      <a:cubicBezTo>
                        <a:pt x="57669" y="45318"/>
                        <a:pt x="56842" y="41939"/>
                        <a:pt x="55993" y="42357"/>
                      </a:cubicBezTo>
                      <a:close/>
                      <a:moveTo>
                        <a:pt x="9356" y="34171"/>
                      </a:moveTo>
                      <a:lnTo>
                        <a:pt x="10413" y="34171"/>
                      </a:lnTo>
                      <a:lnTo>
                        <a:pt x="10413" y="117144"/>
                      </a:lnTo>
                      <a:lnTo>
                        <a:pt x="9392" y="117144"/>
                      </a:lnTo>
                      <a:close/>
                      <a:moveTo>
                        <a:pt x="71288" y="33788"/>
                      </a:moveTo>
                      <a:lnTo>
                        <a:pt x="72306" y="33788"/>
                      </a:lnTo>
                      <a:lnTo>
                        <a:pt x="72306" y="116760"/>
                      </a:lnTo>
                      <a:lnTo>
                        <a:pt x="71288" y="116760"/>
                      </a:lnTo>
                      <a:close/>
                      <a:moveTo>
                        <a:pt x="26390" y="32325"/>
                      </a:moveTo>
                      <a:cubicBezTo>
                        <a:pt x="27649" y="31872"/>
                        <a:pt x="28854" y="37829"/>
                        <a:pt x="29617" y="48348"/>
                      </a:cubicBezTo>
                      <a:cubicBezTo>
                        <a:pt x="30215" y="56464"/>
                        <a:pt x="30526" y="66462"/>
                        <a:pt x="30501" y="76702"/>
                      </a:cubicBezTo>
                      <a:lnTo>
                        <a:pt x="23372" y="76702"/>
                      </a:lnTo>
                      <a:cubicBezTo>
                        <a:pt x="23357" y="85480"/>
                        <a:pt x="23675" y="93980"/>
                        <a:pt x="24252" y="100354"/>
                      </a:cubicBezTo>
                      <a:cubicBezTo>
                        <a:pt x="24796" y="106485"/>
                        <a:pt x="25563" y="109898"/>
                        <a:pt x="26365" y="109724"/>
                      </a:cubicBezTo>
                      <a:cubicBezTo>
                        <a:pt x="26761" y="109724"/>
                        <a:pt x="27157" y="108958"/>
                        <a:pt x="27532" y="107530"/>
                      </a:cubicBezTo>
                      <a:cubicBezTo>
                        <a:pt x="27885" y="106136"/>
                        <a:pt x="28218" y="104151"/>
                        <a:pt x="28515" y="101678"/>
                      </a:cubicBezTo>
                      <a:cubicBezTo>
                        <a:pt x="28857" y="98090"/>
                        <a:pt x="29151" y="94014"/>
                        <a:pt x="29384" y="89556"/>
                      </a:cubicBezTo>
                      <a:lnTo>
                        <a:pt x="30239" y="94363"/>
                      </a:lnTo>
                      <a:cubicBezTo>
                        <a:pt x="29996" y="99588"/>
                        <a:pt x="29663" y="104290"/>
                        <a:pt x="29257" y="108296"/>
                      </a:cubicBezTo>
                      <a:cubicBezTo>
                        <a:pt x="28896" y="111814"/>
                        <a:pt x="28476" y="114601"/>
                        <a:pt x="28016" y="116482"/>
                      </a:cubicBezTo>
                      <a:cubicBezTo>
                        <a:pt x="27514" y="118398"/>
                        <a:pt x="26984" y="119303"/>
                        <a:pt x="26450" y="119234"/>
                      </a:cubicBezTo>
                      <a:cubicBezTo>
                        <a:pt x="25302" y="120000"/>
                        <a:pt x="24185" y="115228"/>
                        <a:pt x="23421" y="106206"/>
                      </a:cubicBezTo>
                      <a:cubicBezTo>
                        <a:pt x="22711" y="97985"/>
                        <a:pt x="22318" y="87257"/>
                        <a:pt x="22325" y="76180"/>
                      </a:cubicBezTo>
                      <a:cubicBezTo>
                        <a:pt x="22318" y="65974"/>
                        <a:pt x="22643" y="56081"/>
                        <a:pt x="23244" y="48070"/>
                      </a:cubicBezTo>
                      <a:cubicBezTo>
                        <a:pt x="23979" y="37724"/>
                        <a:pt x="25157" y="31837"/>
                        <a:pt x="26390" y="32325"/>
                      </a:cubicBezTo>
                      <a:close/>
                      <a:moveTo>
                        <a:pt x="102136" y="32081"/>
                      </a:moveTo>
                      <a:cubicBezTo>
                        <a:pt x="103291" y="31768"/>
                        <a:pt x="104401" y="36819"/>
                        <a:pt x="105165" y="45875"/>
                      </a:cubicBezTo>
                      <a:cubicBezTo>
                        <a:pt x="105886" y="54026"/>
                        <a:pt x="106278" y="64790"/>
                        <a:pt x="106261" y="75901"/>
                      </a:cubicBezTo>
                      <a:cubicBezTo>
                        <a:pt x="106271" y="87222"/>
                        <a:pt x="105857" y="98090"/>
                        <a:pt x="105105" y="106206"/>
                      </a:cubicBezTo>
                      <a:cubicBezTo>
                        <a:pt x="104341" y="114879"/>
                        <a:pt x="103260" y="119617"/>
                        <a:pt x="102136" y="119234"/>
                      </a:cubicBezTo>
                      <a:cubicBezTo>
                        <a:pt x="101008" y="119652"/>
                        <a:pt x="99919" y="114879"/>
                        <a:pt x="99152" y="106206"/>
                      </a:cubicBezTo>
                      <a:cubicBezTo>
                        <a:pt x="98403" y="98090"/>
                        <a:pt x="97986" y="87222"/>
                        <a:pt x="97996" y="75901"/>
                      </a:cubicBezTo>
                      <a:cubicBezTo>
                        <a:pt x="97986" y="64859"/>
                        <a:pt x="98375" y="54165"/>
                        <a:pt x="99092" y="45980"/>
                      </a:cubicBezTo>
                      <a:cubicBezTo>
                        <a:pt x="99863" y="36888"/>
                        <a:pt x="100976" y="31803"/>
                        <a:pt x="102136" y="32081"/>
                      </a:cubicBezTo>
                      <a:close/>
                      <a:moveTo>
                        <a:pt x="92843" y="32081"/>
                      </a:moveTo>
                      <a:cubicBezTo>
                        <a:pt x="93355" y="32046"/>
                        <a:pt x="93868" y="32882"/>
                        <a:pt x="94359" y="34554"/>
                      </a:cubicBezTo>
                      <a:cubicBezTo>
                        <a:pt x="94805" y="36017"/>
                        <a:pt x="95225" y="38247"/>
                        <a:pt x="95600" y="41173"/>
                      </a:cubicBezTo>
                      <a:cubicBezTo>
                        <a:pt x="95939" y="43994"/>
                        <a:pt x="96222" y="47512"/>
                        <a:pt x="96434" y="51448"/>
                      </a:cubicBezTo>
                      <a:lnTo>
                        <a:pt x="95625" y="56673"/>
                      </a:lnTo>
                      <a:cubicBezTo>
                        <a:pt x="94964" y="47129"/>
                        <a:pt x="93893" y="41695"/>
                        <a:pt x="92769" y="42078"/>
                      </a:cubicBezTo>
                      <a:cubicBezTo>
                        <a:pt x="91871" y="41834"/>
                        <a:pt x="91001" y="45318"/>
                        <a:pt x="90358" y="51866"/>
                      </a:cubicBezTo>
                      <a:cubicBezTo>
                        <a:pt x="89736" y="57997"/>
                        <a:pt x="89389" y="66566"/>
                        <a:pt x="89400" y="75518"/>
                      </a:cubicBezTo>
                      <a:cubicBezTo>
                        <a:pt x="89400" y="81509"/>
                        <a:pt x="89552" y="87396"/>
                        <a:pt x="89849" y="92551"/>
                      </a:cubicBezTo>
                      <a:cubicBezTo>
                        <a:pt x="90135" y="98055"/>
                        <a:pt x="90566" y="102583"/>
                        <a:pt x="91090" y="105579"/>
                      </a:cubicBezTo>
                      <a:cubicBezTo>
                        <a:pt x="91616" y="108505"/>
                        <a:pt x="92207" y="110038"/>
                        <a:pt x="92804" y="110003"/>
                      </a:cubicBezTo>
                      <a:cubicBezTo>
                        <a:pt x="93924" y="110177"/>
                        <a:pt x="94985" y="104743"/>
                        <a:pt x="95663" y="95408"/>
                      </a:cubicBezTo>
                      <a:lnTo>
                        <a:pt x="96469" y="100877"/>
                      </a:lnTo>
                      <a:cubicBezTo>
                        <a:pt x="96088" y="106868"/>
                        <a:pt x="95561" y="111675"/>
                        <a:pt x="94942" y="114810"/>
                      </a:cubicBezTo>
                      <a:cubicBezTo>
                        <a:pt x="94260" y="118154"/>
                        <a:pt x="93511" y="119861"/>
                        <a:pt x="92754" y="119756"/>
                      </a:cubicBezTo>
                      <a:cubicBezTo>
                        <a:pt x="91595" y="119965"/>
                        <a:pt x="90475" y="115263"/>
                        <a:pt x="89651" y="106729"/>
                      </a:cubicBezTo>
                      <a:cubicBezTo>
                        <a:pt x="88838" y="98891"/>
                        <a:pt x="88385" y="87849"/>
                        <a:pt x="88407" y="76284"/>
                      </a:cubicBezTo>
                      <a:cubicBezTo>
                        <a:pt x="88407" y="68447"/>
                        <a:pt x="88608" y="60714"/>
                        <a:pt x="88990" y="53922"/>
                      </a:cubicBezTo>
                      <a:cubicBezTo>
                        <a:pt x="89368" y="47094"/>
                        <a:pt x="89916" y="41521"/>
                        <a:pt x="90581" y="37794"/>
                      </a:cubicBezTo>
                      <a:cubicBezTo>
                        <a:pt x="91277" y="33962"/>
                        <a:pt x="92055" y="31977"/>
                        <a:pt x="92843" y="32081"/>
                      </a:cubicBezTo>
                      <a:close/>
                      <a:moveTo>
                        <a:pt x="34227" y="31837"/>
                      </a:moveTo>
                      <a:cubicBezTo>
                        <a:pt x="35057" y="32569"/>
                        <a:pt x="35828" y="36679"/>
                        <a:pt x="36376" y="43263"/>
                      </a:cubicBezTo>
                      <a:lnTo>
                        <a:pt x="35732" y="50299"/>
                      </a:lnTo>
                      <a:cubicBezTo>
                        <a:pt x="35319" y="45492"/>
                        <a:pt x="34746" y="42531"/>
                        <a:pt x="34128" y="42078"/>
                      </a:cubicBezTo>
                      <a:cubicBezTo>
                        <a:pt x="33813" y="42044"/>
                        <a:pt x="33505" y="43263"/>
                        <a:pt x="33272" y="45492"/>
                      </a:cubicBezTo>
                      <a:cubicBezTo>
                        <a:pt x="33053" y="47477"/>
                        <a:pt x="32926" y="50369"/>
                        <a:pt x="32922" y="53399"/>
                      </a:cubicBezTo>
                      <a:cubicBezTo>
                        <a:pt x="32933" y="56255"/>
                        <a:pt x="33035" y="59007"/>
                        <a:pt x="33209" y="61202"/>
                      </a:cubicBezTo>
                      <a:cubicBezTo>
                        <a:pt x="33573" y="64859"/>
                        <a:pt x="33993" y="67820"/>
                        <a:pt x="34453" y="69945"/>
                      </a:cubicBezTo>
                      <a:cubicBezTo>
                        <a:pt x="35040" y="72732"/>
                        <a:pt x="35570" y="76772"/>
                        <a:pt x="36005" y="81753"/>
                      </a:cubicBezTo>
                      <a:cubicBezTo>
                        <a:pt x="36263" y="85550"/>
                        <a:pt x="36400" y="90113"/>
                        <a:pt x="36400" y="94781"/>
                      </a:cubicBezTo>
                      <a:cubicBezTo>
                        <a:pt x="36408" y="101260"/>
                        <a:pt x="36160" y="107530"/>
                        <a:pt x="35718" y="112058"/>
                      </a:cubicBezTo>
                      <a:cubicBezTo>
                        <a:pt x="35262" y="116726"/>
                        <a:pt x="34644" y="119268"/>
                        <a:pt x="34004" y="119094"/>
                      </a:cubicBezTo>
                      <a:cubicBezTo>
                        <a:pt x="33548" y="119094"/>
                        <a:pt x="33099" y="118014"/>
                        <a:pt x="32689" y="115959"/>
                      </a:cubicBezTo>
                      <a:cubicBezTo>
                        <a:pt x="32286" y="113974"/>
                        <a:pt x="31933" y="111048"/>
                        <a:pt x="31657" y="107390"/>
                      </a:cubicBezTo>
                      <a:lnTo>
                        <a:pt x="32304" y="99727"/>
                      </a:lnTo>
                      <a:cubicBezTo>
                        <a:pt x="32693" y="105231"/>
                        <a:pt x="33301" y="108610"/>
                        <a:pt x="33954" y="108958"/>
                      </a:cubicBezTo>
                      <a:cubicBezTo>
                        <a:pt x="34340" y="109062"/>
                        <a:pt x="34711" y="107634"/>
                        <a:pt x="34997" y="104917"/>
                      </a:cubicBezTo>
                      <a:cubicBezTo>
                        <a:pt x="35269" y="102479"/>
                        <a:pt x="35428" y="98926"/>
                        <a:pt x="35432" y="95164"/>
                      </a:cubicBezTo>
                      <a:cubicBezTo>
                        <a:pt x="35432" y="92168"/>
                        <a:pt x="35329" y="89277"/>
                        <a:pt x="35146" y="86978"/>
                      </a:cubicBezTo>
                      <a:cubicBezTo>
                        <a:pt x="34782" y="83356"/>
                        <a:pt x="34361" y="80360"/>
                        <a:pt x="33905" y="78131"/>
                      </a:cubicBezTo>
                      <a:cubicBezTo>
                        <a:pt x="33343" y="75518"/>
                        <a:pt x="32841" y="71687"/>
                        <a:pt x="32438" y="66810"/>
                      </a:cubicBezTo>
                      <a:cubicBezTo>
                        <a:pt x="32177" y="63048"/>
                        <a:pt x="32042" y="58450"/>
                        <a:pt x="32053" y="53817"/>
                      </a:cubicBezTo>
                      <a:cubicBezTo>
                        <a:pt x="32039" y="47861"/>
                        <a:pt x="32265" y="42148"/>
                        <a:pt x="32675" y="38073"/>
                      </a:cubicBezTo>
                      <a:cubicBezTo>
                        <a:pt x="33092" y="33893"/>
                        <a:pt x="33650" y="31628"/>
                        <a:pt x="34227" y="31837"/>
                      </a:cubicBezTo>
                      <a:close/>
                      <a:moveTo>
                        <a:pt x="2584" y="31837"/>
                      </a:moveTo>
                      <a:cubicBezTo>
                        <a:pt x="3411" y="32639"/>
                        <a:pt x="4175" y="36714"/>
                        <a:pt x="4722" y="43263"/>
                      </a:cubicBezTo>
                      <a:lnTo>
                        <a:pt x="4065" y="50299"/>
                      </a:lnTo>
                      <a:cubicBezTo>
                        <a:pt x="3655" y="45492"/>
                        <a:pt x="3086" y="42566"/>
                        <a:pt x="2474" y="42078"/>
                      </a:cubicBezTo>
                      <a:cubicBezTo>
                        <a:pt x="2156" y="42044"/>
                        <a:pt x="1849" y="43263"/>
                        <a:pt x="1615" y="45492"/>
                      </a:cubicBezTo>
                      <a:cubicBezTo>
                        <a:pt x="1396" y="47477"/>
                        <a:pt x="1269" y="50369"/>
                        <a:pt x="1269" y="53399"/>
                      </a:cubicBezTo>
                      <a:cubicBezTo>
                        <a:pt x="1280" y="56255"/>
                        <a:pt x="1379" y="59007"/>
                        <a:pt x="1555" y="61202"/>
                      </a:cubicBezTo>
                      <a:cubicBezTo>
                        <a:pt x="1916" y="64859"/>
                        <a:pt x="2336" y="67820"/>
                        <a:pt x="2796" y="69945"/>
                      </a:cubicBezTo>
                      <a:cubicBezTo>
                        <a:pt x="3383" y="72732"/>
                        <a:pt x="3906" y="76737"/>
                        <a:pt x="4337" y="81753"/>
                      </a:cubicBezTo>
                      <a:cubicBezTo>
                        <a:pt x="4606" y="85515"/>
                        <a:pt x="4747" y="90078"/>
                        <a:pt x="4747" y="94781"/>
                      </a:cubicBezTo>
                      <a:cubicBezTo>
                        <a:pt x="4754" y="101295"/>
                        <a:pt x="4503" y="107565"/>
                        <a:pt x="4051" y="112058"/>
                      </a:cubicBezTo>
                      <a:cubicBezTo>
                        <a:pt x="3598" y="116760"/>
                        <a:pt x="2987" y="119303"/>
                        <a:pt x="2351" y="119094"/>
                      </a:cubicBezTo>
                      <a:cubicBezTo>
                        <a:pt x="1895" y="119094"/>
                        <a:pt x="1442" y="118014"/>
                        <a:pt x="1032" y="115959"/>
                      </a:cubicBezTo>
                      <a:cubicBezTo>
                        <a:pt x="629" y="113974"/>
                        <a:pt x="279" y="111048"/>
                        <a:pt x="0" y="107390"/>
                      </a:cubicBezTo>
                      <a:lnTo>
                        <a:pt x="647" y="99727"/>
                      </a:lnTo>
                      <a:cubicBezTo>
                        <a:pt x="1039" y="105231"/>
                        <a:pt x="1644" y="108610"/>
                        <a:pt x="2301" y="108958"/>
                      </a:cubicBezTo>
                      <a:cubicBezTo>
                        <a:pt x="2683" y="109062"/>
                        <a:pt x="3058" y="107634"/>
                        <a:pt x="3344" y="104917"/>
                      </a:cubicBezTo>
                      <a:cubicBezTo>
                        <a:pt x="3616" y="102479"/>
                        <a:pt x="3775" y="98926"/>
                        <a:pt x="3779" y="95164"/>
                      </a:cubicBezTo>
                      <a:cubicBezTo>
                        <a:pt x="3775" y="92168"/>
                        <a:pt x="3676" y="89277"/>
                        <a:pt x="3492" y="86978"/>
                      </a:cubicBezTo>
                      <a:cubicBezTo>
                        <a:pt x="3125" y="83321"/>
                        <a:pt x="2708" y="80360"/>
                        <a:pt x="2248" y="78131"/>
                      </a:cubicBezTo>
                      <a:cubicBezTo>
                        <a:pt x="1693" y="75483"/>
                        <a:pt x="1195" y="71617"/>
                        <a:pt x="795" y="66810"/>
                      </a:cubicBezTo>
                      <a:cubicBezTo>
                        <a:pt x="534" y="63048"/>
                        <a:pt x="399" y="58450"/>
                        <a:pt x="410" y="53817"/>
                      </a:cubicBezTo>
                      <a:cubicBezTo>
                        <a:pt x="392" y="47861"/>
                        <a:pt x="619" y="42113"/>
                        <a:pt x="1032" y="38073"/>
                      </a:cubicBezTo>
                      <a:cubicBezTo>
                        <a:pt x="1446" y="33858"/>
                        <a:pt x="2008" y="31594"/>
                        <a:pt x="2584" y="31837"/>
                      </a:cubicBezTo>
                      <a:close/>
                      <a:moveTo>
                        <a:pt x="111874" y="31698"/>
                      </a:moveTo>
                      <a:cubicBezTo>
                        <a:pt x="112252" y="31663"/>
                        <a:pt x="112623" y="32464"/>
                        <a:pt x="112969" y="34032"/>
                      </a:cubicBezTo>
                      <a:cubicBezTo>
                        <a:pt x="113291" y="35390"/>
                        <a:pt x="113581" y="37515"/>
                        <a:pt x="113814" y="40267"/>
                      </a:cubicBezTo>
                      <a:cubicBezTo>
                        <a:pt x="114072" y="43611"/>
                        <a:pt x="114267" y="47443"/>
                        <a:pt x="114383" y="51588"/>
                      </a:cubicBezTo>
                      <a:cubicBezTo>
                        <a:pt x="114670" y="45631"/>
                        <a:pt x="115097" y="40511"/>
                        <a:pt x="115627" y="36749"/>
                      </a:cubicBezTo>
                      <a:cubicBezTo>
                        <a:pt x="116115" y="33440"/>
                        <a:pt x="116684" y="31663"/>
                        <a:pt x="117268" y="31698"/>
                      </a:cubicBezTo>
                      <a:cubicBezTo>
                        <a:pt x="117780" y="31559"/>
                        <a:pt x="118289" y="33057"/>
                        <a:pt x="118720" y="35983"/>
                      </a:cubicBezTo>
                      <a:cubicBezTo>
                        <a:pt x="119141" y="38909"/>
                        <a:pt x="119466" y="43158"/>
                        <a:pt x="119653" y="48070"/>
                      </a:cubicBezTo>
                      <a:cubicBezTo>
                        <a:pt x="119894" y="55594"/>
                        <a:pt x="120000" y="63570"/>
                        <a:pt x="119961" y="71478"/>
                      </a:cubicBezTo>
                      <a:lnTo>
                        <a:pt x="119961" y="116760"/>
                      </a:lnTo>
                      <a:lnTo>
                        <a:pt x="118918" y="116760"/>
                      </a:lnTo>
                      <a:lnTo>
                        <a:pt x="118918" y="71478"/>
                      </a:lnTo>
                      <a:cubicBezTo>
                        <a:pt x="118954" y="65312"/>
                        <a:pt x="118890" y="59112"/>
                        <a:pt x="118731" y="53155"/>
                      </a:cubicBezTo>
                      <a:cubicBezTo>
                        <a:pt x="118618" y="49811"/>
                        <a:pt x="118399" y="46955"/>
                        <a:pt x="118112" y="45074"/>
                      </a:cubicBezTo>
                      <a:cubicBezTo>
                        <a:pt x="117801" y="42984"/>
                        <a:pt x="117437" y="41939"/>
                        <a:pt x="117070" y="42078"/>
                      </a:cubicBezTo>
                      <a:cubicBezTo>
                        <a:pt x="116582" y="42009"/>
                        <a:pt x="116105" y="43611"/>
                        <a:pt x="115712" y="46642"/>
                      </a:cubicBezTo>
                      <a:cubicBezTo>
                        <a:pt x="115306" y="49637"/>
                        <a:pt x="114995" y="53852"/>
                        <a:pt x="114818" y="58729"/>
                      </a:cubicBezTo>
                      <a:cubicBezTo>
                        <a:pt x="114585" y="67193"/>
                        <a:pt x="114489" y="75971"/>
                        <a:pt x="114535" y="84749"/>
                      </a:cubicBezTo>
                      <a:lnTo>
                        <a:pt x="114535" y="117283"/>
                      </a:lnTo>
                      <a:lnTo>
                        <a:pt x="113528" y="117283"/>
                      </a:lnTo>
                      <a:lnTo>
                        <a:pt x="113528" y="74752"/>
                      </a:lnTo>
                      <a:cubicBezTo>
                        <a:pt x="113556" y="67924"/>
                        <a:pt x="113500" y="61097"/>
                        <a:pt x="113355" y="54444"/>
                      </a:cubicBezTo>
                      <a:cubicBezTo>
                        <a:pt x="113242" y="50926"/>
                        <a:pt x="113022" y="47861"/>
                        <a:pt x="112733" y="45736"/>
                      </a:cubicBezTo>
                      <a:cubicBezTo>
                        <a:pt x="112418" y="43611"/>
                        <a:pt x="112050" y="42496"/>
                        <a:pt x="111676" y="42601"/>
                      </a:cubicBezTo>
                      <a:cubicBezTo>
                        <a:pt x="111202" y="42601"/>
                        <a:pt x="110735" y="44134"/>
                        <a:pt x="110347" y="47025"/>
                      </a:cubicBezTo>
                      <a:cubicBezTo>
                        <a:pt x="109937" y="49986"/>
                        <a:pt x="109622" y="54165"/>
                        <a:pt x="109438" y="59007"/>
                      </a:cubicBezTo>
                      <a:cubicBezTo>
                        <a:pt x="109208" y="66462"/>
                        <a:pt x="109106" y="74299"/>
                        <a:pt x="109141" y="82171"/>
                      </a:cubicBezTo>
                      <a:lnTo>
                        <a:pt x="109141" y="117283"/>
                      </a:lnTo>
                      <a:lnTo>
                        <a:pt x="108123" y="117283"/>
                      </a:lnTo>
                      <a:lnTo>
                        <a:pt x="108134" y="33788"/>
                      </a:lnTo>
                      <a:lnTo>
                        <a:pt x="109155" y="33788"/>
                      </a:lnTo>
                      <a:lnTo>
                        <a:pt x="109155" y="48070"/>
                      </a:lnTo>
                      <a:cubicBezTo>
                        <a:pt x="109445" y="43541"/>
                        <a:pt x="109816" y="39605"/>
                        <a:pt x="110248" y="36505"/>
                      </a:cubicBezTo>
                      <a:cubicBezTo>
                        <a:pt x="110739" y="33370"/>
                        <a:pt x="111301" y="31698"/>
                        <a:pt x="111874" y="31698"/>
                      </a:cubicBezTo>
                      <a:close/>
                      <a:moveTo>
                        <a:pt x="41918" y="31698"/>
                      </a:moveTo>
                      <a:cubicBezTo>
                        <a:pt x="42293" y="31663"/>
                        <a:pt x="42668" y="32464"/>
                        <a:pt x="43010" y="34032"/>
                      </a:cubicBezTo>
                      <a:cubicBezTo>
                        <a:pt x="43332" y="35425"/>
                        <a:pt x="43622" y="37585"/>
                        <a:pt x="43855" y="40267"/>
                      </a:cubicBezTo>
                      <a:cubicBezTo>
                        <a:pt x="44113" y="43646"/>
                        <a:pt x="44304" y="47477"/>
                        <a:pt x="44428" y="51588"/>
                      </a:cubicBezTo>
                      <a:cubicBezTo>
                        <a:pt x="44714" y="45631"/>
                        <a:pt x="45142" y="40511"/>
                        <a:pt x="45668" y="36749"/>
                      </a:cubicBezTo>
                      <a:cubicBezTo>
                        <a:pt x="46160" y="33440"/>
                        <a:pt x="46729" y="31663"/>
                        <a:pt x="47309" y="31698"/>
                      </a:cubicBezTo>
                      <a:cubicBezTo>
                        <a:pt x="47825" y="31594"/>
                        <a:pt x="48330" y="33091"/>
                        <a:pt x="48765" y="35983"/>
                      </a:cubicBezTo>
                      <a:cubicBezTo>
                        <a:pt x="49178" y="38978"/>
                        <a:pt x="49504" y="43193"/>
                        <a:pt x="49694" y="48070"/>
                      </a:cubicBezTo>
                      <a:cubicBezTo>
                        <a:pt x="49928" y="55628"/>
                        <a:pt x="50027" y="63570"/>
                        <a:pt x="49995" y="71478"/>
                      </a:cubicBezTo>
                      <a:lnTo>
                        <a:pt x="49995" y="116760"/>
                      </a:lnTo>
                      <a:lnTo>
                        <a:pt x="48963" y="116760"/>
                      </a:lnTo>
                      <a:lnTo>
                        <a:pt x="48963" y="71478"/>
                      </a:lnTo>
                      <a:cubicBezTo>
                        <a:pt x="48995" y="65312"/>
                        <a:pt x="48931" y="59112"/>
                        <a:pt x="48775" y="53155"/>
                      </a:cubicBezTo>
                      <a:cubicBezTo>
                        <a:pt x="48659" y="49846"/>
                        <a:pt x="48440" y="46990"/>
                        <a:pt x="48153" y="45074"/>
                      </a:cubicBezTo>
                      <a:cubicBezTo>
                        <a:pt x="47842" y="43019"/>
                        <a:pt x="47482" y="41974"/>
                        <a:pt x="47111" y="42078"/>
                      </a:cubicBezTo>
                      <a:cubicBezTo>
                        <a:pt x="46623" y="42009"/>
                        <a:pt x="46149" y="43611"/>
                        <a:pt x="45757" y="46642"/>
                      </a:cubicBezTo>
                      <a:cubicBezTo>
                        <a:pt x="45350" y="49637"/>
                        <a:pt x="45039" y="53852"/>
                        <a:pt x="44863" y="58729"/>
                      </a:cubicBezTo>
                      <a:cubicBezTo>
                        <a:pt x="44622" y="67158"/>
                        <a:pt x="44523" y="75971"/>
                        <a:pt x="44576" y="84749"/>
                      </a:cubicBezTo>
                      <a:lnTo>
                        <a:pt x="44576" y="117283"/>
                      </a:lnTo>
                      <a:lnTo>
                        <a:pt x="43558" y="117283"/>
                      </a:lnTo>
                      <a:lnTo>
                        <a:pt x="43558" y="74752"/>
                      </a:lnTo>
                      <a:cubicBezTo>
                        <a:pt x="43594" y="67924"/>
                        <a:pt x="43530" y="61097"/>
                        <a:pt x="43371" y="54444"/>
                      </a:cubicBezTo>
                      <a:cubicBezTo>
                        <a:pt x="43261" y="50891"/>
                        <a:pt x="43042" y="47861"/>
                        <a:pt x="42749" y="45736"/>
                      </a:cubicBezTo>
                      <a:cubicBezTo>
                        <a:pt x="42438" y="43611"/>
                        <a:pt x="42067" y="42496"/>
                        <a:pt x="41695" y="42601"/>
                      </a:cubicBezTo>
                      <a:cubicBezTo>
                        <a:pt x="41222" y="42601"/>
                        <a:pt x="40762" y="44134"/>
                        <a:pt x="40377" y="47025"/>
                      </a:cubicBezTo>
                      <a:cubicBezTo>
                        <a:pt x="39967" y="49986"/>
                        <a:pt x="39652" y="54165"/>
                        <a:pt x="39472" y="59007"/>
                      </a:cubicBezTo>
                      <a:cubicBezTo>
                        <a:pt x="39239" y="66462"/>
                        <a:pt x="39136" y="74299"/>
                        <a:pt x="39172" y="82171"/>
                      </a:cubicBezTo>
                      <a:lnTo>
                        <a:pt x="39172" y="117283"/>
                      </a:lnTo>
                      <a:lnTo>
                        <a:pt x="38154" y="117283"/>
                      </a:lnTo>
                      <a:lnTo>
                        <a:pt x="38178" y="33788"/>
                      </a:lnTo>
                      <a:lnTo>
                        <a:pt x="39196" y="33788"/>
                      </a:lnTo>
                      <a:lnTo>
                        <a:pt x="39196" y="48070"/>
                      </a:lnTo>
                      <a:cubicBezTo>
                        <a:pt x="39490" y="43541"/>
                        <a:pt x="39861" y="39605"/>
                        <a:pt x="40292" y="36505"/>
                      </a:cubicBezTo>
                      <a:cubicBezTo>
                        <a:pt x="40780" y="33335"/>
                        <a:pt x="41342" y="31663"/>
                        <a:pt x="41918" y="31698"/>
                      </a:cubicBezTo>
                      <a:close/>
                      <a:moveTo>
                        <a:pt x="66343" y="31419"/>
                      </a:moveTo>
                      <a:cubicBezTo>
                        <a:pt x="66901" y="31315"/>
                        <a:pt x="67449" y="32952"/>
                        <a:pt x="67919" y="36122"/>
                      </a:cubicBezTo>
                      <a:cubicBezTo>
                        <a:pt x="68379" y="39257"/>
                        <a:pt x="68732" y="43785"/>
                        <a:pt x="68937" y="49115"/>
                      </a:cubicBezTo>
                      <a:cubicBezTo>
                        <a:pt x="69192" y="57161"/>
                        <a:pt x="69302" y="65625"/>
                        <a:pt x="69263" y="74090"/>
                      </a:cubicBezTo>
                      <a:lnTo>
                        <a:pt x="69263" y="116760"/>
                      </a:lnTo>
                      <a:lnTo>
                        <a:pt x="68245" y="116760"/>
                      </a:lnTo>
                      <a:lnTo>
                        <a:pt x="68245" y="77747"/>
                      </a:lnTo>
                      <a:cubicBezTo>
                        <a:pt x="68266" y="71338"/>
                        <a:pt x="68227" y="64929"/>
                        <a:pt x="68132" y="58624"/>
                      </a:cubicBezTo>
                      <a:cubicBezTo>
                        <a:pt x="68057" y="53573"/>
                        <a:pt x="67817" y="48975"/>
                        <a:pt x="67449" y="45597"/>
                      </a:cubicBezTo>
                      <a:cubicBezTo>
                        <a:pt x="67071" y="42705"/>
                        <a:pt x="66612" y="41242"/>
                        <a:pt x="66145" y="41451"/>
                      </a:cubicBezTo>
                      <a:cubicBezTo>
                        <a:pt x="65530" y="41382"/>
                        <a:pt x="64940" y="43715"/>
                        <a:pt x="64480" y="47965"/>
                      </a:cubicBezTo>
                      <a:cubicBezTo>
                        <a:pt x="64003" y="51936"/>
                        <a:pt x="63667" y="57475"/>
                        <a:pt x="63522" y="63675"/>
                      </a:cubicBezTo>
                      <a:cubicBezTo>
                        <a:pt x="63399" y="71164"/>
                        <a:pt x="63349" y="78723"/>
                        <a:pt x="63374" y="86316"/>
                      </a:cubicBezTo>
                      <a:lnTo>
                        <a:pt x="63374" y="116760"/>
                      </a:lnTo>
                      <a:lnTo>
                        <a:pt x="62356" y="116760"/>
                      </a:lnTo>
                      <a:lnTo>
                        <a:pt x="62356" y="33753"/>
                      </a:lnTo>
                      <a:lnTo>
                        <a:pt x="63374" y="33753"/>
                      </a:lnTo>
                      <a:lnTo>
                        <a:pt x="63374" y="48592"/>
                      </a:lnTo>
                      <a:cubicBezTo>
                        <a:pt x="63731" y="43332"/>
                        <a:pt x="64194" y="38874"/>
                        <a:pt x="64728" y="35599"/>
                      </a:cubicBezTo>
                      <a:cubicBezTo>
                        <a:pt x="65226" y="32848"/>
                        <a:pt x="65781" y="31419"/>
                        <a:pt x="66343" y="31419"/>
                      </a:cubicBezTo>
                      <a:close/>
                      <a:moveTo>
                        <a:pt x="78156" y="31176"/>
                      </a:moveTo>
                      <a:cubicBezTo>
                        <a:pt x="78771" y="31106"/>
                        <a:pt x="79375" y="32569"/>
                        <a:pt x="79923" y="35460"/>
                      </a:cubicBezTo>
                      <a:cubicBezTo>
                        <a:pt x="80471" y="38630"/>
                        <a:pt x="80941" y="43089"/>
                        <a:pt x="81302" y="48453"/>
                      </a:cubicBezTo>
                      <a:lnTo>
                        <a:pt x="81302" y="33788"/>
                      </a:lnTo>
                      <a:lnTo>
                        <a:pt x="82320" y="33788"/>
                      </a:lnTo>
                      <a:lnTo>
                        <a:pt x="82320" y="116760"/>
                      </a:lnTo>
                      <a:lnTo>
                        <a:pt x="81312" y="116760"/>
                      </a:lnTo>
                      <a:lnTo>
                        <a:pt x="81312" y="102444"/>
                      </a:lnTo>
                      <a:cubicBezTo>
                        <a:pt x="80927" y="107530"/>
                        <a:pt x="80439" y="111710"/>
                        <a:pt x="79885" y="114670"/>
                      </a:cubicBezTo>
                      <a:cubicBezTo>
                        <a:pt x="79340" y="117527"/>
                        <a:pt x="78739" y="118955"/>
                        <a:pt x="78131" y="118816"/>
                      </a:cubicBezTo>
                      <a:cubicBezTo>
                        <a:pt x="77046" y="118885"/>
                        <a:pt x="76003" y="114183"/>
                        <a:pt x="75265" y="105823"/>
                      </a:cubicBezTo>
                      <a:cubicBezTo>
                        <a:pt x="74459" y="97672"/>
                        <a:pt x="74010" y="86456"/>
                        <a:pt x="74020" y="74752"/>
                      </a:cubicBezTo>
                      <a:cubicBezTo>
                        <a:pt x="74010" y="63187"/>
                        <a:pt x="74459" y="52110"/>
                        <a:pt x="75265" y="44168"/>
                      </a:cubicBezTo>
                      <a:cubicBezTo>
                        <a:pt x="76007" y="35739"/>
                        <a:pt x="77060" y="31001"/>
                        <a:pt x="78156" y="31176"/>
                      </a:cubicBezTo>
                      <a:close/>
                      <a:moveTo>
                        <a:pt x="55944" y="31176"/>
                      </a:moveTo>
                      <a:cubicBezTo>
                        <a:pt x="56555" y="31106"/>
                        <a:pt x="57163" y="32569"/>
                        <a:pt x="57708" y="35460"/>
                      </a:cubicBezTo>
                      <a:cubicBezTo>
                        <a:pt x="58259" y="38630"/>
                        <a:pt x="58729" y="43054"/>
                        <a:pt x="59086" y="48453"/>
                      </a:cubicBezTo>
                      <a:lnTo>
                        <a:pt x="59086" y="33788"/>
                      </a:lnTo>
                      <a:lnTo>
                        <a:pt x="60108" y="33788"/>
                      </a:lnTo>
                      <a:lnTo>
                        <a:pt x="60108" y="116760"/>
                      </a:lnTo>
                      <a:lnTo>
                        <a:pt x="59100" y="116760"/>
                      </a:lnTo>
                      <a:lnTo>
                        <a:pt x="59100" y="102444"/>
                      </a:lnTo>
                      <a:cubicBezTo>
                        <a:pt x="58715" y="107565"/>
                        <a:pt x="58227" y="111745"/>
                        <a:pt x="57672" y="114670"/>
                      </a:cubicBezTo>
                      <a:cubicBezTo>
                        <a:pt x="57128" y="117527"/>
                        <a:pt x="56527" y="118955"/>
                        <a:pt x="55919" y="118816"/>
                      </a:cubicBezTo>
                      <a:cubicBezTo>
                        <a:pt x="54830" y="118885"/>
                        <a:pt x="53791" y="114183"/>
                        <a:pt x="53049" y="105823"/>
                      </a:cubicBezTo>
                      <a:cubicBezTo>
                        <a:pt x="52247" y="97672"/>
                        <a:pt x="51798" y="86456"/>
                        <a:pt x="51808" y="74752"/>
                      </a:cubicBezTo>
                      <a:cubicBezTo>
                        <a:pt x="51801" y="63187"/>
                        <a:pt x="52254" y="52145"/>
                        <a:pt x="53049" y="44168"/>
                      </a:cubicBezTo>
                      <a:cubicBezTo>
                        <a:pt x="53798" y="35774"/>
                        <a:pt x="54848" y="31036"/>
                        <a:pt x="55944" y="31176"/>
                      </a:cubicBezTo>
                      <a:close/>
                      <a:moveTo>
                        <a:pt x="6373" y="2160"/>
                      </a:moveTo>
                      <a:lnTo>
                        <a:pt x="7395" y="2160"/>
                      </a:lnTo>
                      <a:lnTo>
                        <a:pt x="7395" y="117144"/>
                      </a:lnTo>
                      <a:lnTo>
                        <a:pt x="6373" y="117144"/>
                      </a:lnTo>
                      <a:close/>
                      <a:moveTo>
                        <a:pt x="19331" y="1637"/>
                      </a:moveTo>
                      <a:lnTo>
                        <a:pt x="20349" y="2160"/>
                      </a:lnTo>
                      <a:lnTo>
                        <a:pt x="20349" y="117144"/>
                      </a:lnTo>
                      <a:lnTo>
                        <a:pt x="19345" y="117144"/>
                      </a:lnTo>
                      <a:lnTo>
                        <a:pt x="19345" y="102827"/>
                      </a:lnTo>
                      <a:cubicBezTo>
                        <a:pt x="18957" y="107948"/>
                        <a:pt x="18472" y="112093"/>
                        <a:pt x="17917" y="115054"/>
                      </a:cubicBezTo>
                      <a:cubicBezTo>
                        <a:pt x="17373" y="117910"/>
                        <a:pt x="16772" y="119338"/>
                        <a:pt x="16164" y="119234"/>
                      </a:cubicBezTo>
                      <a:cubicBezTo>
                        <a:pt x="15076" y="119268"/>
                        <a:pt x="14036" y="114566"/>
                        <a:pt x="13294" y="106206"/>
                      </a:cubicBezTo>
                      <a:cubicBezTo>
                        <a:pt x="12492" y="98055"/>
                        <a:pt x="12039" y="86839"/>
                        <a:pt x="12053" y="75135"/>
                      </a:cubicBezTo>
                      <a:cubicBezTo>
                        <a:pt x="12046" y="63605"/>
                        <a:pt x="12495" y="52528"/>
                        <a:pt x="13294" y="44552"/>
                      </a:cubicBezTo>
                      <a:cubicBezTo>
                        <a:pt x="14040" y="36122"/>
                        <a:pt x="15093" y="31419"/>
                        <a:pt x="16189" y="31559"/>
                      </a:cubicBezTo>
                      <a:cubicBezTo>
                        <a:pt x="16800" y="31489"/>
                        <a:pt x="17405" y="32952"/>
                        <a:pt x="17953" y="35843"/>
                      </a:cubicBezTo>
                      <a:cubicBezTo>
                        <a:pt x="18501" y="39013"/>
                        <a:pt x="18974" y="43472"/>
                        <a:pt x="19331" y="48871"/>
                      </a:cubicBezTo>
                      <a:close/>
                      <a:moveTo>
                        <a:pt x="71797" y="70"/>
                      </a:moveTo>
                      <a:cubicBezTo>
                        <a:pt x="72023" y="0"/>
                        <a:pt x="72239" y="940"/>
                        <a:pt x="72394" y="2682"/>
                      </a:cubicBezTo>
                      <a:cubicBezTo>
                        <a:pt x="72554" y="4319"/>
                        <a:pt x="72645" y="6583"/>
                        <a:pt x="72642" y="8917"/>
                      </a:cubicBezTo>
                      <a:cubicBezTo>
                        <a:pt x="72642" y="11216"/>
                        <a:pt x="72554" y="13446"/>
                        <a:pt x="72394" y="15048"/>
                      </a:cubicBezTo>
                      <a:cubicBezTo>
                        <a:pt x="72235" y="16720"/>
                        <a:pt x="72023" y="17660"/>
                        <a:pt x="71797" y="17660"/>
                      </a:cubicBezTo>
                      <a:cubicBezTo>
                        <a:pt x="71578" y="17660"/>
                        <a:pt x="71366" y="16720"/>
                        <a:pt x="71214" y="15048"/>
                      </a:cubicBezTo>
                      <a:cubicBezTo>
                        <a:pt x="71055" y="13446"/>
                        <a:pt x="70963" y="11216"/>
                        <a:pt x="70963" y="8917"/>
                      </a:cubicBezTo>
                      <a:cubicBezTo>
                        <a:pt x="70963" y="6583"/>
                        <a:pt x="71051" y="4319"/>
                        <a:pt x="71214" y="2682"/>
                      </a:cubicBezTo>
                      <a:cubicBezTo>
                        <a:pt x="71362" y="975"/>
                        <a:pt x="71574" y="35"/>
                        <a:pt x="71797" y="70"/>
                      </a:cubicBezTo>
                      <a:close/>
                      <a:moveTo>
                        <a:pt x="9865" y="70"/>
                      </a:moveTo>
                      <a:cubicBezTo>
                        <a:pt x="10092" y="0"/>
                        <a:pt x="10307" y="940"/>
                        <a:pt x="10463" y="2682"/>
                      </a:cubicBezTo>
                      <a:cubicBezTo>
                        <a:pt x="10622" y="4319"/>
                        <a:pt x="10714" y="6583"/>
                        <a:pt x="10710" y="8917"/>
                      </a:cubicBezTo>
                      <a:cubicBezTo>
                        <a:pt x="10710" y="11216"/>
                        <a:pt x="10622" y="13446"/>
                        <a:pt x="10463" y="15048"/>
                      </a:cubicBezTo>
                      <a:cubicBezTo>
                        <a:pt x="10304" y="16720"/>
                        <a:pt x="10092" y="17660"/>
                        <a:pt x="9865" y="17660"/>
                      </a:cubicBezTo>
                      <a:cubicBezTo>
                        <a:pt x="9646" y="17660"/>
                        <a:pt x="9434" y="16720"/>
                        <a:pt x="9282" y="15048"/>
                      </a:cubicBezTo>
                      <a:cubicBezTo>
                        <a:pt x="9123" y="13446"/>
                        <a:pt x="9031" y="11216"/>
                        <a:pt x="9031" y="8917"/>
                      </a:cubicBezTo>
                      <a:cubicBezTo>
                        <a:pt x="9031" y="6583"/>
                        <a:pt x="9120" y="4319"/>
                        <a:pt x="9282" y="2682"/>
                      </a:cubicBezTo>
                      <a:cubicBezTo>
                        <a:pt x="9431" y="975"/>
                        <a:pt x="9643" y="35"/>
                        <a:pt x="9865" y="70"/>
                      </a:cubicBezTo>
                      <a:close/>
                    </a:path>
                  </a:pathLst>
                </a:custGeom>
                <a:solidFill>
                  <a:srgbClr val="021324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2187" name="Google Shape;2187;p53"/>
            <p:cNvGrpSpPr/>
            <p:nvPr/>
          </p:nvGrpSpPr>
          <p:grpSpPr>
            <a:xfrm>
              <a:off x="1644683" y="230471"/>
              <a:ext cx="5566777" cy="3138428"/>
              <a:chOff x="952050" y="189975"/>
              <a:chExt cx="8247078" cy="4650901"/>
            </a:xfrm>
          </p:grpSpPr>
          <p:sp>
            <p:nvSpPr>
              <p:cNvPr id="2188" name="Google Shape;2188;p53"/>
              <p:cNvSpPr/>
              <p:nvPr/>
            </p:nvSpPr>
            <p:spPr>
              <a:xfrm>
                <a:off x="7673627" y="189975"/>
                <a:ext cx="1525500" cy="75060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cubicBezTo>
                      <a:pt x="557" y="66433"/>
                      <a:pt x="27162" y="120000"/>
                      <a:pt x="59981" y="120000"/>
                    </a:cubicBezTo>
                    <a:cubicBezTo>
                      <a:pt x="92803" y="120000"/>
                      <a:pt x="119446" y="66433"/>
                      <a:pt x="120000" y="0"/>
                    </a:cubicBezTo>
                    <a:lnTo>
                      <a:pt x="89510" y="0"/>
                    </a:lnTo>
                    <a:cubicBezTo>
                      <a:pt x="88956" y="32251"/>
                      <a:pt x="75984" y="58119"/>
                      <a:pt x="59981" y="58119"/>
                    </a:cubicBezTo>
                    <a:cubicBezTo>
                      <a:pt x="43975" y="58119"/>
                      <a:pt x="31020" y="32251"/>
                      <a:pt x="3046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E1EA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id="2189" name="Google Shape;2189;p53"/>
              <p:cNvPicPr preferRelativeResize="0"/>
              <p:nvPr/>
            </p:nvPicPr>
            <p:blipFill rotWithShape="1">
              <a:blip r:embed="rId3">
                <a:alphaModFix/>
              </a:blip>
              <a:srcRect b="-24600" l="3762" r="-2245" t="24600"/>
              <a:stretch/>
            </p:blipFill>
            <p:spPr>
              <a:xfrm rot="5400000">
                <a:off x="2750100" y="-1608074"/>
                <a:ext cx="4650900" cy="8247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90" name="Google Shape;2190;p53"/>
            <p:cNvGrpSpPr/>
            <p:nvPr/>
          </p:nvGrpSpPr>
          <p:grpSpPr>
            <a:xfrm>
              <a:off x="4229298" y="3539615"/>
              <a:ext cx="5567012" cy="3138438"/>
              <a:chOff x="4781109" y="4501022"/>
              <a:chExt cx="8247425" cy="4650917"/>
            </a:xfrm>
          </p:grpSpPr>
          <p:sp>
            <p:nvSpPr>
              <p:cNvPr id="2191" name="Google Shape;2191;p53"/>
              <p:cNvSpPr/>
              <p:nvPr/>
            </p:nvSpPr>
            <p:spPr>
              <a:xfrm>
                <a:off x="10438634" y="4501022"/>
                <a:ext cx="2589900" cy="2357100"/>
              </a:xfrm>
              <a:custGeom>
                <a:rect b="b" l="l" r="r" t="t"/>
                <a:pathLst>
                  <a:path extrusionOk="0" h="120000" w="120000">
                    <a:moveTo>
                      <a:pt x="60000" y="0"/>
                    </a:moveTo>
                    <a:cubicBezTo>
                      <a:pt x="26867" y="0"/>
                      <a:pt x="0" y="29518"/>
                      <a:pt x="0" y="65925"/>
                    </a:cubicBezTo>
                    <a:lnTo>
                      <a:pt x="0" y="120000"/>
                    </a:lnTo>
                    <a:lnTo>
                      <a:pt x="30464" y="120000"/>
                    </a:lnTo>
                    <a:lnTo>
                      <a:pt x="30464" y="67085"/>
                    </a:lnTo>
                    <a:cubicBezTo>
                      <a:pt x="30464" y="48642"/>
                      <a:pt x="44065" y="33688"/>
                      <a:pt x="60848" y="33688"/>
                    </a:cubicBezTo>
                    <a:cubicBezTo>
                      <a:pt x="77635" y="33688"/>
                      <a:pt x="91243" y="48642"/>
                      <a:pt x="91243" y="67085"/>
                    </a:cubicBezTo>
                    <a:lnTo>
                      <a:pt x="91243" y="120000"/>
                    </a:lnTo>
                    <a:lnTo>
                      <a:pt x="120000" y="120000"/>
                    </a:lnTo>
                    <a:lnTo>
                      <a:pt x="120000" y="65925"/>
                    </a:lnTo>
                    <a:cubicBezTo>
                      <a:pt x="120000" y="29518"/>
                      <a:pt x="93134" y="0"/>
                      <a:pt x="60000" y="0"/>
                    </a:cubicBezTo>
                    <a:close/>
                  </a:path>
                </a:pathLst>
              </a:custGeom>
              <a:solidFill>
                <a:srgbClr val="0073A9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id="2192" name="Google Shape;2192;p53"/>
              <p:cNvPicPr preferRelativeResize="0"/>
              <p:nvPr/>
            </p:nvPicPr>
            <p:blipFill rotWithShape="1">
              <a:blip r:embed="rId3">
                <a:alphaModFix/>
              </a:blip>
              <a:srcRect b="-40910" l="52019" r="-50502" t="40910"/>
              <a:stretch/>
            </p:blipFill>
            <p:spPr>
              <a:xfrm rot="5400000">
                <a:off x="6579309" y="2702839"/>
                <a:ext cx="4650900" cy="82473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93" name="Google Shape;2193;p53"/>
            <p:cNvGrpSpPr/>
            <p:nvPr/>
          </p:nvGrpSpPr>
          <p:grpSpPr>
            <a:xfrm>
              <a:off x="6784894" y="2575744"/>
              <a:ext cx="1842369" cy="1818235"/>
              <a:chOff x="3161222" y="1970079"/>
              <a:chExt cx="1395628" cy="1377868"/>
            </a:xfrm>
          </p:grpSpPr>
          <p:sp>
            <p:nvSpPr>
              <p:cNvPr id="2194" name="Google Shape;2194;p53"/>
              <p:cNvSpPr/>
              <p:nvPr/>
            </p:nvSpPr>
            <p:spPr>
              <a:xfrm>
                <a:off x="4493703" y="1970079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120000" y="60028"/>
                    </a:moveTo>
                    <a:cubicBezTo>
                      <a:pt x="120000" y="93134"/>
                      <a:pt x="93177" y="120000"/>
                      <a:pt x="60000" y="120000"/>
                    </a:cubicBezTo>
                    <a:cubicBezTo>
                      <a:pt x="26879" y="120000"/>
                      <a:pt x="0" y="93134"/>
                      <a:pt x="0" y="60028"/>
                    </a:cubicBezTo>
                    <a:cubicBezTo>
                      <a:pt x="0" y="26867"/>
                      <a:pt x="26879" y="0"/>
                      <a:pt x="60000" y="0"/>
                    </a:cubicBezTo>
                    <a:cubicBezTo>
                      <a:pt x="93177" y="0"/>
                      <a:pt x="120000" y="26867"/>
                      <a:pt x="120000" y="600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5" name="Google Shape;2195;p53"/>
              <p:cNvSpPr/>
              <p:nvPr/>
            </p:nvSpPr>
            <p:spPr>
              <a:xfrm>
                <a:off x="4271624" y="1970079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120000" y="60028"/>
                    </a:moveTo>
                    <a:cubicBezTo>
                      <a:pt x="120000" y="93134"/>
                      <a:pt x="93121" y="120000"/>
                      <a:pt x="60000" y="120000"/>
                    </a:cubicBezTo>
                    <a:cubicBezTo>
                      <a:pt x="26879" y="120000"/>
                      <a:pt x="0" y="93134"/>
                      <a:pt x="0" y="60028"/>
                    </a:cubicBezTo>
                    <a:cubicBezTo>
                      <a:pt x="0" y="26867"/>
                      <a:pt x="26879" y="0"/>
                      <a:pt x="60000" y="0"/>
                    </a:cubicBezTo>
                    <a:cubicBezTo>
                      <a:pt x="93121" y="0"/>
                      <a:pt x="120000" y="26867"/>
                      <a:pt x="120000" y="600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6" name="Google Shape;2196;p53"/>
              <p:cNvSpPr/>
              <p:nvPr/>
            </p:nvSpPr>
            <p:spPr>
              <a:xfrm>
                <a:off x="4049553" y="1970079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120000" y="60028"/>
                    </a:moveTo>
                    <a:cubicBezTo>
                      <a:pt x="120000" y="93134"/>
                      <a:pt x="93121" y="120000"/>
                      <a:pt x="60000" y="120000"/>
                    </a:cubicBezTo>
                    <a:cubicBezTo>
                      <a:pt x="26823" y="120000"/>
                      <a:pt x="0" y="93134"/>
                      <a:pt x="0" y="60028"/>
                    </a:cubicBezTo>
                    <a:cubicBezTo>
                      <a:pt x="0" y="26867"/>
                      <a:pt x="26823" y="0"/>
                      <a:pt x="60000" y="0"/>
                    </a:cubicBezTo>
                    <a:cubicBezTo>
                      <a:pt x="93121" y="0"/>
                      <a:pt x="120000" y="26867"/>
                      <a:pt x="120000" y="600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7" name="Google Shape;2197;p53"/>
              <p:cNvSpPr/>
              <p:nvPr/>
            </p:nvSpPr>
            <p:spPr>
              <a:xfrm>
                <a:off x="3827451" y="1970079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120000" y="60028"/>
                    </a:moveTo>
                    <a:cubicBezTo>
                      <a:pt x="120000" y="93134"/>
                      <a:pt x="93133" y="120000"/>
                      <a:pt x="59972" y="120000"/>
                    </a:cubicBezTo>
                    <a:cubicBezTo>
                      <a:pt x="26867" y="120000"/>
                      <a:pt x="0" y="93134"/>
                      <a:pt x="0" y="60028"/>
                    </a:cubicBezTo>
                    <a:cubicBezTo>
                      <a:pt x="0" y="26867"/>
                      <a:pt x="26867" y="0"/>
                      <a:pt x="59972" y="0"/>
                    </a:cubicBezTo>
                    <a:cubicBezTo>
                      <a:pt x="93133" y="0"/>
                      <a:pt x="120000" y="26867"/>
                      <a:pt x="120000" y="600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8" name="Google Shape;2198;p53"/>
              <p:cNvSpPr/>
              <p:nvPr/>
            </p:nvSpPr>
            <p:spPr>
              <a:xfrm>
                <a:off x="3605376" y="1970079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120000" y="60028"/>
                    </a:moveTo>
                    <a:cubicBezTo>
                      <a:pt x="120000" y="93134"/>
                      <a:pt x="93134" y="120000"/>
                      <a:pt x="59972" y="120000"/>
                    </a:cubicBezTo>
                    <a:cubicBezTo>
                      <a:pt x="26867" y="120000"/>
                      <a:pt x="0" y="93134"/>
                      <a:pt x="0" y="60028"/>
                    </a:cubicBezTo>
                    <a:cubicBezTo>
                      <a:pt x="0" y="26867"/>
                      <a:pt x="26867" y="0"/>
                      <a:pt x="59972" y="0"/>
                    </a:cubicBezTo>
                    <a:cubicBezTo>
                      <a:pt x="93134" y="0"/>
                      <a:pt x="120000" y="26867"/>
                      <a:pt x="120000" y="600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9" name="Google Shape;2199;p53"/>
              <p:cNvSpPr/>
              <p:nvPr/>
            </p:nvSpPr>
            <p:spPr>
              <a:xfrm>
                <a:off x="3383302" y="1970079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120000" y="60028"/>
                    </a:moveTo>
                    <a:cubicBezTo>
                      <a:pt x="120000" y="93134"/>
                      <a:pt x="93134" y="120000"/>
                      <a:pt x="59972" y="120000"/>
                    </a:cubicBezTo>
                    <a:cubicBezTo>
                      <a:pt x="26866" y="120000"/>
                      <a:pt x="0" y="93134"/>
                      <a:pt x="0" y="60028"/>
                    </a:cubicBezTo>
                    <a:cubicBezTo>
                      <a:pt x="0" y="26867"/>
                      <a:pt x="26866" y="0"/>
                      <a:pt x="59972" y="0"/>
                    </a:cubicBezTo>
                    <a:cubicBezTo>
                      <a:pt x="93134" y="0"/>
                      <a:pt x="120000" y="26867"/>
                      <a:pt x="120000" y="600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0" name="Google Shape;2200;p53"/>
              <p:cNvSpPr/>
              <p:nvPr/>
            </p:nvSpPr>
            <p:spPr>
              <a:xfrm>
                <a:off x="3161222" y="1970079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120000" y="60028"/>
                    </a:moveTo>
                    <a:cubicBezTo>
                      <a:pt x="120000" y="93134"/>
                      <a:pt x="93133" y="120000"/>
                      <a:pt x="59972" y="120000"/>
                    </a:cubicBezTo>
                    <a:cubicBezTo>
                      <a:pt x="26866" y="120000"/>
                      <a:pt x="0" y="93134"/>
                      <a:pt x="0" y="60028"/>
                    </a:cubicBezTo>
                    <a:cubicBezTo>
                      <a:pt x="0" y="26867"/>
                      <a:pt x="26866" y="0"/>
                      <a:pt x="59972" y="0"/>
                    </a:cubicBezTo>
                    <a:cubicBezTo>
                      <a:pt x="93133" y="0"/>
                      <a:pt x="120000" y="26867"/>
                      <a:pt x="120000" y="600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1" name="Google Shape;2201;p53"/>
              <p:cNvSpPr/>
              <p:nvPr/>
            </p:nvSpPr>
            <p:spPr>
              <a:xfrm>
                <a:off x="3162102" y="3294548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28" y="120000"/>
                    </a:moveTo>
                    <a:cubicBezTo>
                      <a:pt x="26866" y="120000"/>
                      <a:pt x="0" y="93121"/>
                      <a:pt x="0" y="60000"/>
                    </a:cubicBezTo>
                    <a:cubicBezTo>
                      <a:pt x="0" y="26879"/>
                      <a:pt x="26866" y="0"/>
                      <a:pt x="60028" y="0"/>
                    </a:cubicBezTo>
                    <a:cubicBezTo>
                      <a:pt x="93133" y="0"/>
                      <a:pt x="120000" y="26879"/>
                      <a:pt x="120000" y="60000"/>
                    </a:cubicBezTo>
                    <a:cubicBezTo>
                      <a:pt x="120000" y="93121"/>
                      <a:pt x="93133" y="120000"/>
                      <a:pt x="60028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2" name="Google Shape;2202;p53"/>
              <p:cNvSpPr/>
              <p:nvPr/>
            </p:nvSpPr>
            <p:spPr>
              <a:xfrm>
                <a:off x="3162102" y="3072448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28" y="120000"/>
                    </a:moveTo>
                    <a:cubicBezTo>
                      <a:pt x="26866" y="120000"/>
                      <a:pt x="0" y="93134"/>
                      <a:pt x="0" y="60028"/>
                    </a:cubicBezTo>
                    <a:cubicBezTo>
                      <a:pt x="0" y="26866"/>
                      <a:pt x="26866" y="0"/>
                      <a:pt x="60028" y="0"/>
                    </a:cubicBezTo>
                    <a:cubicBezTo>
                      <a:pt x="93133" y="0"/>
                      <a:pt x="120000" y="26866"/>
                      <a:pt x="120000" y="60028"/>
                    </a:cubicBezTo>
                    <a:cubicBezTo>
                      <a:pt x="120000" y="93134"/>
                      <a:pt x="93133" y="120000"/>
                      <a:pt x="60028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3" name="Google Shape;2203;p53"/>
              <p:cNvSpPr/>
              <p:nvPr/>
            </p:nvSpPr>
            <p:spPr>
              <a:xfrm>
                <a:off x="3162102" y="2850374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28" y="120000"/>
                    </a:moveTo>
                    <a:cubicBezTo>
                      <a:pt x="26866" y="120000"/>
                      <a:pt x="0" y="93133"/>
                      <a:pt x="0" y="60028"/>
                    </a:cubicBezTo>
                    <a:cubicBezTo>
                      <a:pt x="0" y="26866"/>
                      <a:pt x="26866" y="0"/>
                      <a:pt x="60028" y="0"/>
                    </a:cubicBezTo>
                    <a:cubicBezTo>
                      <a:pt x="93133" y="0"/>
                      <a:pt x="120000" y="26866"/>
                      <a:pt x="120000" y="60028"/>
                    </a:cubicBezTo>
                    <a:cubicBezTo>
                      <a:pt x="120000" y="93133"/>
                      <a:pt x="93133" y="120000"/>
                      <a:pt x="60028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4" name="Google Shape;2204;p53"/>
              <p:cNvSpPr/>
              <p:nvPr/>
            </p:nvSpPr>
            <p:spPr>
              <a:xfrm>
                <a:off x="3162102" y="2628304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28" y="120000"/>
                    </a:moveTo>
                    <a:cubicBezTo>
                      <a:pt x="26866" y="120000"/>
                      <a:pt x="0" y="93134"/>
                      <a:pt x="0" y="60028"/>
                    </a:cubicBezTo>
                    <a:cubicBezTo>
                      <a:pt x="0" y="26867"/>
                      <a:pt x="26866" y="0"/>
                      <a:pt x="60028" y="0"/>
                    </a:cubicBezTo>
                    <a:cubicBezTo>
                      <a:pt x="93133" y="0"/>
                      <a:pt x="120000" y="26867"/>
                      <a:pt x="120000" y="60028"/>
                    </a:cubicBezTo>
                    <a:cubicBezTo>
                      <a:pt x="120000" y="93134"/>
                      <a:pt x="93133" y="120000"/>
                      <a:pt x="60028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id="2205" name="Google Shape;2205;p53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3161805" y="2403767"/>
                <a:ext cx="54000" cy="576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06" name="Google Shape;2206;p53"/>
              <p:cNvSpPr/>
              <p:nvPr/>
            </p:nvSpPr>
            <p:spPr>
              <a:xfrm>
                <a:off x="3162102" y="2184146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28" y="120000"/>
                    </a:moveTo>
                    <a:cubicBezTo>
                      <a:pt x="26866" y="120000"/>
                      <a:pt x="0" y="93133"/>
                      <a:pt x="0" y="60028"/>
                    </a:cubicBezTo>
                    <a:cubicBezTo>
                      <a:pt x="0" y="26867"/>
                      <a:pt x="26866" y="0"/>
                      <a:pt x="60028" y="0"/>
                    </a:cubicBezTo>
                    <a:cubicBezTo>
                      <a:pt x="93133" y="0"/>
                      <a:pt x="120000" y="26867"/>
                      <a:pt x="120000" y="60028"/>
                    </a:cubicBezTo>
                    <a:cubicBezTo>
                      <a:pt x="120000" y="93133"/>
                      <a:pt x="93133" y="120000"/>
                      <a:pt x="60028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7" name="Google Shape;2207;p53"/>
              <p:cNvSpPr/>
              <p:nvPr/>
            </p:nvSpPr>
            <p:spPr>
              <a:xfrm>
                <a:off x="3385671" y="3294548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79" y="120000"/>
                      <a:pt x="0" y="93121"/>
                      <a:pt x="0" y="60000"/>
                    </a:cubicBezTo>
                    <a:cubicBezTo>
                      <a:pt x="0" y="26879"/>
                      <a:pt x="26879" y="0"/>
                      <a:pt x="60000" y="0"/>
                    </a:cubicBezTo>
                    <a:cubicBezTo>
                      <a:pt x="93177" y="0"/>
                      <a:pt x="120000" y="26879"/>
                      <a:pt x="120000" y="60000"/>
                    </a:cubicBezTo>
                    <a:cubicBezTo>
                      <a:pt x="120000" y="93121"/>
                      <a:pt x="93177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8" name="Google Shape;2208;p53"/>
              <p:cNvSpPr/>
              <p:nvPr/>
            </p:nvSpPr>
            <p:spPr>
              <a:xfrm>
                <a:off x="3385671" y="3072448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79" y="120000"/>
                      <a:pt x="0" y="93134"/>
                      <a:pt x="0" y="60028"/>
                    </a:cubicBezTo>
                    <a:cubicBezTo>
                      <a:pt x="0" y="26866"/>
                      <a:pt x="26879" y="0"/>
                      <a:pt x="60000" y="0"/>
                    </a:cubicBezTo>
                    <a:cubicBezTo>
                      <a:pt x="93177" y="0"/>
                      <a:pt x="120000" y="26866"/>
                      <a:pt x="120000" y="60028"/>
                    </a:cubicBezTo>
                    <a:cubicBezTo>
                      <a:pt x="120000" y="93134"/>
                      <a:pt x="93177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9" name="Google Shape;2209;p53"/>
              <p:cNvSpPr/>
              <p:nvPr/>
            </p:nvSpPr>
            <p:spPr>
              <a:xfrm>
                <a:off x="3385671" y="2850374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79" y="120000"/>
                      <a:pt x="0" y="93133"/>
                      <a:pt x="0" y="60028"/>
                    </a:cubicBezTo>
                    <a:cubicBezTo>
                      <a:pt x="0" y="26866"/>
                      <a:pt x="26879" y="0"/>
                      <a:pt x="60000" y="0"/>
                    </a:cubicBezTo>
                    <a:cubicBezTo>
                      <a:pt x="93177" y="0"/>
                      <a:pt x="120000" y="26866"/>
                      <a:pt x="120000" y="60028"/>
                    </a:cubicBezTo>
                    <a:cubicBezTo>
                      <a:pt x="120000" y="93133"/>
                      <a:pt x="93177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0" name="Google Shape;2210;p53"/>
              <p:cNvSpPr/>
              <p:nvPr/>
            </p:nvSpPr>
            <p:spPr>
              <a:xfrm>
                <a:off x="3385671" y="2628304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79" y="120000"/>
                      <a:pt x="0" y="93134"/>
                      <a:pt x="0" y="60028"/>
                    </a:cubicBezTo>
                    <a:cubicBezTo>
                      <a:pt x="0" y="26867"/>
                      <a:pt x="26879" y="0"/>
                      <a:pt x="60000" y="0"/>
                    </a:cubicBezTo>
                    <a:cubicBezTo>
                      <a:pt x="93177" y="0"/>
                      <a:pt x="120000" y="26867"/>
                      <a:pt x="120000" y="60028"/>
                    </a:cubicBezTo>
                    <a:cubicBezTo>
                      <a:pt x="120000" y="93134"/>
                      <a:pt x="93177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1" name="Google Shape;2211;p53"/>
              <p:cNvSpPr/>
              <p:nvPr/>
            </p:nvSpPr>
            <p:spPr>
              <a:xfrm>
                <a:off x="3385671" y="2406221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79" y="120000"/>
                      <a:pt x="0" y="93134"/>
                      <a:pt x="0" y="60028"/>
                    </a:cubicBezTo>
                    <a:cubicBezTo>
                      <a:pt x="0" y="26866"/>
                      <a:pt x="26879" y="0"/>
                      <a:pt x="60000" y="0"/>
                    </a:cubicBezTo>
                    <a:cubicBezTo>
                      <a:pt x="93177" y="0"/>
                      <a:pt x="120000" y="26866"/>
                      <a:pt x="120000" y="60028"/>
                    </a:cubicBezTo>
                    <a:cubicBezTo>
                      <a:pt x="120000" y="93134"/>
                      <a:pt x="93177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2" name="Google Shape;2212;p53"/>
              <p:cNvSpPr/>
              <p:nvPr/>
            </p:nvSpPr>
            <p:spPr>
              <a:xfrm>
                <a:off x="3385671" y="2184146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79" y="120000"/>
                      <a:pt x="0" y="93133"/>
                      <a:pt x="0" y="60028"/>
                    </a:cubicBezTo>
                    <a:cubicBezTo>
                      <a:pt x="0" y="26867"/>
                      <a:pt x="26879" y="0"/>
                      <a:pt x="60000" y="0"/>
                    </a:cubicBezTo>
                    <a:cubicBezTo>
                      <a:pt x="93177" y="0"/>
                      <a:pt x="120000" y="26867"/>
                      <a:pt x="120000" y="60028"/>
                    </a:cubicBezTo>
                    <a:cubicBezTo>
                      <a:pt x="120000" y="93133"/>
                      <a:pt x="93177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3" name="Google Shape;2213;p53"/>
              <p:cNvSpPr/>
              <p:nvPr/>
            </p:nvSpPr>
            <p:spPr>
              <a:xfrm>
                <a:off x="3609221" y="3294548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59972" y="120000"/>
                    </a:moveTo>
                    <a:cubicBezTo>
                      <a:pt x="26867" y="120000"/>
                      <a:pt x="0" y="93121"/>
                      <a:pt x="0" y="60000"/>
                    </a:cubicBezTo>
                    <a:cubicBezTo>
                      <a:pt x="0" y="26879"/>
                      <a:pt x="26867" y="0"/>
                      <a:pt x="59972" y="0"/>
                    </a:cubicBezTo>
                    <a:cubicBezTo>
                      <a:pt x="93134" y="0"/>
                      <a:pt x="120000" y="26879"/>
                      <a:pt x="120000" y="60000"/>
                    </a:cubicBezTo>
                    <a:cubicBezTo>
                      <a:pt x="120000" y="93121"/>
                      <a:pt x="93134" y="120000"/>
                      <a:pt x="59972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id="2214" name="Google Shape;2214;p53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3609156" y="3071193"/>
                <a:ext cx="54000" cy="54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15" name="Google Shape;2215;p53"/>
              <p:cNvSpPr/>
              <p:nvPr/>
            </p:nvSpPr>
            <p:spPr>
              <a:xfrm>
                <a:off x="3609221" y="2850374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59972" y="120000"/>
                    </a:moveTo>
                    <a:cubicBezTo>
                      <a:pt x="26867" y="120000"/>
                      <a:pt x="0" y="93133"/>
                      <a:pt x="0" y="60028"/>
                    </a:cubicBezTo>
                    <a:cubicBezTo>
                      <a:pt x="0" y="26866"/>
                      <a:pt x="26867" y="0"/>
                      <a:pt x="59972" y="0"/>
                    </a:cubicBezTo>
                    <a:cubicBezTo>
                      <a:pt x="93134" y="0"/>
                      <a:pt x="120000" y="26866"/>
                      <a:pt x="120000" y="60028"/>
                    </a:cubicBezTo>
                    <a:cubicBezTo>
                      <a:pt x="120000" y="93133"/>
                      <a:pt x="93134" y="120000"/>
                      <a:pt x="59972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6" name="Google Shape;2216;p53"/>
              <p:cNvSpPr/>
              <p:nvPr/>
            </p:nvSpPr>
            <p:spPr>
              <a:xfrm>
                <a:off x="3609221" y="2628304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59972" y="120000"/>
                    </a:moveTo>
                    <a:cubicBezTo>
                      <a:pt x="26867" y="120000"/>
                      <a:pt x="0" y="93134"/>
                      <a:pt x="0" y="60028"/>
                    </a:cubicBezTo>
                    <a:cubicBezTo>
                      <a:pt x="0" y="26867"/>
                      <a:pt x="26867" y="0"/>
                      <a:pt x="59972" y="0"/>
                    </a:cubicBezTo>
                    <a:cubicBezTo>
                      <a:pt x="93134" y="0"/>
                      <a:pt x="120000" y="26867"/>
                      <a:pt x="120000" y="60028"/>
                    </a:cubicBezTo>
                    <a:cubicBezTo>
                      <a:pt x="120000" y="93134"/>
                      <a:pt x="93134" y="120000"/>
                      <a:pt x="59972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7" name="Google Shape;2217;p53"/>
              <p:cNvSpPr/>
              <p:nvPr/>
            </p:nvSpPr>
            <p:spPr>
              <a:xfrm>
                <a:off x="3609221" y="2406221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59972" y="120000"/>
                    </a:moveTo>
                    <a:cubicBezTo>
                      <a:pt x="26867" y="120000"/>
                      <a:pt x="0" y="93134"/>
                      <a:pt x="0" y="60028"/>
                    </a:cubicBezTo>
                    <a:cubicBezTo>
                      <a:pt x="0" y="26866"/>
                      <a:pt x="26867" y="0"/>
                      <a:pt x="59972" y="0"/>
                    </a:cubicBezTo>
                    <a:cubicBezTo>
                      <a:pt x="93134" y="0"/>
                      <a:pt x="120000" y="26866"/>
                      <a:pt x="120000" y="60028"/>
                    </a:cubicBezTo>
                    <a:cubicBezTo>
                      <a:pt x="120000" y="93134"/>
                      <a:pt x="93134" y="120000"/>
                      <a:pt x="59972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8" name="Google Shape;2218;p53"/>
              <p:cNvSpPr/>
              <p:nvPr/>
            </p:nvSpPr>
            <p:spPr>
              <a:xfrm>
                <a:off x="3609221" y="2184146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59972" y="120000"/>
                    </a:moveTo>
                    <a:cubicBezTo>
                      <a:pt x="26867" y="120000"/>
                      <a:pt x="0" y="93133"/>
                      <a:pt x="0" y="60028"/>
                    </a:cubicBezTo>
                    <a:cubicBezTo>
                      <a:pt x="0" y="26867"/>
                      <a:pt x="26867" y="0"/>
                      <a:pt x="59972" y="0"/>
                    </a:cubicBezTo>
                    <a:cubicBezTo>
                      <a:pt x="93134" y="0"/>
                      <a:pt x="120000" y="26867"/>
                      <a:pt x="120000" y="60028"/>
                    </a:cubicBezTo>
                    <a:cubicBezTo>
                      <a:pt x="119987" y="93133"/>
                      <a:pt x="93134" y="120000"/>
                      <a:pt x="59972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9" name="Google Shape;2219;p53"/>
              <p:cNvSpPr/>
              <p:nvPr/>
            </p:nvSpPr>
            <p:spPr>
              <a:xfrm>
                <a:off x="3832804" y="3294548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23" y="120000"/>
                      <a:pt x="0" y="93121"/>
                      <a:pt x="0" y="60000"/>
                    </a:cubicBezTo>
                    <a:cubicBezTo>
                      <a:pt x="0" y="26879"/>
                      <a:pt x="26823" y="0"/>
                      <a:pt x="60000" y="0"/>
                    </a:cubicBezTo>
                    <a:cubicBezTo>
                      <a:pt x="93121" y="0"/>
                      <a:pt x="120000" y="26879"/>
                      <a:pt x="120000" y="60000"/>
                    </a:cubicBezTo>
                    <a:cubicBezTo>
                      <a:pt x="120000" y="93121"/>
                      <a:pt x="93121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0" name="Google Shape;2220;p53"/>
              <p:cNvSpPr/>
              <p:nvPr/>
            </p:nvSpPr>
            <p:spPr>
              <a:xfrm>
                <a:off x="3832804" y="3072448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23" y="120000"/>
                      <a:pt x="0" y="93134"/>
                      <a:pt x="0" y="60028"/>
                    </a:cubicBezTo>
                    <a:cubicBezTo>
                      <a:pt x="0" y="26866"/>
                      <a:pt x="26823" y="0"/>
                      <a:pt x="60000" y="0"/>
                    </a:cubicBezTo>
                    <a:cubicBezTo>
                      <a:pt x="93121" y="0"/>
                      <a:pt x="120000" y="26866"/>
                      <a:pt x="120000" y="60028"/>
                    </a:cubicBezTo>
                    <a:cubicBezTo>
                      <a:pt x="120000" y="93134"/>
                      <a:pt x="93121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1" name="Google Shape;2221;p53"/>
              <p:cNvSpPr/>
              <p:nvPr/>
            </p:nvSpPr>
            <p:spPr>
              <a:xfrm>
                <a:off x="3832804" y="2850374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23" y="120000"/>
                      <a:pt x="0" y="93133"/>
                      <a:pt x="0" y="60028"/>
                    </a:cubicBezTo>
                    <a:cubicBezTo>
                      <a:pt x="0" y="26866"/>
                      <a:pt x="26823" y="0"/>
                      <a:pt x="60000" y="0"/>
                    </a:cubicBezTo>
                    <a:cubicBezTo>
                      <a:pt x="93121" y="0"/>
                      <a:pt x="120000" y="26866"/>
                      <a:pt x="120000" y="60028"/>
                    </a:cubicBezTo>
                    <a:cubicBezTo>
                      <a:pt x="120000" y="93133"/>
                      <a:pt x="93121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2" name="Google Shape;2222;p53"/>
              <p:cNvSpPr/>
              <p:nvPr/>
            </p:nvSpPr>
            <p:spPr>
              <a:xfrm>
                <a:off x="3832804" y="2628304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23" y="120000"/>
                      <a:pt x="0" y="93134"/>
                      <a:pt x="0" y="60028"/>
                    </a:cubicBezTo>
                    <a:cubicBezTo>
                      <a:pt x="0" y="26867"/>
                      <a:pt x="26823" y="0"/>
                      <a:pt x="60000" y="0"/>
                    </a:cubicBezTo>
                    <a:cubicBezTo>
                      <a:pt x="93121" y="0"/>
                      <a:pt x="120000" y="26867"/>
                      <a:pt x="120000" y="60028"/>
                    </a:cubicBezTo>
                    <a:cubicBezTo>
                      <a:pt x="120000" y="93134"/>
                      <a:pt x="93121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id="2223" name="Google Shape;2223;p53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3829221" y="2403767"/>
                <a:ext cx="57600" cy="576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24" name="Google Shape;2224;p53"/>
              <p:cNvSpPr/>
              <p:nvPr/>
            </p:nvSpPr>
            <p:spPr>
              <a:xfrm>
                <a:off x="3832804" y="2184146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23" y="120000"/>
                      <a:pt x="0" y="93133"/>
                      <a:pt x="0" y="60028"/>
                    </a:cubicBezTo>
                    <a:cubicBezTo>
                      <a:pt x="0" y="26867"/>
                      <a:pt x="26823" y="0"/>
                      <a:pt x="60000" y="0"/>
                    </a:cubicBezTo>
                    <a:cubicBezTo>
                      <a:pt x="93121" y="0"/>
                      <a:pt x="120000" y="26867"/>
                      <a:pt x="120000" y="60028"/>
                    </a:cubicBezTo>
                    <a:cubicBezTo>
                      <a:pt x="120000" y="93133"/>
                      <a:pt x="93121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5" name="Google Shape;2225;p53"/>
              <p:cNvSpPr/>
              <p:nvPr/>
            </p:nvSpPr>
            <p:spPr>
              <a:xfrm>
                <a:off x="4056353" y="3294548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23" y="120000"/>
                      <a:pt x="0" y="93121"/>
                      <a:pt x="0" y="60000"/>
                    </a:cubicBezTo>
                    <a:cubicBezTo>
                      <a:pt x="0" y="26879"/>
                      <a:pt x="26823" y="0"/>
                      <a:pt x="60000" y="0"/>
                    </a:cubicBezTo>
                    <a:cubicBezTo>
                      <a:pt x="93121" y="0"/>
                      <a:pt x="120000" y="26879"/>
                      <a:pt x="120000" y="60000"/>
                    </a:cubicBezTo>
                    <a:cubicBezTo>
                      <a:pt x="120000" y="93121"/>
                      <a:pt x="93121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6" name="Google Shape;2226;p53"/>
              <p:cNvSpPr/>
              <p:nvPr/>
            </p:nvSpPr>
            <p:spPr>
              <a:xfrm>
                <a:off x="4056353" y="3072448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23" y="120000"/>
                      <a:pt x="0" y="93134"/>
                      <a:pt x="0" y="60028"/>
                    </a:cubicBezTo>
                    <a:cubicBezTo>
                      <a:pt x="0" y="26866"/>
                      <a:pt x="26823" y="0"/>
                      <a:pt x="60000" y="0"/>
                    </a:cubicBezTo>
                    <a:cubicBezTo>
                      <a:pt x="93121" y="0"/>
                      <a:pt x="120000" y="26866"/>
                      <a:pt x="120000" y="60028"/>
                    </a:cubicBezTo>
                    <a:cubicBezTo>
                      <a:pt x="120000" y="93134"/>
                      <a:pt x="93121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7" name="Google Shape;2227;p53"/>
              <p:cNvSpPr/>
              <p:nvPr/>
            </p:nvSpPr>
            <p:spPr>
              <a:xfrm>
                <a:off x="4056353" y="2850374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23" y="120000"/>
                      <a:pt x="0" y="93133"/>
                      <a:pt x="0" y="60028"/>
                    </a:cubicBezTo>
                    <a:cubicBezTo>
                      <a:pt x="0" y="26866"/>
                      <a:pt x="26823" y="0"/>
                      <a:pt x="60000" y="0"/>
                    </a:cubicBezTo>
                    <a:cubicBezTo>
                      <a:pt x="93121" y="0"/>
                      <a:pt x="120000" y="26866"/>
                      <a:pt x="120000" y="60028"/>
                    </a:cubicBezTo>
                    <a:cubicBezTo>
                      <a:pt x="120000" y="93133"/>
                      <a:pt x="93121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8" name="Google Shape;2228;p53"/>
              <p:cNvSpPr/>
              <p:nvPr/>
            </p:nvSpPr>
            <p:spPr>
              <a:xfrm>
                <a:off x="4056353" y="2628304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23" y="120000"/>
                      <a:pt x="0" y="93134"/>
                      <a:pt x="0" y="60028"/>
                    </a:cubicBezTo>
                    <a:cubicBezTo>
                      <a:pt x="0" y="26867"/>
                      <a:pt x="26823" y="0"/>
                      <a:pt x="60000" y="0"/>
                    </a:cubicBezTo>
                    <a:cubicBezTo>
                      <a:pt x="93121" y="0"/>
                      <a:pt x="120000" y="26867"/>
                      <a:pt x="120000" y="60028"/>
                    </a:cubicBezTo>
                    <a:cubicBezTo>
                      <a:pt x="120000" y="93134"/>
                      <a:pt x="93121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9" name="Google Shape;2229;p53"/>
              <p:cNvSpPr/>
              <p:nvPr/>
            </p:nvSpPr>
            <p:spPr>
              <a:xfrm>
                <a:off x="4056353" y="2406221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23" y="120000"/>
                      <a:pt x="0" y="93134"/>
                      <a:pt x="0" y="60028"/>
                    </a:cubicBezTo>
                    <a:cubicBezTo>
                      <a:pt x="0" y="26866"/>
                      <a:pt x="26823" y="0"/>
                      <a:pt x="60000" y="0"/>
                    </a:cubicBezTo>
                    <a:cubicBezTo>
                      <a:pt x="93121" y="0"/>
                      <a:pt x="120000" y="26866"/>
                      <a:pt x="120000" y="60028"/>
                    </a:cubicBezTo>
                    <a:cubicBezTo>
                      <a:pt x="120000" y="93134"/>
                      <a:pt x="93121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0" name="Google Shape;2230;p53"/>
              <p:cNvSpPr/>
              <p:nvPr/>
            </p:nvSpPr>
            <p:spPr>
              <a:xfrm>
                <a:off x="4056353" y="2184146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59990" y="120000"/>
                    </a:moveTo>
                    <a:cubicBezTo>
                      <a:pt x="26818" y="120000"/>
                      <a:pt x="0" y="93133"/>
                      <a:pt x="0" y="60028"/>
                    </a:cubicBezTo>
                    <a:cubicBezTo>
                      <a:pt x="0" y="26867"/>
                      <a:pt x="26818" y="0"/>
                      <a:pt x="59990" y="0"/>
                    </a:cubicBezTo>
                    <a:cubicBezTo>
                      <a:pt x="93105" y="0"/>
                      <a:pt x="119979" y="26867"/>
                      <a:pt x="119979" y="60028"/>
                    </a:cubicBezTo>
                    <a:cubicBezTo>
                      <a:pt x="120000" y="93133"/>
                      <a:pt x="93139" y="120000"/>
                      <a:pt x="5999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1" name="Google Shape;2231;p53"/>
              <p:cNvSpPr/>
              <p:nvPr/>
            </p:nvSpPr>
            <p:spPr>
              <a:xfrm>
                <a:off x="4279921" y="3294548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23" y="120000"/>
                      <a:pt x="0" y="93121"/>
                      <a:pt x="0" y="60000"/>
                    </a:cubicBezTo>
                    <a:cubicBezTo>
                      <a:pt x="0" y="26879"/>
                      <a:pt x="26823" y="0"/>
                      <a:pt x="60000" y="0"/>
                    </a:cubicBezTo>
                    <a:cubicBezTo>
                      <a:pt x="93121" y="0"/>
                      <a:pt x="120000" y="26879"/>
                      <a:pt x="120000" y="60000"/>
                    </a:cubicBezTo>
                    <a:cubicBezTo>
                      <a:pt x="120000" y="93121"/>
                      <a:pt x="93121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2" name="Google Shape;2232;p53"/>
              <p:cNvSpPr/>
              <p:nvPr/>
            </p:nvSpPr>
            <p:spPr>
              <a:xfrm>
                <a:off x="4279921" y="3072448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23" y="120000"/>
                      <a:pt x="0" y="93134"/>
                      <a:pt x="0" y="60028"/>
                    </a:cubicBezTo>
                    <a:cubicBezTo>
                      <a:pt x="0" y="26866"/>
                      <a:pt x="26823" y="0"/>
                      <a:pt x="60000" y="0"/>
                    </a:cubicBezTo>
                    <a:cubicBezTo>
                      <a:pt x="93121" y="0"/>
                      <a:pt x="120000" y="26866"/>
                      <a:pt x="120000" y="60028"/>
                    </a:cubicBezTo>
                    <a:cubicBezTo>
                      <a:pt x="120000" y="93134"/>
                      <a:pt x="93121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3" name="Google Shape;2233;p53"/>
              <p:cNvSpPr/>
              <p:nvPr/>
            </p:nvSpPr>
            <p:spPr>
              <a:xfrm>
                <a:off x="4279921" y="2850374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23" y="120000"/>
                      <a:pt x="0" y="93133"/>
                      <a:pt x="0" y="60028"/>
                    </a:cubicBezTo>
                    <a:cubicBezTo>
                      <a:pt x="0" y="26866"/>
                      <a:pt x="26823" y="0"/>
                      <a:pt x="60000" y="0"/>
                    </a:cubicBezTo>
                    <a:cubicBezTo>
                      <a:pt x="93121" y="0"/>
                      <a:pt x="120000" y="26866"/>
                      <a:pt x="120000" y="60028"/>
                    </a:cubicBezTo>
                    <a:cubicBezTo>
                      <a:pt x="120000" y="93133"/>
                      <a:pt x="93121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4" name="Google Shape;2234;p53"/>
              <p:cNvSpPr/>
              <p:nvPr/>
            </p:nvSpPr>
            <p:spPr>
              <a:xfrm>
                <a:off x="4279921" y="2628304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23" y="120000"/>
                      <a:pt x="0" y="93134"/>
                      <a:pt x="0" y="60028"/>
                    </a:cubicBezTo>
                    <a:cubicBezTo>
                      <a:pt x="0" y="26867"/>
                      <a:pt x="26823" y="0"/>
                      <a:pt x="60000" y="0"/>
                    </a:cubicBezTo>
                    <a:cubicBezTo>
                      <a:pt x="93121" y="0"/>
                      <a:pt x="120000" y="26867"/>
                      <a:pt x="120000" y="60028"/>
                    </a:cubicBezTo>
                    <a:cubicBezTo>
                      <a:pt x="120000" y="93134"/>
                      <a:pt x="93121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5" name="Google Shape;2235;p53"/>
              <p:cNvSpPr/>
              <p:nvPr/>
            </p:nvSpPr>
            <p:spPr>
              <a:xfrm>
                <a:off x="4279921" y="2406221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23" y="120000"/>
                      <a:pt x="0" y="93134"/>
                      <a:pt x="0" y="60028"/>
                    </a:cubicBezTo>
                    <a:cubicBezTo>
                      <a:pt x="0" y="26866"/>
                      <a:pt x="26823" y="0"/>
                      <a:pt x="60000" y="0"/>
                    </a:cubicBezTo>
                    <a:cubicBezTo>
                      <a:pt x="93121" y="0"/>
                      <a:pt x="120000" y="26866"/>
                      <a:pt x="120000" y="60028"/>
                    </a:cubicBezTo>
                    <a:cubicBezTo>
                      <a:pt x="120000" y="93134"/>
                      <a:pt x="93121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6" name="Google Shape;2236;p53"/>
              <p:cNvSpPr/>
              <p:nvPr/>
            </p:nvSpPr>
            <p:spPr>
              <a:xfrm>
                <a:off x="4279921" y="2184146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60000" y="120000"/>
                    </a:moveTo>
                    <a:cubicBezTo>
                      <a:pt x="26823" y="120000"/>
                      <a:pt x="0" y="93133"/>
                      <a:pt x="0" y="60028"/>
                    </a:cubicBezTo>
                    <a:cubicBezTo>
                      <a:pt x="0" y="26867"/>
                      <a:pt x="26823" y="0"/>
                      <a:pt x="60000" y="0"/>
                    </a:cubicBezTo>
                    <a:cubicBezTo>
                      <a:pt x="93121" y="0"/>
                      <a:pt x="120000" y="26867"/>
                      <a:pt x="120000" y="60028"/>
                    </a:cubicBezTo>
                    <a:cubicBezTo>
                      <a:pt x="120000" y="93133"/>
                      <a:pt x="93121" y="120000"/>
                      <a:pt x="60000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7" name="Google Shape;2237;p53"/>
              <p:cNvSpPr/>
              <p:nvPr/>
            </p:nvSpPr>
            <p:spPr>
              <a:xfrm>
                <a:off x="4503450" y="3294548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59944" y="120000"/>
                    </a:moveTo>
                    <a:cubicBezTo>
                      <a:pt x="26854" y="120000"/>
                      <a:pt x="0" y="93121"/>
                      <a:pt x="0" y="60000"/>
                    </a:cubicBezTo>
                    <a:cubicBezTo>
                      <a:pt x="0" y="26879"/>
                      <a:pt x="26854" y="0"/>
                      <a:pt x="59944" y="0"/>
                    </a:cubicBezTo>
                    <a:cubicBezTo>
                      <a:pt x="93090" y="0"/>
                      <a:pt x="120000" y="26879"/>
                      <a:pt x="120000" y="60000"/>
                    </a:cubicBezTo>
                    <a:cubicBezTo>
                      <a:pt x="120000" y="93121"/>
                      <a:pt x="93090" y="120000"/>
                      <a:pt x="59944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8" name="Google Shape;2238;p53"/>
              <p:cNvSpPr/>
              <p:nvPr/>
            </p:nvSpPr>
            <p:spPr>
              <a:xfrm>
                <a:off x="4503450" y="3072448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59944" y="120000"/>
                    </a:moveTo>
                    <a:cubicBezTo>
                      <a:pt x="26854" y="120000"/>
                      <a:pt x="0" y="93134"/>
                      <a:pt x="0" y="60028"/>
                    </a:cubicBezTo>
                    <a:cubicBezTo>
                      <a:pt x="0" y="26866"/>
                      <a:pt x="26854" y="0"/>
                      <a:pt x="59944" y="0"/>
                    </a:cubicBezTo>
                    <a:cubicBezTo>
                      <a:pt x="93090" y="0"/>
                      <a:pt x="120000" y="26866"/>
                      <a:pt x="120000" y="60028"/>
                    </a:cubicBezTo>
                    <a:cubicBezTo>
                      <a:pt x="120000" y="93134"/>
                      <a:pt x="93090" y="120000"/>
                      <a:pt x="59944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9" name="Google Shape;2239;p53"/>
              <p:cNvSpPr/>
              <p:nvPr/>
            </p:nvSpPr>
            <p:spPr>
              <a:xfrm>
                <a:off x="4503450" y="2850374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59944" y="120000"/>
                    </a:moveTo>
                    <a:cubicBezTo>
                      <a:pt x="26854" y="120000"/>
                      <a:pt x="0" y="93133"/>
                      <a:pt x="0" y="60028"/>
                    </a:cubicBezTo>
                    <a:cubicBezTo>
                      <a:pt x="0" y="26866"/>
                      <a:pt x="26854" y="0"/>
                      <a:pt x="59944" y="0"/>
                    </a:cubicBezTo>
                    <a:cubicBezTo>
                      <a:pt x="93090" y="0"/>
                      <a:pt x="120000" y="26866"/>
                      <a:pt x="120000" y="60028"/>
                    </a:cubicBezTo>
                    <a:cubicBezTo>
                      <a:pt x="120000" y="93133"/>
                      <a:pt x="93090" y="120000"/>
                      <a:pt x="59944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40" name="Google Shape;2240;p53"/>
              <p:cNvSpPr/>
              <p:nvPr/>
            </p:nvSpPr>
            <p:spPr>
              <a:xfrm>
                <a:off x="4503450" y="2628304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59944" y="120000"/>
                    </a:moveTo>
                    <a:cubicBezTo>
                      <a:pt x="26854" y="120000"/>
                      <a:pt x="0" y="93134"/>
                      <a:pt x="0" y="60028"/>
                    </a:cubicBezTo>
                    <a:cubicBezTo>
                      <a:pt x="0" y="26867"/>
                      <a:pt x="26854" y="0"/>
                      <a:pt x="59944" y="0"/>
                    </a:cubicBezTo>
                    <a:cubicBezTo>
                      <a:pt x="93090" y="0"/>
                      <a:pt x="120000" y="26867"/>
                      <a:pt x="120000" y="60028"/>
                    </a:cubicBezTo>
                    <a:cubicBezTo>
                      <a:pt x="119939" y="93134"/>
                      <a:pt x="93090" y="120000"/>
                      <a:pt x="59944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41" name="Google Shape;2241;p53"/>
              <p:cNvSpPr/>
              <p:nvPr/>
            </p:nvSpPr>
            <p:spPr>
              <a:xfrm>
                <a:off x="4503450" y="2406221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59944" y="120000"/>
                    </a:moveTo>
                    <a:cubicBezTo>
                      <a:pt x="26854" y="120000"/>
                      <a:pt x="0" y="93134"/>
                      <a:pt x="0" y="60028"/>
                    </a:cubicBezTo>
                    <a:cubicBezTo>
                      <a:pt x="0" y="26866"/>
                      <a:pt x="26854" y="0"/>
                      <a:pt x="59944" y="0"/>
                    </a:cubicBezTo>
                    <a:cubicBezTo>
                      <a:pt x="93090" y="0"/>
                      <a:pt x="120000" y="26866"/>
                      <a:pt x="120000" y="60028"/>
                    </a:cubicBezTo>
                    <a:cubicBezTo>
                      <a:pt x="119941" y="93134"/>
                      <a:pt x="93090" y="120000"/>
                      <a:pt x="59944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42" name="Google Shape;2242;p53"/>
              <p:cNvSpPr/>
              <p:nvPr/>
            </p:nvSpPr>
            <p:spPr>
              <a:xfrm>
                <a:off x="4503450" y="2184146"/>
                <a:ext cx="53400" cy="53400"/>
              </a:xfrm>
              <a:custGeom>
                <a:rect b="b" l="l" r="r" t="t"/>
                <a:pathLst>
                  <a:path extrusionOk="0" h="120000" w="120000">
                    <a:moveTo>
                      <a:pt x="59944" y="120000"/>
                    </a:moveTo>
                    <a:cubicBezTo>
                      <a:pt x="26854" y="120000"/>
                      <a:pt x="0" y="93133"/>
                      <a:pt x="0" y="60028"/>
                    </a:cubicBezTo>
                    <a:cubicBezTo>
                      <a:pt x="0" y="26867"/>
                      <a:pt x="26854" y="0"/>
                      <a:pt x="59944" y="0"/>
                    </a:cubicBezTo>
                    <a:cubicBezTo>
                      <a:pt x="93090" y="0"/>
                      <a:pt x="120000" y="26867"/>
                      <a:pt x="120000" y="60028"/>
                    </a:cubicBezTo>
                    <a:cubicBezTo>
                      <a:pt x="119943" y="93133"/>
                      <a:pt x="93090" y="120000"/>
                      <a:pt x="59944" y="12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243" name="Google Shape;2243;p53"/>
          <p:cNvSpPr txBox="1"/>
          <p:nvPr/>
        </p:nvSpPr>
        <p:spPr>
          <a:xfrm>
            <a:off x="457200" y="419100"/>
            <a:ext cx="8229600" cy="10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88">
                <a:solidFill>
                  <a:srgbClr val="FF9900"/>
                </a:solidFill>
                <a:latin typeface="Didact Gothic"/>
                <a:ea typeface="Didact Gothic"/>
                <a:cs typeface="Didact Gothic"/>
                <a:sym typeface="Didact Gothic"/>
              </a:rPr>
              <a:t>Collaborative Activity</a:t>
            </a:r>
            <a:endParaRPr b="1" sz="1388">
              <a:solidFill>
                <a:srgbClr val="FF9900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225"/>
              </a:spcBef>
              <a:spcAft>
                <a:spcPts val="0"/>
              </a:spcAft>
              <a:buNone/>
            </a:pPr>
            <a:r>
              <a:rPr b="0" lang="en" sz="2405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Share Your Work: Collaborative Prompt &amp; Question Review</a:t>
            </a:r>
            <a:endParaRPr b="0" sz="2405">
              <a:solidFill>
                <a:srgbClr val="073763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2244" name="Google Shape;2244;p53"/>
          <p:cNvSpPr txBox="1"/>
          <p:nvPr/>
        </p:nvSpPr>
        <p:spPr>
          <a:xfrm>
            <a:off x="457200" y="1543050"/>
            <a:ext cx="82296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Share Your Work with a neighbor:</a:t>
            </a:r>
            <a:endParaRPr b="1" sz="20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2245" name="Google Shape;2245;p53"/>
          <p:cNvGrpSpPr/>
          <p:nvPr/>
        </p:nvGrpSpPr>
        <p:grpSpPr>
          <a:xfrm>
            <a:off x="457200" y="2114550"/>
            <a:ext cx="2610000" cy="2238300"/>
            <a:chOff x="0" y="0"/>
            <a:chExt cx="2610000" cy="2238300"/>
          </a:xfrm>
        </p:grpSpPr>
        <p:sp>
          <p:nvSpPr>
            <p:cNvPr id="2246" name="Google Shape;2246;p53"/>
            <p:cNvSpPr/>
            <p:nvPr/>
          </p:nvSpPr>
          <p:spPr>
            <a:xfrm>
              <a:off x="0" y="0"/>
              <a:ext cx="2610000" cy="2238300"/>
            </a:xfrm>
            <a:prstGeom prst="roundRect">
              <a:avLst>
                <a:gd fmla="val 5106" name="adj"/>
              </a:avLst>
            </a:prstGeom>
            <a:solidFill>
              <a:srgbClr val="FFFFFF">
                <a:alpha val="90000"/>
              </a:srgbClr>
            </a:solidFill>
            <a:ln cap="flat" cmpd="sng" w="19050">
              <a:solidFill>
                <a:srgbClr val="0073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7" name="Google Shape;2247;p53"/>
            <p:cNvSpPr/>
            <p:nvPr/>
          </p:nvSpPr>
          <p:spPr>
            <a:xfrm>
              <a:off x="9525" y="9525"/>
              <a:ext cx="2590800" cy="419100"/>
            </a:xfrm>
            <a:custGeom>
              <a:rect b="b" l="l" r="r" t="t"/>
              <a:pathLst>
                <a:path extrusionOk="0" h="120000" w="120000">
                  <a:moveTo>
                    <a:pt x="0" y="30000"/>
                  </a:moveTo>
                  <a:cubicBezTo>
                    <a:pt x="0" y="13636"/>
                    <a:pt x="2206" y="0"/>
                    <a:pt x="4853" y="0"/>
                  </a:cubicBezTo>
                  <a:lnTo>
                    <a:pt x="115147" y="0"/>
                  </a:lnTo>
                  <a:cubicBezTo>
                    <a:pt x="117794" y="0"/>
                    <a:pt x="120000" y="13636"/>
                    <a:pt x="120000" y="30000"/>
                  </a:cubicBez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8" name="Google Shape;2248;p53"/>
            <p:cNvSpPr txBox="1"/>
            <p:nvPr/>
          </p:nvSpPr>
          <p:spPr>
            <a:xfrm>
              <a:off x="142875" y="76200"/>
              <a:ext cx="23241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FFFFFF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QUESTION</a:t>
              </a:r>
              <a:endParaRPr b="1" sz="13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sp>
          <p:nvSpPr>
            <p:cNvPr id="2249" name="Google Shape;2249;p53"/>
            <p:cNvSpPr txBox="1"/>
            <p:nvPr/>
          </p:nvSpPr>
          <p:spPr>
            <a:xfrm>
              <a:off x="190500" y="571500"/>
              <a:ext cx="2229000" cy="14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FF9900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01</a:t>
              </a:r>
              <a:endParaRPr b="1" sz="2400">
                <a:solidFill>
                  <a:srgbClr val="FF9900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0" lvl="0" marL="0" rtl="0" algn="ctr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One question you improved</a:t>
              </a:r>
              <a:endParaRPr b="0" sz="16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2250" name="Google Shape;2250;p53"/>
          <p:cNvGrpSpPr/>
          <p:nvPr/>
        </p:nvGrpSpPr>
        <p:grpSpPr>
          <a:xfrm>
            <a:off x="3257550" y="2114550"/>
            <a:ext cx="2610000" cy="2238300"/>
            <a:chOff x="0" y="0"/>
            <a:chExt cx="2610000" cy="2238300"/>
          </a:xfrm>
        </p:grpSpPr>
        <p:sp>
          <p:nvSpPr>
            <p:cNvPr id="2251" name="Google Shape;2251;p53"/>
            <p:cNvSpPr/>
            <p:nvPr/>
          </p:nvSpPr>
          <p:spPr>
            <a:xfrm>
              <a:off x="0" y="0"/>
              <a:ext cx="2610000" cy="2238300"/>
            </a:xfrm>
            <a:prstGeom prst="roundRect">
              <a:avLst>
                <a:gd fmla="val 5106" name="adj"/>
              </a:avLst>
            </a:prstGeom>
            <a:solidFill>
              <a:srgbClr val="FFFFFF">
                <a:alpha val="90000"/>
              </a:srgbClr>
            </a:solidFill>
            <a:ln cap="flat" cmpd="sng" w="19050">
              <a:solidFill>
                <a:srgbClr val="58C1D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2" name="Google Shape;2252;p53"/>
            <p:cNvSpPr/>
            <p:nvPr/>
          </p:nvSpPr>
          <p:spPr>
            <a:xfrm>
              <a:off x="9525" y="9525"/>
              <a:ext cx="2590800" cy="419100"/>
            </a:xfrm>
            <a:custGeom>
              <a:rect b="b" l="l" r="r" t="t"/>
              <a:pathLst>
                <a:path extrusionOk="0" h="120000" w="120000">
                  <a:moveTo>
                    <a:pt x="0" y="30000"/>
                  </a:moveTo>
                  <a:cubicBezTo>
                    <a:pt x="0" y="13636"/>
                    <a:pt x="2206" y="0"/>
                    <a:pt x="4853" y="0"/>
                  </a:cubicBezTo>
                  <a:lnTo>
                    <a:pt x="115147" y="0"/>
                  </a:lnTo>
                  <a:cubicBezTo>
                    <a:pt x="117794" y="0"/>
                    <a:pt x="120000" y="13636"/>
                    <a:pt x="120000" y="30000"/>
                  </a:cubicBez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58C1D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3" name="Google Shape;2253;p53"/>
            <p:cNvSpPr txBox="1"/>
            <p:nvPr/>
          </p:nvSpPr>
          <p:spPr>
            <a:xfrm>
              <a:off x="142875" y="76200"/>
              <a:ext cx="23241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FFFFFF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TECHNOLOGY</a:t>
              </a:r>
              <a:endParaRPr b="1" sz="13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sp>
          <p:nvSpPr>
            <p:cNvPr id="2254" name="Google Shape;2254;p53"/>
            <p:cNvSpPr txBox="1"/>
            <p:nvPr/>
          </p:nvSpPr>
          <p:spPr>
            <a:xfrm>
              <a:off x="190500" y="571500"/>
              <a:ext cx="2229000" cy="14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FF9900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02</a:t>
              </a:r>
              <a:endParaRPr b="1" sz="2400">
                <a:solidFill>
                  <a:srgbClr val="FF9900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0" lvl="0" marL="0" rtl="0" algn="ctr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One technology-enhanced item you created</a:t>
              </a:r>
              <a:endParaRPr b="0" sz="16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2255" name="Google Shape;2255;p53"/>
          <p:cNvGrpSpPr/>
          <p:nvPr/>
        </p:nvGrpSpPr>
        <p:grpSpPr>
          <a:xfrm>
            <a:off x="6057900" y="2114550"/>
            <a:ext cx="2610000" cy="2238300"/>
            <a:chOff x="0" y="0"/>
            <a:chExt cx="2610000" cy="2238300"/>
          </a:xfrm>
        </p:grpSpPr>
        <p:sp>
          <p:nvSpPr>
            <p:cNvPr id="2256" name="Google Shape;2256;p53"/>
            <p:cNvSpPr/>
            <p:nvPr/>
          </p:nvSpPr>
          <p:spPr>
            <a:xfrm>
              <a:off x="0" y="0"/>
              <a:ext cx="2610000" cy="2238300"/>
            </a:xfrm>
            <a:prstGeom prst="roundRect">
              <a:avLst>
                <a:gd fmla="val 5106" name="adj"/>
              </a:avLst>
            </a:prstGeom>
            <a:solidFill>
              <a:srgbClr val="FFFFFF">
                <a:alpha val="90000"/>
              </a:srgbClr>
            </a:solidFill>
            <a:ln cap="flat" cmpd="sng" w="19050">
              <a:solidFill>
                <a:srgbClr val="0073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7" name="Google Shape;2257;p53"/>
            <p:cNvSpPr/>
            <p:nvPr/>
          </p:nvSpPr>
          <p:spPr>
            <a:xfrm>
              <a:off x="9525" y="9525"/>
              <a:ext cx="2590800" cy="419100"/>
            </a:xfrm>
            <a:custGeom>
              <a:rect b="b" l="l" r="r" t="t"/>
              <a:pathLst>
                <a:path extrusionOk="0" h="120000" w="120000">
                  <a:moveTo>
                    <a:pt x="0" y="30000"/>
                  </a:moveTo>
                  <a:cubicBezTo>
                    <a:pt x="0" y="13636"/>
                    <a:pt x="2206" y="0"/>
                    <a:pt x="4853" y="0"/>
                  </a:cubicBezTo>
                  <a:lnTo>
                    <a:pt x="115147" y="0"/>
                  </a:lnTo>
                  <a:cubicBezTo>
                    <a:pt x="117794" y="0"/>
                    <a:pt x="120000" y="13636"/>
                    <a:pt x="120000" y="30000"/>
                  </a:cubicBez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8" name="Google Shape;2258;p53"/>
            <p:cNvSpPr txBox="1"/>
            <p:nvPr/>
          </p:nvSpPr>
          <p:spPr>
            <a:xfrm>
              <a:off x="142875" y="76200"/>
              <a:ext cx="23241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FFFFFF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PROMPT</a:t>
              </a:r>
              <a:endParaRPr b="1" sz="13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sp>
          <p:nvSpPr>
            <p:cNvPr id="2259" name="Google Shape;2259;p53"/>
            <p:cNvSpPr txBox="1"/>
            <p:nvPr/>
          </p:nvSpPr>
          <p:spPr>
            <a:xfrm>
              <a:off x="190500" y="571500"/>
              <a:ext cx="2229000" cy="14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FF9900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03</a:t>
              </a:r>
              <a:endParaRPr b="1" sz="2400">
                <a:solidFill>
                  <a:srgbClr val="FF9900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0" lvl="0" marL="0" rtl="0" algn="ctr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" sz="16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One prompt that worked well</a:t>
              </a:r>
              <a:endParaRPr b="0" sz="16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3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4" name="Google Shape;2264;p54"/>
          <p:cNvGrpSpPr/>
          <p:nvPr/>
        </p:nvGrpSpPr>
        <p:grpSpPr>
          <a:xfrm>
            <a:off x="-9718" y="0"/>
            <a:ext cx="9163500" cy="5169300"/>
            <a:chOff x="-9718" y="0"/>
            <a:chExt cx="9163500" cy="5169300"/>
          </a:xfrm>
        </p:grpSpPr>
        <p:sp>
          <p:nvSpPr>
            <p:cNvPr id="2265" name="Google Shape;2265;p54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CDC2B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266" name="Google Shape;2266;p54"/>
            <p:cNvPicPr preferRelativeResize="0"/>
            <p:nvPr/>
          </p:nvPicPr>
          <p:blipFill rotWithShape="1">
            <a:blip r:embed="rId3">
              <a:alphaModFix/>
            </a:blip>
            <a:srcRect b="0" l="739" r="749" t="0"/>
            <a:stretch/>
          </p:blipFill>
          <p:spPr>
            <a:xfrm rot="5400000">
              <a:off x="1987382" y="-1997100"/>
              <a:ext cx="5169300" cy="916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67" name="Google Shape;2267;p54"/>
            <p:cNvSpPr/>
            <p:nvPr/>
          </p:nvSpPr>
          <p:spPr>
            <a:xfrm rot="5400000">
              <a:off x="-309960" y="4552474"/>
              <a:ext cx="751800" cy="63300"/>
            </a:xfrm>
            <a:custGeom>
              <a:rect b="b" l="l" r="r" t="t"/>
              <a:pathLst>
                <a:path extrusionOk="0" h="120000" w="120000">
                  <a:moveTo>
                    <a:pt x="96804" y="93323"/>
                  </a:moveTo>
                  <a:cubicBezTo>
                    <a:pt x="97075" y="93276"/>
                    <a:pt x="97335" y="94600"/>
                    <a:pt x="97522" y="97059"/>
                  </a:cubicBezTo>
                  <a:cubicBezTo>
                    <a:pt x="97714" y="99377"/>
                    <a:pt x="97822" y="102641"/>
                    <a:pt x="97813" y="106047"/>
                  </a:cubicBezTo>
                  <a:cubicBezTo>
                    <a:pt x="97818" y="109499"/>
                    <a:pt x="97710" y="112810"/>
                    <a:pt x="97522" y="115223"/>
                  </a:cubicBezTo>
                  <a:cubicBezTo>
                    <a:pt x="97335" y="117682"/>
                    <a:pt x="97075" y="119007"/>
                    <a:pt x="96804" y="118959"/>
                  </a:cubicBezTo>
                  <a:cubicBezTo>
                    <a:pt x="96536" y="119007"/>
                    <a:pt x="96277" y="117682"/>
                    <a:pt x="96089" y="115223"/>
                  </a:cubicBezTo>
                  <a:cubicBezTo>
                    <a:pt x="95898" y="112810"/>
                    <a:pt x="95794" y="109499"/>
                    <a:pt x="95794" y="106047"/>
                  </a:cubicBezTo>
                  <a:cubicBezTo>
                    <a:pt x="95790" y="102641"/>
                    <a:pt x="95898" y="99377"/>
                    <a:pt x="96089" y="97059"/>
                  </a:cubicBezTo>
                  <a:cubicBezTo>
                    <a:pt x="96277" y="94600"/>
                    <a:pt x="96536" y="93276"/>
                    <a:pt x="96804" y="93323"/>
                  </a:cubicBezTo>
                  <a:close/>
                  <a:moveTo>
                    <a:pt x="115322" y="14758"/>
                  </a:moveTo>
                  <a:cubicBezTo>
                    <a:pt x="114385" y="14616"/>
                    <a:pt x="113486" y="19488"/>
                    <a:pt x="112852" y="28143"/>
                  </a:cubicBezTo>
                  <a:cubicBezTo>
                    <a:pt x="112173" y="36657"/>
                    <a:pt x="111798" y="48246"/>
                    <a:pt x="111814" y="60307"/>
                  </a:cubicBezTo>
                  <a:cubicBezTo>
                    <a:pt x="111814" y="68301"/>
                    <a:pt x="111978" y="76153"/>
                    <a:pt x="112293" y="83106"/>
                  </a:cubicBezTo>
                  <a:cubicBezTo>
                    <a:pt x="112584" y="89964"/>
                    <a:pt x="113028" y="95688"/>
                    <a:pt x="113566" y="99519"/>
                  </a:cubicBezTo>
                  <a:cubicBezTo>
                    <a:pt x="114105" y="103256"/>
                    <a:pt x="114708" y="105242"/>
                    <a:pt x="115322" y="105148"/>
                  </a:cubicBezTo>
                  <a:cubicBezTo>
                    <a:pt x="115933" y="105195"/>
                    <a:pt x="116540" y="103256"/>
                    <a:pt x="117075" y="99519"/>
                  </a:cubicBezTo>
                  <a:cubicBezTo>
                    <a:pt x="117609" y="95593"/>
                    <a:pt x="118052" y="89917"/>
                    <a:pt x="118352" y="83106"/>
                  </a:cubicBezTo>
                  <a:cubicBezTo>
                    <a:pt x="118663" y="76153"/>
                    <a:pt x="118823" y="68254"/>
                    <a:pt x="118815" y="60307"/>
                  </a:cubicBezTo>
                  <a:cubicBezTo>
                    <a:pt x="118831" y="48246"/>
                    <a:pt x="118455" y="36657"/>
                    <a:pt x="117777" y="28143"/>
                  </a:cubicBezTo>
                  <a:cubicBezTo>
                    <a:pt x="117146" y="19488"/>
                    <a:pt x="116256" y="14616"/>
                    <a:pt x="115322" y="14758"/>
                  </a:cubicBezTo>
                  <a:close/>
                  <a:moveTo>
                    <a:pt x="18379" y="14568"/>
                  </a:moveTo>
                  <a:cubicBezTo>
                    <a:pt x="17756" y="14474"/>
                    <a:pt x="17146" y="16602"/>
                    <a:pt x="16611" y="20576"/>
                  </a:cubicBezTo>
                  <a:cubicBezTo>
                    <a:pt x="16068" y="24549"/>
                    <a:pt x="15621" y="30272"/>
                    <a:pt x="15318" y="37178"/>
                  </a:cubicBezTo>
                  <a:cubicBezTo>
                    <a:pt x="15002" y="44084"/>
                    <a:pt x="14831" y="51935"/>
                    <a:pt x="14827" y="59976"/>
                  </a:cubicBezTo>
                  <a:cubicBezTo>
                    <a:pt x="14831" y="67970"/>
                    <a:pt x="15002" y="75822"/>
                    <a:pt x="15318" y="82728"/>
                  </a:cubicBezTo>
                  <a:cubicBezTo>
                    <a:pt x="15625" y="89728"/>
                    <a:pt x="16076" y="95499"/>
                    <a:pt x="16623" y="99519"/>
                  </a:cubicBezTo>
                  <a:cubicBezTo>
                    <a:pt x="17154" y="103540"/>
                    <a:pt x="17760" y="105715"/>
                    <a:pt x="18379" y="105715"/>
                  </a:cubicBezTo>
                  <a:cubicBezTo>
                    <a:pt x="19002" y="105621"/>
                    <a:pt x="19616" y="103587"/>
                    <a:pt x="20159" y="99708"/>
                  </a:cubicBezTo>
                  <a:cubicBezTo>
                    <a:pt x="20706" y="95877"/>
                    <a:pt x="21157" y="90248"/>
                    <a:pt x="21464" y="83437"/>
                  </a:cubicBezTo>
                  <a:cubicBezTo>
                    <a:pt x="21775" y="76389"/>
                    <a:pt x="21935" y="68396"/>
                    <a:pt x="21927" y="60307"/>
                  </a:cubicBezTo>
                  <a:cubicBezTo>
                    <a:pt x="21947" y="48104"/>
                    <a:pt x="21580" y="36374"/>
                    <a:pt x="20901" y="27623"/>
                  </a:cubicBezTo>
                  <a:cubicBezTo>
                    <a:pt x="20255" y="19251"/>
                    <a:pt x="19365" y="14568"/>
                    <a:pt x="18435" y="14568"/>
                  </a:cubicBezTo>
                  <a:close/>
                  <a:moveTo>
                    <a:pt x="29809" y="14379"/>
                  </a:moveTo>
                  <a:cubicBezTo>
                    <a:pt x="28975" y="14190"/>
                    <a:pt x="28165" y="18021"/>
                    <a:pt x="27550" y="25164"/>
                  </a:cubicBezTo>
                  <a:cubicBezTo>
                    <a:pt x="27032" y="31502"/>
                    <a:pt x="26664" y="39590"/>
                    <a:pt x="26501" y="48482"/>
                  </a:cubicBezTo>
                  <a:lnTo>
                    <a:pt x="33178" y="48482"/>
                  </a:lnTo>
                  <a:cubicBezTo>
                    <a:pt x="33062" y="41766"/>
                    <a:pt x="32831" y="35428"/>
                    <a:pt x="32503" y="29941"/>
                  </a:cubicBezTo>
                  <a:cubicBezTo>
                    <a:pt x="32192" y="25069"/>
                    <a:pt x="31793" y="21190"/>
                    <a:pt x="31338" y="18636"/>
                  </a:cubicBezTo>
                  <a:cubicBezTo>
                    <a:pt x="30859" y="15798"/>
                    <a:pt x="30336" y="14379"/>
                    <a:pt x="29809" y="14379"/>
                  </a:cubicBezTo>
                  <a:close/>
                  <a:moveTo>
                    <a:pt x="88347" y="14048"/>
                  </a:moveTo>
                  <a:cubicBezTo>
                    <a:pt x="87724" y="13954"/>
                    <a:pt x="87113" y="16035"/>
                    <a:pt x="86579" y="20055"/>
                  </a:cubicBezTo>
                  <a:cubicBezTo>
                    <a:pt x="86036" y="23981"/>
                    <a:pt x="85589" y="29752"/>
                    <a:pt x="85289" y="36657"/>
                  </a:cubicBezTo>
                  <a:cubicBezTo>
                    <a:pt x="84970" y="43563"/>
                    <a:pt x="84803" y="51415"/>
                    <a:pt x="84799" y="59409"/>
                  </a:cubicBezTo>
                  <a:cubicBezTo>
                    <a:pt x="84803" y="67402"/>
                    <a:pt x="84970" y="75302"/>
                    <a:pt x="85289" y="82207"/>
                  </a:cubicBezTo>
                  <a:cubicBezTo>
                    <a:pt x="85597" y="89208"/>
                    <a:pt x="86048" y="94978"/>
                    <a:pt x="86595" y="98999"/>
                  </a:cubicBezTo>
                  <a:cubicBezTo>
                    <a:pt x="87121" y="103019"/>
                    <a:pt x="87728" y="105148"/>
                    <a:pt x="88347" y="105148"/>
                  </a:cubicBezTo>
                  <a:cubicBezTo>
                    <a:pt x="88969" y="105100"/>
                    <a:pt x="89584" y="103066"/>
                    <a:pt x="90127" y="99141"/>
                  </a:cubicBezTo>
                  <a:cubicBezTo>
                    <a:pt x="90670" y="95309"/>
                    <a:pt x="91121" y="89681"/>
                    <a:pt x="91432" y="82917"/>
                  </a:cubicBezTo>
                  <a:cubicBezTo>
                    <a:pt x="91747" y="75869"/>
                    <a:pt x="91907" y="67875"/>
                    <a:pt x="91895" y="59787"/>
                  </a:cubicBezTo>
                  <a:cubicBezTo>
                    <a:pt x="91919" y="47584"/>
                    <a:pt x="91548" y="35853"/>
                    <a:pt x="90873" y="27103"/>
                  </a:cubicBezTo>
                  <a:cubicBezTo>
                    <a:pt x="90203" y="18731"/>
                    <a:pt x="89289" y="14190"/>
                    <a:pt x="88347" y="14568"/>
                  </a:cubicBezTo>
                  <a:close/>
                  <a:moveTo>
                    <a:pt x="63279" y="14048"/>
                  </a:moveTo>
                  <a:cubicBezTo>
                    <a:pt x="62652" y="13954"/>
                    <a:pt x="62037" y="16035"/>
                    <a:pt x="61499" y="20055"/>
                  </a:cubicBezTo>
                  <a:cubicBezTo>
                    <a:pt x="60956" y="23981"/>
                    <a:pt x="60509" y="29752"/>
                    <a:pt x="60205" y="36657"/>
                  </a:cubicBezTo>
                  <a:cubicBezTo>
                    <a:pt x="59894" y="43563"/>
                    <a:pt x="59731" y="51462"/>
                    <a:pt x="59731" y="59409"/>
                  </a:cubicBezTo>
                  <a:cubicBezTo>
                    <a:pt x="59731" y="67402"/>
                    <a:pt x="59894" y="75254"/>
                    <a:pt x="60205" y="82207"/>
                  </a:cubicBezTo>
                  <a:cubicBezTo>
                    <a:pt x="60513" y="89160"/>
                    <a:pt x="60964" y="94978"/>
                    <a:pt x="61511" y="98999"/>
                  </a:cubicBezTo>
                  <a:cubicBezTo>
                    <a:pt x="62041" y="103019"/>
                    <a:pt x="62648" y="105148"/>
                    <a:pt x="63267" y="105148"/>
                  </a:cubicBezTo>
                  <a:cubicBezTo>
                    <a:pt x="63897" y="105100"/>
                    <a:pt x="64512" y="103019"/>
                    <a:pt x="65063" y="99141"/>
                  </a:cubicBezTo>
                  <a:cubicBezTo>
                    <a:pt x="65601" y="95357"/>
                    <a:pt x="66049" y="89728"/>
                    <a:pt x="66352" y="82917"/>
                  </a:cubicBezTo>
                  <a:cubicBezTo>
                    <a:pt x="66667" y="75869"/>
                    <a:pt x="66823" y="67875"/>
                    <a:pt x="66815" y="59787"/>
                  </a:cubicBezTo>
                  <a:cubicBezTo>
                    <a:pt x="66835" y="47584"/>
                    <a:pt x="66468" y="35806"/>
                    <a:pt x="65789" y="27103"/>
                  </a:cubicBezTo>
                  <a:cubicBezTo>
                    <a:pt x="65115" y="18589"/>
                    <a:pt x="64181" y="14001"/>
                    <a:pt x="63223" y="14568"/>
                  </a:cubicBezTo>
                  <a:close/>
                  <a:moveTo>
                    <a:pt x="10564" y="3453"/>
                  </a:moveTo>
                  <a:lnTo>
                    <a:pt x="11758" y="3453"/>
                  </a:lnTo>
                  <a:lnTo>
                    <a:pt x="11758" y="116121"/>
                  </a:lnTo>
                  <a:lnTo>
                    <a:pt x="10604" y="116121"/>
                  </a:lnTo>
                  <a:close/>
                  <a:moveTo>
                    <a:pt x="80492" y="2933"/>
                  </a:moveTo>
                  <a:lnTo>
                    <a:pt x="81642" y="2933"/>
                  </a:lnTo>
                  <a:lnTo>
                    <a:pt x="81642" y="115601"/>
                  </a:lnTo>
                  <a:lnTo>
                    <a:pt x="80492" y="115601"/>
                  </a:lnTo>
                  <a:close/>
                  <a:moveTo>
                    <a:pt x="29797" y="946"/>
                  </a:moveTo>
                  <a:cubicBezTo>
                    <a:pt x="31218" y="331"/>
                    <a:pt x="32579" y="8420"/>
                    <a:pt x="33441" y="22704"/>
                  </a:cubicBezTo>
                  <a:cubicBezTo>
                    <a:pt x="34116" y="33725"/>
                    <a:pt x="34467" y="47300"/>
                    <a:pt x="34439" y="61206"/>
                  </a:cubicBezTo>
                  <a:lnTo>
                    <a:pt x="26389" y="61206"/>
                  </a:lnTo>
                  <a:cubicBezTo>
                    <a:pt x="26373" y="73126"/>
                    <a:pt x="26732" y="84667"/>
                    <a:pt x="27383" y="93323"/>
                  </a:cubicBezTo>
                  <a:cubicBezTo>
                    <a:pt x="27997" y="101648"/>
                    <a:pt x="28864" y="106283"/>
                    <a:pt x="29770" y="106047"/>
                  </a:cubicBezTo>
                  <a:cubicBezTo>
                    <a:pt x="30217" y="106047"/>
                    <a:pt x="30663" y="105006"/>
                    <a:pt x="31087" y="103066"/>
                  </a:cubicBezTo>
                  <a:cubicBezTo>
                    <a:pt x="31486" y="101175"/>
                    <a:pt x="31861" y="98478"/>
                    <a:pt x="32196" y="95120"/>
                  </a:cubicBezTo>
                  <a:cubicBezTo>
                    <a:pt x="32583" y="90248"/>
                    <a:pt x="32914" y="84714"/>
                    <a:pt x="33178" y="78660"/>
                  </a:cubicBezTo>
                  <a:lnTo>
                    <a:pt x="34144" y="85187"/>
                  </a:lnTo>
                  <a:cubicBezTo>
                    <a:pt x="33868" y="92282"/>
                    <a:pt x="33493" y="98668"/>
                    <a:pt x="33034" y="104107"/>
                  </a:cubicBezTo>
                  <a:cubicBezTo>
                    <a:pt x="32627" y="108884"/>
                    <a:pt x="32152" y="112668"/>
                    <a:pt x="31633" y="115223"/>
                  </a:cubicBezTo>
                  <a:cubicBezTo>
                    <a:pt x="31067" y="117824"/>
                    <a:pt x="30468" y="119054"/>
                    <a:pt x="29865" y="118959"/>
                  </a:cubicBezTo>
                  <a:cubicBezTo>
                    <a:pt x="28568" y="120000"/>
                    <a:pt x="27307" y="113520"/>
                    <a:pt x="26445" y="101269"/>
                  </a:cubicBezTo>
                  <a:cubicBezTo>
                    <a:pt x="25643" y="90106"/>
                    <a:pt x="25200" y="75538"/>
                    <a:pt x="25208" y="60497"/>
                  </a:cubicBezTo>
                  <a:cubicBezTo>
                    <a:pt x="25200" y="46638"/>
                    <a:pt x="25567" y="33205"/>
                    <a:pt x="26245" y="22326"/>
                  </a:cubicBezTo>
                  <a:cubicBezTo>
                    <a:pt x="27075" y="8278"/>
                    <a:pt x="28405" y="284"/>
                    <a:pt x="29797" y="946"/>
                  </a:cubicBezTo>
                  <a:close/>
                  <a:moveTo>
                    <a:pt x="115322" y="615"/>
                  </a:moveTo>
                  <a:cubicBezTo>
                    <a:pt x="116627" y="189"/>
                    <a:pt x="117881" y="7048"/>
                    <a:pt x="118743" y="19346"/>
                  </a:cubicBezTo>
                  <a:cubicBezTo>
                    <a:pt x="119557" y="30414"/>
                    <a:pt x="120000" y="45030"/>
                    <a:pt x="119980" y="60118"/>
                  </a:cubicBezTo>
                  <a:cubicBezTo>
                    <a:pt x="119992" y="75491"/>
                    <a:pt x="119525" y="90248"/>
                    <a:pt x="118675" y="101269"/>
                  </a:cubicBezTo>
                  <a:cubicBezTo>
                    <a:pt x="117813" y="113047"/>
                    <a:pt x="116592" y="119480"/>
                    <a:pt x="115322" y="118959"/>
                  </a:cubicBezTo>
                  <a:cubicBezTo>
                    <a:pt x="114049" y="119527"/>
                    <a:pt x="112820" y="113047"/>
                    <a:pt x="111954" y="101269"/>
                  </a:cubicBezTo>
                  <a:cubicBezTo>
                    <a:pt x="111108" y="90248"/>
                    <a:pt x="110637" y="75491"/>
                    <a:pt x="110649" y="60118"/>
                  </a:cubicBezTo>
                  <a:cubicBezTo>
                    <a:pt x="110637" y="45124"/>
                    <a:pt x="111076" y="30603"/>
                    <a:pt x="111886" y="19488"/>
                  </a:cubicBezTo>
                  <a:cubicBezTo>
                    <a:pt x="112756" y="7142"/>
                    <a:pt x="114013" y="237"/>
                    <a:pt x="115322" y="615"/>
                  </a:cubicBezTo>
                  <a:close/>
                  <a:moveTo>
                    <a:pt x="104830" y="615"/>
                  </a:moveTo>
                  <a:cubicBezTo>
                    <a:pt x="105409" y="568"/>
                    <a:pt x="105987" y="1703"/>
                    <a:pt x="106542" y="3973"/>
                  </a:cubicBezTo>
                  <a:cubicBezTo>
                    <a:pt x="107045" y="5960"/>
                    <a:pt x="107520" y="8987"/>
                    <a:pt x="107943" y="12960"/>
                  </a:cubicBezTo>
                  <a:cubicBezTo>
                    <a:pt x="108326" y="16791"/>
                    <a:pt x="108645" y="21569"/>
                    <a:pt x="108885" y="26914"/>
                  </a:cubicBezTo>
                  <a:lnTo>
                    <a:pt x="107971" y="34009"/>
                  </a:lnTo>
                  <a:cubicBezTo>
                    <a:pt x="107225" y="21048"/>
                    <a:pt x="106015" y="13670"/>
                    <a:pt x="104746" y="14190"/>
                  </a:cubicBezTo>
                  <a:cubicBezTo>
                    <a:pt x="103732" y="13859"/>
                    <a:pt x="102750" y="18589"/>
                    <a:pt x="102024" y="27481"/>
                  </a:cubicBezTo>
                  <a:cubicBezTo>
                    <a:pt x="101322" y="35806"/>
                    <a:pt x="100931" y="47442"/>
                    <a:pt x="100943" y="59598"/>
                  </a:cubicBezTo>
                  <a:cubicBezTo>
                    <a:pt x="100943" y="67733"/>
                    <a:pt x="101114" y="75727"/>
                    <a:pt x="101449" y="82728"/>
                  </a:cubicBezTo>
                  <a:cubicBezTo>
                    <a:pt x="101773" y="90201"/>
                    <a:pt x="102260" y="96350"/>
                    <a:pt x="102850" y="100418"/>
                  </a:cubicBezTo>
                  <a:cubicBezTo>
                    <a:pt x="103445" y="104391"/>
                    <a:pt x="104112" y="106472"/>
                    <a:pt x="104786" y="106425"/>
                  </a:cubicBezTo>
                  <a:cubicBezTo>
                    <a:pt x="106051" y="106661"/>
                    <a:pt x="107248" y="99283"/>
                    <a:pt x="108015" y="86606"/>
                  </a:cubicBezTo>
                  <a:lnTo>
                    <a:pt x="108925" y="94032"/>
                  </a:lnTo>
                  <a:cubicBezTo>
                    <a:pt x="108494" y="102168"/>
                    <a:pt x="107899" y="108695"/>
                    <a:pt x="107201" y="112952"/>
                  </a:cubicBezTo>
                  <a:cubicBezTo>
                    <a:pt x="106430" y="117493"/>
                    <a:pt x="105584" y="119811"/>
                    <a:pt x="104730" y="119669"/>
                  </a:cubicBezTo>
                  <a:cubicBezTo>
                    <a:pt x="103421" y="119953"/>
                    <a:pt x="102156" y="113567"/>
                    <a:pt x="101226" y="101979"/>
                  </a:cubicBezTo>
                  <a:cubicBezTo>
                    <a:pt x="100308" y="91336"/>
                    <a:pt x="99797" y="76342"/>
                    <a:pt x="99821" y="60638"/>
                  </a:cubicBezTo>
                  <a:cubicBezTo>
                    <a:pt x="99821" y="49996"/>
                    <a:pt x="100048" y="39495"/>
                    <a:pt x="100480" y="30272"/>
                  </a:cubicBezTo>
                  <a:cubicBezTo>
                    <a:pt x="100907" y="21001"/>
                    <a:pt x="101525" y="13433"/>
                    <a:pt x="102276" y="8372"/>
                  </a:cubicBezTo>
                  <a:cubicBezTo>
                    <a:pt x="103062" y="3169"/>
                    <a:pt x="103940" y="473"/>
                    <a:pt x="104830" y="615"/>
                  </a:cubicBezTo>
                  <a:close/>
                  <a:moveTo>
                    <a:pt x="38646" y="284"/>
                  </a:moveTo>
                  <a:cubicBezTo>
                    <a:pt x="39584" y="1277"/>
                    <a:pt x="40454" y="6859"/>
                    <a:pt x="41072" y="15798"/>
                  </a:cubicBezTo>
                  <a:lnTo>
                    <a:pt x="40346" y="25353"/>
                  </a:lnTo>
                  <a:cubicBezTo>
                    <a:pt x="39879" y="18825"/>
                    <a:pt x="39232" y="14805"/>
                    <a:pt x="38534" y="14190"/>
                  </a:cubicBezTo>
                  <a:cubicBezTo>
                    <a:pt x="38179" y="14143"/>
                    <a:pt x="37831" y="15798"/>
                    <a:pt x="37568" y="18825"/>
                  </a:cubicBezTo>
                  <a:cubicBezTo>
                    <a:pt x="37321" y="21522"/>
                    <a:pt x="37177" y="25447"/>
                    <a:pt x="37173" y="29562"/>
                  </a:cubicBezTo>
                  <a:cubicBezTo>
                    <a:pt x="37185" y="33441"/>
                    <a:pt x="37301" y="37178"/>
                    <a:pt x="37496" y="40158"/>
                  </a:cubicBezTo>
                  <a:cubicBezTo>
                    <a:pt x="37907" y="45124"/>
                    <a:pt x="38382" y="49145"/>
                    <a:pt x="38901" y="52030"/>
                  </a:cubicBezTo>
                  <a:cubicBezTo>
                    <a:pt x="39564" y="55814"/>
                    <a:pt x="40162" y="61301"/>
                    <a:pt x="40653" y="68065"/>
                  </a:cubicBezTo>
                  <a:cubicBezTo>
                    <a:pt x="40945" y="73220"/>
                    <a:pt x="41100" y="79417"/>
                    <a:pt x="41100" y="85755"/>
                  </a:cubicBezTo>
                  <a:cubicBezTo>
                    <a:pt x="41108" y="94553"/>
                    <a:pt x="40829" y="103066"/>
                    <a:pt x="40330" y="109216"/>
                  </a:cubicBezTo>
                  <a:cubicBezTo>
                    <a:pt x="39815" y="115554"/>
                    <a:pt x="39117" y="119007"/>
                    <a:pt x="38394" y="118770"/>
                  </a:cubicBezTo>
                  <a:cubicBezTo>
                    <a:pt x="37879" y="118770"/>
                    <a:pt x="37373" y="117304"/>
                    <a:pt x="36910" y="114513"/>
                  </a:cubicBezTo>
                  <a:cubicBezTo>
                    <a:pt x="36455" y="111817"/>
                    <a:pt x="36056" y="107844"/>
                    <a:pt x="35744" y="102877"/>
                  </a:cubicBezTo>
                  <a:lnTo>
                    <a:pt x="36474" y="92471"/>
                  </a:lnTo>
                  <a:cubicBezTo>
                    <a:pt x="36914" y="99945"/>
                    <a:pt x="37600" y="104533"/>
                    <a:pt x="38338" y="105006"/>
                  </a:cubicBezTo>
                  <a:cubicBezTo>
                    <a:pt x="38773" y="105148"/>
                    <a:pt x="39192" y="103209"/>
                    <a:pt x="39516" y="99519"/>
                  </a:cubicBezTo>
                  <a:cubicBezTo>
                    <a:pt x="39823" y="96208"/>
                    <a:pt x="40003" y="91383"/>
                    <a:pt x="40007" y="86275"/>
                  </a:cubicBezTo>
                  <a:cubicBezTo>
                    <a:pt x="40007" y="82207"/>
                    <a:pt x="39891" y="78281"/>
                    <a:pt x="39683" y="75160"/>
                  </a:cubicBezTo>
                  <a:cubicBezTo>
                    <a:pt x="39272" y="70240"/>
                    <a:pt x="38797" y="66173"/>
                    <a:pt x="38282" y="63145"/>
                  </a:cubicBezTo>
                  <a:cubicBezTo>
                    <a:pt x="37648" y="59598"/>
                    <a:pt x="37081" y="54395"/>
                    <a:pt x="36626" y="47773"/>
                  </a:cubicBezTo>
                  <a:cubicBezTo>
                    <a:pt x="36331" y="42665"/>
                    <a:pt x="36179" y="36421"/>
                    <a:pt x="36191" y="30130"/>
                  </a:cubicBezTo>
                  <a:cubicBezTo>
                    <a:pt x="36175" y="22042"/>
                    <a:pt x="36431" y="14285"/>
                    <a:pt x="36894" y="8751"/>
                  </a:cubicBezTo>
                  <a:cubicBezTo>
                    <a:pt x="37364" y="3075"/>
                    <a:pt x="37995" y="0"/>
                    <a:pt x="38646" y="284"/>
                  </a:cubicBezTo>
                  <a:close/>
                  <a:moveTo>
                    <a:pt x="2917" y="284"/>
                  </a:moveTo>
                  <a:cubicBezTo>
                    <a:pt x="3851" y="1372"/>
                    <a:pt x="4713" y="6906"/>
                    <a:pt x="5332" y="15798"/>
                  </a:cubicBezTo>
                  <a:lnTo>
                    <a:pt x="4590" y="25353"/>
                  </a:lnTo>
                  <a:cubicBezTo>
                    <a:pt x="4127" y="18825"/>
                    <a:pt x="3484" y="14852"/>
                    <a:pt x="2794" y="14190"/>
                  </a:cubicBezTo>
                  <a:cubicBezTo>
                    <a:pt x="2435" y="14143"/>
                    <a:pt x="2087" y="15798"/>
                    <a:pt x="1824" y="18825"/>
                  </a:cubicBezTo>
                  <a:cubicBezTo>
                    <a:pt x="1576" y="21522"/>
                    <a:pt x="1433" y="25447"/>
                    <a:pt x="1433" y="29562"/>
                  </a:cubicBezTo>
                  <a:cubicBezTo>
                    <a:pt x="1445" y="33441"/>
                    <a:pt x="1557" y="37178"/>
                    <a:pt x="1756" y="40158"/>
                  </a:cubicBezTo>
                  <a:cubicBezTo>
                    <a:pt x="2163" y="45124"/>
                    <a:pt x="2638" y="49145"/>
                    <a:pt x="3157" y="52030"/>
                  </a:cubicBezTo>
                  <a:cubicBezTo>
                    <a:pt x="3819" y="55814"/>
                    <a:pt x="4410" y="61253"/>
                    <a:pt x="4897" y="68065"/>
                  </a:cubicBezTo>
                  <a:cubicBezTo>
                    <a:pt x="5200" y="73173"/>
                    <a:pt x="5360" y="79369"/>
                    <a:pt x="5360" y="85755"/>
                  </a:cubicBezTo>
                  <a:cubicBezTo>
                    <a:pt x="5368" y="94600"/>
                    <a:pt x="5085" y="103114"/>
                    <a:pt x="4574" y="109216"/>
                  </a:cubicBezTo>
                  <a:cubicBezTo>
                    <a:pt x="4063" y="115601"/>
                    <a:pt x="3372" y="119054"/>
                    <a:pt x="2654" y="118770"/>
                  </a:cubicBezTo>
                  <a:cubicBezTo>
                    <a:pt x="2139" y="118770"/>
                    <a:pt x="1628" y="117304"/>
                    <a:pt x="1165" y="114513"/>
                  </a:cubicBezTo>
                  <a:cubicBezTo>
                    <a:pt x="710" y="111817"/>
                    <a:pt x="315" y="107844"/>
                    <a:pt x="0" y="102877"/>
                  </a:cubicBezTo>
                  <a:lnTo>
                    <a:pt x="730" y="92471"/>
                  </a:lnTo>
                  <a:cubicBezTo>
                    <a:pt x="1173" y="99945"/>
                    <a:pt x="1856" y="104533"/>
                    <a:pt x="2598" y="105006"/>
                  </a:cubicBezTo>
                  <a:cubicBezTo>
                    <a:pt x="3029" y="105148"/>
                    <a:pt x="3452" y="103209"/>
                    <a:pt x="3776" y="99519"/>
                  </a:cubicBezTo>
                  <a:cubicBezTo>
                    <a:pt x="4083" y="96208"/>
                    <a:pt x="4262" y="91383"/>
                    <a:pt x="4266" y="86275"/>
                  </a:cubicBezTo>
                  <a:cubicBezTo>
                    <a:pt x="4262" y="82207"/>
                    <a:pt x="4151" y="78281"/>
                    <a:pt x="3943" y="75160"/>
                  </a:cubicBezTo>
                  <a:close/>
                </a:path>
              </a:pathLst>
            </a:custGeom>
            <a:solidFill>
              <a:srgbClr val="02132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68" name="Google Shape;2268;p54"/>
          <p:cNvGrpSpPr/>
          <p:nvPr/>
        </p:nvGrpSpPr>
        <p:grpSpPr>
          <a:xfrm>
            <a:off x="-4754806" y="3549767"/>
            <a:ext cx="5567012" cy="3150570"/>
            <a:chOff x="4781109" y="4501022"/>
            <a:chExt cx="8247425" cy="4659917"/>
          </a:xfrm>
        </p:grpSpPr>
        <p:sp>
          <p:nvSpPr>
            <p:cNvPr id="2269" name="Google Shape;2269;p54"/>
            <p:cNvSpPr/>
            <p:nvPr/>
          </p:nvSpPr>
          <p:spPr>
            <a:xfrm>
              <a:off x="10438634" y="4501022"/>
              <a:ext cx="2589900" cy="23571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cubicBezTo>
                    <a:pt x="26867" y="0"/>
                    <a:pt x="0" y="29518"/>
                    <a:pt x="0" y="65925"/>
                  </a:cubicBezTo>
                  <a:lnTo>
                    <a:pt x="0" y="120000"/>
                  </a:lnTo>
                  <a:lnTo>
                    <a:pt x="30464" y="120000"/>
                  </a:lnTo>
                  <a:lnTo>
                    <a:pt x="30464" y="67085"/>
                  </a:lnTo>
                  <a:cubicBezTo>
                    <a:pt x="30464" y="48642"/>
                    <a:pt x="44065" y="33688"/>
                    <a:pt x="60848" y="33688"/>
                  </a:cubicBezTo>
                  <a:cubicBezTo>
                    <a:pt x="77635" y="33688"/>
                    <a:pt x="91243" y="48642"/>
                    <a:pt x="91243" y="67085"/>
                  </a:cubicBezTo>
                  <a:lnTo>
                    <a:pt x="91243" y="120000"/>
                  </a:lnTo>
                  <a:lnTo>
                    <a:pt x="120000" y="120000"/>
                  </a:lnTo>
                  <a:lnTo>
                    <a:pt x="120000" y="65925"/>
                  </a:lnTo>
                  <a:cubicBezTo>
                    <a:pt x="120000" y="29518"/>
                    <a:pt x="93134" y="0"/>
                    <a:pt x="60000" y="0"/>
                  </a:cubicBezTo>
                  <a:close/>
                </a:path>
              </a:pathLst>
            </a:cu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270" name="Google Shape;2270;p54"/>
            <p:cNvPicPr preferRelativeResize="0"/>
            <p:nvPr/>
          </p:nvPicPr>
          <p:blipFill rotWithShape="1">
            <a:blip r:embed="rId3">
              <a:alphaModFix/>
            </a:blip>
            <a:srcRect b="-40910" l="51919" r="-50587" t="40910"/>
            <a:stretch/>
          </p:blipFill>
          <p:spPr>
            <a:xfrm rot="5400000">
              <a:off x="6574809" y="2707339"/>
              <a:ext cx="4659900" cy="8247300"/>
            </a:xfrm>
            <a:custGeom>
              <a:rect b="b" l="l" r="r" t="t"/>
              <a:pathLst>
                <a:path extrusionOk="0" h="120000" w="120000">
                  <a:moveTo>
                    <a:pt x="0" y="18841"/>
                  </a:moveTo>
                  <a:cubicBezTo>
                    <a:pt x="0" y="8436"/>
                    <a:pt x="14930" y="0"/>
                    <a:pt x="33345" y="0"/>
                  </a:cubicBezTo>
                  <a:lnTo>
                    <a:pt x="60696" y="0"/>
                  </a:lnTo>
                  <a:lnTo>
                    <a:pt x="60696" y="9030"/>
                  </a:lnTo>
                  <a:lnTo>
                    <a:pt x="33932" y="9030"/>
                  </a:lnTo>
                  <a:cubicBezTo>
                    <a:pt x="24604" y="9030"/>
                    <a:pt x="17039" y="13303"/>
                    <a:pt x="17039" y="18575"/>
                  </a:cubicBezTo>
                  <a:cubicBezTo>
                    <a:pt x="17039" y="23845"/>
                    <a:pt x="24604" y="28115"/>
                    <a:pt x="33932" y="28115"/>
                  </a:cubicBezTo>
                  <a:lnTo>
                    <a:pt x="60696" y="28115"/>
                  </a:lnTo>
                  <a:lnTo>
                    <a:pt x="60696" y="37682"/>
                  </a:lnTo>
                  <a:lnTo>
                    <a:pt x="33345" y="37682"/>
                  </a:lnTo>
                  <a:cubicBezTo>
                    <a:pt x="14930" y="37682"/>
                    <a:pt x="0" y="29245"/>
                    <a:pt x="0" y="18841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2271" name="Google Shape;2271;p54"/>
          <p:cNvSpPr/>
          <p:nvPr/>
        </p:nvSpPr>
        <p:spPr>
          <a:xfrm>
            <a:off x="0" y="1714500"/>
            <a:ext cx="9144000" cy="1714500"/>
          </a:xfrm>
          <a:prstGeom prst="rect">
            <a:avLst/>
          </a:prstGeom>
          <a:solidFill>
            <a:srgbClr val="58C1DD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72" name="Google Shape;2272;p54"/>
          <p:cNvGrpSpPr/>
          <p:nvPr/>
        </p:nvGrpSpPr>
        <p:grpSpPr>
          <a:xfrm>
            <a:off x="3979964" y="2826676"/>
            <a:ext cx="2047107" cy="2021057"/>
            <a:chOff x="3161222" y="1970079"/>
            <a:chExt cx="1395628" cy="1377868"/>
          </a:xfrm>
        </p:grpSpPr>
        <p:sp>
          <p:nvSpPr>
            <p:cNvPr id="2273" name="Google Shape;2273;p54"/>
            <p:cNvSpPr/>
            <p:nvPr/>
          </p:nvSpPr>
          <p:spPr>
            <a:xfrm>
              <a:off x="449370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77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4" name="Google Shape;2274;p54"/>
            <p:cNvSpPr/>
            <p:nvPr/>
          </p:nvSpPr>
          <p:spPr>
            <a:xfrm>
              <a:off x="4271624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5" name="Google Shape;2275;p54"/>
            <p:cNvSpPr/>
            <p:nvPr/>
          </p:nvSpPr>
          <p:spPr>
            <a:xfrm>
              <a:off x="404955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6" name="Google Shape;2276;p54"/>
            <p:cNvSpPr/>
            <p:nvPr/>
          </p:nvSpPr>
          <p:spPr>
            <a:xfrm>
              <a:off x="3827451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7" name="Google Shape;2277;p54"/>
            <p:cNvSpPr/>
            <p:nvPr/>
          </p:nvSpPr>
          <p:spPr>
            <a:xfrm>
              <a:off x="3605376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8" name="Google Shape;2278;p54"/>
            <p:cNvSpPr/>
            <p:nvPr/>
          </p:nvSpPr>
          <p:spPr>
            <a:xfrm>
              <a:off x="338330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9" name="Google Shape;2279;p54"/>
            <p:cNvSpPr/>
            <p:nvPr/>
          </p:nvSpPr>
          <p:spPr>
            <a:xfrm>
              <a:off x="316122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0" name="Google Shape;2280;p54"/>
            <p:cNvSpPr/>
            <p:nvPr/>
          </p:nvSpPr>
          <p:spPr>
            <a:xfrm>
              <a:off x="3162102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21"/>
                    <a:pt x="0" y="60000"/>
                  </a:cubicBezTo>
                  <a:cubicBezTo>
                    <a:pt x="0" y="26879"/>
                    <a:pt x="26866" y="0"/>
                    <a:pt x="60028" y="0"/>
                  </a:cubicBezTo>
                  <a:cubicBezTo>
                    <a:pt x="93133" y="0"/>
                    <a:pt x="120000" y="26879"/>
                    <a:pt x="120000" y="60000"/>
                  </a:cubicBezTo>
                  <a:cubicBezTo>
                    <a:pt x="120000" y="93121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1" name="Google Shape;2281;p54"/>
            <p:cNvSpPr/>
            <p:nvPr/>
          </p:nvSpPr>
          <p:spPr>
            <a:xfrm>
              <a:off x="3162102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2" name="Google Shape;2282;p54"/>
            <p:cNvSpPr/>
            <p:nvPr/>
          </p:nvSpPr>
          <p:spPr>
            <a:xfrm>
              <a:off x="3162102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3" name="Google Shape;2283;p54"/>
            <p:cNvSpPr/>
            <p:nvPr/>
          </p:nvSpPr>
          <p:spPr>
            <a:xfrm>
              <a:off x="3162102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60028" y="0"/>
                  </a:cubicBezTo>
                  <a:cubicBezTo>
                    <a:pt x="93133" y="0"/>
                    <a:pt x="120000" y="26867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4" name="Google Shape;2284;p54"/>
            <p:cNvSpPr/>
            <p:nvPr/>
          </p:nvSpPr>
          <p:spPr>
            <a:xfrm>
              <a:off x="3162102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19996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5" name="Google Shape;2285;p54"/>
            <p:cNvSpPr/>
            <p:nvPr/>
          </p:nvSpPr>
          <p:spPr>
            <a:xfrm>
              <a:off x="3162102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7"/>
                    <a:pt x="26866" y="0"/>
                    <a:pt x="60028" y="0"/>
                  </a:cubicBezTo>
                  <a:cubicBezTo>
                    <a:pt x="93133" y="0"/>
                    <a:pt x="120000" y="26867"/>
                    <a:pt x="120000" y="60028"/>
                  </a:cubicBezTo>
                  <a:cubicBezTo>
                    <a:pt x="120000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6" name="Google Shape;2286;p54"/>
            <p:cNvSpPr/>
            <p:nvPr/>
          </p:nvSpPr>
          <p:spPr>
            <a:xfrm>
              <a:off x="338567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21"/>
                    <a:pt x="0" y="60000"/>
                  </a:cubicBezTo>
                  <a:cubicBezTo>
                    <a:pt x="0" y="26879"/>
                    <a:pt x="26879" y="0"/>
                    <a:pt x="60000" y="0"/>
                  </a:cubicBezTo>
                  <a:cubicBezTo>
                    <a:pt x="93177" y="0"/>
                    <a:pt x="120000" y="26879"/>
                    <a:pt x="120000" y="60000"/>
                  </a:cubicBezTo>
                  <a:cubicBezTo>
                    <a:pt x="120000" y="93121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7" name="Google Shape;2287;p54"/>
            <p:cNvSpPr/>
            <p:nvPr/>
          </p:nvSpPr>
          <p:spPr>
            <a:xfrm>
              <a:off x="338567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8" name="Google Shape;2288;p54"/>
            <p:cNvSpPr/>
            <p:nvPr/>
          </p:nvSpPr>
          <p:spPr>
            <a:xfrm>
              <a:off x="338567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3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3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9" name="Google Shape;2289;p54"/>
            <p:cNvSpPr/>
            <p:nvPr/>
          </p:nvSpPr>
          <p:spPr>
            <a:xfrm>
              <a:off x="338567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0" name="Google Shape;2290;p54"/>
            <p:cNvSpPr/>
            <p:nvPr/>
          </p:nvSpPr>
          <p:spPr>
            <a:xfrm>
              <a:off x="338567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3" y="120000"/>
                  </a:moveTo>
                  <a:cubicBezTo>
                    <a:pt x="26876" y="120000"/>
                    <a:pt x="0" y="93134"/>
                    <a:pt x="0" y="60028"/>
                  </a:cubicBezTo>
                  <a:cubicBezTo>
                    <a:pt x="0" y="26866"/>
                    <a:pt x="26876" y="0"/>
                    <a:pt x="59993" y="0"/>
                  </a:cubicBezTo>
                  <a:cubicBezTo>
                    <a:pt x="93167" y="0"/>
                    <a:pt x="119987" y="26866"/>
                    <a:pt x="119987" y="60028"/>
                  </a:cubicBezTo>
                  <a:cubicBezTo>
                    <a:pt x="120000" y="93134"/>
                    <a:pt x="93128" y="120000"/>
                    <a:pt x="59993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1" name="Google Shape;2291;p54"/>
            <p:cNvSpPr/>
            <p:nvPr/>
          </p:nvSpPr>
          <p:spPr>
            <a:xfrm>
              <a:off x="338567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2" y="120000"/>
                  </a:moveTo>
                  <a:cubicBezTo>
                    <a:pt x="26876" y="120000"/>
                    <a:pt x="0" y="93133"/>
                    <a:pt x="0" y="60028"/>
                  </a:cubicBezTo>
                  <a:cubicBezTo>
                    <a:pt x="0" y="26867"/>
                    <a:pt x="26876" y="0"/>
                    <a:pt x="59992" y="0"/>
                  </a:cubicBezTo>
                  <a:cubicBezTo>
                    <a:pt x="93165" y="0"/>
                    <a:pt x="119985" y="26867"/>
                    <a:pt x="119985" y="60028"/>
                  </a:cubicBezTo>
                  <a:cubicBezTo>
                    <a:pt x="120000" y="93133"/>
                    <a:pt x="93165" y="120000"/>
                    <a:pt x="5999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2" name="Google Shape;2292;p54"/>
            <p:cNvSpPr/>
            <p:nvPr/>
          </p:nvSpPr>
          <p:spPr>
            <a:xfrm>
              <a:off x="36092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21"/>
                    <a:pt x="0" y="60000"/>
                  </a:cubicBezTo>
                  <a:cubicBezTo>
                    <a:pt x="0" y="26879"/>
                    <a:pt x="26867" y="0"/>
                    <a:pt x="59972" y="0"/>
                  </a:cubicBezTo>
                  <a:cubicBezTo>
                    <a:pt x="93134" y="0"/>
                    <a:pt x="120000" y="26879"/>
                    <a:pt x="120000" y="60000"/>
                  </a:cubicBezTo>
                  <a:cubicBezTo>
                    <a:pt x="120000" y="93121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3" name="Google Shape;2293;p54"/>
            <p:cNvSpPr/>
            <p:nvPr/>
          </p:nvSpPr>
          <p:spPr>
            <a:xfrm>
              <a:off x="360922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4" name="Google Shape;2294;p54"/>
            <p:cNvSpPr/>
            <p:nvPr/>
          </p:nvSpPr>
          <p:spPr>
            <a:xfrm>
              <a:off x="36092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3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5" name="Google Shape;2295;p54"/>
            <p:cNvSpPr/>
            <p:nvPr/>
          </p:nvSpPr>
          <p:spPr>
            <a:xfrm>
              <a:off x="36092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6" name="Google Shape;2296;p54"/>
            <p:cNvSpPr/>
            <p:nvPr/>
          </p:nvSpPr>
          <p:spPr>
            <a:xfrm>
              <a:off x="36092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7" name="Google Shape;2297;p54"/>
            <p:cNvSpPr/>
            <p:nvPr/>
          </p:nvSpPr>
          <p:spPr>
            <a:xfrm>
              <a:off x="36092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19987" y="93133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8" name="Google Shape;2298;p54"/>
            <p:cNvSpPr/>
            <p:nvPr/>
          </p:nvSpPr>
          <p:spPr>
            <a:xfrm>
              <a:off x="3832804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9" name="Google Shape;2299;p54"/>
            <p:cNvSpPr/>
            <p:nvPr/>
          </p:nvSpPr>
          <p:spPr>
            <a:xfrm>
              <a:off x="3832804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0" name="Google Shape;2300;p54"/>
            <p:cNvSpPr/>
            <p:nvPr/>
          </p:nvSpPr>
          <p:spPr>
            <a:xfrm>
              <a:off x="3832804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1" name="Google Shape;2301;p54"/>
            <p:cNvSpPr/>
            <p:nvPr/>
          </p:nvSpPr>
          <p:spPr>
            <a:xfrm>
              <a:off x="3832804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2" name="Google Shape;2302;p54"/>
            <p:cNvSpPr/>
            <p:nvPr/>
          </p:nvSpPr>
          <p:spPr>
            <a:xfrm>
              <a:off x="3832804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3" name="Google Shape;2303;p54"/>
            <p:cNvSpPr/>
            <p:nvPr/>
          </p:nvSpPr>
          <p:spPr>
            <a:xfrm>
              <a:off x="3832804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4" name="Google Shape;2304;p54"/>
            <p:cNvSpPr/>
            <p:nvPr/>
          </p:nvSpPr>
          <p:spPr>
            <a:xfrm>
              <a:off x="4056353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5" name="Google Shape;2305;p54"/>
            <p:cNvSpPr/>
            <p:nvPr/>
          </p:nvSpPr>
          <p:spPr>
            <a:xfrm>
              <a:off x="4056353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6" name="Google Shape;2306;p54"/>
            <p:cNvSpPr/>
            <p:nvPr/>
          </p:nvSpPr>
          <p:spPr>
            <a:xfrm>
              <a:off x="4056353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7" name="Google Shape;2307;p54"/>
            <p:cNvSpPr/>
            <p:nvPr/>
          </p:nvSpPr>
          <p:spPr>
            <a:xfrm>
              <a:off x="4056353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8" name="Google Shape;2308;p54"/>
            <p:cNvSpPr/>
            <p:nvPr/>
          </p:nvSpPr>
          <p:spPr>
            <a:xfrm>
              <a:off x="4056353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1" y="120000"/>
                  </a:moveTo>
                  <a:cubicBezTo>
                    <a:pt x="26819" y="120000"/>
                    <a:pt x="0" y="93134"/>
                    <a:pt x="0" y="60028"/>
                  </a:cubicBezTo>
                  <a:cubicBezTo>
                    <a:pt x="0" y="26866"/>
                    <a:pt x="26819" y="0"/>
                    <a:pt x="59991" y="0"/>
                  </a:cubicBezTo>
                  <a:cubicBezTo>
                    <a:pt x="93107" y="0"/>
                    <a:pt x="119981" y="26866"/>
                    <a:pt x="119981" y="60028"/>
                  </a:cubicBezTo>
                  <a:cubicBezTo>
                    <a:pt x="120000" y="93134"/>
                    <a:pt x="93129" y="120000"/>
                    <a:pt x="59991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9" name="Google Shape;2309;p54"/>
            <p:cNvSpPr/>
            <p:nvPr/>
          </p:nvSpPr>
          <p:spPr>
            <a:xfrm>
              <a:off x="4056353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0" y="120000"/>
                  </a:moveTo>
                  <a:cubicBezTo>
                    <a:pt x="26818" y="120000"/>
                    <a:pt x="0" y="93133"/>
                    <a:pt x="0" y="60028"/>
                  </a:cubicBezTo>
                  <a:cubicBezTo>
                    <a:pt x="0" y="26867"/>
                    <a:pt x="26818" y="0"/>
                    <a:pt x="59990" y="0"/>
                  </a:cubicBezTo>
                  <a:cubicBezTo>
                    <a:pt x="93105" y="0"/>
                    <a:pt x="119979" y="26867"/>
                    <a:pt x="119979" y="60028"/>
                  </a:cubicBezTo>
                  <a:cubicBezTo>
                    <a:pt x="120000" y="93133"/>
                    <a:pt x="93128" y="120000"/>
                    <a:pt x="5999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0" name="Google Shape;2310;p54"/>
            <p:cNvSpPr/>
            <p:nvPr/>
          </p:nvSpPr>
          <p:spPr>
            <a:xfrm>
              <a:off x="42799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1" name="Google Shape;2311;p54"/>
            <p:cNvSpPr/>
            <p:nvPr/>
          </p:nvSpPr>
          <p:spPr>
            <a:xfrm>
              <a:off x="427992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2" name="Google Shape;2312;p54"/>
            <p:cNvSpPr/>
            <p:nvPr/>
          </p:nvSpPr>
          <p:spPr>
            <a:xfrm>
              <a:off x="42799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3" name="Google Shape;2313;p54"/>
            <p:cNvSpPr/>
            <p:nvPr/>
          </p:nvSpPr>
          <p:spPr>
            <a:xfrm>
              <a:off x="42799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4" name="Google Shape;2314;p54"/>
            <p:cNvSpPr/>
            <p:nvPr/>
          </p:nvSpPr>
          <p:spPr>
            <a:xfrm>
              <a:off x="42799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88" y="120000"/>
                  </a:moveTo>
                  <a:cubicBezTo>
                    <a:pt x="26817" y="120000"/>
                    <a:pt x="0" y="93134"/>
                    <a:pt x="0" y="60028"/>
                  </a:cubicBezTo>
                  <a:cubicBezTo>
                    <a:pt x="0" y="26866"/>
                    <a:pt x="26817" y="0"/>
                    <a:pt x="59988" y="0"/>
                  </a:cubicBezTo>
                  <a:cubicBezTo>
                    <a:pt x="93102" y="0"/>
                    <a:pt x="119975" y="26866"/>
                    <a:pt x="119975" y="60028"/>
                  </a:cubicBezTo>
                  <a:cubicBezTo>
                    <a:pt x="120000" y="93134"/>
                    <a:pt x="93131" y="120000"/>
                    <a:pt x="5998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5" name="Google Shape;2315;p54"/>
            <p:cNvSpPr/>
            <p:nvPr/>
          </p:nvSpPr>
          <p:spPr>
            <a:xfrm>
              <a:off x="42799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87" y="120000"/>
                  </a:moveTo>
                  <a:cubicBezTo>
                    <a:pt x="26817" y="120000"/>
                    <a:pt x="0" y="93133"/>
                    <a:pt x="0" y="60028"/>
                  </a:cubicBezTo>
                  <a:cubicBezTo>
                    <a:pt x="0" y="26867"/>
                    <a:pt x="26817" y="0"/>
                    <a:pt x="59987" y="0"/>
                  </a:cubicBezTo>
                  <a:cubicBezTo>
                    <a:pt x="93100" y="0"/>
                    <a:pt x="119973" y="26867"/>
                    <a:pt x="119973" y="60028"/>
                  </a:cubicBezTo>
                  <a:cubicBezTo>
                    <a:pt x="120000" y="93133"/>
                    <a:pt x="93168" y="120000"/>
                    <a:pt x="59987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6" name="Google Shape;2316;p54"/>
            <p:cNvSpPr/>
            <p:nvPr/>
          </p:nvSpPr>
          <p:spPr>
            <a:xfrm>
              <a:off x="4503450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21"/>
                    <a:pt x="0" y="60000"/>
                  </a:cubicBezTo>
                  <a:cubicBezTo>
                    <a:pt x="0" y="26879"/>
                    <a:pt x="26854" y="0"/>
                    <a:pt x="59944" y="0"/>
                  </a:cubicBezTo>
                  <a:cubicBezTo>
                    <a:pt x="93090" y="0"/>
                    <a:pt x="120000" y="26879"/>
                    <a:pt x="120000" y="60000"/>
                  </a:cubicBezTo>
                  <a:cubicBezTo>
                    <a:pt x="120000" y="93121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7" name="Google Shape;2317;p54"/>
            <p:cNvSpPr/>
            <p:nvPr/>
          </p:nvSpPr>
          <p:spPr>
            <a:xfrm>
              <a:off x="4503450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8" name="Google Shape;2318;p54"/>
            <p:cNvSpPr/>
            <p:nvPr/>
          </p:nvSpPr>
          <p:spPr>
            <a:xfrm>
              <a:off x="4503450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19937"/>
                  </a:moveTo>
                  <a:cubicBezTo>
                    <a:pt x="26854" y="119937"/>
                    <a:pt x="0" y="93084"/>
                    <a:pt x="0" y="59996"/>
                  </a:cubicBezTo>
                  <a:cubicBezTo>
                    <a:pt x="0" y="26852"/>
                    <a:pt x="26854" y="0"/>
                    <a:pt x="59944" y="0"/>
                  </a:cubicBezTo>
                  <a:cubicBezTo>
                    <a:pt x="93090" y="0"/>
                    <a:pt x="120000" y="26852"/>
                    <a:pt x="120000" y="59996"/>
                  </a:cubicBezTo>
                  <a:cubicBezTo>
                    <a:pt x="18" y="120000"/>
                    <a:pt x="93083" y="93091"/>
                    <a:pt x="119937" y="599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9" name="Google Shape;2319;p54"/>
            <p:cNvSpPr/>
            <p:nvPr/>
          </p:nvSpPr>
          <p:spPr>
            <a:xfrm>
              <a:off x="4503450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0" name="Google Shape;2320;p54"/>
            <p:cNvSpPr/>
            <p:nvPr/>
          </p:nvSpPr>
          <p:spPr>
            <a:xfrm>
              <a:off x="4503450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1" name="Google Shape;2321;p54"/>
            <p:cNvSpPr/>
            <p:nvPr/>
          </p:nvSpPr>
          <p:spPr>
            <a:xfrm>
              <a:off x="4503450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3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20000" y="93133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22" name="Google Shape;2322;p54"/>
          <p:cNvSpPr txBox="1"/>
          <p:nvPr/>
        </p:nvSpPr>
        <p:spPr>
          <a:xfrm>
            <a:off x="457200" y="3333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6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Key Takeaways</a:t>
            </a:r>
            <a:endParaRPr b="0" sz="2600">
              <a:solidFill>
                <a:srgbClr val="073763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rtl="0" algn="l">
              <a:spcBef>
                <a:spcPts val="375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Putting Teachers in the Design Driver's Seat</a:t>
            </a:r>
            <a:endParaRPr b="1" sz="20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2323" name="Google Shape;2323;p54"/>
          <p:cNvGrpSpPr/>
          <p:nvPr/>
        </p:nvGrpSpPr>
        <p:grpSpPr>
          <a:xfrm>
            <a:off x="476250" y="1857375"/>
            <a:ext cx="1905000" cy="1428900"/>
            <a:chOff x="0" y="0"/>
            <a:chExt cx="1905000" cy="1428900"/>
          </a:xfrm>
        </p:grpSpPr>
        <p:sp>
          <p:nvSpPr>
            <p:cNvPr id="2324" name="Google Shape;2324;p54"/>
            <p:cNvSpPr/>
            <p:nvPr/>
          </p:nvSpPr>
          <p:spPr>
            <a:xfrm>
              <a:off x="0" y="0"/>
              <a:ext cx="1905000" cy="1428900"/>
            </a:xfrm>
            <a:prstGeom prst="roundRect">
              <a:avLst>
                <a:gd fmla="val 8000" name="adj"/>
              </a:avLst>
            </a:prstGeom>
            <a:solidFill>
              <a:srgbClr val="FFFFFF"/>
            </a:solidFill>
            <a:ln cap="flat" cmpd="sng" w="14300">
              <a:solidFill>
                <a:srgbClr val="0073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5" name="Google Shape;2325;p54"/>
            <p:cNvSpPr/>
            <p:nvPr/>
          </p:nvSpPr>
          <p:spPr>
            <a:xfrm>
              <a:off x="0" y="0"/>
              <a:ext cx="1905000" cy="57300"/>
            </a:xfrm>
            <a:prstGeom prst="roundRect">
              <a:avLst>
                <a:gd fmla="val 50000" name="adj"/>
              </a:avLst>
            </a:pr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6" name="Google Shape;2326;p54"/>
            <p:cNvSpPr txBox="1"/>
            <p:nvPr/>
          </p:nvSpPr>
          <p:spPr>
            <a:xfrm>
              <a:off x="142875" y="142875"/>
              <a:ext cx="16191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0073A9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01</a:t>
              </a:r>
              <a:endParaRPr sz="1500">
                <a:solidFill>
                  <a:srgbClr val="0073A9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lang="en" sz="135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Quality questions first.</a:t>
              </a:r>
              <a:endParaRPr b="1" sz="135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2327" name="Google Shape;2327;p54"/>
          <p:cNvGrpSpPr/>
          <p:nvPr/>
        </p:nvGrpSpPr>
        <p:grpSpPr>
          <a:xfrm>
            <a:off x="2571750" y="1857375"/>
            <a:ext cx="1905000" cy="1428900"/>
            <a:chOff x="0" y="0"/>
            <a:chExt cx="1905000" cy="1428900"/>
          </a:xfrm>
        </p:grpSpPr>
        <p:sp>
          <p:nvSpPr>
            <p:cNvPr id="2328" name="Google Shape;2328;p54"/>
            <p:cNvSpPr/>
            <p:nvPr/>
          </p:nvSpPr>
          <p:spPr>
            <a:xfrm>
              <a:off x="0" y="0"/>
              <a:ext cx="1905000" cy="1428900"/>
            </a:xfrm>
            <a:prstGeom prst="roundRect">
              <a:avLst>
                <a:gd fmla="val 8000" name="adj"/>
              </a:avLst>
            </a:prstGeom>
            <a:solidFill>
              <a:srgbClr val="FFFFFF"/>
            </a:solidFill>
            <a:ln cap="flat" cmpd="sng" w="14300">
              <a:solidFill>
                <a:srgbClr val="0073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9" name="Google Shape;2329;p54"/>
            <p:cNvSpPr/>
            <p:nvPr/>
          </p:nvSpPr>
          <p:spPr>
            <a:xfrm>
              <a:off x="0" y="0"/>
              <a:ext cx="1905000" cy="57300"/>
            </a:xfrm>
            <a:prstGeom prst="roundRect">
              <a:avLst>
                <a:gd fmla="val 50000" name="adj"/>
              </a:avLst>
            </a:pr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0" name="Google Shape;2330;p54"/>
            <p:cNvSpPr txBox="1"/>
            <p:nvPr/>
          </p:nvSpPr>
          <p:spPr>
            <a:xfrm>
              <a:off x="142875" y="142875"/>
              <a:ext cx="16191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0073A9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02</a:t>
              </a:r>
              <a:endParaRPr sz="1500">
                <a:solidFill>
                  <a:srgbClr val="0073A9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lang="en" sz="135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AI accelerates design.</a:t>
              </a:r>
              <a:endParaRPr b="1" sz="135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2331" name="Google Shape;2331;p54"/>
          <p:cNvGrpSpPr/>
          <p:nvPr/>
        </p:nvGrpSpPr>
        <p:grpSpPr>
          <a:xfrm>
            <a:off x="4667250" y="1857375"/>
            <a:ext cx="1905000" cy="1428900"/>
            <a:chOff x="0" y="0"/>
            <a:chExt cx="1905000" cy="1428900"/>
          </a:xfrm>
        </p:grpSpPr>
        <p:sp>
          <p:nvSpPr>
            <p:cNvPr id="2332" name="Google Shape;2332;p54"/>
            <p:cNvSpPr/>
            <p:nvPr/>
          </p:nvSpPr>
          <p:spPr>
            <a:xfrm>
              <a:off x="0" y="0"/>
              <a:ext cx="1905000" cy="1428900"/>
            </a:xfrm>
            <a:prstGeom prst="roundRect">
              <a:avLst>
                <a:gd fmla="val 8000" name="adj"/>
              </a:avLst>
            </a:prstGeom>
            <a:solidFill>
              <a:srgbClr val="FFFFFF"/>
            </a:solidFill>
            <a:ln cap="flat" cmpd="sng" w="14300">
              <a:solidFill>
                <a:srgbClr val="0073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3" name="Google Shape;2333;p54"/>
            <p:cNvSpPr/>
            <p:nvPr/>
          </p:nvSpPr>
          <p:spPr>
            <a:xfrm>
              <a:off x="0" y="0"/>
              <a:ext cx="1905000" cy="57300"/>
            </a:xfrm>
            <a:prstGeom prst="roundRect">
              <a:avLst>
                <a:gd fmla="val 50000" name="adj"/>
              </a:avLst>
            </a:pr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4" name="Google Shape;2334;p54"/>
            <p:cNvSpPr txBox="1"/>
            <p:nvPr/>
          </p:nvSpPr>
          <p:spPr>
            <a:xfrm>
              <a:off x="142875" y="142875"/>
              <a:ext cx="16191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0073A9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03</a:t>
              </a:r>
              <a:endParaRPr sz="1500">
                <a:solidFill>
                  <a:srgbClr val="0073A9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lang="en" sz="135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Technology enhanced versions.</a:t>
              </a:r>
              <a:endParaRPr b="1" sz="135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2335" name="Google Shape;2335;p54"/>
          <p:cNvGrpSpPr/>
          <p:nvPr/>
        </p:nvGrpSpPr>
        <p:grpSpPr>
          <a:xfrm>
            <a:off x="6762750" y="1857375"/>
            <a:ext cx="1905000" cy="1428900"/>
            <a:chOff x="0" y="0"/>
            <a:chExt cx="1905000" cy="1428900"/>
          </a:xfrm>
        </p:grpSpPr>
        <p:sp>
          <p:nvSpPr>
            <p:cNvPr id="2336" name="Google Shape;2336;p54"/>
            <p:cNvSpPr/>
            <p:nvPr/>
          </p:nvSpPr>
          <p:spPr>
            <a:xfrm>
              <a:off x="0" y="0"/>
              <a:ext cx="1905000" cy="1428900"/>
            </a:xfrm>
            <a:prstGeom prst="roundRect">
              <a:avLst>
                <a:gd fmla="val 8000" name="adj"/>
              </a:avLst>
            </a:prstGeom>
            <a:solidFill>
              <a:srgbClr val="FFFFFF"/>
            </a:solidFill>
            <a:ln cap="flat" cmpd="sng" w="19050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7" name="Google Shape;2337;p54"/>
            <p:cNvSpPr/>
            <p:nvPr/>
          </p:nvSpPr>
          <p:spPr>
            <a:xfrm>
              <a:off x="0" y="0"/>
              <a:ext cx="1905000" cy="57300"/>
            </a:xfrm>
            <a:prstGeom prst="roundRect">
              <a:avLst>
                <a:gd fmla="val 50000" name="adj"/>
              </a:avLst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8" name="Google Shape;2338;p54"/>
            <p:cNvSpPr txBox="1"/>
            <p:nvPr/>
          </p:nvSpPr>
          <p:spPr>
            <a:xfrm>
              <a:off x="142875" y="142875"/>
              <a:ext cx="16191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FF99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04</a:t>
              </a:r>
              <a:endParaRPr sz="1500">
                <a:solidFill>
                  <a:srgbClr val="FF9900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lang="en" sz="135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Input into Renaissance DnA.</a:t>
              </a:r>
              <a:endParaRPr b="1" sz="135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342" name="Shape 2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3" name="Google Shape;2343;p55"/>
          <p:cNvGrpSpPr/>
          <p:nvPr/>
        </p:nvGrpSpPr>
        <p:grpSpPr>
          <a:xfrm>
            <a:off x="-9718" y="0"/>
            <a:ext cx="9163500" cy="5169300"/>
            <a:chOff x="-9718" y="0"/>
            <a:chExt cx="9163500" cy="5169300"/>
          </a:xfrm>
        </p:grpSpPr>
        <p:sp>
          <p:nvSpPr>
            <p:cNvPr id="2344" name="Google Shape;2344;p55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CDC2B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345" name="Google Shape;2345;p55"/>
            <p:cNvPicPr preferRelativeResize="0"/>
            <p:nvPr/>
          </p:nvPicPr>
          <p:blipFill rotWithShape="1">
            <a:blip r:embed="rId3">
              <a:alphaModFix/>
            </a:blip>
            <a:srcRect b="0" l="739" r="749" t="0"/>
            <a:stretch/>
          </p:blipFill>
          <p:spPr>
            <a:xfrm rot="5400000">
              <a:off x="1987382" y="-1997100"/>
              <a:ext cx="5169300" cy="916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46" name="Google Shape;2346;p55"/>
            <p:cNvSpPr/>
            <p:nvPr/>
          </p:nvSpPr>
          <p:spPr>
            <a:xfrm rot="5400000">
              <a:off x="-263335" y="4599149"/>
              <a:ext cx="651600" cy="55500"/>
            </a:xfrm>
            <a:custGeom>
              <a:rect b="b" l="l" r="r" t="t"/>
              <a:pathLst>
                <a:path extrusionOk="0" h="120000" w="120000">
                  <a:moveTo>
                    <a:pt x="94585" y="90662"/>
                  </a:moveTo>
                  <a:cubicBezTo>
                    <a:pt x="94899" y="90608"/>
                    <a:pt x="95198" y="92121"/>
                    <a:pt x="95414" y="94930"/>
                  </a:cubicBezTo>
                  <a:cubicBezTo>
                    <a:pt x="95635" y="97578"/>
                    <a:pt x="95760" y="101306"/>
                    <a:pt x="95750" y="105196"/>
                  </a:cubicBezTo>
                  <a:cubicBezTo>
                    <a:pt x="95755" y="109140"/>
                    <a:pt x="95631" y="112922"/>
                    <a:pt x="95414" y="115677"/>
                  </a:cubicBezTo>
                  <a:cubicBezTo>
                    <a:pt x="95198" y="118487"/>
                    <a:pt x="94899" y="120000"/>
                    <a:pt x="94585" y="119946"/>
                  </a:cubicBezTo>
                  <a:cubicBezTo>
                    <a:pt x="94277" y="120000"/>
                    <a:pt x="93978" y="118487"/>
                    <a:pt x="93761" y="115677"/>
                  </a:cubicBezTo>
                  <a:cubicBezTo>
                    <a:pt x="93540" y="112922"/>
                    <a:pt x="93420" y="109140"/>
                    <a:pt x="93420" y="105196"/>
                  </a:cubicBezTo>
                  <a:cubicBezTo>
                    <a:pt x="93416" y="101306"/>
                    <a:pt x="93540" y="97578"/>
                    <a:pt x="93761" y="94930"/>
                  </a:cubicBezTo>
                  <a:cubicBezTo>
                    <a:pt x="93978" y="92121"/>
                    <a:pt x="94277" y="90608"/>
                    <a:pt x="94585" y="90662"/>
                  </a:cubicBezTo>
                  <a:close/>
                  <a:moveTo>
                    <a:pt x="115952" y="919"/>
                  </a:moveTo>
                  <a:cubicBezTo>
                    <a:pt x="114870" y="757"/>
                    <a:pt x="113834" y="6322"/>
                    <a:pt x="113102" y="16209"/>
                  </a:cubicBezTo>
                  <a:cubicBezTo>
                    <a:pt x="112319" y="25934"/>
                    <a:pt x="111886" y="39172"/>
                    <a:pt x="111905" y="52949"/>
                  </a:cubicBezTo>
                  <a:cubicBezTo>
                    <a:pt x="111905" y="62080"/>
                    <a:pt x="112093" y="71049"/>
                    <a:pt x="112457" y="78991"/>
                  </a:cubicBezTo>
                  <a:cubicBezTo>
                    <a:pt x="112793" y="86826"/>
                    <a:pt x="113305" y="93363"/>
                    <a:pt x="113926" y="97740"/>
                  </a:cubicBezTo>
                  <a:cubicBezTo>
                    <a:pt x="114548" y="102008"/>
                    <a:pt x="115243" y="104277"/>
                    <a:pt x="115952" y="104169"/>
                  </a:cubicBezTo>
                  <a:cubicBezTo>
                    <a:pt x="116657" y="104223"/>
                    <a:pt x="117357" y="102008"/>
                    <a:pt x="117974" y="97740"/>
                  </a:cubicBezTo>
                  <a:cubicBezTo>
                    <a:pt x="118591" y="93255"/>
                    <a:pt x="119102" y="86772"/>
                    <a:pt x="119447" y="78991"/>
                  </a:cubicBezTo>
                  <a:cubicBezTo>
                    <a:pt x="119807" y="71049"/>
                    <a:pt x="119991" y="62026"/>
                    <a:pt x="119982" y="52949"/>
                  </a:cubicBezTo>
                  <a:cubicBezTo>
                    <a:pt x="120000" y="39172"/>
                    <a:pt x="119567" y="25934"/>
                    <a:pt x="118784" y="16209"/>
                  </a:cubicBezTo>
                  <a:cubicBezTo>
                    <a:pt x="118057" y="6322"/>
                    <a:pt x="117030" y="757"/>
                    <a:pt x="115952" y="919"/>
                  </a:cubicBezTo>
                  <a:close/>
                  <a:moveTo>
                    <a:pt x="4098" y="702"/>
                  </a:moveTo>
                  <a:cubicBezTo>
                    <a:pt x="3380" y="594"/>
                    <a:pt x="2676" y="3026"/>
                    <a:pt x="2058" y="7564"/>
                  </a:cubicBezTo>
                  <a:cubicBezTo>
                    <a:pt x="1432" y="12103"/>
                    <a:pt x="916" y="18640"/>
                    <a:pt x="566" y="26529"/>
                  </a:cubicBezTo>
                  <a:cubicBezTo>
                    <a:pt x="203" y="34417"/>
                    <a:pt x="5" y="43386"/>
                    <a:pt x="0" y="52571"/>
                  </a:cubicBezTo>
                  <a:cubicBezTo>
                    <a:pt x="5" y="61702"/>
                    <a:pt x="203" y="70671"/>
                    <a:pt x="566" y="78559"/>
                  </a:cubicBezTo>
                  <a:cubicBezTo>
                    <a:pt x="921" y="86556"/>
                    <a:pt x="1441" y="93147"/>
                    <a:pt x="2072" y="97740"/>
                  </a:cubicBezTo>
                  <a:cubicBezTo>
                    <a:pt x="2685" y="102332"/>
                    <a:pt x="3385" y="104818"/>
                    <a:pt x="4098" y="104818"/>
                  </a:cubicBezTo>
                  <a:cubicBezTo>
                    <a:pt x="4817" y="104710"/>
                    <a:pt x="5526" y="102386"/>
                    <a:pt x="6152" y="97956"/>
                  </a:cubicBezTo>
                  <a:cubicBezTo>
                    <a:pt x="6783" y="93579"/>
                    <a:pt x="7304" y="87150"/>
                    <a:pt x="7658" y="79370"/>
                  </a:cubicBezTo>
                  <a:cubicBezTo>
                    <a:pt x="8017" y="71319"/>
                    <a:pt x="8201" y="62188"/>
                    <a:pt x="8192" y="52949"/>
                  </a:cubicBezTo>
                  <a:cubicBezTo>
                    <a:pt x="8215" y="39009"/>
                    <a:pt x="7792" y="25610"/>
                    <a:pt x="7009" y="15615"/>
                  </a:cubicBezTo>
                  <a:cubicBezTo>
                    <a:pt x="6263" y="6051"/>
                    <a:pt x="5236" y="702"/>
                    <a:pt x="4163" y="702"/>
                  </a:cubicBezTo>
                  <a:close/>
                  <a:moveTo>
                    <a:pt x="17287" y="486"/>
                  </a:moveTo>
                  <a:cubicBezTo>
                    <a:pt x="16325" y="270"/>
                    <a:pt x="15390" y="4647"/>
                    <a:pt x="14681" y="12805"/>
                  </a:cubicBezTo>
                  <a:cubicBezTo>
                    <a:pt x="14082" y="20045"/>
                    <a:pt x="13658" y="29284"/>
                    <a:pt x="13469" y="39442"/>
                  </a:cubicBezTo>
                  <a:lnTo>
                    <a:pt x="21174" y="39442"/>
                  </a:lnTo>
                  <a:cubicBezTo>
                    <a:pt x="21040" y="31770"/>
                    <a:pt x="20773" y="24529"/>
                    <a:pt x="20395" y="18262"/>
                  </a:cubicBezTo>
                  <a:cubicBezTo>
                    <a:pt x="20036" y="12697"/>
                    <a:pt x="19576" y="8267"/>
                    <a:pt x="19051" y="5349"/>
                  </a:cubicBezTo>
                  <a:cubicBezTo>
                    <a:pt x="18498" y="2107"/>
                    <a:pt x="17895" y="486"/>
                    <a:pt x="17287" y="486"/>
                  </a:cubicBezTo>
                  <a:close/>
                  <a:moveTo>
                    <a:pt x="84828" y="108"/>
                  </a:moveTo>
                  <a:cubicBezTo>
                    <a:pt x="84109" y="0"/>
                    <a:pt x="83405" y="2377"/>
                    <a:pt x="82788" y="6970"/>
                  </a:cubicBezTo>
                  <a:cubicBezTo>
                    <a:pt x="82161" y="11454"/>
                    <a:pt x="81646" y="18046"/>
                    <a:pt x="81300" y="25934"/>
                  </a:cubicBezTo>
                  <a:cubicBezTo>
                    <a:pt x="80932" y="33823"/>
                    <a:pt x="80738" y="42792"/>
                    <a:pt x="80734" y="51923"/>
                  </a:cubicBezTo>
                  <a:cubicBezTo>
                    <a:pt x="80738" y="61054"/>
                    <a:pt x="80932" y="70077"/>
                    <a:pt x="81300" y="77965"/>
                  </a:cubicBezTo>
                  <a:cubicBezTo>
                    <a:pt x="81655" y="85961"/>
                    <a:pt x="82175" y="92553"/>
                    <a:pt x="82806" y="97145"/>
                  </a:cubicBezTo>
                  <a:cubicBezTo>
                    <a:pt x="83414" y="101738"/>
                    <a:pt x="84114" y="104169"/>
                    <a:pt x="84828" y="104169"/>
                  </a:cubicBezTo>
                  <a:cubicBezTo>
                    <a:pt x="85546" y="104115"/>
                    <a:pt x="86255" y="101792"/>
                    <a:pt x="86881" y="97308"/>
                  </a:cubicBezTo>
                  <a:cubicBezTo>
                    <a:pt x="87508" y="92931"/>
                    <a:pt x="88028" y="86502"/>
                    <a:pt x="88387" y="78775"/>
                  </a:cubicBezTo>
                  <a:cubicBezTo>
                    <a:pt x="88751" y="70725"/>
                    <a:pt x="88935" y="61594"/>
                    <a:pt x="88921" y="52355"/>
                  </a:cubicBezTo>
                  <a:cubicBezTo>
                    <a:pt x="88949" y="38415"/>
                    <a:pt x="88521" y="25016"/>
                    <a:pt x="87742" y="15020"/>
                  </a:cubicBezTo>
                  <a:cubicBezTo>
                    <a:pt x="86969" y="5457"/>
                    <a:pt x="85914" y="270"/>
                    <a:pt x="84828" y="702"/>
                  </a:cubicBezTo>
                  <a:close/>
                  <a:moveTo>
                    <a:pt x="55904" y="108"/>
                  </a:moveTo>
                  <a:cubicBezTo>
                    <a:pt x="55181" y="0"/>
                    <a:pt x="54472" y="2377"/>
                    <a:pt x="53850" y="6970"/>
                  </a:cubicBezTo>
                  <a:cubicBezTo>
                    <a:pt x="53224" y="11454"/>
                    <a:pt x="52708" y="18046"/>
                    <a:pt x="52358" y="25934"/>
                  </a:cubicBezTo>
                  <a:cubicBezTo>
                    <a:pt x="51999" y="33823"/>
                    <a:pt x="51810" y="42846"/>
                    <a:pt x="51810" y="51923"/>
                  </a:cubicBezTo>
                  <a:cubicBezTo>
                    <a:pt x="51810" y="61054"/>
                    <a:pt x="51999" y="70023"/>
                    <a:pt x="52358" y="77965"/>
                  </a:cubicBezTo>
                  <a:cubicBezTo>
                    <a:pt x="52713" y="85907"/>
                    <a:pt x="53233" y="92553"/>
                    <a:pt x="53864" y="97145"/>
                  </a:cubicBezTo>
                  <a:cubicBezTo>
                    <a:pt x="54476" y="101738"/>
                    <a:pt x="55176" y="104169"/>
                    <a:pt x="55890" y="104169"/>
                  </a:cubicBezTo>
                  <a:cubicBezTo>
                    <a:pt x="56618" y="104115"/>
                    <a:pt x="57327" y="101738"/>
                    <a:pt x="57962" y="97308"/>
                  </a:cubicBezTo>
                  <a:cubicBezTo>
                    <a:pt x="58584" y="92985"/>
                    <a:pt x="59100" y="86556"/>
                    <a:pt x="59450" y="78775"/>
                  </a:cubicBezTo>
                  <a:cubicBezTo>
                    <a:pt x="59814" y="70725"/>
                    <a:pt x="59993" y="61594"/>
                    <a:pt x="59984" y="52355"/>
                  </a:cubicBezTo>
                  <a:cubicBezTo>
                    <a:pt x="60007" y="38415"/>
                    <a:pt x="59583" y="24962"/>
                    <a:pt x="58801" y="15020"/>
                  </a:cubicBezTo>
                  <a:cubicBezTo>
                    <a:pt x="58022" y="5295"/>
                    <a:pt x="56945" y="54"/>
                    <a:pt x="55839" y="702"/>
                  </a:cubicBezTo>
                  <a:close/>
                </a:path>
              </a:pathLst>
            </a:custGeom>
            <a:solidFill>
              <a:srgbClr val="02132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47" name="Google Shape;2347;p55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58C1DD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48" name="Google Shape;2348;p55"/>
          <p:cNvGrpSpPr/>
          <p:nvPr/>
        </p:nvGrpSpPr>
        <p:grpSpPr>
          <a:xfrm>
            <a:off x="6784894" y="2575744"/>
            <a:ext cx="1842369" cy="1818235"/>
            <a:chOff x="3161222" y="1970079"/>
            <a:chExt cx="1395628" cy="1377868"/>
          </a:xfrm>
        </p:grpSpPr>
        <p:sp>
          <p:nvSpPr>
            <p:cNvPr id="2349" name="Google Shape;2349;p55"/>
            <p:cNvSpPr/>
            <p:nvPr/>
          </p:nvSpPr>
          <p:spPr>
            <a:xfrm>
              <a:off x="449370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77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0" name="Google Shape;2350;p55"/>
            <p:cNvSpPr/>
            <p:nvPr/>
          </p:nvSpPr>
          <p:spPr>
            <a:xfrm>
              <a:off x="4271624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1" name="Google Shape;2351;p55"/>
            <p:cNvSpPr/>
            <p:nvPr/>
          </p:nvSpPr>
          <p:spPr>
            <a:xfrm>
              <a:off x="404955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2" name="Google Shape;2352;p55"/>
            <p:cNvSpPr/>
            <p:nvPr/>
          </p:nvSpPr>
          <p:spPr>
            <a:xfrm>
              <a:off x="3827451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3" name="Google Shape;2353;p55"/>
            <p:cNvSpPr/>
            <p:nvPr/>
          </p:nvSpPr>
          <p:spPr>
            <a:xfrm>
              <a:off x="3605376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4" name="Google Shape;2354;p55"/>
            <p:cNvSpPr/>
            <p:nvPr/>
          </p:nvSpPr>
          <p:spPr>
            <a:xfrm>
              <a:off x="338330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5" name="Google Shape;2355;p55"/>
            <p:cNvSpPr/>
            <p:nvPr/>
          </p:nvSpPr>
          <p:spPr>
            <a:xfrm>
              <a:off x="316122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6" name="Google Shape;2356;p55"/>
            <p:cNvSpPr/>
            <p:nvPr/>
          </p:nvSpPr>
          <p:spPr>
            <a:xfrm>
              <a:off x="3162102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21"/>
                    <a:pt x="0" y="60000"/>
                  </a:cubicBezTo>
                  <a:cubicBezTo>
                    <a:pt x="0" y="26879"/>
                    <a:pt x="26866" y="0"/>
                    <a:pt x="60028" y="0"/>
                  </a:cubicBezTo>
                  <a:cubicBezTo>
                    <a:pt x="93133" y="0"/>
                    <a:pt x="120000" y="26879"/>
                    <a:pt x="120000" y="60000"/>
                  </a:cubicBezTo>
                  <a:cubicBezTo>
                    <a:pt x="120000" y="93121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7" name="Google Shape;2357;p55"/>
            <p:cNvSpPr/>
            <p:nvPr/>
          </p:nvSpPr>
          <p:spPr>
            <a:xfrm>
              <a:off x="3162102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8" name="Google Shape;2358;p55"/>
            <p:cNvSpPr/>
            <p:nvPr/>
          </p:nvSpPr>
          <p:spPr>
            <a:xfrm>
              <a:off x="3162102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9" name="Google Shape;2359;p55"/>
            <p:cNvSpPr/>
            <p:nvPr/>
          </p:nvSpPr>
          <p:spPr>
            <a:xfrm>
              <a:off x="3162102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60028" y="0"/>
                  </a:cubicBezTo>
                  <a:cubicBezTo>
                    <a:pt x="93133" y="0"/>
                    <a:pt x="120000" y="26867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0" name="Google Shape;2360;p55"/>
            <p:cNvSpPr/>
            <p:nvPr/>
          </p:nvSpPr>
          <p:spPr>
            <a:xfrm>
              <a:off x="3162102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1" name="Google Shape;2361;p55"/>
            <p:cNvSpPr/>
            <p:nvPr/>
          </p:nvSpPr>
          <p:spPr>
            <a:xfrm>
              <a:off x="3162102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7"/>
                    <a:pt x="26866" y="0"/>
                    <a:pt x="60028" y="0"/>
                  </a:cubicBezTo>
                  <a:cubicBezTo>
                    <a:pt x="93133" y="0"/>
                    <a:pt x="120000" y="26867"/>
                    <a:pt x="120000" y="60028"/>
                  </a:cubicBezTo>
                  <a:cubicBezTo>
                    <a:pt x="120000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2" name="Google Shape;2362;p55"/>
            <p:cNvSpPr/>
            <p:nvPr/>
          </p:nvSpPr>
          <p:spPr>
            <a:xfrm>
              <a:off x="338567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21"/>
                    <a:pt x="0" y="60000"/>
                  </a:cubicBezTo>
                  <a:cubicBezTo>
                    <a:pt x="0" y="26879"/>
                    <a:pt x="26879" y="0"/>
                    <a:pt x="60000" y="0"/>
                  </a:cubicBezTo>
                  <a:cubicBezTo>
                    <a:pt x="93177" y="0"/>
                    <a:pt x="120000" y="26879"/>
                    <a:pt x="120000" y="60000"/>
                  </a:cubicBezTo>
                  <a:cubicBezTo>
                    <a:pt x="120000" y="93121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3" name="Google Shape;2363;p55"/>
            <p:cNvSpPr/>
            <p:nvPr/>
          </p:nvSpPr>
          <p:spPr>
            <a:xfrm>
              <a:off x="338567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4" name="Google Shape;2364;p55"/>
            <p:cNvSpPr/>
            <p:nvPr/>
          </p:nvSpPr>
          <p:spPr>
            <a:xfrm>
              <a:off x="338567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3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3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5" name="Google Shape;2365;p55"/>
            <p:cNvSpPr/>
            <p:nvPr/>
          </p:nvSpPr>
          <p:spPr>
            <a:xfrm>
              <a:off x="338567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6" name="Google Shape;2366;p55"/>
            <p:cNvSpPr/>
            <p:nvPr/>
          </p:nvSpPr>
          <p:spPr>
            <a:xfrm>
              <a:off x="338567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7" name="Google Shape;2367;p55"/>
            <p:cNvSpPr/>
            <p:nvPr/>
          </p:nvSpPr>
          <p:spPr>
            <a:xfrm>
              <a:off x="338567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3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ubicBezTo>
                    <a:pt x="120000" y="93133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8" name="Google Shape;2368;p55"/>
            <p:cNvSpPr/>
            <p:nvPr/>
          </p:nvSpPr>
          <p:spPr>
            <a:xfrm>
              <a:off x="36092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21"/>
                    <a:pt x="0" y="60000"/>
                  </a:cubicBezTo>
                  <a:cubicBezTo>
                    <a:pt x="0" y="26879"/>
                    <a:pt x="26867" y="0"/>
                    <a:pt x="59972" y="0"/>
                  </a:cubicBezTo>
                  <a:cubicBezTo>
                    <a:pt x="93134" y="0"/>
                    <a:pt x="120000" y="26879"/>
                    <a:pt x="120000" y="60000"/>
                  </a:cubicBezTo>
                  <a:cubicBezTo>
                    <a:pt x="120000" y="93121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9" name="Google Shape;2369;p55"/>
            <p:cNvSpPr/>
            <p:nvPr/>
          </p:nvSpPr>
          <p:spPr>
            <a:xfrm>
              <a:off x="360922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0" name="Google Shape;2370;p55"/>
            <p:cNvSpPr/>
            <p:nvPr/>
          </p:nvSpPr>
          <p:spPr>
            <a:xfrm>
              <a:off x="36092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3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1" name="Google Shape;2371;p55"/>
            <p:cNvSpPr/>
            <p:nvPr/>
          </p:nvSpPr>
          <p:spPr>
            <a:xfrm>
              <a:off x="36092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2" name="Google Shape;2372;p55"/>
            <p:cNvSpPr/>
            <p:nvPr/>
          </p:nvSpPr>
          <p:spPr>
            <a:xfrm>
              <a:off x="36092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3" name="Google Shape;2373;p55"/>
            <p:cNvSpPr/>
            <p:nvPr/>
          </p:nvSpPr>
          <p:spPr>
            <a:xfrm>
              <a:off x="36092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19987" y="60028"/>
                  </a:cubicBezTo>
                  <a:cubicBezTo>
                    <a:pt x="119987" y="93133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4" name="Google Shape;2374;p55"/>
            <p:cNvSpPr/>
            <p:nvPr/>
          </p:nvSpPr>
          <p:spPr>
            <a:xfrm>
              <a:off x="3832804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5" name="Google Shape;2375;p55"/>
            <p:cNvSpPr/>
            <p:nvPr/>
          </p:nvSpPr>
          <p:spPr>
            <a:xfrm>
              <a:off x="3832804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6" name="Google Shape;2376;p55"/>
            <p:cNvSpPr/>
            <p:nvPr/>
          </p:nvSpPr>
          <p:spPr>
            <a:xfrm>
              <a:off x="3832804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7" name="Google Shape;2377;p55"/>
            <p:cNvSpPr/>
            <p:nvPr/>
          </p:nvSpPr>
          <p:spPr>
            <a:xfrm>
              <a:off x="3832804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8" name="Google Shape;2378;p55"/>
            <p:cNvSpPr/>
            <p:nvPr/>
          </p:nvSpPr>
          <p:spPr>
            <a:xfrm>
              <a:off x="3832804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9" name="Google Shape;2379;p55"/>
            <p:cNvSpPr/>
            <p:nvPr/>
          </p:nvSpPr>
          <p:spPr>
            <a:xfrm>
              <a:off x="3832804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0" name="Google Shape;2380;p55"/>
            <p:cNvSpPr/>
            <p:nvPr/>
          </p:nvSpPr>
          <p:spPr>
            <a:xfrm>
              <a:off x="4056353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1" name="Google Shape;2381;p55"/>
            <p:cNvSpPr/>
            <p:nvPr/>
          </p:nvSpPr>
          <p:spPr>
            <a:xfrm>
              <a:off x="4056353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2" name="Google Shape;2382;p55"/>
            <p:cNvSpPr/>
            <p:nvPr/>
          </p:nvSpPr>
          <p:spPr>
            <a:xfrm>
              <a:off x="4056353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4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3" name="Google Shape;2383;p55"/>
            <p:cNvSpPr/>
            <p:nvPr/>
          </p:nvSpPr>
          <p:spPr>
            <a:xfrm>
              <a:off x="4056353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4" name="Google Shape;2384;p55"/>
            <p:cNvSpPr/>
            <p:nvPr/>
          </p:nvSpPr>
          <p:spPr>
            <a:xfrm>
              <a:off x="4056353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5" name="Google Shape;2385;p55"/>
            <p:cNvSpPr/>
            <p:nvPr/>
          </p:nvSpPr>
          <p:spPr>
            <a:xfrm>
              <a:off x="4056353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0" y="120000"/>
                  </a:moveTo>
                  <a:cubicBezTo>
                    <a:pt x="26818" y="120000"/>
                    <a:pt x="0" y="93133"/>
                    <a:pt x="0" y="60028"/>
                  </a:cubicBezTo>
                  <a:cubicBezTo>
                    <a:pt x="0" y="26867"/>
                    <a:pt x="26818" y="0"/>
                    <a:pt x="59990" y="0"/>
                  </a:cubicBezTo>
                  <a:cubicBezTo>
                    <a:pt x="93105" y="0"/>
                    <a:pt x="119979" y="26867"/>
                    <a:pt x="119979" y="60028"/>
                  </a:cubicBezTo>
                  <a:cubicBezTo>
                    <a:pt x="120000" y="93133"/>
                    <a:pt x="93139" y="120000"/>
                    <a:pt x="5999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6" name="Google Shape;2386;p55"/>
            <p:cNvSpPr/>
            <p:nvPr/>
          </p:nvSpPr>
          <p:spPr>
            <a:xfrm>
              <a:off x="42799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7" name="Google Shape;2387;p55"/>
            <p:cNvSpPr/>
            <p:nvPr/>
          </p:nvSpPr>
          <p:spPr>
            <a:xfrm>
              <a:off x="427992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8" name="Google Shape;2388;p55"/>
            <p:cNvSpPr/>
            <p:nvPr/>
          </p:nvSpPr>
          <p:spPr>
            <a:xfrm>
              <a:off x="42799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9" name="Google Shape;2389;p55"/>
            <p:cNvSpPr/>
            <p:nvPr/>
          </p:nvSpPr>
          <p:spPr>
            <a:xfrm>
              <a:off x="42799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3" y="120000"/>
                  </a:moveTo>
                  <a:cubicBezTo>
                    <a:pt x="26820" y="120000"/>
                    <a:pt x="0" y="93134"/>
                    <a:pt x="0" y="60028"/>
                  </a:cubicBezTo>
                  <a:cubicBezTo>
                    <a:pt x="0" y="26867"/>
                    <a:pt x="26820" y="0"/>
                    <a:pt x="59993" y="0"/>
                  </a:cubicBezTo>
                  <a:cubicBezTo>
                    <a:pt x="93111" y="0"/>
                    <a:pt x="119987" y="26867"/>
                    <a:pt x="119987" y="60028"/>
                  </a:cubicBezTo>
                  <a:cubicBezTo>
                    <a:pt x="120000" y="93134"/>
                    <a:pt x="93111" y="120000"/>
                    <a:pt x="59993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0" name="Google Shape;2390;p55"/>
            <p:cNvSpPr/>
            <p:nvPr/>
          </p:nvSpPr>
          <p:spPr>
            <a:xfrm>
              <a:off x="42799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3" y="120000"/>
                  </a:moveTo>
                  <a:cubicBezTo>
                    <a:pt x="26820" y="120000"/>
                    <a:pt x="0" y="93134"/>
                    <a:pt x="0" y="60028"/>
                  </a:cubicBezTo>
                  <a:cubicBezTo>
                    <a:pt x="0" y="26866"/>
                    <a:pt x="26820" y="0"/>
                    <a:pt x="59993" y="0"/>
                  </a:cubicBezTo>
                  <a:cubicBezTo>
                    <a:pt x="93111" y="0"/>
                    <a:pt x="119987" y="26866"/>
                    <a:pt x="119987" y="60028"/>
                  </a:cubicBezTo>
                  <a:cubicBezTo>
                    <a:pt x="120000" y="93134"/>
                    <a:pt x="93111" y="120000"/>
                    <a:pt x="59993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1" name="Google Shape;2391;p55"/>
            <p:cNvSpPr/>
            <p:nvPr/>
          </p:nvSpPr>
          <p:spPr>
            <a:xfrm>
              <a:off x="42799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3" y="120000"/>
                  </a:moveTo>
                  <a:cubicBezTo>
                    <a:pt x="26820" y="120000"/>
                    <a:pt x="0" y="93133"/>
                    <a:pt x="0" y="60028"/>
                  </a:cubicBezTo>
                  <a:cubicBezTo>
                    <a:pt x="0" y="26867"/>
                    <a:pt x="26820" y="0"/>
                    <a:pt x="59993" y="0"/>
                  </a:cubicBezTo>
                  <a:cubicBezTo>
                    <a:pt x="93111" y="0"/>
                    <a:pt x="119987" y="26867"/>
                    <a:pt x="119987" y="60028"/>
                  </a:cubicBezTo>
                  <a:cubicBezTo>
                    <a:pt x="120000" y="93133"/>
                    <a:pt x="93111" y="120000"/>
                    <a:pt x="59993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2" name="Google Shape;2392;p55"/>
            <p:cNvSpPr/>
            <p:nvPr/>
          </p:nvSpPr>
          <p:spPr>
            <a:xfrm>
              <a:off x="4503450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21"/>
                    <a:pt x="0" y="60000"/>
                  </a:cubicBezTo>
                  <a:cubicBezTo>
                    <a:pt x="0" y="26879"/>
                    <a:pt x="26854" y="0"/>
                    <a:pt x="59944" y="0"/>
                  </a:cubicBezTo>
                  <a:cubicBezTo>
                    <a:pt x="93090" y="0"/>
                    <a:pt x="120000" y="26879"/>
                    <a:pt x="120000" y="60000"/>
                  </a:cubicBezTo>
                  <a:cubicBezTo>
                    <a:pt x="120000" y="93121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3" name="Google Shape;2393;p55"/>
            <p:cNvSpPr/>
            <p:nvPr/>
          </p:nvSpPr>
          <p:spPr>
            <a:xfrm>
              <a:off x="4503450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4" name="Google Shape;2394;p55"/>
            <p:cNvSpPr/>
            <p:nvPr/>
          </p:nvSpPr>
          <p:spPr>
            <a:xfrm>
              <a:off x="4503450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3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3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5" name="Google Shape;2395;p55"/>
            <p:cNvSpPr/>
            <p:nvPr/>
          </p:nvSpPr>
          <p:spPr>
            <a:xfrm>
              <a:off x="4503450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6" name="Google Shape;2396;p55"/>
            <p:cNvSpPr/>
            <p:nvPr/>
          </p:nvSpPr>
          <p:spPr>
            <a:xfrm>
              <a:off x="4503450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7" name="Google Shape;2397;p55"/>
            <p:cNvSpPr/>
            <p:nvPr/>
          </p:nvSpPr>
          <p:spPr>
            <a:xfrm>
              <a:off x="4503450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3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20000" y="93133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98" name="Google Shape;2398;p55"/>
          <p:cNvSpPr txBox="1"/>
          <p:nvPr/>
        </p:nvSpPr>
        <p:spPr>
          <a:xfrm>
            <a:off x="457200" y="457200"/>
            <a:ext cx="3657600" cy="42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Challenge</a:t>
            </a:r>
            <a:endParaRPr b="1" sz="16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0" lang="en" sz="34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Implement One TEI Assessment</a:t>
            </a:r>
            <a:endParaRPr b="0" sz="3400">
              <a:solidFill>
                <a:srgbClr val="FFFFFF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rtl="0" algn="l">
              <a:spcBef>
                <a:spcPts val="18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Over the Next Week...</a:t>
            </a:r>
            <a:endParaRPr b="1" sz="20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399" name="Google Shape;2399;p55"/>
          <p:cNvSpPr txBox="1"/>
          <p:nvPr/>
        </p:nvSpPr>
        <p:spPr>
          <a:xfrm>
            <a:off x="4953000" y="714375"/>
            <a:ext cx="37149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Over the next week...</a:t>
            </a:r>
            <a:endParaRPr b="1" sz="22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2400" name="Google Shape;2400;p55"/>
          <p:cNvGrpSpPr/>
          <p:nvPr/>
        </p:nvGrpSpPr>
        <p:grpSpPr>
          <a:xfrm>
            <a:off x="4953000" y="1333500"/>
            <a:ext cx="3714900" cy="1428900"/>
            <a:chOff x="4953000" y="1333500"/>
            <a:chExt cx="3714900" cy="1428900"/>
          </a:xfrm>
        </p:grpSpPr>
        <p:sp>
          <p:nvSpPr>
            <p:cNvPr id="2401" name="Google Shape;2401;p55"/>
            <p:cNvSpPr/>
            <p:nvPr/>
          </p:nvSpPr>
          <p:spPr>
            <a:xfrm>
              <a:off x="4953000" y="1333500"/>
              <a:ext cx="3714900" cy="1428900"/>
            </a:xfrm>
            <a:prstGeom prst="rect">
              <a:avLst/>
            </a:prstGeom>
            <a:solidFill>
              <a:srgbClr val="FFFFFF"/>
            </a:solidFill>
            <a:ln cap="flat" cmpd="sng" w="14300">
              <a:solidFill>
                <a:srgbClr val="0073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2" name="Google Shape;2402;p55"/>
            <p:cNvSpPr/>
            <p:nvPr/>
          </p:nvSpPr>
          <p:spPr>
            <a:xfrm>
              <a:off x="4953000" y="1333500"/>
              <a:ext cx="76200" cy="14289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3" name="Google Shape;2403;p55"/>
            <p:cNvSpPr txBox="1"/>
            <p:nvPr/>
          </p:nvSpPr>
          <p:spPr>
            <a:xfrm>
              <a:off x="5181600" y="1476375"/>
              <a:ext cx="33339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F99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Step 1: Technology Integration</a:t>
              </a:r>
              <a:endParaRPr b="0" sz="1100">
                <a:solidFill>
                  <a:srgbClr val="FF9900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Convert one existing classroom assessment into a technology-enhanced assessment using AI.</a:t>
              </a:r>
              <a:endParaRPr b="1" sz="14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2404" name="Google Shape;2404;p55"/>
          <p:cNvGrpSpPr/>
          <p:nvPr/>
        </p:nvGrpSpPr>
        <p:grpSpPr>
          <a:xfrm>
            <a:off x="4953000" y="2952750"/>
            <a:ext cx="3714900" cy="1428900"/>
            <a:chOff x="4953000" y="2952750"/>
            <a:chExt cx="3714900" cy="1428900"/>
          </a:xfrm>
        </p:grpSpPr>
        <p:sp>
          <p:nvSpPr>
            <p:cNvPr id="2405" name="Google Shape;2405;p55"/>
            <p:cNvSpPr/>
            <p:nvPr/>
          </p:nvSpPr>
          <p:spPr>
            <a:xfrm>
              <a:off x="4953000" y="2952750"/>
              <a:ext cx="3714900" cy="1428900"/>
            </a:xfrm>
            <a:prstGeom prst="rect">
              <a:avLst/>
            </a:prstGeom>
            <a:solidFill>
              <a:srgbClr val="FFFFFF"/>
            </a:solidFill>
            <a:ln cap="flat" cmpd="sng" w="14300">
              <a:solidFill>
                <a:srgbClr val="0073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6" name="Google Shape;2406;p55"/>
            <p:cNvSpPr/>
            <p:nvPr/>
          </p:nvSpPr>
          <p:spPr>
            <a:xfrm>
              <a:off x="4953000" y="2952750"/>
              <a:ext cx="76200" cy="14289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7" name="Google Shape;2407;p55"/>
            <p:cNvSpPr txBox="1"/>
            <p:nvPr/>
          </p:nvSpPr>
          <p:spPr>
            <a:xfrm>
              <a:off x="5181600" y="3095625"/>
              <a:ext cx="33339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F99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Step 2: Reflective Loop</a:t>
              </a:r>
              <a:endParaRPr b="0" sz="1100">
                <a:solidFill>
                  <a:srgbClr val="FF9900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Start small. Reflect. Refine. Repeat.</a:t>
              </a:r>
              <a:endParaRPr b="1" sz="18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1" name="Shape 2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2" name="Google Shape;2412;p56"/>
          <p:cNvSpPr txBox="1"/>
          <p:nvPr>
            <p:ph type="title"/>
          </p:nvPr>
        </p:nvSpPr>
        <p:spPr>
          <a:xfrm>
            <a:off x="23100" y="-88300"/>
            <a:ext cx="9097800" cy="917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Key Takeaways </a:t>
            </a:r>
            <a:r>
              <a:rPr lang="en" sz="3000"/>
              <a:t>Leverage AI </a:t>
            </a:r>
            <a:br>
              <a:rPr lang="en" sz="3000"/>
            </a:br>
            <a:r>
              <a:rPr lang="en" sz="3000"/>
              <a:t>for high quality questions</a:t>
            </a:r>
            <a:endParaRPr sz="3000"/>
          </a:p>
        </p:txBody>
      </p:sp>
      <p:grpSp>
        <p:nvGrpSpPr>
          <p:cNvPr id="2413" name="Google Shape;2413;p56"/>
          <p:cNvGrpSpPr/>
          <p:nvPr/>
        </p:nvGrpSpPr>
        <p:grpSpPr>
          <a:xfrm>
            <a:off x="189668" y="829092"/>
            <a:ext cx="5559767" cy="230170"/>
            <a:chOff x="4345425" y="2175475"/>
            <a:chExt cx="800750" cy="176025"/>
          </a:xfrm>
        </p:grpSpPr>
        <p:sp>
          <p:nvSpPr>
            <p:cNvPr id="2414" name="Google Shape;2414;p56"/>
            <p:cNvSpPr/>
            <p:nvPr/>
          </p:nvSpPr>
          <p:spPr>
            <a:xfrm>
              <a:off x="4351850" y="2175475"/>
              <a:ext cx="763000" cy="156275"/>
            </a:xfrm>
            <a:custGeom>
              <a:rect b="b" l="l" r="r" t="t"/>
              <a:pathLst>
                <a:path extrusionOk="0" h="6251" w="3052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4BAAC3">
                <a:alpha val="34810"/>
              </a:srgbClr>
            </a:solidFill>
            <a:ln>
              <a:noFill/>
            </a:ln>
          </p:spPr>
          <p:txBody>
            <a:bodyPr anchorCtr="0" anchor="ctr" bIns="119550" lIns="119550" spcFirstLastPara="1" rIns="119550" wrap="square" tIns="1195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5" name="Google Shape;2415;p56"/>
            <p:cNvSpPr/>
            <p:nvPr/>
          </p:nvSpPr>
          <p:spPr>
            <a:xfrm>
              <a:off x="4345425" y="2195925"/>
              <a:ext cx="800750" cy="155575"/>
            </a:xfrm>
            <a:custGeom>
              <a:rect b="b" l="l" r="r" t="t"/>
              <a:pathLst>
                <a:path extrusionOk="0" h="6223" w="3203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4BAAC3">
                <a:alpha val="34810"/>
              </a:srgbClr>
            </a:solidFill>
            <a:ln>
              <a:noFill/>
            </a:ln>
          </p:spPr>
          <p:txBody>
            <a:bodyPr anchorCtr="0" anchor="ctr" bIns="119550" lIns="119550" spcFirstLastPara="1" rIns="119550" wrap="square" tIns="1195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16" name="Google Shape;2416;p56"/>
          <p:cNvSpPr txBox="1"/>
          <p:nvPr>
            <p:ph idx="1" type="body"/>
          </p:nvPr>
        </p:nvSpPr>
        <p:spPr>
          <a:xfrm>
            <a:off x="121125" y="913865"/>
            <a:ext cx="8577000" cy="382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Leverage AI for high quality test questions that</a:t>
            </a:r>
            <a:r>
              <a:rPr b="1" lang="en" sz="2000"/>
              <a:t> </a:t>
            </a:r>
            <a:r>
              <a:rPr lang="en" sz="2000"/>
              <a:t>…</a:t>
            </a:r>
            <a:endParaRPr sz="2000"/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the material taught to students</a:t>
            </a:r>
            <a:endParaRPr sz="2000"/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important learning objectives </a:t>
            </a:r>
            <a:endParaRPr sz="2000"/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Have enough items to demonstrate consistency (</a:t>
            </a:r>
            <a:r>
              <a:rPr b="1" lang="en" sz="2000"/>
              <a:t>more = better!</a:t>
            </a:r>
            <a:r>
              <a:rPr lang="en" sz="2000"/>
              <a:t>)</a:t>
            </a:r>
            <a:endParaRPr sz="2000"/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Use appropriate questions for the task</a:t>
            </a:r>
            <a:endParaRPr sz="2000"/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Use familiar language…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Organize Resources in Google Drive or Notebook LM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Attach resources and use multiple generative AI tools (App Smash)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Upscale to TEI questions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Assess in Renaissance DnA</a:t>
            </a:r>
            <a:endParaRPr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0" name="Shape 2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1" name="Google Shape;2421;p57"/>
          <p:cNvSpPr txBox="1"/>
          <p:nvPr>
            <p:ph type="title"/>
          </p:nvPr>
        </p:nvSpPr>
        <p:spPr>
          <a:xfrm>
            <a:off x="0" y="56850"/>
            <a:ext cx="9100500" cy="7410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Use Prompts to Write </a:t>
            </a:r>
            <a:br>
              <a:rPr lang="en" sz="3200"/>
            </a:br>
            <a:r>
              <a:rPr lang="en" sz="3200"/>
              <a:t>Better Test Questions</a:t>
            </a:r>
            <a:endParaRPr sz="3200"/>
          </a:p>
        </p:txBody>
      </p:sp>
      <p:sp>
        <p:nvSpPr>
          <p:cNvPr id="2422" name="Google Shape;2422;p57"/>
          <p:cNvSpPr txBox="1"/>
          <p:nvPr>
            <p:ph idx="1" type="body"/>
          </p:nvPr>
        </p:nvSpPr>
        <p:spPr>
          <a:xfrm>
            <a:off x="112150" y="1073350"/>
            <a:ext cx="8577000" cy="382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Increase Rigor</a:t>
            </a:r>
            <a:endParaRPr sz="2100"/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Link Standards</a:t>
            </a:r>
            <a:endParaRPr sz="2100"/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Use a variety of question types</a:t>
            </a:r>
            <a:endParaRPr sz="2100"/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Share scoring criteria and rubrics with students </a:t>
            </a:r>
            <a:r>
              <a:rPr b="1" lang="en" sz="2100"/>
              <a:t>during testing</a:t>
            </a:r>
            <a:endParaRPr b="1" sz="2100"/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b="1" lang="en" sz="2100"/>
              <a:t>Fine Tune, Check for Bias, Revise</a:t>
            </a:r>
            <a:endParaRPr b="1" sz="21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p58"/>
          <p:cNvSpPr txBox="1"/>
          <p:nvPr>
            <p:ph idx="1" type="body"/>
          </p:nvPr>
        </p:nvSpPr>
        <p:spPr>
          <a:xfrm>
            <a:off x="361350" y="1081471"/>
            <a:ext cx="8782800" cy="376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/>
              <a:t>Instruct the AI to upscale your questions further by converting them to digitally interactive questions</a:t>
            </a:r>
            <a:endParaRPr b="1" i="1" sz="2400"/>
          </a:p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Provide details regarding the types of questions available in Renaissance DnA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Add the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document</a:t>
            </a:r>
            <a:r>
              <a:rPr lang="en" sz="2400"/>
              <a:t> to your organized resources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Create the questions in DnA’s Item Bank</a:t>
            </a:r>
            <a:endParaRPr sz="2400"/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2428" name="Google Shape;2428;p58"/>
          <p:cNvSpPr txBox="1"/>
          <p:nvPr>
            <p:ph type="title"/>
          </p:nvPr>
        </p:nvSpPr>
        <p:spPr>
          <a:xfrm>
            <a:off x="-102425" y="192100"/>
            <a:ext cx="9320700" cy="7410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Round 2: Generate TEIs from the Results</a:t>
            </a:r>
            <a:endParaRPr sz="32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3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4" name="Google Shape;1524;p41" title="Kim Nichol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694" y="302823"/>
            <a:ext cx="5304225" cy="3865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525" name="Google Shape;1525;p41">
            <a:hlinkClick r:id="rId4"/>
          </p:cNvPr>
          <p:cNvSpPr txBox="1"/>
          <p:nvPr/>
        </p:nvSpPr>
        <p:spPr>
          <a:xfrm>
            <a:off x="6647489" y="88826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FF"/>
                </a:solidFill>
              </a:rPr>
              <a:t>https://bit.ly/Renew26Digital</a:t>
            </a:r>
            <a:endParaRPr b="1">
              <a:solidFill>
                <a:srgbClr val="0000FF"/>
              </a:solidFill>
            </a:endParaRPr>
          </a:p>
        </p:txBody>
      </p:sp>
      <p:pic>
        <p:nvPicPr>
          <p:cNvPr id="1526" name="Google Shape;1526;p41" title="Qq844Bs4NRDp3ss_Untitled 2026-08-0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67950" y="763425"/>
            <a:ext cx="1658700" cy="165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2" name="Shape 2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3" name="Google Shape;2433;p59"/>
          <p:cNvSpPr txBox="1"/>
          <p:nvPr/>
        </p:nvSpPr>
        <p:spPr>
          <a:xfrm>
            <a:off x="311700" y="87175"/>
            <a:ext cx="8520600" cy="7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0073A9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Renaissance DnA Resources</a:t>
            </a:r>
            <a:endParaRPr b="1" sz="4000">
              <a:solidFill>
                <a:srgbClr val="0073A9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434" name="Google Shape;2434;p59"/>
          <p:cNvSpPr txBox="1"/>
          <p:nvPr/>
        </p:nvSpPr>
        <p:spPr>
          <a:xfrm>
            <a:off x="452025" y="822775"/>
            <a:ext cx="6852000" cy="29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Char char="●"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Detailed Slide Deck</a:t>
            </a:r>
            <a:r>
              <a:rPr lang="en" sz="1800">
                <a:solidFill>
                  <a:srgbClr val="073763"/>
                </a:solidFill>
              </a:rPr>
              <a:t> for Creating Item Bank Questions</a:t>
            </a:r>
            <a:endParaRPr sz="1800">
              <a:solidFill>
                <a:srgbClr val="073763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Char char="●"/>
            </a:pPr>
            <a:r>
              <a:rPr lang="en" sz="1800">
                <a:solidFill>
                  <a:srgbClr val="073763"/>
                </a:solidFill>
              </a:rPr>
              <a:t>Video Tutorial Playlists </a:t>
            </a:r>
            <a:endParaRPr sz="1800">
              <a:solidFill>
                <a:srgbClr val="073763"/>
              </a:solidFill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Char char="○"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Item Bank Basics</a:t>
            </a:r>
            <a:endParaRPr sz="1800">
              <a:solidFill>
                <a:srgbClr val="073763"/>
              </a:solidFill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Char char="○"/>
            </a:pPr>
            <a:r>
              <a:rPr lang="en" sz="1800" u="sng">
                <a:solidFill>
                  <a:schemeClr val="hlink"/>
                </a:solidFill>
                <a:hlinkClick r:id="rId5"/>
              </a:rPr>
              <a:t>Creating Questions</a:t>
            </a:r>
            <a:endParaRPr sz="1800">
              <a:solidFill>
                <a:srgbClr val="073763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Char char="●"/>
            </a:pPr>
            <a:r>
              <a:rPr lang="en" sz="1800" u="sng">
                <a:solidFill>
                  <a:schemeClr val="hlink"/>
                </a:solidFill>
                <a:hlinkClick r:id="rId6"/>
              </a:rPr>
              <a:t>Help Guides</a:t>
            </a:r>
            <a:r>
              <a:rPr lang="en" sz="1800">
                <a:solidFill>
                  <a:srgbClr val="073763"/>
                </a:solidFill>
              </a:rPr>
              <a:t>: Creating Item Bank Tests</a:t>
            </a:r>
            <a:endParaRPr sz="1800">
              <a:solidFill>
                <a:srgbClr val="07376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73763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8" name="Shape 2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9" name="Google Shape;2439;p60"/>
          <p:cNvSpPr txBox="1"/>
          <p:nvPr>
            <p:ph type="title"/>
          </p:nvPr>
        </p:nvSpPr>
        <p:spPr>
          <a:xfrm>
            <a:off x="416325" y="450127"/>
            <a:ext cx="5672400" cy="109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2440" name="Google Shape;2440;p60"/>
          <p:cNvSpPr txBox="1"/>
          <p:nvPr>
            <p:ph idx="4294967295" type="body"/>
          </p:nvPr>
        </p:nvSpPr>
        <p:spPr>
          <a:xfrm>
            <a:off x="248650" y="2683659"/>
            <a:ext cx="4868100" cy="183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Kim Nichols</a:t>
            </a:r>
            <a:endParaRPr b="1" sz="2400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lang="en" sz="2400"/>
              <a:t>Student Services Consultant</a:t>
            </a:r>
            <a:endParaRPr sz="2400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lang="en" sz="2400"/>
              <a:t>Calhoun ISD</a:t>
            </a:r>
            <a:endParaRPr sz="2400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lang="en" sz="2400" u="sng">
                <a:hlinkClick r:id="rId3"/>
              </a:rPr>
              <a:t>nicholsk@calhounisd.org</a:t>
            </a:r>
            <a:endParaRPr sz="2400"/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2400"/>
              <a:t>269-789-2449 (office)</a:t>
            </a:r>
            <a:endParaRPr b="1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0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1" name="Google Shape;1531;p42"/>
          <p:cNvGrpSpPr/>
          <p:nvPr/>
        </p:nvGrpSpPr>
        <p:grpSpPr>
          <a:xfrm rot="364564">
            <a:off x="5103184" y="2467105"/>
            <a:ext cx="3917174" cy="507978"/>
            <a:chOff x="4345425" y="2175475"/>
            <a:chExt cx="800750" cy="176025"/>
          </a:xfrm>
        </p:grpSpPr>
        <p:sp>
          <p:nvSpPr>
            <p:cNvPr id="1532" name="Google Shape;1532;p42"/>
            <p:cNvSpPr/>
            <p:nvPr/>
          </p:nvSpPr>
          <p:spPr>
            <a:xfrm>
              <a:off x="4351850" y="2175475"/>
              <a:ext cx="763000" cy="156275"/>
            </a:xfrm>
            <a:custGeom>
              <a:rect b="b" l="l" r="r" t="t"/>
              <a:pathLst>
                <a:path extrusionOk="0" h="6251" w="3052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3" name="Google Shape;1533;p42"/>
            <p:cNvSpPr/>
            <p:nvPr/>
          </p:nvSpPr>
          <p:spPr>
            <a:xfrm>
              <a:off x="4345425" y="2195925"/>
              <a:ext cx="800750" cy="155575"/>
            </a:xfrm>
            <a:custGeom>
              <a:rect b="b" l="l" r="r" t="t"/>
              <a:pathLst>
                <a:path extrusionOk="0" h="6223" w="3203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34" name="Google Shape;1534;p42"/>
          <p:cNvGrpSpPr/>
          <p:nvPr/>
        </p:nvGrpSpPr>
        <p:grpSpPr>
          <a:xfrm rot="473576">
            <a:off x="88933" y="2446919"/>
            <a:ext cx="3548267" cy="650304"/>
            <a:chOff x="4345425" y="2175475"/>
            <a:chExt cx="800750" cy="176025"/>
          </a:xfrm>
        </p:grpSpPr>
        <p:sp>
          <p:nvSpPr>
            <p:cNvPr id="1535" name="Google Shape;1535;p42"/>
            <p:cNvSpPr/>
            <p:nvPr/>
          </p:nvSpPr>
          <p:spPr>
            <a:xfrm>
              <a:off x="4351850" y="2175475"/>
              <a:ext cx="763000" cy="156275"/>
            </a:xfrm>
            <a:custGeom>
              <a:rect b="b" l="l" r="r" t="t"/>
              <a:pathLst>
                <a:path extrusionOk="0" h="6251" w="3052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anchorCtr="0" anchor="ctr" bIns="150575" lIns="150575" spcFirstLastPara="1" rIns="150575" wrap="square" tIns="150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6" name="Google Shape;1536;p42"/>
            <p:cNvSpPr/>
            <p:nvPr/>
          </p:nvSpPr>
          <p:spPr>
            <a:xfrm>
              <a:off x="4345425" y="2195925"/>
              <a:ext cx="800750" cy="155575"/>
            </a:xfrm>
            <a:custGeom>
              <a:rect b="b" l="l" r="r" t="t"/>
              <a:pathLst>
                <a:path extrusionOk="0" h="6223" w="3203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anchorCtr="0" anchor="ctr" bIns="150575" lIns="150575" spcFirstLastPara="1" rIns="150575" wrap="square" tIns="150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37" name="Google Shape;1537;p42"/>
          <p:cNvSpPr txBox="1"/>
          <p:nvPr>
            <p:ph idx="7" type="subTitle"/>
          </p:nvPr>
        </p:nvSpPr>
        <p:spPr>
          <a:xfrm>
            <a:off x="4937913" y="2461504"/>
            <a:ext cx="4247700" cy="4890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2"/>
                </a:solidFill>
              </a:rPr>
              <a:t>Time to Practice</a:t>
            </a:r>
            <a:endParaRPr sz="2800">
              <a:solidFill>
                <a:schemeClr val="lt2"/>
              </a:solidFill>
            </a:endParaRPr>
          </a:p>
        </p:txBody>
      </p:sp>
      <p:grpSp>
        <p:nvGrpSpPr>
          <p:cNvPr id="1538" name="Google Shape;1538;p42"/>
          <p:cNvGrpSpPr/>
          <p:nvPr/>
        </p:nvGrpSpPr>
        <p:grpSpPr>
          <a:xfrm>
            <a:off x="2636429" y="478579"/>
            <a:ext cx="3871146" cy="230170"/>
            <a:chOff x="4345425" y="2175475"/>
            <a:chExt cx="800750" cy="176025"/>
          </a:xfrm>
        </p:grpSpPr>
        <p:sp>
          <p:nvSpPr>
            <p:cNvPr id="1539" name="Google Shape;1539;p42"/>
            <p:cNvSpPr/>
            <p:nvPr/>
          </p:nvSpPr>
          <p:spPr>
            <a:xfrm>
              <a:off x="4351850" y="2175475"/>
              <a:ext cx="763000" cy="156275"/>
            </a:xfrm>
            <a:custGeom>
              <a:rect b="b" l="l" r="r" t="t"/>
              <a:pathLst>
                <a:path extrusionOk="0" h="6251" w="3052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4BAAC3">
                <a:alpha val="34810"/>
              </a:srgbClr>
            </a:solidFill>
            <a:ln>
              <a:noFill/>
            </a:ln>
          </p:spPr>
          <p:txBody>
            <a:bodyPr anchorCtr="0" anchor="ctr" bIns="119550" lIns="119550" spcFirstLastPara="1" rIns="119550" wrap="square" tIns="1195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0" name="Google Shape;1540;p42"/>
            <p:cNvSpPr/>
            <p:nvPr/>
          </p:nvSpPr>
          <p:spPr>
            <a:xfrm>
              <a:off x="4345425" y="2195925"/>
              <a:ext cx="800750" cy="155575"/>
            </a:xfrm>
            <a:custGeom>
              <a:rect b="b" l="l" r="r" t="t"/>
              <a:pathLst>
                <a:path extrusionOk="0" h="6223" w="3203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4BAAC3">
                <a:alpha val="34810"/>
              </a:srgbClr>
            </a:solidFill>
            <a:ln>
              <a:noFill/>
            </a:ln>
          </p:spPr>
          <p:txBody>
            <a:bodyPr anchorCtr="0" anchor="ctr" bIns="119550" lIns="119550" spcFirstLastPara="1" rIns="119550" wrap="square" tIns="1195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1" name="Google Shape;1541;p42"/>
          <p:cNvSpPr txBox="1"/>
          <p:nvPr>
            <p:ph type="title"/>
          </p:nvPr>
        </p:nvSpPr>
        <p:spPr>
          <a:xfrm>
            <a:off x="2643150" y="762"/>
            <a:ext cx="3857700" cy="6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Today’s Objectives</a:t>
            </a:r>
            <a:endParaRPr/>
          </a:p>
        </p:txBody>
      </p:sp>
      <p:grpSp>
        <p:nvGrpSpPr>
          <p:cNvPr id="1542" name="Google Shape;1542;p42"/>
          <p:cNvGrpSpPr/>
          <p:nvPr/>
        </p:nvGrpSpPr>
        <p:grpSpPr>
          <a:xfrm>
            <a:off x="159490" y="1786373"/>
            <a:ext cx="1745583" cy="230173"/>
            <a:chOff x="1394800" y="3522000"/>
            <a:chExt cx="1048650" cy="138275"/>
          </a:xfrm>
        </p:grpSpPr>
        <p:sp>
          <p:nvSpPr>
            <p:cNvPr id="1543" name="Google Shape;1543;p42"/>
            <p:cNvSpPr/>
            <p:nvPr/>
          </p:nvSpPr>
          <p:spPr>
            <a:xfrm>
              <a:off x="1394800" y="3522000"/>
              <a:ext cx="1048650" cy="125000"/>
            </a:xfrm>
            <a:custGeom>
              <a:rect b="b" l="l" r="r" t="t"/>
              <a:pathLst>
                <a:path extrusionOk="0" h="5000" w="41946">
                  <a:moveTo>
                    <a:pt x="39862" y="375"/>
                  </a:moveTo>
                  <a:cubicBezTo>
                    <a:pt x="39752" y="375"/>
                    <a:pt x="39641" y="393"/>
                    <a:pt x="39545" y="429"/>
                  </a:cubicBezTo>
                  <a:cubicBezTo>
                    <a:pt x="38422" y="860"/>
                    <a:pt x="37231" y="1220"/>
                    <a:pt x="36143" y="1737"/>
                  </a:cubicBezTo>
                  <a:cubicBezTo>
                    <a:pt x="35848" y="1880"/>
                    <a:pt x="35723" y="1951"/>
                    <a:pt x="35630" y="1951"/>
                  </a:cubicBezTo>
                  <a:cubicBezTo>
                    <a:pt x="35516" y="1951"/>
                    <a:pt x="35452" y="1837"/>
                    <a:pt x="35173" y="1598"/>
                  </a:cubicBezTo>
                  <a:cubicBezTo>
                    <a:pt x="34984" y="1431"/>
                    <a:pt x="34785" y="1277"/>
                    <a:pt x="34571" y="1141"/>
                  </a:cubicBezTo>
                  <a:lnTo>
                    <a:pt x="34571" y="1141"/>
                  </a:lnTo>
                  <a:cubicBezTo>
                    <a:pt x="34760" y="1337"/>
                    <a:pt x="34920" y="1576"/>
                    <a:pt x="35020" y="1741"/>
                  </a:cubicBezTo>
                  <a:cubicBezTo>
                    <a:pt x="35131" y="1926"/>
                    <a:pt x="35491" y="2693"/>
                    <a:pt x="35038" y="2721"/>
                  </a:cubicBezTo>
                  <a:cubicBezTo>
                    <a:pt x="34856" y="2736"/>
                    <a:pt x="34678" y="2739"/>
                    <a:pt x="34500" y="2739"/>
                  </a:cubicBezTo>
                  <a:cubicBezTo>
                    <a:pt x="34336" y="2739"/>
                    <a:pt x="34171" y="2736"/>
                    <a:pt x="34008" y="2725"/>
                  </a:cubicBezTo>
                  <a:lnTo>
                    <a:pt x="34008" y="2725"/>
                  </a:lnTo>
                  <a:cubicBezTo>
                    <a:pt x="34282" y="3003"/>
                    <a:pt x="34556" y="3274"/>
                    <a:pt x="34974" y="3420"/>
                  </a:cubicBezTo>
                  <a:cubicBezTo>
                    <a:pt x="35244" y="3516"/>
                    <a:pt x="35509" y="3559"/>
                    <a:pt x="35766" y="3559"/>
                  </a:cubicBezTo>
                  <a:cubicBezTo>
                    <a:pt x="36322" y="3559"/>
                    <a:pt x="36853" y="3370"/>
                    <a:pt x="37410" y="3164"/>
                  </a:cubicBezTo>
                  <a:cubicBezTo>
                    <a:pt x="38547" y="2736"/>
                    <a:pt x="39677" y="2290"/>
                    <a:pt x="40811" y="1851"/>
                  </a:cubicBezTo>
                  <a:cubicBezTo>
                    <a:pt x="41945" y="1416"/>
                    <a:pt x="40747" y="375"/>
                    <a:pt x="39862" y="375"/>
                  </a:cubicBezTo>
                  <a:close/>
                  <a:moveTo>
                    <a:pt x="1498" y="1719"/>
                  </a:moveTo>
                  <a:cubicBezTo>
                    <a:pt x="1242" y="1894"/>
                    <a:pt x="996" y="2076"/>
                    <a:pt x="761" y="2265"/>
                  </a:cubicBezTo>
                  <a:cubicBezTo>
                    <a:pt x="1" y="2874"/>
                    <a:pt x="1103" y="3669"/>
                    <a:pt x="1926" y="3669"/>
                  </a:cubicBezTo>
                  <a:cubicBezTo>
                    <a:pt x="2130" y="3669"/>
                    <a:pt x="2311" y="3623"/>
                    <a:pt x="2451" y="3513"/>
                  </a:cubicBezTo>
                  <a:cubicBezTo>
                    <a:pt x="2618" y="3381"/>
                    <a:pt x="2793" y="3242"/>
                    <a:pt x="2975" y="3106"/>
                  </a:cubicBezTo>
                  <a:cubicBezTo>
                    <a:pt x="2436" y="3031"/>
                    <a:pt x="1502" y="2211"/>
                    <a:pt x="1498" y="1719"/>
                  </a:cubicBezTo>
                  <a:close/>
                  <a:moveTo>
                    <a:pt x="6376" y="1"/>
                  </a:moveTo>
                  <a:cubicBezTo>
                    <a:pt x="5271" y="1"/>
                    <a:pt x="4137" y="310"/>
                    <a:pt x="3064" y="814"/>
                  </a:cubicBezTo>
                  <a:cubicBezTo>
                    <a:pt x="3998" y="475"/>
                    <a:pt x="4989" y="264"/>
                    <a:pt x="5977" y="264"/>
                  </a:cubicBezTo>
                  <a:cubicBezTo>
                    <a:pt x="6366" y="264"/>
                    <a:pt x="6755" y="297"/>
                    <a:pt x="7136" y="368"/>
                  </a:cubicBezTo>
                  <a:cubicBezTo>
                    <a:pt x="7849" y="500"/>
                    <a:pt x="8519" y="789"/>
                    <a:pt x="9090" y="1242"/>
                  </a:cubicBezTo>
                  <a:cubicBezTo>
                    <a:pt x="9771" y="1780"/>
                    <a:pt x="10310" y="2889"/>
                    <a:pt x="11236" y="3003"/>
                  </a:cubicBezTo>
                  <a:cubicBezTo>
                    <a:pt x="11843" y="3082"/>
                    <a:pt x="13137" y="4686"/>
                    <a:pt x="12449" y="4686"/>
                  </a:cubicBezTo>
                  <a:cubicBezTo>
                    <a:pt x="12428" y="4686"/>
                    <a:pt x="12403" y="4686"/>
                    <a:pt x="12378" y="4683"/>
                  </a:cubicBezTo>
                  <a:cubicBezTo>
                    <a:pt x="10777" y="4479"/>
                    <a:pt x="10120" y="3574"/>
                    <a:pt x="9033" y="2557"/>
                  </a:cubicBezTo>
                  <a:cubicBezTo>
                    <a:pt x="8787" y="2329"/>
                    <a:pt x="8501" y="2168"/>
                    <a:pt x="8191" y="2061"/>
                  </a:cubicBezTo>
                  <a:lnTo>
                    <a:pt x="8191" y="2061"/>
                  </a:lnTo>
                  <a:cubicBezTo>
                    <a:pt x="8366" y="2204"/>
                    <a:pt x="8534" y="2372"/>
                    <a:pt x="8698" y="2571"/>
                  </a:cubicBezTo>
                  <a:cubicBezTo>
                    <a:pt x="9742" y="3855"/>
                    <a:pt x="10719" y="4903"/>
                    <a:pt x="12481" y="4903"/>
                  </a:cubicBezTo>
                  <a:cubicBezTo>
                    <a:pt x="12528" y="4903"/>
                    <a:pt x="12574" y="4903"/>
                    <a:pt x="12620" y="4900"/>
                  </a:cubicBezTo>
                  <a:cubicBezTo>
                    <a:pt x="14603" y="4843"/>
                    <a:pt x="15879" y="3509"/>
                    <a:pt x="17384" y="2415"/>
                  </a:cubicBezTo>
                  <a:cubicBezTo>
                    <a:pt x="17687" y="2193"/>
                    <a:pt x="17983" y="2001"/>
                    <a:pt x="18268" y="1862"/>
                  </a:cubicBezTo>
                  <a:lnTo>
                    <a:pt x="18268" y="1862"/>
                  </a:lnTo>
                  <a:cubicBezTo>
                    <a:pt x="18140" y="1880"/>
                    <a:pt x="17997" y="1923"/>
                    <a:pt x="17826" y="2001"/>
                  </a:cubicBezTo>
                  <a:cubicBezTo>
                    <a:pt x="17259" y="2261"/>
                    <a:pt x="16703" y="2860"/>
                    <a:pt x="16157" y="3188"/>
                  </a:cubicBezTo>
                  <a:cubicBezTo>
                    <a:pt x="15630" y="3502"/>
                    <a:pt x="15081" y="3763"/>
                    <a:pt x="14521" y="4008"/>
                  </a:cubicBezTo>
                  <a:cubicBezTo>
                    <a:pt x="14381" y="4069"/>
                    <a:pt x="14125" y="4158"/>
                    <a:pt x="13914" y="4158"/>
                  </a:cubicBezTo>
                  <a:cubicBezTo>
                    <a:pt x="13740" y="4158"/>
                    <a:pt x="13593" y="4097"/>
                    <a:pt x="13565" y="3908"/>
                  </a:cubicBezTo>
                  <a:cubicBezTo>
                    <a:pt x="13501" y="3506"/>
                    <a:pt x="14389" y="3103"/>
                    <a:pt x="14663" y="2985"/>
                  </a:cubicBezTo>
                  <a:cubicBezTo>
                    <a:pt x="16246" y="2293"/>
                    <a:pt x="17441" y="703"/>
                    <a:pt x="19241" y="493"/>
                  </a:cubicBezTo>
                  <a:cubicBezTo>
                    <a:pt x="19366" y="478"/>
                    <a:pt x="19495" y="468"/>
                    <a:pt x="19623" y="468"/>
                  </a:cubicBezTo>
                  <a:cubicBezTo>
                    <a:pt x="20097" y="468"/>
                    <a:pt x="20582" y="585"/>
                    <a:pt x="20936" y="921"/>
                  </a:cubicBezTo>
                  <a:cubicBezTo>
                    <a:pt x="21221" y="1195"/>
                    <a:pt x="21278" y="1566"/>
                    <a:pt x="21535" y="1859"/>
                  </a:cubicBezTo>
                  <a:cubicBezTo>
                    <a:pt x="21848" y="2211"/>
                    <a:pt x="22233" y="2346"/>
                    <a:pt x="22672" y="2504"/>
                  </a:cubicBezTo>
                  <a:cubicBezTo>
                    <a:pt x="23003" y="2621"/>
                    <a:pt x="22255" y="3313"/>
                    <a:pt x="21563" y="3620"/>
                  </a:cubicBezTo>
                  <a:cubicBezTo>
                    <a:pt x="21749" y="3773"/>
                    <a:pt x="21945" y="3919"/>
                    <a:pt x="22159" y="4055"/>
                  </a:cubicBezTo>
                  <a:cubicBezTo>
                    <a:pt x="23121" y="4661"/>
                    <a:pt x="24266" y="4986"/>
                    <a:pt x="25407" y="4999"/>
                  </a:cubicBezTo>
                  <a:cubicBezTo>
                    <a:pt x="24968" y="4464"/>
                    <a:pt x="24783" y="3694"/>
                    <a:pt x="25393" y="3541"/>
                  </a:cubicBezTo>
                  <a:cubicBezTo>
                    <a:pt x="26395" y="3288"/>
                    <a:pt x="27272" y="2835"/>
                    <a:pt x="28034" y="2137"/>
                  </a:cubicBezTo>
                  <a:cubicBezTo>
                    <a:pt x="28666" y="1555"/>
                    <a:pt x="29183" y="960"/>
                    <a:pt x="30024" y="689"/>
                  </a:cubicBezTo>
                  <a:cubicBezTo>
                    <a:pt x="30085" y="671"/>
                    <a:pt x="30146" y="664"/>
                    <a:pt x="30206" y="664"/>
                  </a:cubicBezTo>
                  <a:cubicBezTo>
                    <a:pt x="30723" y="664"/>
                    <a:pt x="31291" y="1302"/>
                    <a:pt x="31433" y="1865"/>
                  </a:cubicBezTo>
                  <a:cubicBezTo>
                    <a:pt x="31647" y="1812"/>
                    <a:pt x="31864" y="1787"/>
                    <a:pt x="32082" y="1787"/>
                  </a:cubicBezTo>
                  <a:lnTo>
                    <a:pt x="32193" y="1787"/>
                  </a:lnTo>
                  <a:cubicBezTo>
                    <a:pt x="32175" y="1762"/>
                    <a:pt x="32160" y="1737"/>
                    <a:pt x="32142" y="1712"/>
                  </a:cubicBezTo>
                  <a:cubicBezTo>
                    <a:pt x="32071" y="1591"/>
                    <a:pt x="31697" y="725"/>
                    <a:pt x="32078" y="725"/>
                  </a:cubicBezTo>
                  <a:cubicBezTo>
                    <a:pt x="32093" y="725"/>
                    <a:pt x="32111" y="725"/>
                    <a:pt x="32125" y="728"/>
                  </a:cubicBezTo>
                  <a:cubicBezTo>
                    <a:pt x="32545" y="792"/>
                    <a:pt x="32963" y="824"/>
                    <a:pt x="33380" y="824"/>
                  </a:cubicBezTo>
                  <a:cubicBezTo>
                    <a:pt x="33559" y="824"/>
                    <a:pt x="33740" y="817"/>
                    <a:pt x="33918" y="806"/>
                  </a:cubicBezTo>
                  <a:lnTo>
                    <a:pt x="33947" y="806"/>
                  </a:lnTo>
                  <a:cubicBezTo>
                    <a:pt x="33195" y="457"/>
                    <a:pt x="32356" y="271"/>
                    <a:pt x="31522" y="271"/>
                  </a:cubicBezTo>
                  <a:cubicBezTo>
                    <a:pt x="30919" y="271"/>
                    <a:pt x="30320" y="368"/>
                    <a:pt x="29754" y="575"/>
                  </a:cubicBezTo>
                  <a:cubicBezTo>
                    <a:pt x="27928" y="1242"/>
                    <a:pt x="27186" y="3406"/>
                    <a:pt x="25090" y="3491"/>
                  </a:cubicBezTo>
                  <a:cubicBezTo>
                    <a:pt x="25044" y="3495"/>
                    <a:pt x="24996" y="3495"/>
                    <a:pt x="24950" y="3495"/>
                  </a:cubicBezTo>
                  <a:cubicBezTo>
                    <a:pt x="22857" y="3495"/>
                    <a:pt x="22544" y="1462"/>
                    <a:pt x="20967" y="542"/>
                  </a:cubicBezTo>
                  <a:cubicBezTo>
                    <a:pt x="20340" y="175"/>
                    <a:pt x="19641" y="11"/>
                    <a:pt x="18938" y="11"/>
                  </a:cubicBezTo>
                  <a:cubicBezTo>
                    <a:pt x="18072" y="11"/>
                    <a:pt x="17202" y="257"/>
                    <a:pt x="16446" y="671"/>
                  </a:cubicBezTo>
                  <a:cubicBezTo>
                    <a:pt x="15515" y="1177"/>
                    <a:pt x="14781" y="1966"/>
                    <a:pt x="13918" y="2568"/>
                  </a:cubicBezTo>
                  <a:cubicBezTo>
                    <a:pt x="13369" y="2950"/>
                    <a:pt x="12941" y="3224"/>
                    <a:pt x="12352" y="3224"/>
                  </a:cubicBezTo>
                  <a:cubicBezTo>
                    <a:pt x="12210" y="3224"/>
                    <a:pt x="12057" y="3210"/>
                    <a:pt x="11889" y="3174"/>
                  </a:cubicBezTo>
                  <a:cubicBezTo>
                    <a:pt x="11090" y="3003"/>
                    <a:pt x="11012" y="2667"/>
                    <a:pt x="10534" y="2061"/>
                  </a:cubicBezTo>
                  <a:cubicBezTo>
                    <a:pt x="9365" y="589"/>
                    <a:pt x="7899" y="1"/>
                    <a:pt x="6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4" name="Google Shape;1544;p42"/>
            <p:cNvSpPr/>
            <p:nvPr/>
          </p:nvSpPr>
          <p:spPr>
            <a:xfrm>
              <a:off x="1432150" y="3542325"/>
              <a:ext cx="167450" cy="57425"/>
            </a:xfrm>
            <a:custGeom>
              <a:rect b="b" l="l" r="r" t="t"/>
              <a:pathLst>
                <a:path extrusionOk="0" h="2297" w="6698">
                  <a:moveTo>
                    <a:pt x="1570" y="1"/>
                  </a:moveTo>
                  <a:lnTo>
                    <a:pt x="1570" y="1"/>
                  </a:lnTo>
                  <a:cubicBezTo>
                    <a:pt x="1278" y="108"/>
                    <a:pt x="989" y="228"/>
                    <a:pt x="707" y="361"/>
                  </a:cubicBezTo>
                  <a:cubicBezTo>
                    <a:pt x="682" y="368"/>
                    <a:pt x="657" y="378"/>
                    <a:pt x="636" y="393"/>
                  </a:cubicBezTo>
                  <a:cubicBezTo>
                    <a:pt x="482" y="468"/>
                    <a:pt x="329" y="542"/>
                    <a:pt x="176" y="625"/>
                  </a:cubicBezTo>
                  <a:cubicBezTo>
                    <a:pt x="54" y="689"/>
                    <a:pt x="1" y="789"/>
                    <a:pt x="4" y="906"/>
                  </a:cubicBezTo>
                  <a:cubicBezTo>
                    <a:pt x="500" y="564"/>
                    <a:pt x="1028" y="257"/>
                    <a:pt x="1570" y="1"/>
                  </a:cubicBezTo>
                  <a:close/>
                  <a:moveTo>
                    <a:pt x="5093" y="685"/>
                  </a:moveTo>
                  <a:cubicBezTo>
                    <a:pt x="3862" y="685"/>
                    <a:pt x="2557" y="1480"/>
                    <a:pt x="1481" y="2293"/>
                  </a:cubicBezTo>
                  <a:cubicBezTo>
                    <a:pt x="1505" y="2297"/>
                    <a:pt x="1530" y="2297"/>
                    <a:pt x="1556" y="2297"/>
                  </a:cubicBezTo>
                  <a:cubicBezTo>
                    <a:pt x="1588" y="2297"/>
                    <a:pt x="1616" y="2293"/>
                    <a:pt x="1645" y="2286"/>
                  </a:cubicBezTo>
                  <a:cubicBezTo>
                    <a:pt x="1984" y="2204"/>
                    <a:pt x="2009" y="2186"/>
                    <a:pt x="2254" y="1983"/>
                  </a:cubicBezTo>
                  <a:cubicBezTo>
                    <a:pt x="3232" y="1530"/>
                    <a:pt x="4497" y="1092"/>
                    <a:pt x="5631" y="1092"/>
                  </a:cubicBezTo>
                  <a:cubicBezTo>
                    <a:pt x="6006" y="1092"/>
                    <a:pt x="6365" y="1138"/>
                    <a:pt x="6697" y="1248"/>
                  </a:cubicBezTo>
                  <a:cubicBezTo>
                    <a:pt x="6199" y="849"/>
                    <a:pt x="5653" y="685"/>
                    <a:pt x="5093" y="6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5" name="Google Shape;1545;p42"/>
            <p:cNvSpPr/>
            <p:nvPr/>
          </p:nvSpPr>
          <p:spPr>
            <a:xfrm>
              <a:off x="1432250" y="3528600"/>
              <a:ext cx="291000" cy="110575"/>
            </a:xfrm>
            <a:custGeom>
              <a:rect b="b" l="l" r="r" t="t"/>
              <a:pathLst>
                <a:path extrusionOk="0" h="4423" w="11640">
                  <a:moveTo>
                    <a:pt x="4479" y="0"/>
                  </a:moveTo>
                  <a:cubicBezTo>
                    <a:pt x="3491" y="0"/>
                    <a:pt x="2500" y="211"/>
                    <a:pt x="1566" y="550"/>
                  </a:cubicBezTo>
                  <a:cubicBezTo>
                    <a:pt x="1024" y="806"/>
                    <a:pt x="496" y="1113"/>
                    <a:pt x="0" y="1455"/>
                  </a:cubicBezTo>
                  <a:cubicBezTo>
                    <a:pt x="4" y="1947"/>
                    <a:pt x="938" y="2767"/>
                    <a:pt x="1477" y="2842"/>
                  </a:cubicBezTo>
                  <a:cubicBezTo>
                    <a:pt x="2553" y="2029"/>
                    <a:pt x="3858" y="1234"/>
                    <a:pt x="5089" y="1234"/>
                  </a:cubicBezTo>
                  <a:cubicBezTo>
                    <a:pt x="5649" y="1234"/>
                    <a:pt x="6195" y="1398"/>
                    <a:pt x="6693" y="1797"/>
                  </a:cubicBezTo>
                  <a:cubicBezTo>
                    <a:pt x="7003" y="1904"/>
                    <a:pt x="7289" y="2065"/>
                    <a:pt x="7535" y="2293"/>
                  </a:cubicBezTo>
                  <a:cubicBezTo>
                    <a:pt x="8622" y="3310"/>
                    <a:pt x="9279" y="4215"/>
                    <a:pt x="10880" y="4419"/>
                  </a:cubicBezTo>
                  <a:cubicBezTo>
                    <a:pt x="10905" y="4422"/>
                    <a:pt x="10930" y="4422"/>
                    <a:pt x="10951" y="4422"/>
                  </a:cubicBezTo>
                  <a:cubicBezTo>
                    <a:pt x="11639" y="4422"/>
                    <a:pt x="10345" y="2818"/>
                    <a:pt x="9738" y="2739"/>
                  </a:cubicBezTo>
                  <a:cubicBezTo>
                    <a:pt x="8812" y="2625"/>
                    <a:pt x="8273" y="1516"/>
                    <a:pt x="7592" y="978"/>
                  </a:cubicBezTo>
                  <a:cubicBezTo>
                    <a:pt x="7021" y="525"/>
                    <a:pt x="6351" y="236"/>
                    <a:pt x="5638" y="104"/>
                  </a:cubicBezTo>
                  <a:cubicBezTo>
                    <a:pt x="5257" y="33"/>
                    <a:pt x="4868" y="0"/>
                    <a:pt x="44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6" name="Google Shape;1546;p42"/>
            <p:cNvSpPr/>
            <p:nvPr/>
          </p:nvSpPr>
          <p:spPr>
            <a:xfrm>
              <a:off x="1851500" y="3562750"/>
              <a:ext cx="82400" cy="53425"/>
            </a:xfrm>
            <a:custGeom>
              <a:rect b="b" l="l" r="r" t="t"/>
              <a:pathLst>
                <a:path extrusionOk="0" h="2137" w="3296">
                  <a:moveTo>
                    <a:pt x="881" y="0"/>
                  </a:moveTo>
                  <a:cubicBezTo>
                    <a:pt x="596" y="0"/>
                    <a:pt x="300" y="86"/>
                    <a:pt x="0" y="232"/>
                  </a:cubicBezTo>
                  <a:cubicBezTo>
                    <a:pt x="36" y="229"/>
                    <a:pt x="68" y="224"/>
                    <a:pt x="104" y="224"/>
                  </a:cubicBezTo>
                  <a:cubicBezTo>
                    <a:pt x="667" y="224"/>
                    <a:pt x="817" y="852"/>
                    <a:pt x="1259" y="1369"/>
                  </a:cubicBezTo>
                  <a:cubicBezTo>
                    <a:pt x="1594" y="1758"/>
                    <a:pt x="2097" y="1940"/>
                    <a:pt x="2564" y="2107"/>
                  </a:cubicBezTo>
                  <a:cubicBezTo>
                    <a:pt x="2614" y="2125"/>
                    <a:pt x="2671" y="2136"/>
                    <a:pt x="2735" y="2136"/>
                  </a:cubicBezTo>
                  <a:cubicBezTo>
                    <a:pt x="2899" y="2136"/>
                    <a:pt x="3096" y="2079"/>
                    <a:pt x="3295" y="1990"/>
                  </a:cubicBezTo>
                  <a:cubicBezTo>
                    <a:pt x="2920" y="1669"/>
                    <a:pt x="2599" y="1302"/>
                    <a:pt x="2293" y="881"/>
                  </a:cubicBezTo>
                  <a:cubicBezTo>
                    <a:pt x="1833" y="250"/>
                    <a:pt x="1366" y="0"/>
                    <a:pt x="8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7" name="Google Shape;1547;p42"/>
            <p:cNvSpPr/>
            <p:nvPr/>
          </p:nvSpPr>
          <p:spPr>
            <a:xfrm>
              <a:off x="1732300" y="3533675"/>
              <a:ext cx="237600" cy="92300"/>
            </a:xfrm>
            <a:custGeom>
              <a:rect b="b" l="l" r="r" t="t"/>
              <a:pathLst>
                <a:path extrusionOk="0" h="3692" w="9504">
                  <a:moveTo>
                    <a:pt x="6123" y="1"/>
                  </a:moveTo>
                  <a:cubicBezTo>
                    <a:pt x="5995" y="1"/>
                    <a:pt x="5866" y="11"/>
                    <a:pt x="5741" y="26"/>
                  </a:cubicBezTo>
                  <a:cubicBezTo>
                    <a:pt x="3941" y="236"/>
                    <a:pt x="2746" y="1826"/>
                    <a:pt x="1163" y="2518"/>
                  </a:cubicBezTo>
                  <a:cubicBezTo>
                    <a:pt x="889" y="2636"/>
                    <a:pt x="1" y="3039"/>
                    <a:pt x="65" y="3441"/>
                  </a:cubicBezTo>
                  <a:cubicBezTo>
                    <a:pt x="93" y="3630"/>
                    <a:pt x="240" y="3691"/>
                    <a:pt x="414" y="3691"/>
                  </a:cubicBezTo>
                  <a:cubicBezTo>
                    <a:pt x="625" y="3691"/>
                    <a:pt x="881" y="3602"/>
                    <a:pt x="1021" y="3541"/>
                  </a:cubicBezTo>
                  <a:cubicBezTo>
                    <a:pt x="1581" y="3296"/>
                    <a:pt x="2130" y="3035"/>
                    <a:pt x="2657" y="2721"/>
                  </a:cubicBezTo>
                  <a:cubicBezTo>
                    <a:pt x="3203" y="2393"/>
                    <a:pt x="3759" y="1794"/>
                    <a:pt x="4326" y="1534"/>
                  </a:cubicBezTo>
                  <a:cubicBezTo>
                    <a:pt x="4497" y="1456"/>
                    <a:pt x="4640" y="1413"/>
                    <a:pt x="4768" y="1395"/>
                  </a:cubicBezTo>
                  <a:cubicBezTo>
                    <a:pt x="5068" y="1249"/>
                    <a:pt x="5364" y="1163"/>
                    <a:pt x="5649" y="1163"/>
                  </a:cubicBezTo>
                  <a:cubicBezTo>
                    <a:pt x="6134" y="1163"/>
                    <a:pt x="6601" y="1413"/>
                    <a:pt x="7061" y="2044"/>
                  </a:cubicBezTo>
                  <a:cubicBezTo>
                    <a:pt x="7367" y="2465"/>
                    <a:pt x="7688" y="2832"/>
                    <a:pt x="8063" y="3153"/>
                  </a:cubicBezTo>
                  <a:cubicBezTo>
                    <a:pt x="8755" y="2846"/>
                    <a:pt x="9503" y="2154"/>
                    <a:pt x="9172" y="2037"/>
                  </a:cubicBezTo>
                  <a:cubicBezTo>
                    <a:pt x="8733" y="1879"/>
                    <a:pt x="8348" y="1744"/>
                    <a:pt x="8035" y="1392"/>
                  </a:cubicBezTo>
                  <a:cubicBezTo>
                    <a:pt x="7778" y="1099"/>
                    <a:pt x="7721" y="728"/>
                    <a:pt x="7436" y="454"/>
                  </a:cubicBezTo>
                  <a:cubicBezTo>
                    <a:pt x="7082" y="118"/>
                    <a:pt x="6597" y="1"/>
                    <a:pt x="61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8" name="Google Shape;1548;p42"/>
            <p:cNvSpPr/>
            <p:nvPr/>
          </p:nvSpPr>
          <p:spPr>
            <a:xfrm>
              <a:off x="2029975" y="3568625"/>
              <a:ext cx="152875" cy="91650"/>
            </a:xfrm>
            <a:custGeom>
              <a:rect b="b" l="l" r="r" t="t"/>
              <a:pathLst>
                <a:path extrusionOk="0" h="3666" w="6115">
                  <a:moveTo>
                    <a:pt x="6026" y="0"/>
                  </a:moveTo>
                  <a:lnTo>
                    <a:pt x="6026" y="0"/>
                  </a:lnTo>
                  <a:cubicBezTo>
                    <a:pt x="5730" y="79"/>
                    <a:pt x="5441" y="203"/>
                    <a:pt x="5185" y="374"/>
                  </a:cubicBezTo>
                  <a:cubicBezTo>
                    <a:pt x="4329" y="942"/>
                    <a:pt x="3812" y="1880"/>
                    <a:pt x="2920" y="2415"/>
                  </a:cubicBezTo>
                  <a:cubicBezTo>
                    <a:pt x="2346" y="2757"/>
                    <a:pt x="1701" y="2956"/>
                    <a:pt x="1049" y="3060"/>
                  </a:cubicBezTo>
                  <a:cubicBezTo>
                    <a:pt x="731" y="3110"/>
                    <a:pt x="410" y="3134"/>
                    <a:pt x="89" y="3134"/>
                  </a:cubicBezTo>
                  <a:lnTo>
                    <a:pt x="0" y="3134"/>
                  </a:lnTo>
                  <a:cubicBezTo>
                    <a:pt x="249" y="3438"/>
                    <a:pt x="581" y="3666"/>
                    <a:pt x="895" y="3666"/>
                  </a:cubicBezTo>
                  <a:cubicBezTo>
                    <a:pt x="945" y="3666"/>
                    <a:pt x="995" y="3659"/>
                    <a:pt x="1041" y="3648"/>
                  </a:cubicBezTo>
                  <a:cubicBezTo>
                    <a:pt x="1954" y="3417"/>
                    <a:pt x="2835" y="3027"/>
                    <a:pt x="3583" y="2454"/>
                  </a:cubicBezTo>
                  <a:cubicBezTo>
                    <a:pt x="4283" y="1919"/>
                    <a:pt x="4814" y="1074"/>
                    <a:pt x="5677" y="795"/>
                  </a:cubicBezTo>
                  <a:cubicBezTo>
                    <a:pt x="6037" y="678"/>
                    <a:pt x="6115" y="357"/>
                    <a:pt x="60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9" name="Google Shape;1549;p42"/>
            <p:cNvSpPr/>
            <p:nvPr/>
          </p:nvSpPr>
          <p:spPr>
            <a:xfrm>
              <a:off x="2014350" y="3538575"/>
              <a:ext cx="166275" cy="108425"/>
            </a:xfrm>
            <a:custGeom>
              <a:rect b="b" l="l" r="r" t="t"/>
              <a:pathLst>
                <a:path extrusionOk="0" h="4337" w="6651">
                  <a:moveTo>
                    <a:pt x="5424" y="1"/>
                  </a:moveTo>
                  <a:cubicBezTo>
                    <a:pt x="5364" y="1"/>
                    <a:pt x="5303" y="8"/>
                    <a:pt x="5242" y="26"/>
                  </a:cubicBezTo>
                  <a:cubicBezTo>
                    <a:pt x="4401" y="297"/>
                    <a:pt x="3884" y="892"/>
                    <a:pt x="3252" y="1474"/>
                  </a:cubicBezTo>
                  <a:cubicBezTo>
                    <a:pt x="2490" y="2172"/>
                    <a:pt x="1613" y="2625"/>
                    <a:pt x="611" y="2878"/>
                  </a:cubicBezTo>
                  <a:cubicBezTo>
                    <a:pt x="1" y="3031"/>
                    <a:pt x="186" y="3801"/>
                    <a:pt x="625" y="4336"/>
                  </a:cubicBezTo>
                  <a:lnTo>
                    <a:pt x="714" y="4336"/>
                  </a:lnTo>
                  <a:cubicBezTo>
                    <a:pt x="1035" y="4336"/>
                    <a:pt x="1356" y="4312"/>
                    <a:pt x="1674" y="4262"/>
                  </a:cubicBezTo>
                  <a:cubicBezTo>
                    <a:pt x="2326" y="4158"/>
                    <a:pt x="2971" y="3959"/>
                    <a:pt x="3545" y="3617"/>
                  </a:cubicBezTo>
                  <a:cubicBezTo>
                    <a:pt x="4437" y="3082"/>
                    <a:pt x="4954" y="2144"/>
                    <a:pt x="5810" y="1576"/>
                  </a:cubicBezTo>
                  <a:cubicBezTo>
                    <a:pt x="6066" y="1405"/>
                    <a:pt x="6355" y="1281"/>
                    <a:pt x="6651" y="1202"/>
                  </a:cubicBezTo>
                  <a:cubicBezTo>
                    <a:pt x="6509" y="639"/>
                    <a:pt x="5941" y="1"/>
                    <a:pt x="54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0" name="Google Shape;1550;p42"/>
            <p:cNvSpPr/>
            <p:nvPr/>
          </p:nvSpPr>
          <p:spPr>
            <a:xfrm>
              <a:off x="2199600" y="3542125"/>
              <a:ext cx="59475" cy="48000"/>
            </a:xfrm>
            <a:custGeom>
              <a:rect b="b" l="l" r="r" t="t"/>
              <a:pathLst>
                <a:path extrusionOk="0" h="1920" w="2379">
                  <a:moveTo>
                    <a:pt x="1755" y="1"/>
                  </a:moveTo>
                  <a:cubicBezTo>
                    <a:pt x="1897" y="65"/>
                    <a:pt x="2033" y="137"/>
                    <a:pt x="2168" y="212"/>
                  </a:cubicBezTo>
                  <a:cubicBezTo>
                    <a:pt x="2239" y="251"/>
                    <a:pt x="2308" y="294"/>
                    <a:pt x="2379" y="336"/>
                  </a:cubicBezTo>
                  <a:cubicBezTo>
                    <a:pt x="2193" y="147"/>
                    <a:pt x="1979" y="1"/>
                    <a:pt x="1759" y="1"/>
                  </a:cubicBezTo>
                  <a:close/>
                  <a:moveTo>
                    <a:pt x="1" y="982"/>
                  </a:moveTo>
                  <a:cubicBezTo>
                    <a:pt x="243" y="1367"/>
                    <a:pt x="589" y="1770"/>
                    <a:pt x="1052" y="1838"/>
                  </a:cubicBezTo>
                  <a:cubicBezTo>
                    <a:pt x="1306" y="1877"/>
                    <a:pt x="1559" y="1905"/>
                    <a:pt x="1816" y="1920"/>
                  </a:cubicBezTo>
                  <a:cubicBezTo>
                    <a:pt x="1640" y="1745"/>
                    <a:pt x="1466" y="1567"/>
                    <a:pt x="1252" y="1413"/>
                  </a:cubicBezTo>
                  <a:cubicBezTo>
                    <a:pt x="878" y="1139"/>
                    <a:pt x="442" y="1003"/>
                    <a:pt x="1" y="9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1" name="Google Shape;1551;p42"/>
            <p:cNvSpPr/>
            <p:nvPr/>
          </p:nvSpPr>
          <p:spPr>
            <a:xfrm>
              <a:off x="2187225" y="3540100"/>
              <a:ext cx="94850" cy="50400"/>
            </a:xfrm>
            <a:custGeom>
              <a:rect b="b" l="l" r="r" t="t"/>
              <a:pathLst>
                <a:path extrusionOk="0" h="2016" w="3794">
                  <a:moveTo>
                    <a:pt x="381" y="1"/>
                  </a:moveTo>
                  <a:cubicBezTo>
                    <a:pt x="0" y="1"/>
                    <a:pt x="374" y="867"/>
                    <a:pt x="445" y="988"/>
                  </a:cubicBezTo>
                  <a:cubicBezTo>
                    <a:pt x="463" y="1013"/>
                    <a:pt x="478" y="1038"/>
                    <a:pt x="496" y="1063"/>
                  </a:cubicBezTo>
                  <a:cubicBezTo>
                    <a:pt x="937" y="1084"/>
                    <a:pt x="1373" y="1220"/>
                    <a:pt x="1747" y="1494"/>
                  </a:cubicBezTo>
                  <a:cubicBezTo>
                    <a:pt x="1961" y="1648"/>
                    <a:pt x="2135" y="1826"/>
                    <a:pt x="2311" y="2001"/>
                  </a:cubicBezTo>
                  <a:cubicBezTo>
                    <a:pt x="2474" y="2012"/>
                    <a:pt x="2639" y="2015"/>
                    <a:pt x="2803" y="2015"/>
                  </a:cubicBezTo>
                  <a:cubicBezTo>
                    <a:pt x="2981" y="2015"/>
                    <a:pt x="3159" y="2012"/>
                    <a:pt x="3341" y="1997"/>
                  </a:cubicBezTo>
                  <a:cubicBezTo>
                    <a:pt x="3794" y="1969"/>
                    <a:pt x="3434" y="1202"/>
                    <a:pt x="3323" y="1017"/>
                  </a:cubicBezTo>
                  <a:cubicBezTo>
                    <a:pt x="3223" y="852"/>
                    <a:pt x="3063" y="613"/>
                    <a:pt x="2874" y="417"/>
                  </a:cubicBezTo>
                  <a:cubicBezTo>
                    <a:pt x="2803" y="375"/>
                    <a:pt x="2734" y="332"/>
                    <a:pt x="2663" y="293"/>
                  </a:cubicBezTo>
                  <a:cubicBezTo>
                    <a:pt x="2528" y="218"/>
                    <a:pt x="2392" y="146"/>
                    <a:pt x="2250" y="82"/>
                  </a:cubicBezTo>
                  <a:lnTo>
                    <a:pt x="2221" y="82"/>
                  </a:lnTo>
                  <a:cubicBezTo>
                    <a:pt x="2043" y="93"/>
                    <a:pt x="1862" y="100"/>
                    <a:pt x="1683" y="100"/>
                  </a:cubicBezTo>
                  <a:cubicBezTo>
                    <a:pt x="1266" y="100"/>
                    <a:pt x="848" y="68"/>
                    <a:pt x="428" y="4"/>
                  </a:cubicBezTo>
                  <a:cubicBezTo>
                    <a:pt x="414" y="1"/>
                    <a:pt x="396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52" name="Google Shape;1552;p42"/>
          <p:cNvSpPr txBox="1"/>
          <p:nvPr>
            <p:ph idx="5" type="subTitle"/>
          </p:nvPr>
        </p:nvSpPr>
        <p:spPr>
          <a:xfrm>
            <a:off x="0" y="2438663"/>
            <a:ext cx="3713100" cy="3408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2"/>
                </a:solidFill>
              </a:rPr>
              <a:t>Review: Use AI to write Better Questions</a:t>
            </a:r>
            <a:endParaRPr sz="2800">
              <a:solidFill>
                <a:schemeClr val="lt2"/>
              </a:solidFill>
            </a:endParaRPr>
          </a:p>
        </p:txBody>
      </p:sp>
      <p:sp>
        <p:nvSpPr>
          <p:cNvPr id="1553" name="Google Shape;1553;p42"/>
          <p:cNvSpPr txBox="1"/>
          <p:nvPr>
            <p:ph idx="4294967295" type="body"/>
          </p:nvPr>
        </p:nvSpPr>
        <p:spPr>
          <a:xfrm>
            <a:off x="38775" y="3333872"/>
            <a:ext cx="3950700" cy="6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/>
              <a:t>Simple example for “upgrading” test questions using generative AI</a:t>
            </a:r>
            <a:endParaRPr sz="2000"/>
          </a:p>
        </p:txBody>
      </p:sp>
      <p:sp>
        <p:nvSpPr>
          <p:cNvPr id="1554" name="Google Shape;1554;p42"/>
          <p:cNvSpPr txBox="1"/>
          <p:nvPr>
            <p:ph idx="4294967295" type="body"/>
          </p:nvPr>
        </p:nvSpPr>
        <p:spPr>
          <a:xfrm>
            <a:off x="5331188" y="2765809"/>
            <a:ext cx="4247700" cy="6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Leveraging AI to write high quality questions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/>
              <a:t>THEN use AI to upscale into digitally interactive questions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pSp>
        <p:nvGrpSpPr>
          <p:cNvPr id="1555" name="Google Shape;1555;p42"/>
          <p:cNvGrpSpPr/>
          <p:nvPr/>
        </p:nvGrpSpPr>
        <p:grpSpPr>
          <a:xfrm rot="144478">
            <a:off x="492257" y="718397"/>
            <a:ext cx="3400104" cy="585350"/>
            <a:chOff x="4345425" y="2175475"/>
            <a:chExt cx="800750" cy="176025"/>
          </a:xfrm>
        </p:grpSpPr>
        <p:sp>
          <p:nvSpPr>
            <p:cNvPr id="1556" name="Google Shape;1556;p42"/>
            <p:cNvSpPr/>
            <p:nvPr/>
          </p:nvSpPr>
          <p:spPr>
            <a:xfrm>
              <a:off x="4351850" y="2175475"/>
              <a:ext cx="763000" cy="156275"/>
            </a:xfrm>
            <a:custGeom>
              <a:rect b="b" l="l" r="r" t="t"/>
              <a:pathLst>
                <a:path extrusionOk="0" h="6251" w="3052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7" name="Google Shape;1557;p42"/>
            <p:cNvSpPr/>
            <p:nvPr/>
          </p:nvSpPr>
          <p:spPr>
            <a:xfrm>
              <a:off x="4345425" y="2195925"/>
              <a:ext cx="800750" cy="155575"/>
            </a:xfrm>
            <a:custGeom>
              <a:rect b="b" l="l" r="r" t="t"/>
              <a:pathLst>
                <a:path extrusionOk="0" h="6223" w="3203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58" name="Google Shape;1558;p42"/>
          <p:cNvSpPr txBox="1"/>
          <p:nvPr>
            <p:ph idx="8" type="subTitle"/>
          </p:nvPr>
        </p:nvSpPr>
        <p:spPr>
          <a:xfrm>
            <a:off x="102050" y="766575"/>
            <a:ext cx="4065600" cy="4890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2"/>
                </a:solidFill>
              </a:rPr>
              <a:t>Do Now: Flexible Quiz</a:t>
            </a:r>
            <a:endParaRPr sz="2800">
              <a:solidFill>
                <a:schemeClr val="lt2"/>
              </a:solidFill>
            </a:endParaRPr>
          </a:p>
        </p:txBody>
      </p:sp>
      <p:sp>
        <p:nvSpPr>
          <p:cNvPr id="1559" name="Google Shape;1559;p42"/>
          <p:cNvSpPr txBox="1"/>
          <p:nvPr>
            <p:ph idx="4294967295" type="body"/>
          </p:nvPr>
        </p:nvSpPr>
        <p:spPr>
          <a:xfrm>
            <a:off x="167750" y="1047935"/>
            <a:ext cx="3950700" cy="112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/>
              <a:t>Quick quiz of typical paper/pencil  test questions in DnA</a:t>
            </a:r>
            <a:endParaRPr sz="2000"/>
          </a:p>
        </p:txBody>
      </p:sp>
      <p:grpSp>
        <p:nvGrpSpPr>
          <p:cNvPr id="1560" name="Google Shape;1560;p42"/>
          <p:cNvGrpSpPr/>
          <p:nvPr/>
        </p:nvGrpSpPr>
        <p:grpSpPr>
          <a:xfrm rot="144478">
            <a:off x="5413033" y="701477"/>
            <a:ext cx="3400104" cy="585350"/>
            <a:chOff x="4345425" y="2175475"/>
            <a:chExt cx="800750" cy="176025"/>
          </a:xfrm>
        </p:grpSpPr>
        <p:sp>
          <p:nvSpPr>
            <p:cNvPr id="1561" name="Google Shape;1561;p42"/>
            <p:cNvSpPr/>
            <p:nvPr/>
          </p:nvSpPr>
          <p:spPr>
            <a:xfrm>
              <a:off x="4351850" y="2175475"/>
              <a:ext cx="763000" cy="156275"/>
            </a:xfrm>
            <a:custGeom>
              <a:rect b="b" l="l" r="r" t="t"/>
              <a:pathLst>
                <a:path extrusionOk="0" h="6251" w="3052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2" name="Google Shape;1562;p42"/>
            <p:cNvSpPr/>
            <p:nvPr/>
          </p:nvSpPr>
          <p:spPr>
            <a:xfrm>
              <a:off x="4345425" y="2195925"/>
              <a:ext cx="800750" cy="155575"/>
            </a:xfrm>
            <a:custGeom>
              <a:rect b="b" l="l" r="r" t="t"/>
              <a:pathLst>
                <a:path extrusionOk="0" h="6223" w="3203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63" name="Google Shape;1563;p42"/>
          <p:cNvSpPr txBox="1"/>
          <p:nvPr>
            <p:ph idx="8" type="subTitle"/>
          </p:nvPr>
        </p:nvSpPr>
        <p:spPr>
          <a:xfrm>
            <a:off x="5022826" y="749656"/>
            <a:ext cx="4065600" cy="4890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2"/>
                </a:solidFill>
              </a:rPr>
              <a:t>Do Now: Item Bank Quiz</a:t>
            </a:r>
            <a:endParaRPr sz="2800">
              <a:solidFill>
                <a:schemeClr val="lt2"/>
              </a:solidFill>
            </a:endParaRPr>
          </a:p>
        </p:txBody>
      </p:sp>
      <p:sp>
        <p:nvSpPr>
          <p:cNvPr id="1564" name="Google Shape;1564;p42"/>
          <p:cNvSpPr txBox="1"/>
          <p:nvPr>
            <p:ph idx="4294967295" type="body"/>
          </p:nvPr>
        </p:nvSpPr>
        <p:spPr>
          <a:xfrm>
            <a:off x="5088526" y="1031016"/>
            <a:ext cx="3950700" cy="112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Q</a:t>
            </a:r>
            <a:r>
              <a:rPr lang="en" sz="2000"/>
              <a:t>uiz 2.0: Take the digitally enhanced version in DnA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000"/>
              <a:t>Reflection and Discussion</a:t>
            </a:r>
            <a:endParaRPr sz="2000"/>
          </a:p>
        </p:txBody>
      </p:sp>
      <p:sp>
        <p:nvSpPr>
          <p:cNvPr id="1565" name="Google Shape;1565;p42">
            <a:hlinkClick r:id="rId3"/>
          </p:cNvPr>
          <p:cNvSpPr txBox="1"/>
          <p:nvPr/>
        </p:nvSpPr>
        <p:spPr>
          <a:xfrm>
            <a:off x="6500850" y="4527900"/>
            <a:ext cx="2587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FF"/>
                </a:solidFill>
              </a:rPr>
              <a:t>https://bit.ly/Renew26Digital</a:t>
            </a:r>
            <a:endParaRPr b="1">
              <a:solidFill>
                <a:srgbClr val="0000FF"/>
              </a:solidFill>
            </a:endParaRPr>
          </a:p>
        </p:txBody>
      </p:sp>
      <p:pic>
        <p:nvPicPr>
          <p:cNvPr id="1566" name="Google Shape;1566;p42" title="Qq844Bs4NRDp3ss_Untitled 2026-08-0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1763" y="3839175"/>
            <a:ext cx="1180475" cy="118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0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43"/>
          <p:cNvSpPr txBox="1"/>
          <p:nvPr>
            <p:ph type="ctrTitle"/>
          </p:nvPr>
        </p:nvSpPr>
        <p:spPr>
          <a:xfrm>
            <a:off x="69600" y="1116550"/>
            <a:ext cx="6588000" cy="14241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A tale of two assessments:</a:t>
            </a:r>
            <a:endParaRPr sz="4200"/>
          </a:p>
        </p:txBody>
      </p:sp>
      <p:sp>
        <p:nvSpPr>
          <p:cNvPr id="1572" name="Google Shape;1572;p43"/>
          <p:cNvSpPr txBox="1"/>
          <p:nvPr/>
        </p:nvSpPr>
        <p:spPr>
          <a:xfrm>
            <a:off x="69600" y="2660100"/>
            <a:ext cx="7515900" cy="8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Paper/Pencil vs. Technology Enhanced Items (TEI)</a:t>
            </a:r>
            <a:endParaRPr sz="22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573" name="Google Shape;1573;p43">
            <a:hlinkClick r:id="rId3"/>
          </p:cNvPr>
          <p:cNvSpPr txBox="1"/>
          <p:nvPr/>
        </p:nvSpPr>
        <p:spPr>
          <a:xfrm>
            <a:off x="6664625" y="-63574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FF"/>
                </a:solidFill>
              </a:rPr>
              <a:t>https://bit.ly/Renew26Digital</a:t>
            </a:r>
            <a:endParaRPr b="1">
              <a:solidFill>
                <a:srgbClr val="0000FF"/>
              </a:solidFill>
            </a:endParaRPr>
          </a:p>
        </p:txBody>
      </p:sp>
      <p:pic>
        <p:nvPicPr>
          <p:cNvPr id="1574" name="Google Shape;1574;p43" title="Qq844Bs4NRDp3ss_Untitled 2026-08-0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15550" y="611025"/>
            <a:ext cx="1658700" cy="165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8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9" name="Google Shape;1579;p44"/>
          <p:cNvGrpSpPr/>
          <p:nvPr/>
        </p:nvGrpSpPr>
        <p:grpSpPr>
          <a:xfrm>
            <a:off x="-9743" y="-12900"/>
            <a:ext cx="9163500" cy="5169300"/>
            <a:chOff x="-9718" y="0"/>
            <a:chExt cx="9163500" cy="5169300"/>
          </a:xfrm>
        </p:grpSpPr>
        <p:sp>
          <p:nvSpPr>
            <p:cNvPr id="1580" name="Google Shape;1580;p44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CDC2B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81" name="Google Shape;1581;p44"/>
            <p:cNvGrpSpPr/>
            <p:nvPr/>
          </p:nvGrpSpPr>
          <p:grpSpPr>
            <a:xfrm>
              <a:off x="-9718" y="0"/>
              <a:ext cx="9163500" cy="5169300"/>
              <a:chOff x="-9718" y="0"/>
              <a:chExt cx="9163500" cy="5169300"/>
            </a:xfrm>
          </p:grpSpPr>
          <p:pic>
            <p:nvPicPr>
              <p:cNvPr id="1582" name="Google Shape;1582;p44"/>
              <p:cNvPicPr preferRelativeResize="0"/>
              <p:nvPr/>
            </p:nvPicPr>
            <p:blipFill rotWithShape="1">
              <a:blip r:embed="rId3">
                <a:alphaModFix/>
              </a:blip>
              <a:srcRect b="0" l="739" r="749" t="0"/>
              <a:stretch/>
            </p:blipFill>
            <p:spPr>
              <a:xfrm rot="5400000">
                <a:off x="1987382" y="-1997100"/>
                <a:ext cx="5169300" cy="91635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83" name="Google Shape;1583;p44"/>
              <p:cNvSpPr/>
              <p:nvPr/>
            </p:nvSpPr>
            <p:spPr>
              <a:xfrm rot="5400000">
                <a:off x="-347110" y="4589524"/>
                <a:ext cx="848700" cy="86100"/>
              </a:xfrm>
              <a:custGeom>
                <a:rect b="b" l="l" r="r" t="t"/>
                <a:pathLst>
                  <a:path extrusionOk="0" h="120000" w="120000">
                    <a:moveTo>
                      <a:pt x="85734" y="100354"/>
                    </a:moveTo>
                    <a:cubicBezTo>
                      <a:pt x="85975" y="100319"/>
                      <a:pt x="86205" y="101295"/>
                      <a:pt x="86371" y="103106"/>
                    </a:cubicBezTo>
                    <a:cubicBezTo>
                      <a:pt x="86540" y="104813"/>
                      <a:pt x="86636" y="107216"/>
                      <a:pt x="86629" y="109724"/>
                    </a:cubicBezTo>
                    <a:cubicBezTo>
                      <a:pt x="86632" y="112267"/>
                      <a:pt x="86537" y="114705"/>
                      <a:pt x="86371" y="116482"/>
                    </a:cubicBezTo>
                    <a:cubicBezTo>
                      <a:pt x="86205" y="118293"/>
                      <a:pt x="85975" y="119268"/>
                      <a:pt x="85734" y="119234"/>
                    </a:cubicBezTo>
                    <a:cubicBezTo>
                      <a:pt x="85498" y="119268"/>
                      <a:pt x="85268" y="118293"/>
                      <a:pt x="85102" y="116482"/>
                    </a:cubicBezTo>
                    <a:cubicBezTo>
                      <a:pt x="84932" y="114705"/>
                      <a:pt x="84840" y="112267"/>
                      <a:pt x="84840" y="109724"/>
                    </a:cubicBezTo>
                    <a:cubicBezTo>
                      <a:pt x="84837" y="107216"/>
                      <a:pt x="84932" y="104813"/>
                      <a:pt x="85102" y="103106"/>
                    </a:cubicBezTo>
                    <a:cubicBezTo>
                      <a:pt x="85268" y="101295"/>
                      <a:pt x="85498" y="100319"/>
                      <a:pt x="85734" y="100354"/>
                    </a:cubicBezTo>
                    <a:close/>
                    <a:moveTo>
                      <a:pt x="102136" y="42496"/>
                    </a:moveTo>
                    <a:cubicBezTo>
                      <a:pt x="101305" y="42392"/>
                      <a:pt x="100510" y="45980"/>
                      <a:pt x="99948" y="52354"/>
                    </a:cubicBezTo>
                    <a:cubicBezTo>
                      <a:pt x="99347" y="58624"/>
                      <a:pt x="99014" y="67158"/>
                      <a:pt x="99029" y="76041"/>
                    </a:cubicBezTo>
                    <a:cubicBezTo>
                      <a:pt x="99029" y="81927"/>
                      <a:pt x="99173" y="87710"/>
                      <a:pt x="99453" y="92830"/>
                    </a:cubicBezTo>
                    <a:cubicBezTo>
                      <a:pt x="99711" y="97881"/>
                      <a:pt x="100103" y="102096"/>
                      <a:pt x="100580" y="104917"/>
                    </a:cubicBezTo>
                    <a:cubicBezTo>
                      <a:pt x="101057" y="107669"/>
                      <a:pt x="101591" y="109132"/>
                      <a:pt x="102136" y="109062"/>
                    </a:cubicBezTo>
                    <a:cubicBezTo>
                      <a:pt x="102676" y="109097"/>
                      <a:pt x="103214" y="107669"/>
                      <a:pt x="103687" y="104917"/>
                    </a:cubicBezTo>
                    <a:cubicBezTo>
                      <a:pt x="104161" y="102026"/>
                      <a:pt x="104553" y="97846"/>
                      <a:pt x="104818" y="92830"/>
                    </a:cubicBezTo>
                    <a:cubicBezTo>
                      <a:pt x="105094" y="87710"/>
                      <a:pt x="105235" y="81893"/>
                      <a:pt x="105228" y="76041"/>
                    </a:cubicBezTo>
                    <a:cubicBezTo>
                      <a:pt x="105242" y="67158"/>
                      <a:pt x="104910" y="58624"/>
                      <a:pt x="104309" y="52354"/>
                    </a:cubicBezTo>
                    <a:cubicBezTo>
                      <a:pt x="103751" y="45980"/>
                      <a:pt x="102963" y="42392"/>
                      <a:pt x="102136" y="42496"/>
                    </a:cubicBezTo>
                    <a:close/>
                    <a:moveTo>
                      <a:pt x="16277" y="42357"/>
                    </a:moveTo>
                    <a:cubicBezTo>
                      <a:pt x="15726" y="42287"/>
                      <a:pt x="15185" y="43855"/>
                      <a:pt x="14712" y="46781"/>
                    </a:cubicBezTo>
                    <a:cubicBezTo>
                      <a:pt x="14231" y="49707"/>
                      <a:pt x="13835" y="53922"/>
                      <a:pt x="13566" y="59007"/>
                    </a:cubicBezTo>
                    <a:cubicBezTo>
                      <a:pt x="13287" y="64093"/>
                      <a:pt x="13135" y="69875"/>
                      <a:pt x="13131" y="75797"/>
                    </a:cubicBezTo>
                    <a:cubicBezTo>
                      <a:pt x="13135" y="81684"/>
                      <a:pt x="13287" y="87466"/>
                      <a:pt x="13566" y="92551"/>
                    </a:cubicBezTo>
                    <a:cubicBezTo>
                      <a:pt x="13838" y="97707"/>
                      <a:pt x="14238" y="101956"/>
                      <a:pt x="14722" y="104917"/>
                    </a:cubicBezTo>
                    <a:cubicBezTo>
                      <a:pt x="15192" y="107878"/>
                      <a:pt x="15730" y="109480"/>
                      <a:pt x="16277" y="109480"/>
                    </a:cubicBezTo>
                    <a:cubicBezTo>
                      <a:pt x="16829" y="109411"/>
                      <a:pt x="17373" y="107913"/>
                      <a:pt x="17854" y="105057"/>
                    </a:cubicBezTo>
                    <a:cubicBezTo>
                      <a:pt x="18338" y="102235"/>
                      <a:pt x="18738" y="98090"/>
                      <a:pt x="19010" y="93074"/>
                    </a:cubicBezTo>
                    <a:cubicBezTo>
                      <a:pt x="19285" y="87884"/>
                      <a:pt x="19427" y="81997"/>
                      <a:pt x="19420" y="76041"/>
                    </a:cubicBezTo>
                    <a:cubicBezTo>
                      <a:pt x="19437" y="67054"/>
                      <a:pt x="19112" y="58415"/>
                      <a:pt x="18511" y="51971"/>
                    </a:cubicBezTo>
                    <a:cubicBezTo>
                      <a:pt x="17939" y="45806"/>
                      <a:pt x="17150" y="42357"/>
                      <a:pt x="16327" y="42357"/>
                    </a:cubicBezTo>
                    <a:close/>
                    <a:moveTo>
                      <a:pt x="26401" y="42218"/>
                    </a:moveTo>
                    <a:cubicBezTo>
                      <a:pt x="25662" y="42078"/>
                      <a:pt x="24944" y="44900"/>
                      <a:pt x="24400" y="50160"/>
                    </a:cubicBezTo>
                    <a:cubicBezTo>
                      <a:pt x="23941" y="54827"/>
                      <a:pt x="23615" y="60784"/>
                      <a:pt x="23471" y="67332"/>
                    </a:cubicBezTo>
                    <a:lnTo>
                      <a:pt x="29384" y="67332"/>
                    </a:lnTo>
                    <a:cubicBezTo>
                      <a:pt x="29281" y="62386"/>
                      <a:pt x="29077" y="57718"/>
                      <a:pt x="28787" y="53678"/>
                    </a:cubicBezTo>
                    <a:cubicBezTo>
                      <a:pt x="28511" y="50090"/>
                      <a:pt x="28158" y="47234"/>
                      <a:pt x="27755" y="45353"/>
                    </a:cubicBezTo>
                    <a:cubicBezTo>
                      <a:pt x="27330" y="43263"/>
                      <a:pt x="26867" y="42218"/>
                      <a:pt x="26401" y="42218"/>
                    </a:cubicBezTo>
                    <a:close/>
                    <a:moveTo>
                      <a:pt x="78244" y="41974"/>
                    </a:moveTo>
                    <a:cubicBezTo>
                      <a:pt x="77693" y="41904"/>
                      <a:pt x="77152" y="43437"/>
                      <a:pt x="76679" y="46398"/>
                    </a:cubicBezTo>
                    <a:cubicBezTo>
                      <a:pt x="76198" y="49289"/>
                      <a:pt x="75802" y="53538"/>
                      <a:pt x="75537" y="58624"/>
                    </a:cubicBezTo>
                    <a:cubicBezTo>
                      <a:pt x="75254" y="63710"/>
                      <a:pt x="75106" y="69492"/>
                      <a:pt x="75102" y="75379"/>
                    </a:cubicBezTo>
                    <a:cubicBezTo>
                      <a:pt x="75106" y="81266"/>
                      <a:pt x="75254" y="87083"/>
                      <a:pt x="75537" y="92168"/>
                    </a:cubicBezTo>
                    <a:cubicBezTo>
                      <a:pt x="75809" y="97324"/>
                      <a:pt x="76208" y="101573"/>
                      <a:pt x="76693" y="104534"/>
                    </a:cubicBezTo>
                    <a:cubicBezTo>
                      <a:pt x="77159" y="107495"/>
                      <a:pt x="77697" y="109062"/>
                      <a:pt x="78244" y="109062"/>
                    </a:cubicBezTo>
                    <a:cubicBezTo>
                      <a:pt x="78796" y="109027"/>
                      <a:pt x="79340" y="107530"/>
                      <a:pt x="79821" y="104639"/>
                    </a:cubicBezTo>
                    <a:cubicBezTo>
                      <a:pt x="80302" y="101817"/>
                      <a:pt x="80701" y="97672"/>
                      <a:pt x="80977" y="92691"/>
                    </a:cubicBezTo>
                    <a:cubicBezTo>
                      <a:pt x="81256" y="87501"/>
                      <a:pt x="81397" y="81614"/>
                      <a:pt x="81387" y="75657"/>
                    </a:cubicBezTo>
                    <a:cubicBezTo>
                      <a:pt x="81408" y="66670"/>
                      <a:pt x="81079" y="58032"/>
                      <a:pt x="80482" y="51588"/>
                    </a:cubicBezTo>
                    <a:cubicBezTo>
                      <a:pt x="79888" y="45422"/>
                      <a:pt x="79079" y="42078"/>
                      <a:pt x="78244" y="42357"/>
                    </a:cubicBezTo>
                    <a:close/>
                    <a:moveTo>
                      <a:pt x="56043" y="41974"/>
                    </a:moveTo>
                    <a:cubicBezTo>
                      <a:pt x="55488" y="41904"/>
                      <a:pt x="54944" y="43437"/>
                      <a:pt x="54466" y="46398"/>
                    </a:cubicBezTo>
                    <a:cubicBezTo>
                      <a:pt x="53986" y="49289"/>
                      <a:pt x="53590" y="53538"/>
                      <a:pt x="53321" y="58624"/>
                    </a:cubicBezTo>
                    <a:cubicBezTo>
                      <a:pt x="53045" y="63710"/>
                      <a:pt x="52900" y="69527"/>
                      <a:pt x="52900" y="75379"/>
                    </a:cubicBezTo>
                    <a:cubicBezTo>
                      <a:pt x="52900" y="81266"/>
                      <a:pt x="53045" y="87048"/>
                      <a:pt x="53321" y="92168"/>
                    </a:cubicBezTo>
                    <a:cubicBezTo>
                      <a:pt x="53593" y="97289"/>
                      <a:pt x="53993" y="101573"/>
                      <a:pt x="54477" y="104534"/>
                    </a:cubicBezTo>
                    <a:cubicBezTo>
                      <a:pt x="54947" y="107495"/>
                      <a:pt x="55484" y="109062"/>
                      <a:pt x="56032" y="109062"/>
                    </a:cubicBezTo>
                    <a:cubicBezTo>
                      <a:pt x="56591" y="109027"/>
                      <a:pt x="57135" y="107495"/>
                      <a:pt x="57623" y="104639"/>
                    </a:cubicBezTo>
                    <a:cubicBezTo>
                      <a:pt x="58100" y="101852"/>
                      <a:pt x="58496" y="97707"/>
                      <a:pt x="58765" y="92691"/>
                    </a:cubicBezTo>
                    <a:cubicBezTo>
                      <a:pt x="59044" y="87501"/>
                      <a:pt x="59182" y="81614"/>
                      <a:pt x="59175" y="75657"/>
                    </a:cubicBezTo>
                    <a:cubicBezTo>
                      <a:pt x="59192" y="66670"/>
                      <a:pt x="58867" y="57997"/>
                      <a:pt x="58266" y="51588"/>
                    </a:cubicBezTo>
                    <a:cubicBezTo>
                      <a:pt x="57669" y="45318"/>
                      <a:pt x="56842" y="41939"/>
                      <a:pt x="55993" y="42357"/>
                    </a:cubicBezTo>
                    <a:close/>
                    <a:moveTo>
                      <a:pt x="9356" y="34171"/>
                    </a:moveTo>
                    <a:lnTo>
                      <a:pt x="10413" y="34171"/>
                    </a:lnTo>
                    <a:lnTo>
                      <a:pt x="10413" y="117144"/>
                    </a:lnTo>
                    <a:lnTo>
                      <a:pt x="9392" y="117144"/>
                    </a:lnTo>
                    <a:close/>
                    <a:moveTo>
                      <a:pt x="71288" y="33788"/>
                    </a:moveTo>
                    <a:lnTo>
                      <a:pt x="72306" y="33788"/>
                    </a:lnTo>
                    <a:lnTo>
                      <a:pt x="72306" y="116760"/>
                    </a:lnTo>
                    <a:lnTo>
                      <a:pt x="71288" y="116760"/>
                    </a:lnTo>
                    <a:close/>
                    <a:moveTo>
                      <a:pt x="26390" y="32325"/>
                    </a:moveTo>
                    <a:cubicBezTo>
                      <a:pt x="27649" y="31872"/>
                      <a:pt x="28854" y="37829"/>
                      <a:pt x="29617" y="48348"/>
                    </a:cubicBezTo>
                    <a:cubicBezTo>
                      <a:pt x="30215" y="56464"/>
                      <a:pt x="30526" y="66462"/>
                      <a:pt x="30501" y="76702"/>
                    </a:cubicBezTo>
                    <a:lnTo>
                      <a:pt x="23372" y="76702"/>
                    </a:lnTo>
                    <a:cubicBezTo>
                      <a:pt x="23357" y="85480"/>
                      <a:pt x="23675" y="93980"/>
                      <a:pt x="24252" y="100354"/>
                    </a:cubicBezTo>
                    <a:cubicBezTo>
                      <a:pt x="24796" y="106485"/>
                      <a:pt x="25563" y="109898"/>
                      <a:pt x="26365" y="109724"/>
                    </a:cubicBezTo>
                    <a:cubicBezTo>
                      <a:pt x="26761" y="109724"/>
                      <a:pt x="27157" y="108958"/>
                      <a:pt x="27532" y="107530"/>
                    </a:cubicBezTo>
                    <a:cubicBezTo>
                      <a:pt x="27885" y="106136"/>
                      <a:pt x="28218" y="104151"/>
                      <a:pt x="28515" y="101678"/>
                    </a:cubicBezTo>
                    <a:cubicBezTo>
                      <a:pt x="28857" y="98090"/>
                      <a:pt x="29151" y="94014"/>
                      <a:pt x="29384" y="89556"/>
                    </a:cubicBezTo>
                    <a:lnTo>
                      <a:pt x="30239" y="94363"/>
                    </a:lnTo>
                    <a:cubicBezTo>
                      <a:pt x="29996" y="99588"/>
                      <a:pt x="29663" y="104290"/>
                      <a:pt x="29257" y="108296"/>
                    </a:cubicBezTo>
                    <a:cubicBezTo>
                      <a:pt x="28896" y="111814"/>
                      <a:pt x="28476" y="114601"/>
                      <a:pt x="28016" y="116482"/>
                    </a:cubicBezTo>
                    <a:cubicBezTo>
                      <a:pt x="27514" y="118398"/>
                      <a:pt x="26984" y="119303"/>
                      <a:pt x="26450" y="119234"/>
                    </a:cubicBezTo>
                    <a:cubicBezTo>
                      <a:pt x="25302" y="120000"/>
                      <a:pt x="24185" y="115228"/>
                      <a:pt x="23421" y="106206"/>
                    </a:cubicBezTo>
                    <a:cubicBezTo>
                      <a:pt x="22711" y="97985"/>
                      <a:pt x="22318" y="87257"/>
                      <a:pt x="22325" y="76180"/>
                    </a:cubicBezTo>
                    <a:cubicBezTo>
                      <a:pt x="22318" y="65974"/>
                      <a:pt x="22643" y="56081"/>
                      <a:pt x="23244" y="48070"/>
                    </a:cubicBezTo>
                    <a:cubicBezTo>
                      <a:pt x="23979" y="37724"/>
                      <a:pt x="25157" y="31837"/>
                      <a:pt x="26390" y="31837"/>
                    </a:cubicBezTo>
                    <a:close/>
                    <a:moveTo>
                      <a:pt x="102136" y="32081"/>
                    </a:moveTo>
                    <a:cubicBezTo>
                      <a:pt x="103291" y="31768"/>
                      <a:pt x="104401" y="36819"/>
                      <a:pt x="105165" y="45875"/>
                    </a:cubicBezTo>
                    <a:cubicBezTo>
                      <a:pt x="105886" y="54026"/>
                      <a:pt x="106278" y="64790"/>
                      <a:pt x="106261" y="75901"/>
                    </a:cubicBezTo>
                    <a:cubicBezTo>
                      <a:pt x="106271" y="87222"/>
                      <a:pt x="105857" y="98090"/>
                      <a:pt x="105105" y="106206"/>
                    </a:cubicBezTo>
                    <a:cubicBezTo>
                      <a:pt x="104341" y="114879"/>
                      <a:pt x="103260" y="119617"/>
                      <a:pt x="102136" y="119234"/>
                    </a:cubicBezTo>
                    <a:cubicBezTo>
                      <a:pt x="101008" y="119652"/>
                      <a:pt x="99919" y="114879"/>
                      <a:pt x="99152" y="106206"/>
                    </a:cubicBezTo>
                    <a:cubicBezTo>
                      <a:pt x="98403" y="98090"/>
                      <a:pt x="97986" y="87222"/>
                      <a:pt x="97996" y="75901"/>
                    </a:cubicBezTo>
                    <a:cubicBezTo>
                      <a:pt x="97986" y="64859"/>
                      <a:pt x="98375" y="54165"/>
                      <a:pt x="99092" y="45980"/>
                    </a:cubicBezTo>
                    <a:cubicBezTo>
                      <a:pt x="99863" y="36888"/>
                      <a:pt x="100976" y="31803"/>
                      <a:pt x="102136" y="32081"/>
                    </a:cubicBezTo>
                    <a:close/>
                    <a:moveTo>
                      <a:pt x="92843" y="32081"/>
                    </a:moveTo>
                    <a:cubicBezTo>
                      <a:pt x="93355" y="32046"/>
                      <a:pt x="93868" y="32882"/>
                      <a:pt x="94359" y="34554"/>
                    </a:cubicBezTo>
                    <a:cubicBezTo>
                      <a:pt x="94805" y="36017"/>
                      <a:pt x="95225" y="38247"/>
                      <a:pt x="95600" y="41173"/>
                    </a:cubicBezTo>
                    <a:cubicBezTo>
                      <a:pt x="95939" y="43994"/>
                      <a:pt x="96222" y="47512"/>
                      <a:pt x="96434" y="51448"/>
                    </a:cubicBezTo>
                    <a:lnTo>
                      <a:pt x="95625" y="56673"/>
                    </a:lnTo>
                    <a:cubicBezTo>
                      <a:pt x="94964" y="47129"/>
                      <a:pt x="93893" y="41695"/>
                      <a:pt x="92769" y="42078"/>
                    </a:cubicBezTo>
                    <a:cubicBezTo>
                      <a:pt x="91871" y="41834"/>
                      <a:pt x="91001" y="45318"/>
                      <a:pt x="90358" y="51866"/>
                    </a:cubicBezTo>
                    <a:cubicBezTo>
                      <a:pt x="89736" y="57997"/>
                      <a:pt x="89389" y="66566"/>
                      <a:pt x="89400" y="75518"/>
                    </a:cubicBezTo>
                    <a:cubicBezTo>
                      <a:pt x="89400" y="81509"/>
                      <a:pt x="89552" y="87396"/>
                      <a:pt x="89849" y="92551"/>
                    </a:cubicBezTo>
                    <a:cubicBezTo>
                      <a:pt x="90135" y="98055"/>
                      <a:pt x="90566" y="102583"/>
                      <a:pt x="91090" y="105579"/>
                    </a:cubicBezTo>
                    <a:cubicBezTo>
                      <a:pt x="91616" y="108505"/>
                      <a:pt x="92207" y="110038"/>
                      <a:pt x="92804" y="110003"/>
                    </a:cubicBezTo>
                    <a:cubicBezTo>
                      <a:pt x="93924" y="110177"/>
                      <a:pt x="94985" y="104743"/>
                      <a:pt x="95663" y="95408"/>
                    </a:cubicBezTo>
                    <a:lnTo>
                      <a:pt x="96469" y="100877"/>
                    </a:lnTo>
                    <a:cubicBezTo>
                      <a:pt x="96088" y="106868"/>
                      <a:pt x="95561" y="111675"/>
                      <a:pt x="94942" y="114810"/>
                    </a:cubicBezTo>
                    <a:cubicBezTo>
                      <a:pt x="94260" y="118154"/>
                      <a:pt x="93511" y="119861"/>
                      <a:pt x="92754" y="119756"/>
                    </a:cubicBezTo>
                    <a:cubicBezTo>
                      <a:pt x="91595" y="119965"/>
                      <a:pt x="90475" y="115263"/>
                      <a:pt x="89651" y="106729"/>
                    </a:cubicBezTo>
                    <a:cubicBezTo>
                      <a:pt x="88838" y="98891"/>
                      <a:pt x="88385" y="87849"/>
                      <a:pt x="88407" y="76284"/>
                    </a:cubicBezTo>
                    <a:cubicBezTo>
                      <a:pt x="88407" y="68447"/>
                      <a:pt x="88608" y="60714"/>
                      <a:pt x="88990" y="53922"/>
                    </a:cubicBezTo>
                    <a:cubicBezTo>
                      <a:pt x="89368" y="47094"/>
                      <a:pt x="89916" y="41521"/>
                      <a:pt x="90581" y="37794"/>
                    </a:cubicBezTo>
                    <a:cubicBezTo>
                      <a:pt x="91277" y="33962"/>
                      <a:pt x="92055" y="31977"/>
                      <a:pt x="92843" y="32081"/>
                    </a:cubicBezTo>
                    <a:close/>
                    <a:moveTo>
                      <a:pt x="34227" y="31837"/>
                    </a:moveTo>
                    <a:cubicBezTo>
                      <a:pt x="35057" y="32569"/>
                      <a:pt x="35828" y="36679"/>
                      <a:pt x="36376" y="43263"/>
                    </a:cubicBezTo>
                    <a:lnTo>
                      <a:pt x="35732" y="50299"/>
                    </a:lnTo>
                    <a:cubicBezTo>
                      <a:pt x="35319" y="45492"/>
                      <a:pt x="34746" y="42531"/>
                      <a:pt x="34128" y="42078"/>
                    </a:cubicBezTo>
                    <a:cubicBezTo>
                      <a:pt x="33813" y="42044"/>
                      <a:pt x="33505" y="43263"/>
                      <a:pt x="33272" y="45492"/>
                    </a:cubicBezTo>
                    <a:cubicBezTo>
                      <a:pt x="33053" y="47477"/>
                      <a:pt x="32926" y="50369"/>
                      <a:pt x="32922" y="53399"/>
                    </a:cubicBezTo>
                    <a:cubicBezTo>
                      <a:pt x="32933" y="56255"/>
                      <a:pt x="33035" y="59007"/>
                      <a:pt x="33209" y="61202"/>
                    </a:cubicBezTo>
                    <a:cubicBezTo>
                      <a:pt x="33573" y="64859"/>
                      <a:pt x="33993" y="67820"/>
                      <a:pt x="34453" y="69945"/>
                    </a:cubicBezTo>
                    <a:cubicBezTo>
                      <a:pt x="35040" y="72732"/>
                      <a:pt x="35570" y="76772"/>
                      <a:pt x="36005" y="81753"/>
                    </a:cubicBezTo>
                    <a:cubicBezTo>
                      <a:pt x="36263" y="85550"/>
                      <a:pt x="36400" y="90113"/>
                      <a:pt x="36400" y="94781"/>
                    </a:cubicBezTo>
                    <a:cubicBezTo>
                      <a:pt x="36408" y="101260"/>
                      <a:pt x="36160" y="107530"/>
                      <a:pt x="35718" y="112058"/>
                    </a:cubicBezTo>
                    <a:cubicBezTo>
                      <a:pt x="35262" y="116726"/>
                      <a:pt x="34644" y="119268"/>
                      <a:pt x="34004" y="119094"/>
                    </a:cubicBezTo>
                    <a:cubicBezTo>
                      <a:pt x="33548" y="119094"/>
                      <a:pt x="33099" y="118014"/>
                      <a:pt x="32689" y="115959"/>
                    </a:cubicBezTo>
                    <a:cubicBezTo>
                      <a:pt x="32286" y="113974"/>
                      <a:pt x="31933" y="111048"/>
                      <a:pt x="31657" y="107390"/>
                    </a:cubicBezTo>
                    <a:lnTo>
                      <a:pt x="32304" y="99727"/>
                    </a:lnTo>
                    <a:cubicBezTo>
                      <a:pt x="32693" y="105231"/>
                      <a:pt x="33301" y="108610"/>
                      <a:pt x="33954" y="108958"/>
                    </a:cubicBezTo>
                    <a:cubicBezTo>
                      <a:pt x="34340" y="109062"/>
                      <a:pt x="34711" y="107634"/>
                      <a:pt x="34997" y="104917"/>
                    </a:cubicBezTo>
                    <a:cubicBezTo>
                      <a:pt x="35269" y="102479"/>
                      <a:pt x="35428" y="98926"/>
                      <a:pt x="35432" y="95164"/>
                    </a:cubicBezTo>
                    <a:cubicBezTo>
                      <a:pt x="35432" y="92168"/>
                      <a:pt x="35329" y="89277"/>
                      <a:pt x="35146" y="86978"/>
                    </a:cubicBezTo>
                    <a:cubicBezTo>
                      <a:pt x="34782" y="83356"/>
                      <a:pt x="34361" y="80360"/>
                      <a:pt x="33905" y="78131"/>
                    </a:cubicBezTo>
                    <a:cubicBezTo>
                      <a:pt x="33343" y="75518"/>
                      <a:pt x="32841" y="71687"/>
                      <a:pt x="32438" y="66810"/>
                    </a:cubicBezTo>
                    <a:cubicBezTo>
                      <a:pt x="32177" y="63048"/>
                      <a:pt x="32042" y="58450"/>
                      <a:pt x="32053" y="53817"/>
                    </a:cubicBezTo>
                    <a:cubicBezTo>
                      <a:pt x="32039" y="47861"/>
                      <a:pt x="32265" y="42148"/>
                      <a:pt x="32675" y="38073"/>
                    </a:cubicBezTo>
                    <a:cubicBezTo>
                      <a:pt x="33092" y="33893"/>
                      <a:pt x="33650" y="31628"/>
                      <a:pt x="34227" y="31837"/>
                    </a:cubicBezTo>
                    <a:close/>
                    <a:moveTo>
                      <a:pt x="2584" y="31837"/>
                    </a:moveTo>
                    <a:cubicBezTo>
                      <a:pt x="3411" y="32639"/>
                      <a:pt x="4175" y="36714"/>
                      <a:pt x="4722" y="43263"/>
                    </a:cubicBezTo>
                    <a:lnTo>
                      <a:pt x="4065" y="50299"/>
                    </a:lnTo>
                    <a:cubicBezTo>
                      <a:pt x="3655" y="45492"/>
                      <a:pt x="3086" y="42566"/>
                      <a:pt x="2474" y="42078"/>
                    </a:cubicBezTo>
                    <a:cubicBezTo>
                      <a:pt x="2156" y="42044"/>
                      <a:pt x="1849" y="43263"/>
                      <a:pt x="1615" y="45492"/>
                    </a:cubicBezTo>
                    <a:cubicBezTo>
                      <a:pt x="1396" y="47477"/>
                      <a:pt x="1269" y="50369"/>
                      <a:pt x="1269" y="53399"/>
                    </a:cubicBezTo>
                    <a:cubicBezTo>
                      <a:pt x="1280" y="56255"/>
                      <a:pt x="1379" y="59007"/>
                      <a:pt x="1555" y="61202"/>
                    </a:cubicBezTo>
                    <a:cubicBezTo>
                      <a:pt x="1916" y="64859"/>
                      <a:pt x="2336" y="67820"/>
                      <a:pt x="2796" y="69945"/>
                    </a:cubicBezTo>
                    <a:cubicBezTo>
                      <a:pt x="3383" y="72732"/>
                      <a:pt x="3906" y="76737"/>
                      <a:pt x="4337" y="81753"/>
                    </a:cubicBezTo>
                    <a:cubicBezTo>
                      <a:pt x="4606" y="85515"/>
                      <a:pt x="4747" y="90078"/>
                      <a:pt x="4747" y="94781"/>
                    </a:cubicBezTo>
                    <a:cubicBezTo>
                      <a:pt x="4754" y="101295"/>
                      <a:pt x="4503" y="107565"/>
                      <a:pt x="4051" y="112058"/>
                    </a:cubicBezTo>
                    <a:cubicBezTo>
                      <a:pt x="3598" y="116760"/>
                      <a:pt x="2987" y="119303"/>
                      <a:pt x="2351" y="119094"/>
                    </a:cubicBezTo>
                    <a:cubicBezTo>
                      <a:pt x="1895" y="119094"/>
                      <a:pt x="1442" y="118014"/>
                      <a:pt x="1032" y="115959"/>
                    </a:cubicBezTo>
                    <a:cubicBezTo>
                      <a:pt x="629" y="113974"/>
                      <a:pt x="279" y="111048"/>
                      <a:pt x="0" y="107390"/>
                    </a:cubicBezTo>
                    <a:lnTo>
                      <a:pt x="647" y="99727"/>
                    </a:lnTo>
                    <a:cubicBezTo>
                      <a:pt x="1039" y="105231"/>
                      <a:pt x="1644" y="108610"/>
                      <a:pt x="2301" y="108958"/>
                    </a:cubicBezTo>
                    <a:cubicBezTo>
                      <a:pt x="2683" y="109062"/>
                      <a:pt x="3058" y="107634"/>
                      <a:pt x="3344" y="104917"/>
                    </a:cubicBezTo>
                    <a:cubicBezTo>
                      <a:pt x="3616" y="102479"/>
                      <a:pt x="3775" y="98926"/>
                      <a:pt x="3779" y="95164"/>
                    </a:cubicBezTo>
                    <a:cubicBezTo>
                      <a:pt x="3775" y="92168"/>
                      <a:pt x="3676" y="89277"/>
                      <a:pt x="3492" y="86978"/>
                    </a:cubicBezTo>
                    <a:cubicBezTo>
                      <a:pt x="3125" y="83321"/>
                      <a:pt x="2708" y="80360"/>
                      <a:pt x="2248" y="78131"/>
                    </a:cubicBezTo>
                    <a:cubicBezTo>
                      <a:pt x="1693" y="75483"/>
                      <a:pt x="1195" y="71617"/>
                      <a:pt x="795" y="66810"/>
                    </a:cubicBezTo>
                    <a:cubicBezTo>
                      <a:pt x="534" y="63048"/>
                      <a:pt x="399" y="58450"/>
                      <a:pt x="410" y="53817"/>
                    </a:cubicBezTo>
                    <a:cubicBezTo>
                      <a:pt x="392" y="47861"/>
                      <a:pt x="619" y="42113"/>
                      <a:pt x="1032" y="38073"/>
                    </a:cubicBezTo>
                    <a:cubicBezTo>
                      <a:pt x="1446" y="33858"/>
                      <a:pt x="2008" y="31594"/>
                      <a:pt x="2584" y="31837"/>
                    </a:cubicBezTo>
                    <a:close/>
                    <a:moveTo>
                      <a:pt x="111874" y="31698"/>
                    </a:moveTo>
                    <a:cubicBezTo>
                      <a:pt x="112252" y="31663"/>
                      <a:pt x="112623" y="32464"/>
                      <a:pt x="112969" y="34032"/>
                    </a:cubicBezTo>
                    <a:cubicBezTo>
                      <a:pt x="113291" y="35390"/>
                      <a:pt x="113581" y="37515"/>
                      <a:pt x="113814" y="40267"/>
                    </a:cubicBezTo>
                    <a:cubicBezTo>
                      <a:pt x="114072" y="43611"/>
                      <a:pt x="114267" y="47443"/>
                      <a:pt x="114383" y="51588"/>
                    </a:cubicBezTo>
                    <a:cubicBezTo>
                      <a:pt x="114670" y="45631"/>
                      <a:pt x="115097" y="40511"/>
                      <a:pt x="115627" y="36749"/>
                    </a:cubicBezTo>
                    <a:cubicBezTo>
                      <a:pt x="116115" y="33440"/>
                      <a:pt x="116684" y="31663"/>
                      <a:pt x="117268" y="31698"/>
                    </a:cubicBezTo>
                    <a:cubicBezTo>
                      <a:pt x="117780" y="31559"/>
                      <a:pt x="118289" y="33057"/>
                      <a:pt x="118720" y="35983"/>
                    </a:cubicBezTo>
                    <a:cubicBezTo>
                      <a:pt x="119141" y="38909"/>
                      <a:pt x="119466" y="43158"/>
                      <a:pt x="119653" y="48070"/>
                    </a:cubicBezTo>
                    <a:cubicBezTo>
                      <a:pt x="119894" y="55594"/>
                      <a:pt x="120000" y="63570"/>
                      <a:pt x="119961" y="71478"/>
                    </a:cubicBezTo>
                    <a:lnTo>
                      <a:pt x="119961" y="116760"/>
                    </a:lnTo>
                    <a:lnTo>
                      <a:pt x="118918" y="116760"/>
                    </a:lnTo>
                    <a:lnTo>
                      <a:pt x="118918" y="71478"/>
                    </a:lnTo>
                    <a:cubicBezTo>
                      <a:pt x="118954" y="65312"/>
                      <a:pt x="118890" y="59112"/>
                      <a:pt x="118731" y="53155"/>
                    </a:cubicBezTo>
                    <a:cubicBezTo>
                      <a:pt x="118618" y="49811"/>
                      <a:pt x="118399" y="46955"/>
                      <a:pt x="118112" y="45074"/>
                    </a:cubicBezTo>
                    <a:cubicBezTo>
                      <a:pt x="117801" y="42984"/>
                      <a:pt x="117437" y="41939"/>
                      <a:pt x="117070" y="42078"/>
                    </a:cubicBezTo>
                    <a:cubicBezTo>
                      <a:pt x="116582" y="42009"/>
                      <a:pt x="116105" y="43611"/>
                      <a:pt x="115712" y="46642"/>
                    </a:cubicBezTo>
                    <a:cubicBezTo>
                      <a:pt x="115306" y="49637"/>
                      <a:pt x="114995" y="53852"/>
                      <a:pt x="114818" y="58729"/>
                    </a:cubicBezTo>
                    <a:cubicBezTo>
                      <a:pt x="114585" y="67193"/>
                      <a:pt x="114489" y="75971"/>
                      <a:pt x="114535" y="84749"/>
                    </a:cubicBezTo>
                    <a:lnTo>
                      <a:pt x="114535" y="117283"/>
                    </a:lnTo>
                    <a:lnTo>
                      <a:pt x="113528" y="117283"/>
                    </a:lnTo>
                    <a:lnTo>
                      <a:pt x="113528" y="74752"/>
                    </a:lnTo>
                    <a:cubicBezTo>
                      <a:pt x="113556" y="67924"/>
                      <a:pt x="113500" y="61097"/>
                      <a:pt x="113355" y="54444"/>
                    </a:cubicBezTo>
                    <a:cubicBezTo>
                      <a:pt x="113242" y="50926"/>
                      <a:pt x="113022" y="47861"/>
                      <a:pt x="112733" y="45736"/>
                    </a:cubicBezTo>
                    <a:cubicBezTo>
                      <a:pt x="112418" y="43611"/>
                      <a:pt x="112050" y="42496"/>
                      <a:pt x="111676" y="42601"/>
                    </a:cubicBezTo>
                    <a:cubicBezTo>
                      <a:pt x="111202" y="42601"/>
                      <a:pt x="110735" y="44134"/>
                      <a:pt x="110347" y="47025"/>
                    </a:cubicBezTo>
                    <a:cubicBezTo>
                      <a:pt x="109937" y="49986"/>
                      <a:pt x="109622" y="54165"/>
                      <a:pt x="109438" y="59007"/>
                    </a:cubicBezTo>
                    <a:cubicBezTo>
                      <a:pt x="109208" y="66462"/>
                      <a:pt x="109106" y="74299"/>
                      <a:pt x="109141" y="82171"/>
                    </a:cubicBezTo>
                    <a:lnTo>
                      <a:pt x="109141" y="117283"/>
                    </a:lnTo>
                    <a:lnTo>
                      <a:pt x="108123" y="117283"/>
                    </a:lnTo>
                    <a:lnTo>
                      <a:pt x="108134" y="33788"/>
                    </a:lnTo>
                    <a:lnTo>
                      <a:pt x="109155" y="33788"/>
                    </a:lnTo>
                    <a:lnTo>
                      <a:pt x="109155" y="48070"/>
                    </a:lnTo>
                    <a:cubicBezTo>
                      <a:pt x="109445" y="43541"/>
                      <a:pt x="109816" y="39605"/>
                      <a:pt x="110248" y="36505"/>
                    </a:cubicBezTo>
                    <a:cubicBezTo>
                      <a:pt x="110739" y="33370"/>
                      <a:pt x="111301" y="31698"/>
                      <a:pt x="111874" y="31698"/>
                    </a:cubicBezTo>
                    <a:close/>
                    <a:moveTo>
                      <a:pt x="41918" y="31698"/>
                    </a:moveTo>
                    <a:cubicBezTo>
                      <a:pt x="42293" y="31663"/>
                      <a:pt x="42668" y="32464"/>
                      <a:pt x="43010" y="34032"/>
                    </a:cubicBezTo>
                    <a:cubicBezTo>
                      <a:pt x="43332" y="35425"/>
                      <a:pt x="43622" y="37585"/>
                      <a:pt x="43855" y="40267"/>
                    </a:cubicBezTo>
                    <a:cubicBezTo>
                      <a:pt x="44113" y="43646"/>
                      <a:pt x="44304" y="47477"/>
                      <a:pt x="44428" y="51588"/>
                    </a:cubicBezTo>
                    <a:cubicBezTo>
                      <a:pt x="44714" y="45631"/>
                      <a:pt x="45142" y="40511"/>
                      <a:pt x="45668" y="36749"/>
                    </a:cubicBezTo>
                    <a:cubicBezTo>
                      <a:pt x="46160" y="33440"/>
                      <a:pt x="46729" y="31663"/>
                      <a:pt x="47309" y="31698"/>
                    </a:cubicBezTo>
                    <a:cubicBezTo>
                      <a:pt x="47825" y="31594"/>
                      <a:pt x="48330" y="33091"/>
                      <a:pt x="48765" y="35983"/>
                    </a:cubicBezTo>
                    <a:cubicBezTo>
                      <a:pt x="49178" y="38978"/>
                      <a:pt x="49504" y="43193"/>
                      <a:pt x="49694" y="48070"/>
                    </a:cubicBezTo>
                    <a:cubicBezTo>
                      <a:pt x="49928" y="55628"/>
                      <a:pt x="50027" y="63570"/>
                      <a:pt x="49995" y="71478"/>
                    </a:cubicBezTo>
                    <a:lnTo>
                      <a:pt x="49995" y="116760"/>
                    </a:lnTo>
                    <a:lnTo>
                      <a:pt x="48963" y="116760"/>
                    </a:lnTo>
                    <a:lnTo>
                      <a:pt x="48963" y="71478"/>
                    </a:lnTo>
                    <a:cubicBezTo>
                      <a:pt x="48995" y="65312"/>
                      <a:pt x="48931" y="59112"/>
                      <a:pt x="48775" y="53155"/>
                    </a:cubicBezTo>
                    <a:cubicBezTo>
                      <a:pt x="48659" y="49846"/>
                      <a:pt x="48440" y="46990"/>
                      <a:pt x="48153" y="45074"/>
                    </a:cubicBezTo>
                    <a:cubicBezTo>
                      <a:pt x="47842" y="43019"/>
                      <a:pt x="47482" y="41974"/>
                      <a:pt x="47111" y="42078"/>
                    </a:cubicBezTo>
                    <a:cubicBezTo>
                      <a:pt x="46623" y="42009"/>
                      <a:pt x="46149" y="43611"/>
                      <a:pt x="45757" y="46642"/>
                    </a:cubicBezTo>
                    <a:cubicBezTo>
                      <a:pt x="45350" y="49637"/>
                      <a:pt x="45039" y="53852"/>
                      <a:pt x="44863" y="58729"/>
                    </a:cubicBezTo>
                    <a:cubicBezTo>
                      <a:pt x="44622" y="67158"/>
                      <a:pt x="44523" y="75971"/>
                      <a:pt x="44576" y="84749"/>
                    </a:cubicBezTo>
                    <a:lnTo>
                      <a:pt x="44576" y="117283"/>
                    </a:lnTo>
                    <a:lnTo>
                      <a:pt x="43558" y="117283"/>
                    </a:lnTo>
                    <a:lnTo>
                      <a:pt x="43558" y="74752"/>
                    </a:lnTo>
                    <a:cubicBezTo>
                      <a:pt x="43594" y="67924"/>
                      <a:pt x="43530" y="61097"/>
                      <a:pt x="43371" y="54444"/>
                    </a:cubicBezTo>
                    <a:cubicBezTo>
                      <a:pt x="43261" y="50891"/>
                      <a:pt x="43042" y="47861"/>
                      <a:pt x="42749" y="45736"/>
                    </a:cubicBezTo>
                    <a:cubicBezTo>
                      <a:pt x="42438" y="43611"/>
                      <a:pt x="42067" y="42496"/>
                      <a:pt x="41695" y="42601"/>
                    </a:cubicBezTo>
                    <a:cubicBezTo>
                      <a:pt x="41222" y="42601"/>
                      <a:pt x="40762" y="44134"/>
                      <a:pt x="40377" y="47025"/>
                    </a:cubicBezTo>
                    <a:cubicBezTo>
                      <a:pt x="39967" y="49986"/>
                      <a:pt x="39652" y="54165"/>
                      <a:pt x="39472" y="59007"/>
                    </a:cubicBezTo>
                    <a:cubicBezTo>
                      <a:pt x="39239" y="66462"/>
                      <a:pt x="39136" y="74299"/>
                      <a:pt x="39172" y="82171"/>
                    </a:cubicBezTo>
                    <a:lnTo>
                      <a:pt x="39172" y="117283"/>
                    </a:lnTo>
                    <a:lnTo>
                      <a:pt x="38154" y="117283"/>
                    </a:lnTo>
                    <a:lnTo>
                      <a:pt x="38178" y="33788"/>
                    </a:lnTo>
                    <a:lnTo>
                      <a:pt x="39196" y="33788"/>
                    </a:lnTo>
                    <a:lnTo>
                      <a:pt x="39196" y="48070"/>
                    </a:lnTo>
                    <a:cubicBezTo>
                      <a:pt x="39490" y="43541"/>
                      <a:pt x="39861" y="39605"/>
                      <a:pt x="40292" y="36505"/>
                    </a:cubicBezTo>
                    <a:cubicBezTo>
                      <a:pt x="40780" y="33335"/>
                      <a:pt x="41342" y="31663"/>
                      <a:pt x="41918" y="31698"/>
                    </a:cubicBezTo>
                    <a:close/>
                    <a:moveTo>
                      <a:pt x="66343" y="31419"/>
                    </a:moveTo>
                    <a:cubicBezTo>
                      <a:pt x="66901" y="31315"/>
                      <a:pt x="67449" y="32952"/>
                      <a:pt x="67919" y="36122"/>
                    </a:cubicBezTo>
                    <a:cubicBezTo>
                      <a:pt x="68379" y="39257"/>
                      <a:pt x="68732" y="43785"/>
                      <a:pt x="68937" y="49115"/>
                    </a:cubicBezTo>
                    <a:cubicBezTo>
                      <a:pt x="69192" y="57161"/>
                      <a:pt x="69302" y="65625"/>
                      <a:pt x="69263" y="74090"/>
                    </a:cubicBezTo>
                    <a:lnTo>
                      <a:pt x="69263" y="116760"/>
                    </a:lnTo>
                    <a:lnTo>
                      <a:pt x="68245" y="116760"/>
                    </a:lnTo>
                    <a:lnTo>
                      <a:pt x="68245" y="77747"/>
                    </a:lnTo>
                    <a:cubicBezTo>
                      <a:pt x="68266" y="71338"/>
                      <a:pt x="68227" y="64929"/>
                      <a:pt x="68132" y="58624"/>
                    </a:cubicBezTo>
                    <a:cubicBezTo>
                      <a:pt x="68057" y="53573"/>
                      <a:pt x="67817" y="48975"/>
                      <a:pt x="67449" y="45597"/>
                    </a:cubicBezTo>
                    <a:cubicBezTo>
                      <a:pt x="67071" y="42705"/>
                      <a:pt x="66612" y="41242"/>
                      <a:pt x="66145" y="41451"/>
                    </a:cubicBezTo>
                    <a:cubicBezTo>
                      <a:pt x="65530" y="41382"/>
                      <a:pt x="64940" y="43715"/>
                      <a:pt x="64480" y="47965"/>
                    </a:cubicBezTo>
                    <a:cubicBezTo>
                      <a:pt x="64003" y="51936"/>
                      <a:pt x="63667" y="57475"/>
                      <a:pt x="63522" y="63675"/>
                    </a:cubicBezTo>
                    <a:cubicBezTo>
                      <a:pt x="63399" y="71164"/>
                      <a:pt x="63349" y="78723"/>
                      <a:pt x="63374" y="86316"/>
                    </a:cubicBezTo>
                    <a:lnTo>
                      <a:pt x="63374" y="116760"/>
                    </a:lnTo>
                    <a:lnTo>
                      <a:pt x="62356" y="116760"/>
                    </a:lnTo>
                    <a:lnTo>
                      <a:pt x="62356" y="33753"/>
                    </a:lnTo>
                    <a:lnTo>
                      <a:pt x="63374" y="33753"/>
                    </a:lnTo>
                    <a:lnTo>
                      <a:pt x="63374" y="48592"/>
                    </a:lnTo>
                    <a:cubicBezTo>
                      <a:pt x="63731" y="43332"/>
                      <a:pt x="64194" y="38874"/>
                      <a:pt x="64728" y="35599"/>
                    </a:cubicBezTo>
                    <a:cubicBezTo>
                      <a:pt x="65226" y="32848"/>
                      <a:pt x="65781" y="31419"/>
                      <a:pt x="66343" y="31419"/>
                    </a:cubicBezTo>
                    <a:close/>
                    <a:moveTo>
                      <a:pt x="78156" y="31176"/>
                    </a:moveTo>
                    <a:cubicBezTo>
                      <a:pt x="78771" y="31106"/>
                      <a:pt x="79375" y="32569"/>
                      <a:pt x="79923" y="35460"/>
                    </a:cubicBezTo>
                    <a:cubicBezTo>
                      <a:pt x="80471" y="38630"/>
                      <a:pt x="80941" y="43089"/>
                      <a:pt x="81302" y="48453"/>
                    </a:cubicBezTo>
                    <a:lnTo>
                      <a:pt x="81302" y="33788"/>
                    </a:lnTo>
                    <a:lnTo>
                      <a:pt x="82320" y="33788"/>
                    </a:lnTo>
                    <a:lnTo>
                      <a:pt x="82320" y="116760"/>
                    </a:lnTo>
                    <a:lnTo>
                      <a:pt x="81312" y="116760"/>
                    </a:lnTo>
                    <a:lnTo>
                      <a:pt x="81312" y="102444"/>
                    </a:lnTo>
                    <a:cubicBezTo>
                      <a:pt x="80927" y="107530"/>
                      <a:pt x="80439" y="111710"/>
                      <a:pt x="79885" y="114670"/>
                    </a:cubicBezTo>
                    <a:cubicBezTo>
                      <a:pt x="79340" y="117527"/>
                      <a:pt x="78739" y="118955"/>
                      <a:pt x="78131" y="118816"/>
                    </a:cubicBezTo>
                    <a:cubicBezTo>
                      <a:pt x="77046" y="118885"/>
                      <a:pt x="76003" y="114183"/>
                      <a:pt x="75265" y="105823"/>
                    </a:cubicBezTo>
                    <a:cubicBezTo>
                      <a:pt x="74459" y="97672"/>
                      <a:pt x="74010" y="86456"/>
                      <a:pt x="74020" y="74752"/>
                    </a:cubicBezTo>
                    <a:cubicBezTo>
                      <a:pt x="74010" y="63187"/>
                      <a:pt x="74459" y="52110"/>
                      <a:pt x="75265" y="44168"/>
                    </a:cubicBezTo>
                    <a:cubicBezTo>
                      <a:pt x="76007" y="35739"/>
                      <a:pt x="77060" y="31001"/>
                      <a:pt x="78156" y="31176"/>
                    </a:cubicBezTo>
                    <a:close/>
                    <a:moveTo>
                      <a:pt x="55944" y="31176"/>
                    </a:moveTo>
                    <a:cubicBezTo>
                      <a:pt x="56555" y="31106"/>
                      <a:pt x="57163" y="32569"/>
                      <a:pt x="57708" y="35460"/>
                    </a:cubicBezTo>
                    <a:cubicBezTo>
                      <a:pt x="58259" y="38630"/>
                      <a:pt x="58729" y="43054"/>
                      <a:pt x="59086" y="48453"/>
                    </a:cubicBezTo>
                    <a:lnTo>
                      <a:pt x="59086" y="33788"/>
                    </a:lnTo>
                    <a:lnTo>
                      <a:pt x="60108" y="33788"/>
                    </a:lnTo>
                    <a:lnTo>
                      <a:pt x="60108" y="116760"/>
                    </a:lnTo>
                    <a:lnTo>
                      <a:pt x="59100" y="116760"/>
                    </a:lnTo>
                    <a:lnTo>
                      <a:pt x="59100" y="102444"/>
                    </a:lnTo>
                    <a:cubicBezTo>
                      <a:pt x="58715" y="107565"/>
                      <a:pt x="58227" y="111745"/>
                      <a:pt x="57672" y="114670"/>
                    </a:cubicBezTo>
                    <a:cubicBezTo>
                      <a:pt x="57128" y="117527"/>
                      <a:pt x="56527" y="118955"/>
                      <a:pt x="55919" y="118816"/>
                    </a:cubicBezTo>
                    <a:cubicBezTo>
                      <a:pt x="54830" y="118885"/>
                      <a:pt x="53791" y="114183"/>
                      <a:pt x="53049" y="105823"/>
                    </a:cubicBezTo>
                    <a:cubicBezTo>
                      <a:pt x="52247" y="97672"/>
                      <a:pt x="51798" y="86456"/>
                      <a:pt x="51808" y="74752"/>
                    </a:cubicBezTo>
                    <a:cubicBezTo>
                      <a:pt x="51801" y="63187"/>
                      <a:pt x="52254" y="52145"/>
                      <a:pt x="53049" y="44168"/>
                    </a:cubicBezTo>
                    <a:cubicBezTo>
                      <a:pt x="53798" y="35774"/>
                      <a:pt x="54848" y="31036"/>
                      <a:pt x="55944" y="31176"/>
                    </a:cubicBezTo>
                    <a:close/>
                    <a:moveTo>
                      <a:pt x="6373" y="2160"/>
                    </a:moveTo>
                    <a:lnTo>
                      <a:pt x="7395" y="2160"/>
                    </a:lnTo>
                    <a:lnTo>
                      <a:pt x="7395" y="117144"/>
                    </a:lnTo>
                    <a:lnTo>
                      <a:pt x="6373" y="117144"/>
                    </a:lnTo>
                    <a:close/>
                    <a:moveTo>
                      <a:pt x="19331" y="1637"/>
                    </a:moveTo>
                    <a:lnTo>
                      <a:pt x="20349" y="2160"/>
                    </a:lnTo>
                    <a:lnTo>
                      <a:pt x="20349" y="117144"/>
                    </a:lnTo>
                    <a:lnTo>
                      <a:pt x="19345" y="117144"/>
                    </a:lnTo>
                    <a:lnTo>
                      <a:pt x="19345" y="102827"/>
                    </a:lnTo>
                    <a:cubicBezTo>
                      <a:pt x="18957" y="107948"/>
                      <a:pt x="18472" y="112093"/>
                      <a:pt x="17917" y="115054"/>
                    </a:cubicBezTo>
                    <a:cubicBezTo>
                      <a:pt x="17373" y="117910"/>
                      <a:pt x="16772" y="119338"/>
                      <a:pt x="16164" y="119234"/>
                    </a:cubicBezTo>
                    <a:cubicBezTo>
                      <a:pt x="15076" y="119268"/>
                      <a:pt x="14036" y="114566"/>
                      <a:pt x="13294" y="106206"/>
                    </a:cubicBezTo>
                    <a:cubicBezTo>
                      <a:pt x="12492" y="98055"/>
                      <a:pt x="12039" y="86839"/>
                      <a:pt x="12053" y="75135"/>
                    </a:cubicBezTo>
                    <a:cubicBezTo>
                      <a:pt x="12046" y="63605"/>
                      <a:pt x="12495" y="52528"/>
                      <a:pt x="13294" y="44552"/>
                    </a:cubicBezTo>
                    <a:cubicBezTo>
                      <a:pt x="14040" y="36122"/>
                      <a:pt x="15093" y="31419"/>
                      <a:pt x="16189" y="31559"/>
                    </a:cubicBezTo>
                    <a:cubicBezTo>
                      <a:pt x="16800" y="31489"/>
                      <a:pt x="17405" y="32952"/>
                      <a:pt x="17953" y="35843"/>
                    </a:cubicBezTo>
                    <a:cubicBezTo>
                      <a:pt x="18501" y="39013"/>
                      <a:pt x="18974" y="43472"/>
                      <a:pt x="19331" y="48871"/>
                    </a:cubicBezTo>
                    <a:close/>
                    <a:moveTo>
                      <a:pt x="71797" y="70"/>
                    </a:moveTo>
                    <a:cubicBezTo>
                      <a:pt x="72023" y="0"/>
                      <a:pt x="72239" y="940"/>
                      <a:pt x="72394" y="2682"/>
                    </a:cubicBezTo>
                    <a:cubicBezTo>
                      <a:pt x="72554" y="4319"/>
                      <a:pt x="72645" y="6583"/>
                      <a:pt x="72642" y="8917"/>
                    </a:cubicBezTo>
                    <a:cubicBezTo>
                      <a:pt x="72642" y="11216"/>
                      <a:pt x="72554" y="13446"/>
                      <a:pt x="72394" y="15048"/>
                    </a:cubicBezTo>
                    <a:cubicBezTo>
                      <a:pt x="72235" y="16720"/>
                      <a:pt x="72023" y="17660"/>
                      <a:pt x="71797" y="17660"/>
                    </a:cubicBezTo>
                    <a:cubicBezTo>
                      <a:pt x="71578" y="17660"/>
                      <a:pt x="71366" y="16720"/>
                      <a:pt x="71214" y="15048"/>
                    </a:cubicBezTo>
                    <a:cubicBezTo>
                      <a:pt x="71055" y="13446"/>
                      <a:pt x="70963" y="11216"/>
                      <a:pt x="70963" y="8917"/>
                    </a:cubicBezTo>
                    <a:cubicBezTo>
                      <a:pt x="70963" y="6583"/>
                      <a:pt x="71051" y="4319"/>
                      <a:pt x="71214" y="2682"/>
                    </a:cubicBezTo>
                    <a:cubicBezTo>
                      <a:pt x="71362" y="975"/>
                      <a:pt x="71574" y="35"/>
                      <a:pt x="71797" y="70"/>
                    </a:cubicBezTo>
                    <a:close/>
                    <a:moveTo>
                      <a:pt x="9865" y="70"/>
                    </a:moveTo>
                    <a:cubicBezTo>
                      <a:pt x="10092" y="0"/>
                      <a:pt x="10307" y="940"/>
                      <a:pt x="10463" y="2682"/>
                    </a:cubicBezTo>
                    <a:cubicBezTo>
                      <a:pt x="10622" y="4319"/>
                      <a:pt x="10714" y="6583"/>
                      <a:pt x="10710" y="8917"/>
                    </a:cubicBezTo>
                    <a:cubicBezTo>
                      <a:pt x="10710" y="11216"/>
                      <a:pt x="10622" y="13446"/>
                      <a:pt x="10463" y="15048"/>
                    </a:cubicBezTo>
                    <a:cubicBezTo>
                      <a:pt x="10304" y="16720"/>
                      <a:pt x="10092" y="17660"/>
                      <a:pt x="9865" y="17660"/>
                    </a:cubicBezTo>
                    <a:cubicBezTo>
                      <a:pt x="9646" y="17660"/>
                      <a:pt x="9434" y="16720"/>
                      <a:pt x="9282" y="15048"/>
                    </a:cubicBezTo>
                    <a:cubicBezTo>
                      <a:pt x="9123" y="13446"/>
                      <a:pt x="9031" y="11216"/>
                      <a:pt x="9031" y="8917"/>
                    </a:cubicBezTo>
                    <a:cubicBezTo>
                      <a:pt x="9031" y="6583"/>
                      <a:pt x="9120" y="4319"/>
                      <a:pt x="9282" y="2682"/>
                    </a:cubicBezTo>
                    <a:cubicBezTo>
                      <a:pt x="9431" y="975"/>
                      <a:pt x="9643" y="35"/>
                      <a:pt x="9865" y="70"/>
                    </a:cubicBezTo>
                    <a:close/>
                  </a:path>
                </a:pathLst>
              </a:custGeom>
              <a:solidFill>
                <a:srgbClr val="021324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584" name="Google Shape;1584;p44"/>
          <p:cNvGrpSpPr/>
          <p:nvPr/>
        </p:nvGrpSpPr>
        <p:grpSpPr>
          <a:xfrm>
            <a:off x="4229298" y="3539615"/>
            <a:ext cx="5567012" cy="3138438"/>
            <a:chOff x="4781109" y="4501022"/>
            <a:chExt cx="8247425" cy="4650917"/>
          </a:xfrm>
        </p:grpSpPr>
        <p:sp>
          <p:nvSpPr>
            <p:cNvPr id="1585" name="Google Shape;1585;p44"/>
            <p:cNvSpPr/>
            <p:nvPr/>
          </p:nvSpPr>
          <p:spPr>
            <a:xfrm>
              <a:off x="10438634" y="4501022"/>
              <a:ext cx="2589900" cy="23571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cubicBezTo>
                    <a:pt x="26867" y="0"/>
                    <a:pt x="0" y="29518"/>
                    <a:pt x="0" y="65925"/>
                  </a:cubicBezTo>
                  <a:lnTo>
                    <a:pt x="0" y="120000"/>
                  </a:lnTo>
                  <a:lnTo>
                    <a:pt x="30464" y="120000"/>
                  </a:lnTo>
                  <a:lnTo>
                    <a:pt x="30464" y="67085"/>
                  </a:lnTo>
                  <a:cubicBezTo>
                    <a:pt x="30464" y="48642"/>
                    <a:pt x="44065" y="33688"/>
                    <a:pt x="60848" y="33688"/>
                  </a:cubicBezTo>
                  <a:cubicBezTo>
                    <a:pt x="77635" y="33688"/>
                    <a:pt x="91243" y="48642"/>
                    <a:pt x="91243" y="67085"/>
                  </a:cubicBezTo>
                  <a:lnTo>
                    <a:pt x="91243" y="120000"/>
                  </a:lnTo>
                  <a:lnTo>
                    <a:pt x="120000" y="120000"/>
                  </a:lnTo>
                  <a:lnTo>
                    <a:pt x="120000" y="65925"/>
                  </a:lnTo>
                  <a:cubicBezTo>
                    <a:pt x="120000" y="29518"/>
                    <a:pt x="93134" y="0"/>
                    <a:pt x="60000" y="0"/>
                  </a:cubicBezTo>
                  <a:close/>
                </a:path>
              </a:pathLst>
            </a:cu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86" name="Google Shape;1586;p44"/>
            <p:cNvPicPr preferRelativeResize="0"/>
            <p:nvPr/>
          </p:nvPicPr>
          <p:blipFill rotWithShape="1">
            <a:blip r:embed="rId3">
              <a:alphaModFix/>
            </a:blip>
            <a:srcRect b="-40910" l="52019" r="-50502" t="40910"/>
            <a:stretch/>
          </p:blipFill>
          <p:spPr>
            <a:xfrm rot="5400000">
              <a:off x="6579309" y="2702839"/>
              <a:ext cx="4650900" cy="82473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87" name="Google Shape;1587;p44"/>
          <p:cNvGrpSpPr/>
          <p:nvPr/>
        </p:nvGrpSpPr>
        <p:grpSpPr>
          <a:xfrm>
            <a:off x="6784894" y="2575744"/>
            <a:ext cx="1842369" cy="1818235"/>
            <a:chOff x="3161222" y="1970079"/>
            <a:chExt cx="1395628" cy="1377868"/>
          </a:xfrm>
        </p:grpSpPr>
        <p:sp>
          <p:nvSpPr>
            <p:cNvPr id="1588" name="Google Shape;1588;p44"/>
            <p:cNvSpPr/>
            <p:nvPr/>
          </p:nvSpPr>
          <p:spPr>
            <a:xfrm>
              <a:off x="449370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77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9" name="Google Shape;1589;p44"/>
            <p:cNvSpPr/>
            <p:nvPr/>
          </p:nvSpPr>
          <p:spPr>
            <a:xfrm>
              <a:off x="4271624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0" name="Google Shape;1590;p44"/>
            <p:cNvSpPr/>
            <p:nvPr/>
          </p:nvSpPr>
          <p:spPr>
            <a:xfrm>
              <a:off x="404955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1" name="Google Shape;1591;p44"/>
            <p:cNvSpPr/>
            <p:nvPr/>
          </p:nvSpPr>
          <p:spPr>
            <a:xfrm>
              <a:off x="3827451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2" name="Google Shape;1592;p44"/>
            <p:cNvSpPr/>
            <p:nvPr/>
          </p:nvSpPr>
          <p:spPr>
            <a:xfrm>
              <a:off x="3605376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3" name="Google Shape;1593;p44"/>
            <p:cNvSpPr/>
            <p:nvPr/>
          </p:nvSpPr>
          <p:spPr>
            <a:xfrm>
              <a:off x="338330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4" name="Google Shape;1594;p44"/>
            <p:cNvSpPr/>
            <p:nvPr/>
          </p:nvSpPr>
          <p:spPr>
            <a:xfrm>
              <a:off x="316122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5" name="Google Shape;1595;p44"/>
            <p:cNvSpPr/>
            <p:nvPr/>
          </p:nvSpPr>
          <p:spPr>
            <a:xfrm>
              <a:off x="3162102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21"/>
                    <a:pt x="0" y="60000"/>
                  </a:cubicBezTo>
                  <a:cubicBezTo>
                    <a:pt x="0" y="26879"/>
                    <a:pt x="26866" y="0"/>
                    <a:pt x="60028" y="0"/>
                  </a:cubicBezTo>
                  <a:cubicBezTo>
                    <a:pt x="93133" y="0"/>
                    <a:pt x="120000" y="26879"/>
                    <a:pt x="120000" y="60000"/>
                  </a:cubicBezTo>
                  <a:cubicBezTo>
                    <a:pt x="120000" y="93121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6" name="Google Shape;1596;p44"/>
            <p:cNvSpPr/>
            <p:nvPr/>
          </p:nvSpPr>
          <p:spPr>
            <a:xfrm>
              <a:off x="3162102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7" name="Google Shape;1597;p44"/>
            <p:cNvSpPr/>
            <p:nvPr/>
          </p:nvSpPr>
          <p:spPr>
            <a:xfrm>
              <a:off x="3162102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8" name="Google Shape;1598;p44"/>
            <p:cNvSpPr/>
            <p:nvPr/>
          </p:nvSpPr>
          <p:spPr>
            <a:xfrm>
              <a:off x="3162102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60028" y="0"/>
                  </a:cubicBezTo>
                  <a:cubicBezTo>
                    <a:pt x="93133" y="0"/>
                    <a:pt x="120000" y="26867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99" name="Google Shape;1599;p4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161805" y="2403767"/>
              <a:ext cx="54000" cy="57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00" name="Google Shape;1600;p44"/>
            <p:cNvSpPr/>
            <p:nvPr/>
          </p:nvSpPr>
          <p:spPr>
            <a:xfrm>
              <a:off x="3162102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7"/>
                    <a:pt x="26866" y="0"/>
                    <a:pt x="60028" y="0"/>
                  </a:cubicBezTo>
                  <a:cubicBezTo>
                    <a:pt x="93133" y="0"/>
                    <a:pt x="120000" y="26867"/>
                    <a:pt x="120000" y="60028"/>
                  </a:cubicBezTo>
                  <a:cubicBezTo>
                    <a:pt x="120000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1" name="Google Shape;1601;p44"/>
            <p:cNvSpPr/>
            <p:nvPr/>
          </p:nvSpPr>
          <p:spPr>
            <a:xfrm>
              <a:off x="338567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21"/>
                    <a:pt x="0" y="60000"/>
                  </a:cubicBezTo>
                  <a:cubicBezTo>
                    <a:pt x="0" y="26879"/>
                    <a:pt x="26879" y="0"/>
                    <a:pt x="60000" y="0"/>
                  </a:cubicBezTo>
                  <a:cubicBezTo>
                    <a:pt x="93177" y="0"/>
                    <a:pt x="120000" y="26879"/>
                    <a:pt x="120000" y="60000"/>
                  </a:cubicBezTo>
                  <a:cubicBezTo>
                    <a:pt x="120000" y="93121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2" name="Google Shape;1602;p44"/>
            <p:cNvSpPr/>
            <p:nvPr/>
          </p:nvSpPr>
          <p:spPr>
            <a:xfrm>
              <a:off x="338567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3" name="Google Shape;1603;p44"/>
            <p:cNvSpPr/>
            <p:nvPr/>
          </p:nvSpPr>
          <p:spPr>
            <a:xfrm>
              <a:off x="338567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3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3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4" name="Google Shape;1604;p44"/>
            <p:cNvSpPr/>
            <p:nvPr/>
          </p:nvSpPr>
          <p:spPr>
            <a:xfrm>
              <a:off x="338567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5" name="Google Shape;1605;p44"/>
            <p:cNvSpPr/>
            <p:nvPr/>
          </p:nvSpPr>
          <p:spPr>
            <a:xfrm>
              <a:off x="338567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6" name="Google Shape;1606;p44"/>
            <p:cNvSpPr/>
            <p:nvPr/>
          </p:nvSpPr>
          <p:spPr>
            <a:xfrm>
              <a:off x="338567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3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ubicBezTo>
                    <a:pt x="120000" y="93133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7" name="Google Shape;1607;p44"/>
            <p:cNvSpPr/>
            <p:nvPr/>
          </p:nvSpPr>
          <p:spPr>
            <a:xfrm>
              <a:off x="36092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21"/>
                    <a:pt x="0" y="60000"/>
                  </a:cubicBezTo>
                  <a:cubicBezTo>
                    <a:pt x="0" y="26879"/>
                    <a:pt x="26867" y="0"/>
                    <a:pt x="59972" y="0"/>
                  </a:cubicBezTo>
                  <a:cubicBezTo>
                    <a:pt x="93134" y="0"/>
                    <a:pt x="120000" y="26879"/>
                    <a:pt x="120000" y="60000"/>
                  </a:cubicBezTo>
                  <a:cubicBezTo>
                    <a:pt x="120000" y="93121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608" name="Google Shape;1608;p4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09156" y="3071193"/>
              <a:ext cx="54000" cy="5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09" name="Google Shape;1609;p44"/>
            <p:cNvSpPr/>
            <p:nvPr/>
          </p:nvSpPr>
          <p:spPr>
            <a:xfrm>
              <a:off x="36092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3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0" name="Google Shape;1610;p44"/>
            <p:cNvSpPr/>
            <p:nvPr/>
          </p:nvSpPr>
          <p:spPr>
            <a:xfrm>
              <a:off x="36092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1" name="Google Shape;1611;p44"/>
            <p:cNvSpPr/>
            <p:nvPr/>
          </p:nvSpPr>
          <p:spPr>
            <a:xfrm>
              <a:off x="36092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19989" y="93134"/>
                    <a:pt x="93122" y="120000"/>
                    <a:pt x="60017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2" name="Google Shape;1612;p44"/>
            <p:cNvSpPr/>
            <p:nvPr/>
          </p:nvSpPr>
          <p:spPr>
            <a:xfrm>
              <a:off x="36092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20000" y="93133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3" name="Google Shape;1613;p44"/>
            <p:cNvSpPr/>
            <p:nvPr/>
          </p:nvSpPr>
          <p:spPr>
            <a:xfrm>
              <a:off x="3832804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4" name="Google Shape;1614;p44"/>
            <p:cNvSpPr/>
            <p:nvPr/>
          </p:nvSpPr>
          <p:spPr>
            <a:xfrm>
              <a:off x="3832804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5" name="Google Shape;1615;p44"/>
            <p:cNvSpPr/>
            <p:nvPr/>
          </p:nvSpPr>
          <p:spPr>
            <a:xfrm>
              <a:off x="3832804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6" name="Google Shape;1616;p44"/>
            <p:cNvSpPr/>
            <p:nvPr/>
          </p:nvSpPr>
          <p:spPr>
            <a:xfrm>
              <a:off x="3832804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617" name="Google Shape;1617;p4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829221" y="2403767"/>
              <a:ext cx="57600" cy="57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18" name="Google Shape;1618;p44"/>
            <p:cNvSpPr/>
            <p:nvPr/>
          </p:nvSpPr>
          <p:spPr>
            <a:xfrm>
              <a:off x="3832804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9" name="Google Shape;1619;p44"/>
            <p:cNvSpPr/>
            <p:nvPr/>
          </p:nvSpPr>
          <p:spPr>
            <a:xfrm>
              <a:off x="4056353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0" name="Google Shape;1620;p44"/>
            <p:cNvSpPr/>
            <p:nvPr/>
          </p:nvSpPr>
          <p:spPr>
            <a:xfrm>
              <a:off x="4056353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1" name="Google Shape;1621;p44"/>
            <p:cNvSpPr/>
            <p:nvPr/>
          </p:nvSpPr>
          <p:spPr>
            <a:xfrm>
              <a:off x="4056353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2" name="Google Shape;1622;p44"/>
            <p:cNvSpPr/>
            <p:nvPr/>
          </p:nvSpPr>
          <p:spPr>
            <a:xfrm>
              <a:off x="4056353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3" name="Google Shape;1623;p44"/>
            <p:cNvSpPr/>
            <p:nvPr/>
          </p:nvSpPr>
          <p:spPr>
            <a:xfrm>
              <a:off x="4056353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89" y="120000"/>
                  </a:moveTo>
                  <a:cubicBezTo>
                    <a:pt x="26818" y="120000"/>
                    <a:pt x="0" y="93134"/>
                    <a:pt x="0" y="60028"/>
                  </a:cubicBezTo>
                  <a:cubicBezTo>
                    <a:pt x="0" y="26866"/>
                    <a:pt x="26818" y="0"/>
                    <a:pt x="59989" y="0"/>
                  </a:cubicBezTo>
                  <a:cubicBezTo>
                    <a:pt x="93103" y="0"/>
                    <a:pt x="119977" y="26866"/>
                    <a:pt x="119977" y="60028"/>
                  </a:cubicBezTo>
                  <a:cubicBezTo>
                    <a:pt x="120000" y="93134"/>
                    <a:pt x="93126" y="120000"/>
                    <a:pt x="60011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4" name="Google Shape;1624;p44"/>
            <p:cNvSpPr/>
            <p:nvPr/>
          </p:nvSpPr>
          <p:spPr>
            <a:xfrm>
              <a:off x="4056353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5" name="Google Shape;1625;p44"/>
            <p:cNvSpPr/>
            <p:nvPr/>
          </p:nvSpPr>
          <p:spPr>
            <a:xfrm>
              <a:off x="42799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6" name="Google Shape;1626;p44"/>
            <p:cNvSpPr/>
            <p:nvPr/>
          </p:nvSpPr>
          <p:spPr>
            <a:xfrm>
              <a:off x="427992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7" name="Google Shape;1627;p44"/>
            <p:cNvSpPr/>
            <p:nvPr/>
          </p:nvSpPr>
          <p:spPr>
            <a:xfrm>
              <a:off x="42799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8" name="Google Shape;1628;p44"/>
            <p:cNvSpPr/>
            <p:nvPr/>
          </p:nvSpPr>
          <p:spPr>
            <a:xfrm>
              <a:off x="42799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9" name="Google Shape;1629;p44"/>
            <p:cNvSpPr/>
            <p:nvPr/>
          </p:nvSpPr>
          <p:spPr>
            <a:xfrm>
              <a:off x="42799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86" y="120000"/>
                  </a:moveTo>
                  <a:cubicBezTo>
                    <a:pt x="26816" y="120000"/>
                    <a:pt x="0" y="93134"/>
                    <a:pt x="0" y="60028"/>
                  </a:cubicBezTo>
                  <a:cubicBezTo>
                    <a:pt x="0" y="26866"/>
                    <a:pt x="26816" y="0"/>
                    <a:pt x="59986" y="0"/>
                  </a:cubicBezTo>
                  <a:cubicBezTo>
                    <a:pt x="93098" y="0"/>
                    <a:pt x="119971" y="26866"/>
                    <a:pt x="119971" y="60028"/>
                  </a:cubicBezTo>
                  <a:cubicBezTo>
                    <a:pt x="120000" y="93134"/>
                    <a:pt x="93127" y="120000"/>
                    <a:pt x="6001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0" name="Google Shape;1630;p44"/>
            <p:cNvSpPr/>
            <p:nvPr/>
          </p:nvSpPr>
          <p:spPr>
            <a:xfrm>
              <a:off x="42799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1" name="Google Shape;1631;p44"/>
            <p:cNvSpPr/>
            <p:nvPr/>
          </p:nvSpPr>
          <p:spPr>
            <a:xfrm>
              <a:off x="4503450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21"/>
                    <a:pt x="0" y="60000"/>
                  </a:cubicBezTo>
                  <a:cubicBezTo>
                    <a:pt x="0" y="26879"/>
                    <a:pt x="26854" y="0"/>
                    <a:pt x="59944" y="0"/>
                  </a:cubicBezTo>
                  <a:cubicBezTo>
                    <a:pt x="93090" y="0"/>
                    <a:pt x="120000" y="26879"/>
                    <a:pt x="120000" y="60000"/>
                  </a:cubicBezTo>
                  <a:cubicBezTo>
                    <a:pt x="120000" y="93121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2" name="Google Shape;1632;p44"/>
            <p:cNvSpPr/>
            <p:nvPr/>
          </p:nvSpPr>
          <p:spPr>
            <a:xfrm>
              <a:off x="4503450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3" name="Google Shape;1633;p44"/>
            <p:cNvSpPr/>
            <p:nvPr/>
          </p:nvSpPr>
          <p:spPr>
            <a:xfrm>
              <a:off x="4503450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3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3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4" name="Google Shape;1634;p44"/>
            <p:cNvSpPr/>
            <p:nvPr/>
          </p:nvSpPr>
          <p:spPr>
            <a:xfrm>
              <a:off x="4503450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5" name="Google Shape;1635;p44"/>
            <p:cNvSpPr/>
            <p:nvPr/>
          </p:nvSpPr>
          <p:spPr>
            <a:xfrm>
              <a:off x="4503450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19946" y="93134"/>
                    <a:pt x="93092" y="120000"/>
                    <a:pt x="6000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6" name="Google Shape;1636;p44"/>
            <p:cNvSpPr/>
            <p:nvPr/>
          </p:nvSpPr>
          <p:spPr>
            <a:xfrm>
              <a:off x="4503450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3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19946" y="93133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37" name="Google Shape;1637;p44"/>
          <p:cNvSpPr txBox="1"/>
          <p:nvPr/>
        </p:nvSpPr>
        <p:spPr>
          <a:xfrm>
            <a:off x="0" y="457200"/>
            <a:ext cx="9063000" cy="10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Flex </a:t>
            </a:r>
            <a:r>
              <a:rPr b="0" lang="en" sz="30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Assessment: </a:t>
            </a:r>
            <a:br>
              <a:rPr b="0" lang="en" sz="30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</a:br>
            <a:r>
              <a:rPr b="0" lang="en" sz="30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 standard </a:t>
            </a:r>
            <a:r>
              <a:rPr lang="en" sz="30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bubble test</a:t>
            </a:r>
            <a:endParaRPr b="0" sz="3000">
              <a:solidFill>
                <a:srgbClr val="073763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1638" name="Google Shape;1638;p44"/>
          <p:cNvGrpSpPr/>
          <p:nvPr/>
        </p:nvGrpSpPr>
        <p:grpSpPr>
          <a:xfrm>
            <a:off x="3276600" y="1638300"/>
            <a:ext cx="2590800" cy="1333500"/>
            <a:chOff x="3276600" y="1638300"/>
            <a:chExt cx="2590800" cy="1333500"/>
          </a:xfrm>
        </p:grpSpPr>
        <p:sp>
          <p:nvSpPr>
            <p:cNvPr id="1639" name="Google Shape;1639;p44"/>
            <p:cNvSpPr/>
            <p:nvPr/>
          </p:nvSpPr>
          <p:spPr>
            <a:xfrm>
              <a:off x="3276600" y="1638300"/>
              <a:ext cx="2590800" cy="1333500"/>
            </a:xfrm>
            <a:prstGeom prst="roundRect">
              <a:avLst>
                <a:gd fmla="val 5714" name="adj"/>
              </a:avLst>
            </a:prstGeom>
            <a:solidFill>
              <a:srgbClr val="FFFFFF"/>
            </a:solidFill>
            <a:ln cap="flat" cmpd="sng" w="19050">
              <a:solidFill>
                <a:srgbClr val="0073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0" name="Google Shape;1640;p44"/>
            <p:cNvSpPr txBox="1"/>
            <p:nvPr/>
          </p:nvSpPr>
          <p:spPr>
            <a:xfrm>
              <a:off x="3711200" y="2018469"/>
              <a:ext cx="1897500" cy="72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 u="sng">
                  <a:solidFill>
                    <a:schemeClr val="hlink"/>
                  </a:solidFill>
                  <a:latin typeface="Didact Gothic"/>
                  <a:ea typeface="Didact Gothic"/>
                  <a:cs typeface="Didact Gothic"/>
                  <a:sym typeface="Didact Gothic"/>
                  <a:hlinkClick r:id="rId7"/>
                </a:rPr>
                <a:t>7 Question Quiz</a:t>
              </a:r>
              <a:endParaRPr b="1" sz="18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1641" name="Google Shape;1641;p44"/>
          <p:cNvGrpSpPr/>
          <p:nvPr/>
        </p:nvGrpSpPr>
        <p:grpSpPr>
          <a:xfrm>
            <a:off x="457200" y="3257550"/>
            <a:ext cx="8229600" cy="1143000"/>
            <a:chOff x="457200" y="3257550"/>
            <a:chExt cx="8229600" cy="1143000"/>
          </a:xfrm>
        </p:grpSpPr>
        <p:sp>
          <p:nvSpPr>
            <p:cNvPr id="1642" name="Google Shape;1642;p44"/>
            <p:cNvSpPr/>
            <p:nvPr/>
          </p:nvSpPr>
          <p:spPr>
            <a:xfrm>
              <a:off x="457200" y="3257550"/>
              <a:ext cx="8229600" cy="1143000"/>
            </a:xfrm>
            <a:prstGeom prst="roundRect">
              <a:avLst>
                <a:gd fmla="val 6666" name="adj"/>
              </a:avLst>
            </a:pr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3" name="Google Shape;1643;p44"/>
            <p:cNvSpPr txBox="1"/>
            <p:nvPr/>
          </p:nvSpPr>
          <p:spPr>
            <a:xfrm>
              <a:off x="838200" y="3257550"/>
              <a:ext cx="57150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200">
                  <a:solidFill>
                    <a:srgbClr val="FFFFFF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Bubble test can be digital too!</a:t>
              </a:r>
              <a:endParaRPr b="1" sz="22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sp>
          <p:nvSpPr>
            <p:cNvPr id="1644" name="Google Shape;1644;p44"/>
            <p:cNvSpPr/>
            <p:nvPr/>
          </p:nvSpPr>
          <p:spPr>
            <a:xfrm>
              <a:off x="6781800" y="3543300"/>
              <a:ext cx="1524000" cy="571500"/>
            </a:xfrm>
            <a:prstGeom prst="roundRect">
              <a:avLst>
                <a:gd fmla="val 50000" name="adj"/>
              </a:avLst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5" name="Google Shape;1645;p44"/>
            <p:cNvSpPr txBox="1"/>
            <p:nvPr/>
          </p:nvSpPr>
          <p:spPr>
            <a:xfrm>
              <a:off x="6781800" y="3543300"/>
              <a:ext cx="1524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400" u="sng">
                  <a:solidFill>
                    <a:srgbClr val="073763"/>
                  </a:solidFill>
                  <a:latin typeface="Archivo Black"/>
                  <a:ea typeface="Archivo Black"/>
                  <a:cs typeface="Archivo Black"/>
                  <a:sym typeface="Archivo Black"/>
                  <a:hlinkClick r:id="rId8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START →</a:t>
              </a:r>
              <a:endParaRPr b="0" sz="14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</p:txBody>
        </p:sp>
      </p:grpSp>
      <p:sp>
        <p:nvSpPr>
          <p:cNvPr id="1646" name="Google Shape;1646;p44">
            <a:hlinkClick r:id="rId9"/>
          </p:cNvPr>
          <p:cNvSpPr txBox="1"/>
          <p:nvPr/>
        </p:nvSpPr>
        <p:spPr>
          <a:xfrm>
            <a:off x="6664625" y="-63574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FF"/>
                </a:solidFill>
              </a:rPr>
              <a:t>https://bit.ly/Renew26Digital</a:t>
            </a:r>
            <a:endParaRPr b="1">
              <a:solidFill>
                <a:srgbClr val="0000FF"/>
              </a:solidFill>
            </a:endParaRPr>
          </a:p>
        </p:txBody>
      </p:sp>
      <p:pic>
        <p:nvPicPr>
          <p:cNvPr id="1647" name="Google Shape;1647;p44" title="Qq844Bs4NRDp3ss_Untitled 2026-08-04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115550" y="611025"/>
            <a:ext cx="1658700" cy="165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2" name="Google Shape;1652;p45"/>
          <p:cNvGrpSpPr/>
          <p:nvPr/>
        </p:nvGrpSpPr>
        <p:grpSpPr>
          <a:xfrm>
            <a:off x="-9718" y="0"/>
            <a:ext cx="9163500" cy="5169300"/>
            <a:chOff x="-9718" y="0"/>
            <a:chExt cx="9163500" cy="5169300"/>
          </a:xfrm>
        </p:grpSpPr>
        <p:sp>
          <p:nvSpPr>
            <p:cNvPr id="1653" name="Google Shape;1653;p45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CDC2B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654" name="Google Shape;1654;p45"/>
            <p:cNvPicPr preferRelativeResize="0"/>
            <p:nvPr/>
          </p:nvPicPr>
          <p:blipFill rotWithShape="1">
            <a:blip r:embed="rId3">
              <a:alphaModFix/>
            </a:blip>
            <a:srcRect b="0" l="739" r="749" t="0"/>
            <a:stretch/>
          </p:blipFill>
          <p:spPr>
            <a:xfrm rot="5400000">
              <a:off x="1987382" y="-1997100"/>
              <a:ext cx="5169300" cy="916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55" name="Google Shape;1655;p45"/>
            <p:cNvSpPr/>
            <p:nvPr/>
          </p:nvSpPr>
          <p:spPr>
            <a:xfrm rot="5400000">
              <a:off x="-347110" y="4589524"/>
              <a:ext cx="848700" cy="86100"/>
            </a:xfrm>
            <a:custGeom>
              <a:rect b="b" l="l" r="r" t="t"/>
              <a:pathLst>
                <a:path extrusionOk="0" h="120000" w="120000">
                  <a:moveTo>
                    <a:pt x="85734" y="100354"/>
                  </a:moveTo>
                  <a:cubicBezTo>
                    <a:pt x="85975" y="100319"/>
                    <a:pt x="86205" y="101295"/>
                    <a:pt x="86371" y="103106"/>
                  </a:cubicBezTo>
                  <a:cubicBezTo>
                    <a:pt x="86540" y="104813"/>
                    <a:pt x="86636" y="107216"/>
                    <a:pt x="86629" y="109724"/>
                  </a:cubicBezTo>
                  <a:cubicBezTo>
                    <a:pt x="86632" y="112267"/>
                    <a:pt x="86537" y="114705"/>
                    <a:pt x="86371" y="116482"/>
                  </a:cubicBezTo>
                  <a:cubicBezTo>
                    <a:pt x="86205" y="118293"/>
                    <a:pt x="85975" y="119268"/>
                    <a:pt x="85734" y="119234"/>
                  </a:cubicBezTo>
                  <a:cubicBezTo>
                    <a:pt x="85498" y="119268"/>
                    <a:pt x="85268" y="118293"/>
                    <a:pt x="85102" y="116482"/>
                  </a:cubicBezTo>
                  <a:cubicBezTo>
                    <a:pt x="84932" y="114705"/>
                    <a:pt x="84840" y="112267"/>
                    <a:pt x="84840" y="109724"/>
                  </a:cubicBezTo>
                  <a:cubicBezTo>
                    <a:pt x="84837" y="107216"/>
                    <a:pt x="84932" y="104813"/>
                    <a:pt x="85102" y="103106"/>
                  </a:cubicBezTo>
                  <a:cubicBezTo>
                    <a:pt x="85268" y="101295"/>
                    <a:pt x="85498" y="100319"/>
                    <a:pt x="85734" y="100354"/>
                  </a:cubicBezTo>
                  <a:close/>
                  <a:moveTo>
                    <a:pt x="102136" y="42496"/>
                  </a:moveTo>
                  <a:cubicBezTo>
                    <a:pt x="101305" y="42392"/>
                    <a:pt x="100510" y="45980"/>
                    <a:pt x="99948" y="52354"/>
                  </a:cubicBezTo>
                  <a:cubicBezTo>
                    <a:pt x="99347" y="58624"/>
                    <a:pt x="99014" y="67158"/>
                    <a:pt x="99029" y="76041"/>
                  </a:cubicBezTo>
                  <a:cubicBezTo>
                    <a:pt x="99029" y="81927"/>
                    <a:pt x="99173" y="87710"/>
                    <a:pt x="99453" y="92830"/>
                  </a:cubicBezTo>
                  <a:cubicBezTo>
                    <a:pt x="99711" y="97881"/>
                    <a:pt x="100103" y="102096"/>
                    <a:pt x="100580" y="104917"/>
                  </a:cubicBezTo>
                  <a:cubicBezTo>
                    <a:pt x="101057" y="107669"/>
                    <a:pt x="101591" y="109132"/>
                    <a:pt x="102136" y="109062"/>
                  </a:cubicBezTo>
                  <a:cubicBezTo>
                    <a:pt x="102676" y="109097"/>
                    <a:pt x="103214" y="107669"/>
                    <a:pt x="103687" y="104917"/>
                  </a:cubicBezTo>
                  <a:cubicBezTo>
                    <a:pt x="104161" y="102026"/>
                    <a:pt x="104553" y="97846"/>
                    <a:pt x="104818" y="92830"/>
                  </a:cubicBezTo>
                  <a:cubicBezTo>
                    <a:pt x="105094" y="87710"/>
                    <a:pt x="105235" y="81893"/>
                    <a:pt x="105228" y="76041"/>
                  </a:cubicBezTo>
                  <a:cubicBezTo>
                    <a:pt x="105242" y="67158"/>
                    <a:pt x="104910" y="58624"/>
                    <a:pt x="104309" y="52354"/>
                  </a:cubicBezTo>
                  <a:cubicBezTo>
                    <a:pt x="103751" y="45980"/>
                    <a:pt x="102963" y="42392"/>
                    <a:pt x="102136" y="42496"/>
                  </a:cubicBezTo>
                  <a:close/>
                  <a:moveTo>
                    <a:pt x="16277" y="42357"/>
                  </a:moveTo>
                  <a:cubicBezTo>
                    <a:pt x="15726" y="42287"/>
                    <a:pt x="15185" y="43855"/>
                    <a:pt x="14712" y="46781"/>
                  </a:cubicBezTo>
                  <a:cubicBezTo>
                    <a:pt x="14231" y="49707"/>
                    <a:pt x="13835" y="53922"/>
                    <a:pt x="13566" y="59007"/>
                  </a:cubicBezTo>
                  <a:cubicBezTo>
                    <a:pt x="13287" y="64093"/>
                    <a:pt x="13135" y="69875"/>
                    <a:pt x="13131" y="75797"/>
                  </a:cubicBezTo>
                  <a:cubicBezTo>
                    <a:pt x="13135" y="81684"/>
                    <a:pt x="13287" y="87466"/>
                    <a:pt x="13566" y="92551"/>
                  </a:cubicBezTo>
                  <a:cubicBezTo>
                    <a:pt x="13838" y="97707"/>
                    <a:pt x="14238" y="101956"/>
                    <a:pt x="14722" y="104917"/>
                  </a:cubicBezTo>
                  <a:cubicBezTo>
                    <a:pt x="15192" y="107878"/>
                    <a:pt x="15730" y="109480"/>
                    <a:pt x="16277" y="109480"/>
                  </a:cubicBezTo>
                  <a:cubicBezTo>
                    <a:pt x="16829" y="109411"/>
                    <a:pt x="17373" y="107913"/>
                    <a:pt x="17854" y="105057"/>
                  </a:cubicBezTo>
                  <a:cubicBezTo>
                    <a:pt x="18338" y="102235"/>
                    <a:pt x="18738" y="98090"/>
                    <a:pt x="19010" y="93074"/>
                  </a:cubicBezTo>
                  <a:cubicBezTo>
                    <a:pt x="19285" y="87884"/>
                    <a:pt x="19427" y="81997"/>
                    <a:pt x="19420" y="76041"/>
                  </a:cubicBezTo>
                  <a:cubicBezTo>
                    <a:pt x="19437" y="67054"/>
                    <a:pt x="19112" y="58415"/>
                    <a:pt x="18511" y="51971"/>
                  </a:cubicBezTo>
                  <a:cubicBezTo>
                    <a:pt x="17939" y="45806"/>
                    <a:pt x="17150" y="42357"/>
                    <a:pt x="16327" y="42357"/>
                  </a:cubicBezTo>
                  <a:close/>
                  <a:moveTo>
                    <a:pt x="26401" y="42218"/>
                  </a:moveTo>
                  <a:cubicBezTo>
                    <a:pt x="25662" y="42078"/>
                    <a:pt x="24944" y="44900"/>
                    <a:pt x="24400" y="50160"/>
                  </a:cubicBezTo>
                  <a:cubicBezTo>
                    <a:pt x="23941" y="54827"/>
                    <a:pt x="23615" y="60784"/>
                    <a:pt x="23471" y="67332"/>
                  </a:cubicBezTo>
                  <a:lnTo>
                    <a:pt x="29384" y="67332"/>
                  </a:lnTo>
                  <a:cubicBezTo>
                    <a:pt x="29281" y="62386"/>
                    <a:pt x="29077" y="57718"/>
                    <a:pt x="28787" y="53678"/>
                  </a:cubicBezTo>
                  <a:cubicBezTo>
                    <a:pt x="28511" y="50090"/>
                    <a:pt x="28158" y="47234"/>
                    <a:pt x="27755" y="45353"/>
                  </a:cubicBezTo>
                  <a:cubicBezTo>
                    <a:pt x="27330" y="43263"/>
                    <a:pt x="26867" y="42218"/>
                    <a:pt x="26401" y="42218"/>
                  </a:cubicBezTo>
                  <a:close/>
                  <a:moveTo>
                    <a:pt x="78244" y="41974"/>
                  </a:moveTo>
                  <a:cubicBezTo>
                    <a:pt x="77693" y="41904"/>
                    <a:pt x="77152" y="43437"/>
                    <a:pt x="76679" y="46398"/>
                  </a:cubicBezTo>
                  <a:cubicBezTo>
                    <a:pt x="76198" y="49289"/>
                    <a:pt x="75802" y="53538"/>
                    <a:pt x="75537" y="58624"/>
                  </a:cubicBezTo>
                  <a:cubicBezTo>
                    <a:pt x="75254" y="63710"/>
                    <a:pt x="75106" y="69492"/>
                    <a:pt x="75102" y="75379"/>
                  </a:cubicBezTo>
                  <a:cubicBezTo>
                    <a:pt x="75106" y="81266"/>
                    <a:pt x="75254" y="87083"/>
                    <a:pt x="75537" y="92168"/>
                  </a:cubicBezTo>
                  <a:cubicBezTo>
                    <a:pt x="75809" y="97324"/>
                    <a:pt x="76208" y="101573"/>
                    <a:pt x="76693" y="104534"/>
                  </a:cubicBezTo>
                  <a:cubicBezTo>
                    <a:pt x="77159" y="107495"/>
                    <a:pt x="77697" y="109062"/>
                    <a:pt x="78244" y="109062"/>
                  </a:cubicBezTo>
                  <a:cubicBezTo>
                    <a:pt x="78796" y="109027"/>
                    <a:pt x="79340" y="107530"/>
                    <a:pt x="79821" y="104639"/>
                  </a:cubicBezTo>
                  <a:cubicBezTo>
                    <a:pt x="80302" y="101817"/>
                    <a:pt x="80701" y="97672"/>
                    <a:pt x="80977" y="92691"/>
                  </a:cubicBezTo>
                  <a:cubicBezTo>
                    <a:pt x="81256" y="87501"/>
                    <a:pt x="81397" y="81614"/>
                    <a:pt x="81387" y="75657"/>
                  </a:cubicBezTo>
                  <a:cubicBezTo>
                    <a:pt x="81408" y="66670"/>
                    <a:pt x="81079" y="58032"/>
                    <a:pt x="80482" y="51588"/>
                  </a:cubicBezTo>
                  <a:cubicBezTo>
                    <a:pt x="79888" y="45422"/>
                    <a:pt x="79079" y="42078"/>
                    <a:pt x="78244" y="42357"/>
                  </a:cubicBezTo>
                  <a:close/>
                  <a:moveTo>
                    <a:pt x="56043" y="41974"/>
                  </a:moveTo>
                  <a:cubicBezTo>
                    <a:pt x="55488" y="41904"/>
                    <a:pt x="54944" y="43437"/>
                    <a:pt x="54466" y="46398"/>
                  </a:cubicBezTo>
                  <a:cubicBezTo>
                    <a:pt x="53986" y="49289"/>
                    <a:pt x="53590" y="53538"/>
                    <a:pt x="53321" y="58624"/>
                  </a:cubicBezTo>
                  <a:cubicBezTo>
                    <a:pt x="53045" y="63710"/>
                    <a:pt x="52900" y="69527"/>
                    <a:pt x="52900" y="75379"/>
                  </a:cubicBezTo>
                  <a:cubicBezTo>
                    <a:pt x="52900" y="81266"/>
                    <a:pt x="53045" y="87048"/>
                    <a:pt x="53321" y="92168"/>
                  </a:cubicBezTo>
                  <a:cubicBezTo>
                    <a:pt x="53593" y="97289"/>
                    <a:pt x="53993" y="101573"/>
                    <a:pt x="54477" y="104534"/>
                  </a:cubicBezTo>
                  <a:cubicBezTo>
                    <a:pt x="54947" y="107495"/>
                    <a:pt x="55484" y="109062"/>
                    <a:pt x="56032" y="109062"/>
                  </a:cubicBezTo>
                  <a:cubicBezTo>
                    <a:pt x="56591" y="109027"/>
                    <a:pt x="57135" y="107495"/>
                    <a:pt x="57623" y="104639"/>
                  </a:cubicBezTo>
                  <a:cubicBezTo>
                    <a:pt x="58100" y="101852"/>
                    <a:pt x="58496" y="97707"/>
                    <a:pt x="58765" y="92691"/>
                  </a:cubicBezTo>
                  <a:cubicBezTo>
                    <a:pt x="59044" y="87501"/>
                    <a:pt x="59182" y="81614"/>
                    <a:pt x="59175" y="75657"/>
                  </a:cubicBezTo>
                  <a:cubicBezTo>
                    <a:pt x="59192" y="66670"/>
                    <a:pt x="58867" y="57997"/>
                    <a:pt x="58266" y="51588"/>
                  </a:cubicBezTo>
                  <a:cubicBezTo>
                    <a:pt x="57669" y="45318"/>
                    <a:pt x="56842" y="41939"/>
                    <a:pt x="55993" y="42357"/>
                  </a:cubicBezTo>
                  <a:close/>
                  <a:moveTo>
                    <a:pt x="9356" y="34171"/>
                  </a:moveTo>
                  <a:lnTo>
                    <a:pt x="10413" y="34171"/>
                  </a:lnTo>
                  <a:lnTo>
                    <a:pt x="10413" y="117144"/>
                  </a:lnTo>
                  <a:lnTo>
                    <a:pt x="9392" y="117144"/>
                  </a:lnTo>
                  <a:close/>
                  <a:moveTo>
                    <a:pt x="71288" y="33788"/>
                  </a:moveTo>
                  <a:lnTo>
                    <a:pt x="72306" y="33788"/>
                  </a:lnTo>
                  <a:lnTo>
                    <a:pt x="72306" y="116760"/>
                  </a:lnTo>
                  <a:lnTo>
                    <a:pt x="71288" y="116760"/>
                  </a:lnTo>
                  <a:close/>
                  <a:moveTo>
                    <a:pt x="26390" y="32325"/>
                  </a:moveTo>
                  <a:cubicBezTo>
                    <a:pt x="27649" y="31872"/>
                    <a:pt x="28854" y="37829"/>
                    <a:pt x="29617" y="48348"/>
                  </a:cubicBezTo>
                  <a:cubicBezTo>
                    <a:pt x="30215" y="56464"/>
                    <a:pt x="30526" y="66462"/>
                    <a:pt x="30501" y="76702"/>
                  </a:cubicBezTo>
                  <a:lnTo>
                    <a:pt x="23372" y="76702"/>
                  </a:lnTo>
                  <a:cubicBezTo>
                    <a:pt x="23357" y="85480"/>
                    <a:pt x="23675" y="93980"/>
                    <a:pt x="24252" y="100354"/>
                  </a:cubicBezTo>
                  <a:cubicBezTo>
                    <a:pt x="24796" y="106485"/>
                    <a:pt x="25563" y="109898"/>
                    <a:pt x="26365" y="109724"/>
                  </a:cubicBezTo>
                  <a:cubicBezTo>
                    <a:pt x="26761" y="109724"/>
                    <a:pt x="27157" y="108958"/>
                    <a:pt x="27532" y="107530"/>
                  </a:cubicBezTo>
                  <a:cubicBezTo>
                    <a:pt x="27885" y="106136"/>
                    <a:pt x="28218" y="104151"/>
                    <a:pt x="28515" y="101678"/>
                  </a:cubicBezTo>
                  <a:cubicBezTo>
                    <a:pt x="28857" y="98090"/>
                    <a:pt x="29151" y="94014"/>
                    <a:pt x="29384" y="89556"/>
                  </a:cubicBezTo>
                  <a:lnTo>
                    <a:pt x="30239" y="94363"/>
                  </a:lnTo>
                  <a:cubicBezTo>
                    <a:pt x="29996" y="99588"/>
                    <a:pt x="29663" y="104290"/>
                    <a:pt x="29257" y="108296"/>
                  </a:cubicBezTo>
                  <a:cubicBezTo>
                    <a:pt x="28896" y="111814"/>
                    <a:pt x="28476" y="114601"/>
                    <a:pt x="28016" y="116482"/>
                  </a:cubicBezTo>
                  <a:cubicBezTo>
                    <a:pt x="27514" y="118398"/>
                    <a:pt x="26984" y="119303"/>
                    <a:pt x="26450" y="119234"/>
                  </a:cubicBezTo>
                  <a:cubicBezTo>
                    <a:pt x="25302" y="120000"/>
                    <a:pt x="24185" y="115228"/>
                    <a:pt x="23421" y="106206"/>
                  </a:cubicBezTo>
                  <a:cubicBezTo>
                    <a:pt x="22711" y="97985"/>
                    <a:pt x="22318" y="87257"/>
                    <a:pt x="22325" y="76180"/>
                  </a:cubicBezTo>
                  <a:cubicBezTo>
                    <a:pt x="22318" y="65974"/>
                    <a:pt x="22643" y="56081"/>
                    <a:pt x="23244" y="48070"/>
                  </a:cubicBezTo>
                  <a:cubicBezTo>
                    <a:pt x="23979" y="37724"/>
                    <a:pt x="25157" y="31837"/>
                    <a:pt x="26390" y="32325"/>
                  </a:cubicBezTo>
                  <a:close/>
                  <a:moveTo>
                    <a:pt x="102136" y="32081"/>
                  </a:moveTo>
                  <a:cubicBezTo>
                    <a:pt x="103291" y="31768"/>
                    <a:pt x="104401" y="36819"/>
                    <a:pt x="105165" y="45875"/>
                  </a:cubicBezTo>
                  <a:cubicBezTo>
                    <a:pt x="105886" y="54026"/>
                    <a:pt x="106278" y="64790"/>
                    <a:pt x="106261" y="75901"/>
                  </a:cubicBezTo>
                  <a:cubicBezTo>
                    <a:pt x="106271" y="87222"/>
                    <a:pt x="105857" y="98090"/>
                    <a:pt x="105105" y="106206"/>
                  </a:cubicBezTo>
                  <a:cubicBezTo>
                    <a:pt x="104341" y="114879"/>
                    <a:pt x="103260" y="119617"/>
                    <a:pt x="102136" y="119234"/>
                  </a:cubicBezTo>
                  <a:cubicBezTo>
                    <a:pt x="101008" y="119652"/>
                    <a:pt x="99919" y="114879"/>
                    <a:pt x="99152" y="106206"/>
                  </a:cubicBezTo>
                  <a:cubicBezTo>
                    <a:pt x="98403" y="98090"/>
                    <a:pt x="97986" y="87222"/>
                    <a:pt x="97996" y="75901"/>
                  </a:cubicBezTo>
                  <a:cubicBezTo>
                    <a:pt x="97986" y="64859"/>
                    <a:pt x="98375" y="54165"/>
                    <a:pt x="99092" y="45980"/>
                  </a:cubicBezTo>
                  <a:cubicBezTo>
                    <a:pt x="99863" y="36888"/>
                    <a:pt x="100976" y="31803"/>
                    <a:pt x="102136" y="32081"/>
                  </a:cubicBezTo>
                  <a:close/>
                  <a:moveTo>
                    <a:pt x="92843" y="32081"/>
                  </a:moveTo>
                  <a:cubicBezTo>
                    <a:pt x="93355" y="32046"/>
                    <a:pt x="93868" y="32882"/>
                    <a:pt x="94359" y="34554"/>
                  </a:cubicBezTo>
                  <a:cubicBezTo>
                    <a:pt x="94805" y="36017"/>
                    <a:pt x="95225" y="38247"/>
                    <a:pt x="95600" y="41173"/>
                  </a:cubicBezTo>
                  <a:cubicBezTo>
                    <a:pt x="95939" y="43994"/>
                    <a:pt x="96222" y="47512"/>
                    <a:pt x="96434" y="51448"/>
                  </a:cubicBezTo>
                  <a:lnTo>
                    <a:pt x="95625" y="56673"/>
                  </a:lnTo>
                  <a:cubicBezTo>
                    <a:pt x="94964" y="47129"/>
                    <a:pt x="93893" y="41695"/>
                    <a:pt x="92769" y="42078"/>
                  </a:cubicBezTo>
                  <a:cubicBezTo>
                    <a:pt x="91871" y="41834"/>
                    <a:pt x="91001" y="45318"/>
                    <a:pt x="90358" y="51866"/>
                  </a:cubicBezTo>
                  <a:cubicBezTo>
                    <a:pt x="89736" y="57997"/>
                    <a:pt x="89389" y="66566"/>
                    <a:pt x="89400" y="75518"/>
                  </a:cubicBezTo>
                  <a:cubicBezTo>
                    <a:pt x="89400" y="81509"/>
                    <a:pt x="89552" y="87396"/>
                    <a:pt x="89849" y="92551"/>
                  </a:cubicBezTo>
                  <a:cubicBezTo>
                    <a:pt x="90135" y="98055"/>
                    <a:pt x="90566" y="102583"/>
                    <a:pt x="91090" y="105579"/>
                  </a:cubicBezTo>
                  <a:cubicBezTo>
                    <a:pt x="91616" y="108505"/>
                    <a:pt x="92207" y="110038"/>
                    <a:pt x="92804" y="110003"/>
                  </a:cubicBezTo>
                  <a:cubicBezTo>
                    <a:pt x="93924" y="110177"/>
                    <a:pt x="94985" y="104743"/>
                    <a:pt x="95663" y="95408"/>
                  </a:cubicBezTo>
                  <a:lnTo>
                    <a:pt x="96469" y="100877"/>
                  </a:lnTo>
                  <a:cubicBezTo>
                    <a:pt x="96088" y="106868"/>
                    <a:pt x="95561" y="111675"/>
                    <a:pt x="94942" y="114810"/>
                  </a:cubicBezTo>
                  <a:cubicBezTo>
                    <a:pt x="94260" y="118154"/>
                    <a:pt x="93511" y="119861"/>
                    <a:pt x="92754" y="119756"/>
                  </a:cubicBezTo>
                  <a:cubicBezTo>
                    <a:pt x="91595" y="119965"/>
                    <a:pt x="90475" y="115263"/>
                    <a:pt x="89651" y="106729"/>
                  </a:cubicBezTo>
                  <a:cubicBezTo>
                    <a:pt x="88838" y="98891"/>
                    <a:pt x="88385" y="87849"/>
                    <a:pt x="88407" y="76284"/>
                  </a:cubicBezTo>
                  <a:cubicBezTo>
                    <a:pt x="88407" y="68447"/>
                    <a:pt x="88608" y="60714"/>
                    <a:pt x="88990" y="53922"/>
                  </a:cubicBezTo>
                  <a:cubicBezTo>
                    <a:pt x="89368" y="47094"/>
                    <a:pt x="89916" y="41521"/>
                    <a:pt x="90581" y="37794"/>
                  </a:cubicBezTo>
                  <a:cubicBezTo>
                    <a:pt x="91277" y="33962"/>
                    <a:pt x="92055" y="31977"/>
                    <a:pt x="92843" y="32081"/>
                  </a:cubicBezTo>
                  <a:close/>
                  <a:moveTo>
                    <a:pt x="34227" y="31837"/>
                  </a:moveTo>
                  <a:cubicBezTo>
                    <a:pt x="35057" y="32569"/>
                    <a:pt x="35828" y="36679"/>
                    <a:pt x="36376" y="43263"/>
                  </a:cubicBezTo>
                  <a:lnTo>
                    <a:pt x="35732" y="50299"/>
                  </a:lnTo>
                  <a:cubicBezTo>
                    <a:pt x="35319" y="45492"/>
                    <a:pt x="34746" y="42531"/>
                    <a:pt x="34128" y="42078"/>
                  </a:cubicBezTo>
                  <a:cubicBezTo>
                    <a:pt x="33813" y="42044"/>
                    <a:pt x="33505" y="43263"/>
                    <a:pt x="33272" y="45492"/>
                  </a:cubicBezTo>
                  <a:cubicBezTo>
                    <a:pt x="33053" y="47477"/>
                    <a:pt x="32926" y="50369"/>
                    <a:pt x="32922" y="53399"/>
                  </a:cubicBezTo>
                  <a:cubicBezTo>
                    <a:pt x="32933" y="56255"/>
                    <a:pt x="33035" y="59007"/>
                    <a:pt x="33209" y="61202"/>
                  </a:cubicBezTo>
                  <a:cubicBezTo>
                    <a:pt x="33573" y="64859"/>
                    <a:pt x="33993" y="67820"/>
                    <a:pt x="34453" y="69945"/>
                  </a:cubicBezTo>
                  <a:cubicBezTo>
                    <a:pt x="35040" y="72732"/>
                    <a:pt x="35570" y="76772"/>
                    <a:pt x="36005" y="81753"/>
                  </a:cubicBezTo>
                  <a:cubicBezTo>
                    <a:pt x="36263" y="85550"/>
                    <a:pt x="36400" y="90113"/>
                    <a:pt x="36400" y="94781"/>
                  </a:cubicBezTo>
                  <a:cubicBezTo>
                    <a:pt x="36408" y="101260"/>
                    <a:pt x="36160" y="107530"/>
                    <a:pt x="35718" y="112058"/>
                  </a:cubicBezTo>
                  <a:cubicBezTo>
                    <a:pt x="35262" y="116726"/>
                    <a:pt x="34644" y="119268"/>
                    <a:pt x="34004" y="119094"/>
                  </a:cubicBezTo>
                  <a:cubicBezTo>
                    <a:pt x="33548" y="119094"/>
                    <a:pt x="33099" y="118014"/>
                    <a:pt x="32689" y="115959"/>
                  </a:cubicBezTo>
                  <a:cubicBezTo>
                    <a:pt x="32286" y="113974"/>
                    <a:pt x="31933" y="111048"/>
                    <a:pt x="31657" y="107390"/>
                  </a:cubicBezTo>
                  <a:lnTo>
                    <a:pt x="32304" y="99727"/>
                  </a:lnTo>
                  <a:cubicBezTo>
                    <a:pt x="32693" y="105231"/>
                    <a:pt x="33301" y="108610"/>
                    <a:pt x="33954" y="108958"/>
                  </a:cubicBezTo>
                  <a:cubicBezTo>
                    <a:pt x="34340" y="109062"/>
                    <a:pt x="34711" y="107634"/>
                    <a:pt x="34997" y="104917"/>
                  </a:cubicBezTo>
                  <a:cubicBezTo>
                    <a:pt x="35269" y="102479"/>
                    <a:pt x="35428" y="98926"/>
                    <a:pt x="35432" y="95164"/>
                  </a:cubicBezTo>
                  <a:cubicBezTo>
                    <a:pt x="35432" y="92168"/>
                    <a:pt x="35329" y="89277"/>
                    <a:pt x="35146" y="86978"/>
                  </a:cubicBezTo>
                  <a:cubicBezTo>
                    <a:pt x="34782" y="83356"/>
                    <a:pt x="34361" y="80360"/>
                    <a:pt x="33905" y="78131"/>
                  </a:cubicBezTo>
                  <a:cubicBezTo>
                    <a:pt x="33343" y="75518"/>
                    <a:pt x="32841" y="71687"/>
                    <a:pt x="32438" y="66810"/>
                  </a:cubicBezTo>
                  <a:cubicBezTo>
                    <a:pt x="32177" y="63048"/>
                    <a:pt x="32042" y="58450"/>
                    <a:pt x="32053" y="53817"/>
                  </a:cubicBezTo>
                  <a:cubicBezTo>
                    <a:pt x="32039" y="47861"/>
                    <a:pt x="32265" y="42148"/>
                    <a:pt x="32675" y="38073"/>
                  </a:cubicBezTo>
                  <a:cubicBezTo>
                    <a:pt x="33092" y="33893"/>
                    <a:pt x="33650" y="31628"/>
                    <a:pt x="34227" y="31837"/>
                  </a:cubicBezTo>
                  <a:close/>
                  <a:moveTo>
                    <a:pt x="2584" y="31837"/>
                  </a:moveTo>
                  <a:cubicBezTo>
                    <a:pt x="3411" y="32639"/>
                    <a:pt x="4175" y="36714"/>
                    <a:pt x="4722" y="43263"/>
                  </a:cubicBezTo>
                  <a:lnTo>
                    <a:pt x="4065" y="50299"/>
                  </a:lnTo>
                  <a:cubicBezTo>
                    <a:pt x="3655" y="45492"/>
                    <a:pt x="3086" y="42566"/>
                    <a:pt x="2474" y="42078"/>
                  </a:cubicBezTo>
                  <a:cubicBezTo>
                    <a:pt x="2156" y="42044"/>
                    <a:pt x="1849" y="43263"/>
                    <a:pt x="1615" y="45492"/>
                  </a:cubicBezTo>
                  <a:cubicBezTo>
                    <a:pt x="1396" y="47477"/>
                    <a:pt x="1269" y="50369"/>
                    <a:pt x="1269" y="53399"/>
                  </a:cubicBezTo>
                  <a:cubicBezTo>
                    <a:pt x="1280" y="56255"/>
                    <a:pt x="1379" y="59007"/>
                    <a:pt x="1555" y="61202"/>
                  </a:cubicBezTo>
                  <a:cubicBezTo>
                    <a:pt x="1916" y="64859"/>
                    <a:pt x="2336" y="67820"/>
                    <a:pt x="2796" y="69945"/>
                  </a:cubicBezTo>
                  <a:cubicBezTo>
                    <a:pt x="3383" y="72732"/>
                    <a:pt x="3906" y="76737"/>
                    <a:pt x="4337" y="81753"/>
                  </a:cubicBezTo>
                  <a:cubicBezTo>
                    <a:pt x="4606" y="85515"/>
                    <a:pt x="4747" y="90078"/>
                    <a:pt x="4747" y="94781"/>
                  </a:cubicBezTo>
                  <a:cubicBezTo>
                    <a:pt x="4754" y="101295"/>
                    <a:pt x="4503" y="107565"/>
                    <a:pt x="4051" y="112058"/>
                  </a:cubicBezTo>
                  <a:cubicBezTo>
                    <a:pt x="3598" y="116760"/>
                    <a:pt x="2987" y="119303"/>
                    <a:pt x="2351" y="119094"/>
                  </a:cubicBezTo>
                  <a:cubicBezTo>
                    <a:pt x="1895" y="119094"/>
                    <a:pt x="1442" y="118014"/>
                    <a:pt x="1032" y="115959"/>
                  </a:cubicBezTo>
                  <a:cubicBezTo>
                    <a:pt x="629" y="113974"/>
                    <a:pt x="279" y="111048"/>
                    <a:pt x="0" y="107390"/>
                  </a:cubicBezTo>
                  <a:lnTo>
                    <a:pt x="647" y="99727"/>
                  </a:lnTo>
                  <a:cubicBezTo>
                    <a:pt x="1039" y="105231"/>
                    <a:pt x="1644" y="108610"/>
                    <a:pt x="2301" y="108958"/>
                  </a:cubicBezTo>
                  <a:cubicBezTo>
                    <a:pt x="2683" y="109062"/>
                    <a:pt x="3058" y="107634"/>
                    <a:pt x="3344" y="104917"/>
                  </a:cubicBezTo>
                  <a:cubicBezTo>
                    <a:pt x="3616" y="102479"/>
                    <a:pt x="3775" y="98926"/>
                    <a:pt x="3779" y="95164"/>
                  </a:cubicBezTo>
                  <a:cubicBezTo>
                    <a:pt x="3775" y="92168"/>
                    <a:pt x="3676" y="89277"/>
                    <a:pt x="3492" y="86978"/>
                  </a:cubicBezTo>
                  <a:cubicBezTo>
                    <a:pt x="3125" y="83321"/>
                    <a:pt x="2708" y="80360"/>
                    <a:pt x="2248" y="78131"/>
                  </a:cubicBezTo>
                  <a:cubicBezTo>
                    <a:pt x="1693" y="75483"/>
                    <a:pt x="1195" y="71617"/>
                    <a:pt x="795" y="66810"/>
                  </a:cubicBezTo>
                  <a:cubicBezTo>
                    <a:pt x="534" y="63048"/>
                    <a:pt x="399" y="58450"/>
                    <a:pt x="410" y="53817"/>
                  </a:cubicBezTo>
                  <a:cubicBezTo>
                    <a:pt x="392" y="47861"/>
                    <a:pt x="619" y="42113"/>
                    <a:pt x="1032" y="38073"/>
                  </a:cubicBezTo>
                  <a:cubicBezTo>
                    <a:pt x="1446" y="33858"/>
                    <a:pt x="2008" y="31594"/>
                    <a:pt x="2584" y="31837"/>
                  </a:cubicBezTo>
                  <a:close/>
                  <a:moveTo>
                    <a:pt x="111874" y="31698"/>
                  </a:moveTo>
                  <a:cubicBezTo>
                    <a:pt x="112252" y="31663"/>
                    <a:pt x="112623" y="32464"/>
                    <a:pt x="112969" y="34032"/>
                  </a:cubicBezTo>
                  <a:cubicBezTo>
                    <a:pt x="113291" y="35390"/>
                    <a:pt x="113581" y="37515"/>
                    <a:pt x="113814" y="40267"/>
                  </a:cubicBezTo>
                  <a:cubicBezTo>
                    <a:pt x="114072" y="43611"/>
                    <a:pt x="114267" y="47443"/>
                    <a:pt x="114383" y="51588"/>
                  </a:cubicBezTo>
                  <a:cubicBezTo>
                    <a:pt x="114670" y="45631"/>
                    <a:pt x="115097" y="40511"/>
                    <a:pt x="115627" y="36749"/>
                  </a:cubicBezTo>
                  <a:cubicBezTo>
                    <a:pt x="116115" y="33440"/>
                    <a:pt x="116684" y="31663"/>
                    <a:pt x="117268" y="31698"/>
                  </a:cubicBezTo>
                  <a:cubicBezTo>
                    <a:pt x="117780" y="31559"/>
                    <a:pt x="118289" y="33057"/>
                    <a:pt x="118720" y="35983"/>
                  </a:cubicBezTo>
                  <a:cubicBezTo>
                    <a:pt x="119141" y="38909"/>
                    <a:pt x="119466" y="43158"/>
                    <a:pt x="119653" y="48070"/>
                  </a:cubicBezTo>
                  <a:cubicBezTo>
                    <a:pt x="119894" y="55594"/>
                    <a:pt x="120000" y="63570"/>
                    <a:pt x="119961" y="71478"/>
                  </a:cubicBezTo>
                  <a:lnTo>
                    <a:pt x="119961" y="116760"/>
                  </a:lnTo>
                  <a:lnTo>
                    <a:pt x="118918" y="116760"/>
                  </a:lnTo>
                  <a:lnTo>
                    <a:pt x="118918" y="71478"/>
                  </a:lnTo>
                  <a:cubicBezTo>
                    <a:pt x="118954" y="65312"/>
                    <a:pt x="118890" y="59112"/>
                    <a:pt x="118731" y="53155"/>
                  </a:cubicBezTo>
                  <a:cubicBezTo>
                    <a:pt x="118618" y="49811"/>
                    <a:pt x="118399" y="46955"/>
                    <a:pt x="118112" y="45074"/>
                  </a:cubicBezTo>
                  <a:cubicBezTo>
                    <a:pt x="117801" y="42984"/>
                    <a:pt x="117437" y="41939"/>
                    <a:pt x="117070" y="42078"/>
                  </a:cubicBezTo>
                  <a:cubicBezTo>
                    <a:pt x="116582" y="42009"/>
                    <a:pt x="116105" y="43611"/>
                    <a:pt x="115712" y="46642"/>
                  </a:cubicBezTo>
                  <a:cubicBezTo>
                    <a:pt x="115306" y="49637"/>
                    <a:pt x="114995" y="53852"/>
                    <a:pt x="114818" y="58729"/>
                  </a:cubicBezTo>
                  <a:cubicBezTo>
                    <a:pt x="114585" y="67193"/>
                    <a:pt x="114489" y="75971"/>
                    <a:pt x="114535" y="84749"/>
                  </a:cubicBezTo>
                  <a:lnTo>
                    <a:pt x="114535" y="117283"/>
                  </a:lnTo>
                  <a:lnTo>
                    <a:pt x="113528" y="117283"/>
                  </a:lnTo>
                  <a:lnTo>
                    <a:pt x="113528" y="74752"/>
                  </a:lnTo>
                  <a:cubicBezTo>
                    <a:pt x="113556" y="67924"/>
                    <a:pt x="113500" y="61097"/>
                    <a:pt x="113355" y="54444"/>
                  </a:cubicBezTo>
                  <a:cubicBezTo>
                    <a:pt x="113242" y="50926"/>
                    <a:pt x="113022" y="47861"/>
                    <a:pt x="112733" y="45736"/>
                  </a:cubicBezTo>
                  <a:cubicBezTo>
                    <a:pt x="112418" y="43611"/>
                    <a:pt x="112050" y="42496"/>
                    <a:pt x="111676" y="42601"/>
                  </a:cubicBezTo>
                  <a:cubicBezTo>
                    <a:pt x="111202" y="42601"/>
                    <a:pt x="110735" y="44134"/>
                    <a:pt x="110347" y="47025"/>
                  </a:cubicBezTo>
                  <a:cubicBezTo>
                    <a:pt x="109937" y="49986"/>
                    <a:pt x="109622" y="54165"/>
                    <a:pt x="109438" y="59007"/>
                  </a:cubicBezTo>
                  <a:cubicBezTo>
                    <a:pt x="109208" y="66462"/>
                    <a:pt x="109106" y="74299"/>
                    <a:pt x="109141" y="82171"/>
                  </a:cubicBezTo>
                  <a:lnTo>
                    <a:pt x="109141" y="117283"/>
                  </a:lnTo>
                  <a:lnTo>
                    <a:pt x="108123" y="117283"/>
                  </a:lnTo>
                  <a:lnTo>
                    <a:pt x="108134" y="33788"/>
                  </a:lnTo>
                  <a:lnTo>
                    <a:pt x="109155" y="33788"/>
                  </a:lnTo>
                  <a:lnTo>
                    <a:pt x="109155" y="48070"/>
                  </a:lnTo>
                  <a:cubicBezTo>
                    <a:pt x="109445" y="43541"/>
                    <a:pt x="109816" y="39605"/>
                    <a:pt x="110248" y="36505"/>
                  </a:cubicBezTo>
                  <a:cubicBezTo>
                    <a:pt x="110739" y="33370"/>
                    <a:pt x="111301" y="31698"/>
                    <a:pt x="111874" y="31698"/>
                  </a:cubicBezTo>
                  <a:close/>
                  <a:moveTo>
                    <a:pt x="41918" y="31698"/>
                  </a:moveTo>
                  <a:cubicBezTo>
                    <a:pt x="42293" y="31663"/>
                    <a:pt x="42668" y="32464"/>
                    <a:pt x="43010" y="34032"/>
                  </a:cubicBezTo>
                  <a:cubicBezTo>
                    <a:pt x="43332" y="35425"/>
                    <a:pt x="43622" y="37585"/>
                    <a:pt x="43855" y="40267"/>
                  </a:cubicBezTo>
                  <a:cubicBezTo>
                    <a:pt x="44113" y="43646"/>
                    <a:pt x="44304" y="47477"/>
                    <a:pt x="44428" y="51588"/>
                  </a:cubicBezTo>
                  <a:cubicBezTo>
                    <a:pt x="44714" y="45631"/>
                    <a:pt x="45142" y="40511"/>
                    <a:pt x="45668" y="36749"/>
                  </a:cubicBezTo>
                  <a:cubicBezTo>
                    <a:pt x="46160" y="33440"/>
                    <a:pt x="46729" y="31663"/>
                    <a:pt x="47309" y="31698"/>
                  </a:cubicBezTo>
                  <a:cubicBezTo>
                    <a:pt x="47825" y="31594"/>
                    <a:pt x="48330" y="33091"/>
                    <a:pt x="48765" y="35983"/>
                  </a:cubicBezTo>
                  <a:cubicBezTo>
                    <a:pt x="49178" y="38978"/>
                    <a:pt x="49504" y="43193"/>
                    <a:pt x="49694" y="48070"/>
                  </a:cubicBezTo>
                  <a:cubicBezTo>
                    <a:pt x="49928" y="55628"/>
                    <a:pt x="50027" y="63570"/>
                    <a:pt x="49995" y="71478"/>
                  </a:cubicBezTo>
                  <a:lnTo>
                    <a:pt x="49995" y="116760"/>
                  </a:lnTo>
                  <a:lnTo>
                    <a:pt x="48963" y="116760"/>
                  </a:lnTo>
                  <a:lnTo>
                    <a:pt x="48963" y="71478"/>
                  </a:lnTo>
                  <a:cubicBezTo>
                    <a:pt x="48995" y="65312"/>
                    <a:pt x="48931" y="59112"/>
                    <a:pt x="48775" y="53155"/>
                  </a:cubicBezTo>
                  <a:cubicBezTo>
                    <a:pt x="48659" y="49846"/>
                    <a:pt x="48440" y="46990"/>
                    <a:pt x="48153" y="45074"/>
                  </a:cubicBezTo>
                  <a:cubicBezTo>
                    <a:pt x="47842" y="43019"/>
                    <a:pt x="47482" y="41974"/>
                    <a:pt x="47111" y="42078"/>
                  </a:cubicBezTo>
                  <a:cubicBezTo>
                    <a:pt x="46623" y="42009"/>
                    <a:pt x="46149" y="43611"/>
                    <a:pt x="45757" y="46642"/>
                  </a:cubicBezTo>
                  <a:cubicBezTo>
                    <a:pt x="45350" y="49637"/>
                    <a:pt x="45039" y="53852"/>
                    <a:pt x="44863" y="58729"/>
                  </a:cubicBezTo>
                  <a:cubicBezTo>
                    <a:pt x="44622" y="67158"/>
                    <a:pt x="44523" y="75971"/>
                    <a:pt x="44576" y="84749"/>
                  </a:cubicBezTo>
                  <a:lnTo>
                    <a:pt x="44576" y="117283"/>
                  </a:lnTo>
                  <a:lnTo>
                    <a:pt x="43558" y="117283"/>
                  </a:lnTo>
                  <a:lnTo>
                    <a:pt x="43558" y="74752"/>
                  </a:lnTo>
                  <a:cubicBezTo>
                    <a:pt x="43594" y="67924"/>
                    <a:pt x="43530" y="61097"/>
                    <a:pt x="43371" y="54444"/>
                  </a:cubicBezTo>
                  <a:cubicBezTo>
                    <a:pt x="43261" y="50891"/>
                    <a:pt x="43042" y="47861"/>
                    <a:pt x="42749" y="45736"/>
                  </a:cubicBezTo>
                  <a:cubicBezTo>
                    <a:pt x="42438" y="43611"/>
                    <a:pt x="42067" y="42496"/>
                    <a:pt x="41695" y="42601"/>
                  </a:cubicBezTo>
                  <a:cubicBezTo>
                    <a:pt x="41222" y="42601"/>
                    <a:pt x="40762" y="44134"/>
                    <a:pt x="40377" y="47025"/>
                  </a:cubicBezTo>
                  <a:cubicBezTo>
                    <a:pt x="39967" y="49986"/>
                    <a:pt x="39652" y="54165"/>
                    <a:pt x="39472" y="59007"/>
                  </a:cubicBezTo>
                  <a:cubicBezTo>
                    <a:pt x="39239" y="66462"/>
                    <a:pt x="39136" y="74299"/>
                    <a:pt x="39172" y="82171"/>
                  </a:cubicBezTo>
                  <a:lnTo>
                    <a:pt x="39172" y="117283"/>
                  </a:lnTo>
                  <a:lnTo>
                    <a:pt x="38154" y="117283"/>
                  </a:lnTo>
                  <a:lnTo>
                    <a:pt x="38178" y="33788"/>
                  </a:lnTo>
                  <a:lnTo>
                    <a:pt x="39196" y="33788"/>
                  </a:lnTo>
                  <a:lnTo>
                    <a:pt x="39196" y="48070"/>
                  </a:lnTo>
                  <a:cubicBezTo>
                    <a:pt x="39490" y="43541"/>
                    <a:pt x="39861" y="39605"/>
                    <a:pt x="40292" y="36505"/>
                  </a:cubicBezTo>
                  <a:cubicBezTo>
                    <a:pt x="40780" y="33335"/>
                    <a:pt x="41342" y="31663"/>
                    <a:pt x="41918" y="31698"/>
                  </a:cubicBezTo>
                  <a:close/>
                  <a:moveTo>
                    <a:pt x="66343" y="31419"/>
                  </a:moveTo>
                  <a:cubicBezTo>
                    <a:pt x="66901" y="31315"/>
                    <a:pt x="67449" y="32952"/>
                    <a:pt x="67919" y="36122"/>
                  </a:cubicBezTo>
                  <a:cubicBezTo>
                    <a:pt x="68379" y="39257"/>
                    <a:pt x="68732" y="43785"/>
                    <a:pt x="68937" y="49115"/>
                  </a:cubicBezTo>
                  <a:cubicBezTo>
                    <a:pt x="69192" y="57161"/>
                    <a:pt x="69302" y="65625"/>
                    <a:pt x="69263" y="74090"/>
                  </a:cubicBezTo>
                  <a:lnTo>
                    <a:pt x="69263" y="116760"/>
                  </a:lnTo>
                  <a:lnTo>
                    <a:pt x="68245" y="116760"/>
                  </a:lnTo>
                  <a:lnTo>
                    <a:pt x="68245" y="77747"/>
                  </a:lnTo>
                  <a:cubicBezTo>
                    <a:pt x="68266" y="71338"/>
                    <a:pt x="68227" y="64929"/>
                    <a:pt x="68132" y="58624"/>
                  </a:cubicBezTo>
                  <a:cubicBezTo>
                    <a:pt x="68057" y="53573"/>
                    <a:pt x="67817" y="48975"/>
                    <a:pt x="67449" y="45597"/>
                  </a:cubicBezTo>
                  <a:cubicBezTo>
                    <a:pt x="67071" y="42705"/>
                    <a:pt x="66612" y="41242"/>
                    <a:pt x="66145" y="41451"/>
                  </a:cubicBezTo>
                  <a:cubicBezTo>
                    <a:pt x="65530" y="41382"/>
                    <a:pt x="64940" y="43715"/>
                    <a:pt x="64480" y="47965"/>
                  </a:cubicBezTo>
                  <a:cubicBezTo>
                    <a:pt x="64003" y="51936"/>
                    <a:pt x="63667" y="57475"/>
                    <a:pt x="63522" y="63675"/>
                  </a:cubicBezTo>
                  <a:cubicBezTo>
                    <a:pt x="63399" y="71164"/>
                    <a:pt x="63349" y="78723"/>
                    <a:pt x="63374" y="86316"/>
                  </a:cubicBezTo>
                  <a:lnTo>
                    <a:pt x="63374" y="116760"/>
                  </a:lnTo>
                  <a:lnTo>
                    <a:pt x="62356" y="116760"/>
                  </a:lnTo>
                  <a:lnTo>
                    <a:pt x="62356" y="33753"/>
                  </a:lnTo>
                  <a:lnTo>
                    <a:pt x="63374" y="33753"/>
                  </a:lnTo>
                  <a:lnTo>
                    <a:pt x="63374" y="48592"/>
                  </a:lnTo>
                  <a:cubicBezTo>
                    <a:pt x="63731" y="43332"/>
                    <a:pt x="64194" y="38874"/>
                    <a:pt x="64728" y="35599"/>
                  </a:cubicBezTo>
                  <a:cubicBezTo>
                    <a:pt x="65226" y="32848"/>
                    <a:pt x="65781" y="31419"/>
                    <a:pt x="66343" y="31419"/>
                  </a:cubicBezTo>
                  <a:close/>
                  <a:moveTo>
                    <a:pt x="78156" y="31176"/>
                  </a:moveTo>
                  <a:cubicBezTo>
                    <a:pt x="78771" y="31106"/>
                    <a:pt x="79375" y="32569"/>
                    <a:pt x="79923" y="35460"/>
                  </a:cubicBezTo>
                  <a:cubicBezTo>
                    <a:pt x="80471" y="38630"/>
                    <a:pt x="80941" y="43089"/>
                    <a:pt x="81302" y="48453"/>
                  </a:cubicBezTo>
                  <a:lnTo>
                    <a:pt x="81302" y="33788"/>
                  </a:lnTo>
                  <a:lnTo>
                    <a:pt x="82320" y="33788"/>
                  </a:lnTo>
                  <a:lnTo>
                    <a:pt x="82320" y="116760"/>
                  </a:lnTo>
                  <a:lnTo>
                    <a:pt x="81312" y="116760"/>
                  </a:lnTo>
                  <a:lnTo>
                    <a:pt x="81312" y="102444"/>
                  </a:lnTo>
                  <a:cubicBezTo>
                    <a:pt x="80927" y="107530"/>
                    <a:pt x="80439" y="111710"/>
                    <a:pt x="79885" y="114670"/>
                  </a:cubicBezTo>
                  <a:cubicBezTo>
                    <a:pt x="79340" y="117527"/>
                    <a:pt x="78739" y="118955"/>
                    <a:pt x="78131" y="118816"/>
                  </a:cubicBezTo>
                  <a:cubicBezTo>
                    <a:pt x="77046" y="118885"/>
                    <a:pt x="76003" y="114183"/>
                    <a:pt x="75265" y="105823"/>
                  </a:cubicBezTo>
                  <a:cubicBezTo>
                    <a:pt x="74459" y="97672"/>
                    <a:pt x="74010" y="86456"/>
                    <a:pt x="74020" y="74752"/>
                  </a:cubicBezTo>
                  <a:cubicBezTo>
                    <a:pt x="74010" y="63187"/>
                    <a:pt x="74459" y="52110"/>
                    <a:pt x="75265" y="44168"/>
                  </a:cubicBezTo>
                  <a:cubicBezTo>
                    <a:pt x="76007" y="35739"/>
                    <a:pt x="77060" y="31001"/>
                    <a:pt x="78156" y="31176"/>
                  </a:cubicBezTo>
                  <a:close/>
                  <a:moveTo>
                    <a:pt x="55944" y="31176"/>
                  </a:moveTo>
                  <a:cubicBezTo>
                    <a:pt x="56555" y="31106"/>
                    <a:pt x="57163" y="32569"/>
                    <a:pt x="57708" y="35460"/>
                  </a:cubicBezTo>
                  <a:cubicBezTo>
                    <a:pt x="58259" y="38630"/>
                    <a:pt x="58729" y="43054"/>
                    <a:pt x="59086" y="48453"/>
                  </a:cubicBezTo>
                  <a:lnTo>
                    <a:pt x="59086" y="33788"/>
                  </a:lnTo>
                  <a:lnTo>
                    <a:pt x="60108" y="33788"/>
                  </a:lnTo>
                  <a:lnTo>
                    <a:pt x="60108" y="116760"/>
                  </a:lnTo>
                  <a:lnTo>
                    <a:pt x="59100" y="116760"/>
                  </a:lnTo>
                  <a:lnTo>
                    <a:pt x="59100" y="102444"/>
                  </a:lnTo>
                  <a:cubicBezTo>
                    <a:pt x="58715" y="107565"/>
                    <a:pt x="58227" y="111745"/>
                    <a:pt x="57672" y="114670"/>
                  </a:cubicBezTo>
                  <a:cubicBezTo>
                    <a:pt x="57128" y="117527"/>
                    <a:pt x="56527" y="118955"/>
                    <a:pt x="55919" y="118816"/>
                  </a:cubicBezTo>
                  <a:cubicBezTo>
                    <a:pt x="54830" y="118885"/>
                    <a:pt x="53791" y="114183"/>
                    <a:pt x="53049" y="105823"/>
                  </a:cubicBezTo>
                  <a:cubicBezTo>
                    <a:pt x="52247" y="97672"/>
                    <a:pt x="51798" y="86456"/>
                    <a:pt x="51808" y="74752"/>
                  </a:cubicBezTo>
                  <a:cubicBezTo>
                    <a:pt x="51801" y="63187"/>
                    <a:pt x="52254" y="52145"/>
                    <a:pt x="53049" y="44168"/>
                  </a:cubicBezTo>
                  <a:cubicBezTo>
                    <a:pt x="53798" y="35774"/>
                    <a:pt x="54848" y="31036"/>
                    <a:pt x="55944" y="31176"/>
                  </a:cubicBezTo>
                  <a:close/>
                  <a:moveTo>
                    <a:pt x="6373" y="2160"/>
                  </a:moveTo>
                  <a:lnTo>
                    <a:pt x="7395" y="2160"/>
                  </a:lnTo>
                  <a:lnTo>
                    <a:pt x="7395" y="117144"/>
                  </a:lnTo>
                  <a:lnTo>
                    <a:pt x="6373" y="117144"/>
                  </a:lnTo>
                  <a:close/>
                  <a:moveTo>
                    <a:pt x="19331" y="1637"/>
                  </a:moveTo>
                  <a:lnTo>
                    <a:pt x="20349" y="2160"/>
                  </a:lnTo>
                  <a:lnTo>
                    <a:pt x="20349" y="117144"/>
                  </a:lnTo>
                  <a:lnTo>
                    <a:pt x="19345" y="117144"/>
                  </a:lnTo>
                  <a:lnTo>
                    <a:pt x="19345" y="102827"/>
                  </a:lnTo>
                  <a:cubicBezTo>
                    <a:pt x="18957" y="107948"/>
                    <a:pt x="18472" y="112093"/>
                    <a:pt x="17917" y="115054"/>
                  </a:cubicBezTo>
                  <a:cubicBezTo>
                    <a:pt x="17373" y="117910"/>
                    <a:pt x="16772" y="119338"/>
                    <a:pt x="16164" y="119234"/>
                  </a:cubicBezTo>
                  <a:cubicBezTo>
                    <a:pt x="15076" y="119268"/>
                    <a:pt x="14036" y="114566"/>
                    <a:pt x="13294" y="106206"/>
                  </a:cubicBezTo>
                  <a:cubicBezTo>
                    <a:pt x="12492" y="98055"/>
                    <a:pt x="12039" y="86839"/>
                    <a:pt x="12053" y="75135"/>
                  </a:cubicBezTo>
                  <a:cubicBezTo>
                    <a:pt x="12046" y="63605"/>
                    <a:pt x="12495" y="52528"/>
                    <a:pt x="13294" y="44552"/>
                  </a:cubicBezTo>
                  <a:cubicBezTo>
                    <a:pt x="14040" y="36122"/>
                    <a:pt x="15093" y="31419"/>
                    <a:pt x="16189" y="31559"/>
                  </a:cubicBezTo>
                  <a:cubicBezTo>
                    <a:pt x="16800" y="31489"/>
                    <a:pt x="17405" y="32952"/>
                    <a:pt x="17953" y="35843"/>
                  </a:cubicBezTo>
                  <a:cubicBezTo>
                    <a:pt x="18501" y="39013"/>
                    <a:pt x="18974" y="43472"/>
                    <a:pt x="19331" y="48871"/>
                  </a:cubicBezTo>
                  <a:close/>
                  <a:moveTo>
                    <a:pt x="71797" y="70"/>
                  </a:moveTo>
                  <a:cubicBezTo>
                    <a:pt x="72023" y="0"/>
                    <a:pt x="72239" y="940"/>
                    <a:pt x="72394" y="2682"/>
                  </a:cubicBezTo>
                  <a:cubicBezTo>
                    <a:pt x="72554" y="4319"/>
                    <a:pt x="72645" y="6583"/>
                    <a:pt x="72642" y="8917"/>
                  </a:cubicBezTo>
                  <a:cubicBezTo>
                    <a:pt x="72642" y="11216"/>
                    <a:pt x="72554" y="13446"/>
                    <a:pt x="72394" y="15048"/>
                  </a:cubicBezTo>
                  <a:cubicBezTo>
                    <a:pt x="72235" y="16720"/>
                    <a:pt x="72023" y="17660"/>
                    <a:pt x="71797" y="17660"/>
                  </a:cubicBezTo>
                  <a:cubicBezTo>
                    <a:pt x="71578" y="17660"/>
                    <a:pt x="71366" y="16720"/>
                    <a:pt x="71214" y="15048"/>
                  </a:cubicBezTo>
                  <a:cubicBezTo>
                    <a:pt x="71055" y="13446"/>
                    <a:pt x="70963" y="11216"/>
                    <a:pt x="70963" y="8917"/>
                  </a:cubicBezTo>
                  <a:cubicBezTo>
                    <a:pt x="70963" y="6583"/>
                    <a:pt x="71051" y="4319"/>
                    <a:pt x="71214" y="2682"/>
                  </a:cubicBezTo>
                  <a:cubicBezTo>
                    <a:pt x="71362" y="975"/>
                    <a:pt x="71574" y="35"/>
                    <a:pt x="71797" y="70"/>
                  </a:cubicBezTo>
                  <a:close/>
                  <a:moveTo>
                    <a:pt x="9865" y="70"/>
                  </a:moveTo>
                  <a:cubicBezTo>
                    <a:pt x="10092" y="0"/>
                    <a:pt x="10307" y="940"/>
                    <a:pt x="10463" y="2682"/>
                  </a:cubicBezTo>
                  <a:cubicBezTo>
                    <a:pt x="10622" y="4319"/>
                    <a:pt x="10714" y="6583"/>
                    <a:pt x="10710" y="8917"/>
                  </a:cubicBezTo>
                  <a:cubicBezTo>
                    <a:pt x="10710" y="11216"/>
                    <a:pt x="10622" y="13446"/>
                    <a:pt x="10463" y="15048"/>
                  </a:cubicBezTo>
                  <a:cubicBezTo>
                    <a:pt x="10304" y="16720"/>
                    <a:pt x="10092" y="17660"/>
                    <a:pt x="9865" y="17660"/>
                  </a:cubicBezTo>
                  <a:cubicBezTo>
                    <a:pt x="9646" y="17660"/>
                    <a:pt x="9434" y="16720"/>
                    <a:pt x="9282" y="15048"/>
                  </a:cubicBezTo>
                  <a:cubicBezTo>
                    <a:pt x="9123" y="13446"/>
                    <a:pt x="9031" y="11216"/>
                    <a:pt x="9031" y="8917"/>
                  </a:cubicBezTo>
                  <a:cubicBezTo>
                    <a:pt x="9031" y="6583"/>
                    <a:pt x="9120" y="4319"/>
                    <a:pt x="9282" y="2682"/>
                  </a:cubicBezTo>
                  <a:cubicBezTo>
                    <a:pt x="9431" y="975"/>
                    <a:pt x="9643" y="35"/>
                    <a:pt x="9865" y="70"/>
                  </a:cubicBezTo>
                  <a:close/>
                </a:path>
              </a:pathLst>
            </a:custGeom>
            <a:solidFill>
              <a:srgbClr val="02132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56" name="Google Shape;1656;p45"/>
          <p:cNvGrpSpPr/>
          <p:nvPr/>
        </p:nvGrpSpPr>
        <p:grpSpPr>
          <a:xfrm>
            <a:off x="4229298" y="3539615"/>
            <a:ext cx="5567012" cy="3144512"/>
            <a:chOff x="4781109" y="4501022"/>
            <a:chExt cx="8247425" cy="4659917"/>
          </a:xfrm>
        </p:grpSpPr>
        <p:sp>
          <p:nvSpPr>
            <p:cNvPr id="1657" name="Google Shape;1657;p45"/>
            <p:cNvSpPr/>
            <p:nvPr/>
          </p:nvSpPr>
          <p:spPr>
            <a:xfrm>
              <a:off x="10438634" y="4501022"/>
              <a:ext cx="2589900" cy="23571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cubicBezTo>
                    <a:pt x="26867" y="0"/>
                    <a:pt x="0" y="29518"/>
                    <a:pt x="0" y="65925"/>
                  </a:cubicBezTo>
                  <a:lnTo>
                    <a:pt x="0" y="120000"/>
                  </a:lnTo>
                  <a:lnTo>
                    <a:pt x="30464" y="120000"/>
                  </a:lnTo>
                  <a:lnTo>
                    <a:pt x="30464" y="67085"/>
                  </a:lnTo>
                  <a:cubicBezTo>
                    <a:pt x="30464" y="48642"/>
                    <a:pt x="44065" y="33688"/>
                    <a:pt x="60848" y="33688"/>
                  </a:cubicBezTo>
                  <a:cubicBezTo>
                    <a:pt x="77635" y="33688"/>
                    <a:pt x="91243" y="48642"/>
                    <a:pt x="91243" y="67085"/>
                  </a:cubicBezTo>
                  <a:lnTo>
                    <a:pt x="91243" y="120000"/>
                  </a:lnTo>
                  <a:lnTo>
                    <a:pt x="120000" y="120000"/>
                  </a:lnTo>
                  <a:lnTo>
                    <a:pt x="120000" y="65925"/>
                  </a:lnTo>
                  <a:cubicBezTo>
                    <a:pt x="120000" y="29518"/>
                    <a:pt x="93134" y="0"/>
                    <a:pt x="60000" y="0"/>
                  </a:cubicBezTo>
                  <a:close/>
                </a:path>
              </a:pathLst>
            </a:cu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658" name="Google Shape;1658;p45"/>
            <p:cNvPicPr preferRelativeResize="0"/>
            <p:nvPr/>
          </p:nvPicPr>
          <p:blipFill rotWithShape="1">
            <a:blip r:embed="rId3">
              <a:alphaModFix/>
            </a:blip>
            <a:srcRect b="-40910" l="51919" r="-50587" t="40910"/>
            <a:stretch/>
          </p:blipFill>
          <p:spPr>
            <a:xfrm rot="5400000">
              <a:off x="6574809" y="2707339"/>
              <a:ext cx="4659900" cy="82473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59" name="Google Shape;1659;p45"/>
          <p:cNvGrpSpPr/>
          <p:nvPr/>
        </p:nvGrpSpPr>
        <p:grpSpPr>
          <a:xfrm>
            <a:off x="6784894" y="2575744"/>
            <a:ext cx="1842369" cy="1818235"/>
            <a:chOff x="3161222" y="1970079"/>
            <a:chExt cx="1395628" cy="1377868"/>
          </a:xfrm>
        </p:grpSpPr>
        <p:sp>
          <p:nvSpPr>
            <p:cNvPr id="1660" name="Google Shape;1660;p45"/>
            <p:cNvSpPr/>
            <p:nvPr/>
          </p:nvSpPr>
          <p:spPr>
            <a:xfrm>
              <a:off x="449370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77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1" name="Google Shape;1661;p45"/>
            <p:cNvSpPr/>
            <p:nvPr/>
          </p:nvSpPr>
          <p:spPr>
            <a:xfrm>
              <a:off x="4271624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2" name="Google Shape;1662;p45"/>
            <p:cNvSpPr/>
            <p:nvPr/>
          </p:nvSpPr>
          <p:spPr>
            <a:xfrm>
              <a:off x="404955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3" name="Google Shape;1663;p45"/>
            <p:cNvSpPr/>
            <p:nvPr/>
          </p:nvSpPr>
          <p:spPr>
            <a:xfrm>
              <a:off x="3827451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4" name="Google Shape;1664;p45"/>
            <p:cNvSpPr/>
            <p:nvPr/>
          </p:nvSpPr>
          <p:spPr>
            <a:xfrm>
              <a:off x="3605376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5" name="Google Shape;1665;p45"/>
            <p:cNvSpPr/>
            <p:nvPr/>
          </p:nvSpPr>
          <p:spPr>
            <a:xfrm>
              <a:off x="338330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6" name="Google Shape;1666;p45"/>
            <p:cNvSpPr/>
            <p:nvPr/>
          </p:nvSpPr>
          <p:spPr>
            <a:xfrm>
              <a:off x="316122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7" name="Google Shape;1667;p45"/>
            <p:cNvSpPr/>
            <p:nvPr/>
          </p:nvSpPr>
          <p:spPr>
            <a:xfrm>
              <a:off x="3162102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21"/>
                    <a:pt x="0" y="60000"/>
                  </a:cubicBezTo>
                  <a:cubicBezTo>
                    <a:pt x="0" y="26879"/>
                    <a:pt x="26866" y="0"/>
                    <a:pt x="60028" y="0"/>
                  </a:cubicBezTo>
                  <a:cubicBezTo>
                    <a:pt x="93133" y="0"/>
                    <a:pt x="120000" y="26879"/>
                    <a:pt x="120000" y="60000"/>
                  </a:cubicBezTo>
                  <a:cubicBezTo>
                    <a:pt x="120000" y="93121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8" name="Google Shape;1668;p45"/>
            <p:cNvSpPr/>
            <p:nvPr/>
          </p:nvSpPr>
          <p:spPr>
            <a:xfrm>
              <a:off x="3162102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9" name="Google Shape;1669;p45"/>
            <p:cNvSpPr/>
            <p:nvPr/>
          </p:nvSpPr>
          <p:spPr>
            <a:xfrm>
              <a:off x="3162102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670" name="Google Shape;1670;p4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161805" y="2627443"/>
              <a:ext cx="54000" cy="5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71" name="Google Shape;1671;p45"/>
            <p:cNvSpPr/>
            <p:nvPr/>
          </p:nvSpPr>
          <p:spPr>
            <a:xfrm>
              <a:off x="3162102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2" name="Google Shape;1672;p45"/>
            <p:cNvSpPr/>
            <p:nvPr/>
          </p:nvSpPr>
          <p:spPr>
            <a:xfrm>
              <a:off x="3162102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7"/>
                    <a:pt x="26866" y="0"/>
                    <a:pt x="60028" y="0"/>
                  </a:cubicBezTo>
                  <a:cubicBezTo>
                    <a:pt x="93133" y="0"/>
                    <a:pt x="120000" y="26867"/>
                    <a:pt x="120000" y="60028"/>
                  </a:cubicBezTo>
                  <a:cubicBezTo>
                    <a:pt x="119998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3" name="Google Shape;1673;p45"/>
            <p:cNvSpPr/>
            <p:nvPr/>
          </p:nvSpPr>
          <p:spPr>
            <a:xfrm>
              <a:off x="338567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21"/>
                    <a:pt x="0" y="60000"/>
                  </a:cubicBezTo>
                  <a:cubicBezTo>
                    <a:pt x="0" y="26879"/>
                    <a:pt x="26879" y="0"/>
                    <a:pt x="60000" y="0"/>
                  </a:cubicBezTo>
                  <a:cubicBezTo>
                    <a:pt x="93177" y="0"/>
                    <a:pt x="120000" y="26879"/>
                    <a:pt x="120000" y="60000"/>
                  </a:cubicBezTo>
                  <a:cubicBezTo>
                    <a:pt x="120000" y="93121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4" name="Google Shape;1674;p45"/>
            <p:cNvSpPr/>
            <p:nvPr/>
          </p:nvSpPr>
          <p:spPr>
            <a:xfrm>
              <a:off x="338567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5" name="Google Shape;1675;p45"/>
            <p:cNvSpPr/>
            <p:nvPr/>
          </p:nvSpPr>
          <p:spPr>
            <a:xfrm>
              <a:off x="338567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3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3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6" name="Google Shape;1676;p45"/>
            <p:cNvSpPr/>
            <p:nvPr/>
          </p:nvSpPr>
          <p:spPr>
            <a:xfrm>
              <a:off x="338567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7" name="Google Shape;1677;p45"/>
            <p:cNvSpPr/>
            <p:nvPr/>
          </p:nvSpPr>
          <p:spPr>
            <a:xfrm>
              <a:off x="338567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3" y="120000"/>
                  </a:moveTo>
                  <a:cubicBezTo>
                    <a:pt x="26876" y="120000"/>
                    <a:pt x="0" y="93134"/>
                    <a:pt x="0" y="60028"/>
                  </a:cubicBezTo>
                  <a:cubicBezTo>
                    <a:pt x="0" y="26866"/>
                    <a:pt x="26876" y="0"/>
                    <a:pt x="59993" y="0"/>
                  </a:cubicBezTo>
                  <a:cubicBezTo>
                    <a:pt x="93167" y="0"/>
                    <a:pt x="119987" y="26866"/>
                    <a:pt x="119987" y="60028"/>
                  </a:cubicBezTo>
                  <a:cubicBezTo>
                    <a:pt x="120000" y="93134"/>
                    <a:pt x="93105" y="120000"/>
                    <a:pt x="59993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8" name="Google Shape;1678;p45"/>
            <p:cNvSpPr/>
            <p:nvPr/>
          </p:nvSpPr>
          <p:spPr>
            <a:xfrm>
              <a:off x="338567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2" y="120000"/>
                  </a:moveTo>
                  <a:cubicBezTo>
                    <a:pt x="26876" y="120000"/>
                    <a:pt x="0" y="93133"/>
                    <a:pt x="0" y="60028"/>
                  </a:cubicBezTo>
                  <a:cubicBezTo>
                    <a:pt x="0" y="26867"/>
                    <a:pt x="26876" y="0"/>
                    <a:pt x="59992" y="0"/>
                  </a:cubicBezTo>
                  <a:cubicBezTo>
                    <a:pt x="93165" y="0"/>
                    <a:pt x="119985" y="26867"/>
                    <a:pt x="119985" y="60028"/>
                  </a:cubicBezTo>
                  <a:cubicBezTo>
                    <a:pt x="120000" y="93133"/>
                    <a:pt x="93126" y="120000"/>
                    <a:pt x="5999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9" name="Google Shape;1679;p45"/>
            <p:cNvSpPr/>
            <p:nvPr/>
          </p:nvSpPr>
          <p:spPr>
            <a:xfrm>
              <a:off x="36092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21"/>
                    <a:pt x="0" y="60000"/>
                  </a:cubicBezTo>
                  <a:cubicBezTo>
                    <a:pt x="0" y="26879"/>
                    <a:pt x="26867" y="0"/>
                    <a:pt x="59972" y="0"/>
                  </a:cubicBezTo>
                  <a:cubicBezTo>
                    <a:pt x="93134" y="0"/>
                    <a:pt x="120000" y="26879"/>
                    <a:pt x="120000" y="60000"/>
                  </a:cubicBezTo>
                  <a:cubicBezTo>
                    <a:pt x="120000" y="93121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0" name="Google Shape;1680;p45"/>
            <p:cNvSpPr/>
            <p:nvPr/>
          </p:nvSpPr>
          <p:spPr>
            <a:xfrm>
              <a:off x="360922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1" name="Google Shape;1681;p45"/>
            <p:cNvSpPr/>
            <p:nvPr/>
          </p:nvSpPr>
          <p:spPr>
            <a:xfrm>
              <a:off x="36092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3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2" name="Google Shape;1682;p45"/>
            <p:cNvSpPr/>
            <p:nvPr/>
          </p:nvSpPr>
          <p:spPr>
            <a:xfrm>
              <a:off x="36092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3" name="Google Shape;1683;p45"/>
            <p:cNvSpPr/>
            <p:nvPr/>
          </p:nvSpPr>
          <p:spPr>
            <a:xfrm>
              <a:off x="36092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4" name="Google Shape;1684;p45"/>
            <p:cNvSpPr/>
            <p:nvPr/>
          </p:nvSpPr>
          <p:spPr>
            <a:xfrm>
              <a:off x="36092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19987" y="93133"/>
                    <a:pt x="93122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5" name="Google Shape;1685;p45"/>
            <p:cNvSpPr/>
            <p:nvPr/>
          </p:nvSpPr>
          <p:spPr>
            <a:xfrm>
              <a:off x="3832804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6" name="Google Shape;1686;p45"/>
            <p:cNvSpPr/>
            <p:nvPr/>
          </p:nvSpPr>
          <p:spPr>
            <a:xfrm>
              <a:off x="3832804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7" name="Google Shape;1687;p45"/>
            <p:cNvSpPr/>
            <p:nvPr/>
          </p:nvSpPr>
          <p:spPr>
            <a:xfrm>
              <a:off x="3832804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8" name="Google Shape;1688;p45"/>
            <p:cNvSpPr/>
            <p:nvPr/>
          </p:nvSpPr>
          <p:spPr>
            <a:xfrm>
              <a:off x="3832804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9" name="Google Shape;1689;p45"/>
            <p:cNvSpPr/>
            <p:nvPr/>
          </p:nvSpPr>
          <p:spPr>
            <a:xfrm>
              <a:off x="3832804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5" y="120000"/>
                  </a:moveTo>
                  <a:cubicBezTo>
                    <a:pt x="26821" y="120000"/>
                    <a:pt x="0" y="93134"/>
                    <a:pt x="0" y="60028"/>
                  </a:cubicBezTo>
                  <a:cubicBezTo>
                    <a:pt x="0" y="26866"/>
                    <a:pt x="26821" y="0"/>
                    <a:pt x="59995" y="0"/>
                  </a:cubicBezTo>
                  <a:cubicBezTo>
                    <a:pt x="93112" y="0"/>
                    <a:pt x="119989" y="26866"/>
                    <a:pt x="119989" y="60028"/>
                  </a:cubicBezTo>
                  <a:cubicBezTo>
                    <a:pt x="120000" y="93134"/>
                    <a:pt x="93106" y="120000"/>
                    <a:pt x="59995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0" name="Google Shape;1690;p45"/>
            <p:cNvSpPr/>
            <p:nvPr/>
          </p:nvSpPr>
          <p:spPr>
            <a:xfrm>
              <a:off x="3832804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3" y="120000"/>
                  </a:moveTo>
                  <a:cubicBezTo>
                    <a:pt x="26820" y="120000"/>
                    <a:pt x="0" y="93133"/>
                    <a:pt x="0" y="60028"/>
                  </a:cubicBezTo>
                  <a:cubicBezTo>
                    <a:pt x="0" y="26867"/>
                    <a:pt x="26820" y="0"/>
                    <a:pt x="59993" y="0"/>
                  </a:cubicBezTo>
                  <a:cubicBezTo>
                    <a:pt x="93111" y="0"/>
                    <a:pt x="119987" y="26867"/>
                    <a:pt x="119987" y="60028"/>
                  </a:cubicBezTo>
                  <a:cubicBezTo>
                    <a:pt x="120000" y="93133"/>
                    <a:pt x="93127" y="120000"/>
                    <a:pt x="59993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1" name="Google Shape;1691;p45"/>
            <p:cNvSpPr/>
            <p:nvPr/>
          </p:nvSpPr>
          <p:spPr>
            <a:xfrm>
              <a:off x="4056353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2" name="Google Shape;1692;p45"/>
            <p:cNvSpPr/>
            <p:nvPr/>
          </p:nvSpPr>
          <p:spPr>
            <a:xfrm>
              <a:off x="4056353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3" name="Google Shape;1693;p45"/>
            <p:cNvSpPr/>
            <p:nvPr/>
          </p:nvSpPr>
          <p:spPr>
            <a:xfrm>
              <a:off x="4056353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4" name="Google Shape;1694;p45"/>
            <p:cNvSpPr/>
            <p:nvPr/>
          </p:nvSpPr>
          <p:spPr>
            <a:xfrm>
              <a:off x="4056353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5" name="Google Shape;1695;p45"/>
            <p:cNvSpPr/>
            <p:nvPr/>
          </p:nvSpPr>
          <p:spPr>
            <a:xfrm>
              <a:off x="4056353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1" y="120000"/>
                  </a:moveTo>
                  <a:cubicBezTo>
                    <a:pt x="26819" y="120000"/>
                    <a:pt x="0" y="93134"/>
                    <a:pt x="0" y="60028"/>
                  </a:cubicBezTo>
                  <a:cubicBezTo>
                    <a:pt x="0" y="26866"/>
                    <a:pt x="26819" y="0"/>
                    <a:pt x="59991" y="0"/>
                  </a:cubicBezTo>
                  <a:cubicBezTo>
                    <a:pt x="93107" y="0"/>
                    <a:pt x="119982" y="26866"/>
                    <a:pt x="119982" y="60028"/>
                  </a:cubicBezTo>
                  <a:cubicBezTo>
                    <a:pt x="120000" y="93134"/>
                    <a:pt x="93107" y="120000"/>
                    <a:pt x="59991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6" name="Google Shape;1696;p45"/>
            <p:cNvSpPr/>
            <p:nvPr/>
          </p:nvSpPr>
          <p:spPr>
            <a:xfrm>
              <a:off x="4056353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0" y="120000"/>
                  </a:moveTo>
                  <a:cubicBezTo>
                    <a:pt x="26818" y="120000"/>
                    <a:pt x="0" y="93133"/>
                    <a:pt x="0" y="60028"/>
                  </a:cubicBezTo>
                  <a:cubicBezTo>
                    <a:pt x="0" y="26867"/>
                    <a:pt x="26818" y="0"/>
                    <a:pt x="59990" y="0"/>
                  </a:cubicBezTo>
                  <a:cubicBezTo>
                    <a:pt x="93106" y="0"/>
                    <a:pt x="119980" y="26867"/>
                    <a:pt x="119980" y="60028"/>
                  </a:cubicBezTo>
                  <a:cubicBezTo>
                    <a:pt x="120000" y="93133"/>
                    <a:pt x="93106" y="120000"/>
                    <a:pt x="5999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7" name="Google Shape;1697;p45"/>
            <p:cNvSpPr/>
            <p:nvPr/>
          </p:nvSpPr>
          <p:spPr>
            <a:xfrm>
              <a:off x="42799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8" name="Google Shape;1698;p45"/>
            <p:cNvSpPr/>
            <p:nvPr/>
          </p:nvSpPr>
          <p:spPr>
            <a:xfrm>
              <a:off x="427992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9" name="Google Shape;1699;p45"/>
            <p:cNvSpPr/>
            <p:nvPr/>
          </p:nvSpPr>
          <p:spPr>
            <a:xfrm>
              <a:off x="42799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0" name="Google Shape;1700;p45"/>
            <p:cNvSpPr/>
            <p:nvPr/>
          </p:nvSpPr>
          <p:spPr>
            <a:xfrm>
              <a:off x="42799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1" name="Google Shape;1701;p45"/>
            <p:cNvSpPr/>
            <p:nvPr/>
          </p:nvSpPr>
          <p:spPr>
            <a:xfrm>
              <a:off x="42799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88" y="120000"/>
                  </a:moveTo>
                  <a:cubicBezTo>
                    <a:pt x="26817" y="120000"/>
                    <a:pt x="0" y="93134"/>
                    <a:pt x="0" y="60028"/>
                  </a:cubicBezTo>
                  <a:cubicBezTo>
                    <a:pt x="0" y="26866"/>
                    <a:pt x="26817" y="0"/>
                    <a:pt x="59988" y="0"/>
                  </a:cubicBezTo>
                  <a:cubicBezTo>
                    <a:pt x="93102" y="0"/>
                    <a:pt x="119976" y="26866"/>
                    <a:pt x="119976" y="60028"/>
                  </a:cubicBezTo>
                  <a:cubicBezTo>
                    <a:pt x="120000" y="93134"/>
                    <a:pt x="93102" y="120000"/>
                    <a:pt x="5998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2" name="Google Shape;1702;p45"/>
            <p:cNvSpPr/>
            <p:nvPr/>
          </p:nvSpPr>
          <p:spPr>
            <a:xfrm>
              <a:off x="42799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87" y="120000"/>
                  </a:moveTo>
                  <a:cubicBezTo>
                    <a:pt x="26817" y="120000"/>
                    <a:pt x="0" y="93133"/>
                    <a:pt x="0" y="60028"/>
                  </a:cubicBezTo>
                  <a:cubicBezTo>
                    <a:pt x="0" y="26867"/>
                    <a:pt x="26817" y="0"/>
                    <a:pt x="59987" y="0"/>
                  </a:cubicBezTo>
                  <a:cubicBezTo>
                    <a:pt x="93101" y="0"/>
                    <a:pt x="119974" y="26867"/>
                    <a:pt x="119974" y="60028"/>
                  </a:cubicBezTo>
                  <a:cubicBezTo>
                    <a:pt x="120000" y="93133"/>
                    <a:pt x="93101" y="120000"/>
                    <a:pt x="59987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3" name="Google Shape;1703;p45"/>
            <p:cNvSpPr/>
            <p:nvPr/>
          </p:nvSpPr>
          <p:spPr>
            <a:xfrm>
              <a:off x="4503450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21"/>
                    <a:pt x="0" y="60000"/>
                  </a:cubicBezTo>
                  <a:cubicBezTo>
                    <a:pt x="0" y="26879"/>
                    <a:pt x="26854" y="0"/>
                    <a:pt x="59944" y="0"/>
                  </a:cubicBezTo>
                  <a:cubicBezTo>
                    <a:pt x="93090" y="0"/>
                    <a:pt x="120000" y="26879"/>
                    <a:pt x="120000" y="60000"/>
                  </a:cubicBezTo>
                  <a:cubicBezTo>
                    <a:pt x="120000" y="93121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4" name="Google Shape;1704;p45"/>
            <p:cNvSpPr/>
            <p:nvPr/>
          </p:nvSpPr>
          <p:spPr>
            <a:xfrm>
              <a:off x="4503450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5" name="Google Shape;1705;p45"/>
            <p:cNvSpPr/>
            <p:nvPr/>
          </p:nvSpPr>
          <p:spPr>
            <a:xfrm>
              <a:off x="4503450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3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3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6" name="Google Shape;1706;p45"/>
            <p:cNvSpPr/>
            <p:nvPr/>
          </p:nvSpPr>
          <p:spPr>
            <a:xfrm>
              <a:off x="4503450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7" name="Google Shape;1707;p45"/>
            <p:cNvSpPr/>
            <p:nvPr/>
          </p:nvSpPr>
          <p:spPr>
            <a:xfrm>
              <a:off x="4503450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1994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8" name="Google Shape;1708;p45"/>
            <p:cNvSpPr/>
            <p:nvPr/>
          </p:nvSpPr>
          <p:spPr>
            <a:xfrm>
              <a:off x="4503450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3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19943" y="93133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09" name="Google Shape;1709;p45"/>
          <p:cNvSpPr txBox="1"/>
          <p:nvPr/>
        </p:nvSpPr>
        <p:spPr>
          <a:xfrm>
            <a:off x="457200" y="381000"/>
            <a:ext cx="5474400" cy="34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Use the CRAFT method and app smashing</a:t>
            </a:r>
            <a:endParaRPr sz="2600">
              <a:solidFill>
                <a:srgbClr val="073763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073763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chivo Black"/>
              <a:buAutoNum type="arabicPeriod"/>
            </a:pPr>
            <a:r>
              <a:rPr lang="en" sz="26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Write BETTER Test Questions</a:t>
            </a:r>
            <a:endParaRPr sz="2600">
              <a:solidFill>
                <a:srgbClr val="073763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chivo Black"/>
              <a:buAutoNum type="arabicPeriod"/>
            </a:pPr>
            <a:r>
              <a:rPr lang="en" sz="26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Convert to TEI</a:t>
            </a:r>
            <a:endParaRPr sz="2600">
              <a:solidFill>
                <a:srgbClr val="073763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1710" name="Google Shape;1710;p45"/>
          <p:cNvGrpSpPr/>
          <p:nvPr/>
        </p:nvGrpSpPr>
        <p:grpSpPr>
          <a:xfrm>
            <a:off x="4336425" y="2899821"/>
            <a:ext cx="3810000" cy="1566266"/>
            <a:chOff x="4336425" y="4667419"/>
            <a:chExt cx="3810000" cy="3333900"/>
          </a:xfrm>
        </p:grpSpPr>
        <p:sp>
          <p:nvSpPr>
            <p:cNvPr id="1711" name="Google Shape;1711;p45"/>
            <p:cNvSpPr/>
            <p:nvPr/>
          </p:nvSpPr>
          <p:spPr>
            <a:xfrm>
              <a:off x="4336425" y="4667419"/>
              <a:ext cx="3810000" cy="3333900"/>
            </a:xfrm>
            <a:prstGeom prst="roundRect">
              <a:avLst>
                <a:gd fmla="val 3428" name="adj"/>
              </a:avLst>
            </a:pr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2" name="Google Shape;1712;p45"/>
            <p:cNvSpPr txBox="1"/>
            <p:nvPr/>
          </p:nvSpPr>
          <p:spPr>
            <a:xfrm>
              <a:off x="4516225" y="4796721"/>
              <a:ext cx="3238500" cy="28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F9900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Simple Prompt Created a higher quality assessment</a:t>
              </a:r>
              <a:endParaRPr b="1" sz="1800">
                <a:solidFill>
                  <a:srgbClr val="FF9900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0" lvl="0" marL="0" rtl="0" algn="ctr">
                <a:spcBef>
                  <a:spcPts val="1125"/>
                </a:spcBef>
                <a:spcAft>
                  <a:spcPts val="1050"/>
                </a:spcAft>
                <a:buNone/>
              </a:pPr>
              <a:r>
                <a:rPr b="1" i="1" lang="en" sz="1600" u="sng">
                  <a:solidFill>
                    <a:schemeClr val="lt1"/>
                  </a:solidFill>
                  <a:latin typeface="Didact Gothic"/>
                  <a:ea typeface="Didact Gothic"/>
                  <a:cs typeface="Didact Gothic"/>
                  <a:sym typeface="Didact Gothic"/>
                  <a:hlinkClick r:id="rId5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Revised DEMO 7 Question Quiz</a:t>
              </a:r>
              <a:endParaRPr b="1" sz="18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sp>
        <p:nvSpPr>
          <p:cNvPr id="1713" name="Google Shape;1713;p45">
            <a:hlinkClick r:id="rId6"/>
          </p:cNvPr>
          <p:cNvSpPr txBox="1"/>
          <p:nvPr/>
        </p:nvSpPr>
        <p:spPr>
          <a:xfrm>
            <a:off x="6664625" y="-63574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FF"/>
                </a:solidFill>
              </a:rPr>
              <a:t>https://bit.ly/Renew26Digital</a:t>
            </a:r>
            <a:endParaRPr b="1">
              <a:solidFill>
                <a:srgbClr val="0000FF"/>
              </a:solidFill>
            </a:endParaRPr>
          </a:p>
        </p:txBody>
      </p:sp>
      <p:pic>
        <p:nvPicPr>
          <p:cNvPr id="1714" name="Google Shape;1714;p45" title="Qq844Bs4NRDp3ss_Untitled 2026-08-04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15550" y="611025"/>
            <a:ext cx="1658700" cy="165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8" name="Shape 1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9" name="Google Shape;1719;p46"/>
          <p:cNvGrpSpPr/>
          <p:nvPr/>
        </p:nvGrpSpPr>
        <p:grpSpPr>
          <a:xfrm>
            <a:off x="-9718" y="0"/>
            <a:ext cx="9163500" cy="5169300"/>
            <a:chOff x="-9718" y="0"/>
            <a:chExt cx="9163500" cy="5169300"/>
          </a:xfrm>
        </p:grpSpPr>
        <p:sp>
          <p:nvSpPr>
            <p:cNvPr id="1720" name="Google Shape;1720;p46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CDC2B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721" name="Google Shape;1721;p46"/>
            <p:cNvGrpSpPr/>
            <p:nvPr/>
          </p:nvGrpSpPr>
          <p:grpSpPr>
            <a:xfrm>
              <a:off x="-9718" y="0"/>
              <a:ext cx="9163500" cy="5169300"/>
              <a:chOff x="-9718" y="0"/>
              <a:chExt cx="9163500" cy="5169300"/>
            </a:xfrm>
          </p:grpSpPr>
          <p:pic>
            <p:nvPicPr>
              <p:cNvPr id="1722" name="Google Shape;1722;p46"/>
              <p:cNvPicPr preferRelativeResize="0"/>
              <p:nvPr/>
            </p:nvPicPr>
            <p:blipFill rotWithShape="1">
              <a:blip r:embed="rId3">
                <a:alphaModFix/>
              </a:blip>
              <a:srcRect b="0" l="739" r="749" t="0"/>
              <a:stretch/>
            </p:blipFill>
            <p:spPr>
              <a:xfrm rot="5400000">
                <a:off x="1987382" y="-1997100"/>
                <a:ext cx="5169300" cy="91635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23" name="Google Shape;1723;p46"/>
              <p:cNvSpPr/>
              <p:nvPr/>
            </p:nvSpPr>
            <p:spPr>
              <a:xfrm rot="5400000">
                <a:off x="-347110" y="4589524"/>
                <a:ext cx="848700" cy="86100"/>
              </a:xfrm>
              <a:custGeom>
                <a:rect b="b" l="l" r="r" t="t"/>
                <a:pathLst>
                  <a:path extrusionOk="0" h="120000" w="120000">
                    <a:moveTo>
                      <a:pt x="85734" y="100354"/>
                    </a:moveTo>
                    <a:cubicBezTo>
                      <a:pt x="85975" y="100319"/>
                      <a:pt x="86205" y="101295"/>
                      <a:pt x="86371" y="103106"/>
                    </a:cubicBezTo>
                    <a:cubicBezTo>
                      <a:pt x="86540" y="104813"/>
                      <a:pt x="86636" y="107216"/>
                      <a:pt x="86629" y="109724"/>
                    </a:cubicBezTo>
                    <a:cubicBezTo>
                      <a:pt x="86632" y="112267"/>
                      <a:pt x="86537" y="114705"/>
                      <a:pt x="86371" y="116482"/>
                    </a:cubicBezTo>
                    <a:cubicBezTo>
                      <a:pt x="86205" y="118293"/>
                      <a:pt x="85975" y="119268"/>
                      <a:pt x="85734" y="119234"/>
                    </a:cubicBezTo>
                    <a:cubicBezTo>
                      <a:pt x="85498" y="119268"/>
                      <a:pt x="85268" y="118293"/>
                      <a:pt x="85102" y="116482"/>
                    </a:cubicBezTo>
                    <a:cubicBezTo>
                      <a:pt x="84932" y="114705"/>
                      <a:pt x="84840" y="112267"/>
                      <a:pt x="84840" y="109724"/>
                    </a:cubicBezTo>
                    <a:cubicBezTo>
                      <a:pt x="84837" y="107216"/>
                      <a:pt x="84932" y="104813"/>
                      <a:pt x="85102" y="103106"/>
                    </a:cubicBezTo>
                    <a:cubicBezTo>
                      <a:pt x="85268" y="101295"/>
                      <a:pt x="85498" y="100319"/>
                      <a:pt x="85734" y="100354"/>
                    </a:cubicBezTo>
                    <a:close/>
                    <a:moveTo>
                      <a:pt x="102136" y="42496"/>
                    </a:moveTo>
                    <a:cubicBezTo>
                      <a:pt x="101305" y="42392"/>
                      <a:pt x="100510" y="45980"/>
                      <a:pt x="99948" y="52354"/>
                    </a:cubicBezTo>
                    <a:cubicBezTo>
                      <a:pt x="99347" y="58624"/>
                      <a:pt x="99014" y="67158"/>
                      <a:pt x="99029" y="76041"/>
                    </a:cubicBezTo>
                    <a:cubicBezTo>
                      <a:pt x="99029" y="81927"/>
                      <a:pt x="99173" y="87710"/>
                      <a:pt x="99453" y="92830"/>
                    </a:cubicBezTo>
                    <a:cubicBezTo>
                      <a:pt x="99711" y="97881"/>
                      <a:pt x="100103" y="102096"/>
                      <a:pt x="100580" y="104917"/>
                    </a:cubicBezTo>
                    <a:cubicBezTo>
                      <a:pt x="101057" y="107669"/>
                      <a:pt x="101591" y="109132"/>
                      <a:pt x="102136" y="109062"/>
                    </a:cubicBezTo>
                    <a:cubicBezTo>
                      <a:pt x="102676" y="109097"/>
                      <a:pt x="103214" y="107669"/>
                      <a:pt x="103687" y="104917"/>
                    </a:cubicBezTo>
                    <a:cubicBezTo>
                      <a:pt x="104161" y="102026"/>
                      <a:pt x="104553" y="97846"/>
                      <a:pt x="104818" y="92830"/>
                    </a:cubicBezTo>
                    <a:cubicBezTo>
                      <a:pt x="105094" y="87710"/>
                      <a:pt x="105235" y="81893"/>
                      <a:pt x="105228" y="76041"/>
                    </a:cubicBezTo>
                    <a:cubicBezTo>
                      <a:pt x="105242" y="67158"/>
                      <a:pt x="104910" y="58624"/>
                      <a:pt x="104309" y="52354"/>
                    </a:cubicBezTo>
                    <a:cubicBezTo>
                      <a:pt x="103751" y="45980"/>
                      <a:pt x="102963" y="42392"/>
                      <a:pt x="102136" y="42496"/>
                    </a:cubicBezTo>
                    <a:close/>
                    <a:moveTo>
                      <a:pt x="16277" y="42357"/>
                    </a:moveTo>
                    <a:cubicBezTo>
                      <a:pt x="15726" y="42287"/>
                      <a:pt x="15185" y="43855"/>
                      <a:pt x="14712" y="46781"/>
                    </a:cubicBezTo>
                    <a:cubicBezTo>
                      <a:pt x="14231" y="49707"/>
                      <a:pt x="13835" y="53922"/>
                      <a:pt x="13566" y="59007"/>
                    </a:cubicBezTo>
                    <a:cubicBezTo>
                      <a:pt x="13287" y="64093"/>
                      <a:pt x="13135" y="69875"/>
                      <a:pt x="13131" y="75797"/>
                    </a:cubicBezTo>
                    <a:cubicBezTo>
                      <a:pt x="13135" y="81684"/>
                      <a:pt x="13287" y="87466"/>
                      <a:pt x="13566" y="92551"/>
                    </a:cubicBezTo>
                    <a:cubicBezTo>
                      <a:pt x="13838" y="97707"/>
                      <a:pt x="14238" y="101956"/>
                      <a:pt x="14722" y="104917"/>
                    </a:cubicBezTo>
                    <a:cubicBezTo>
                      <a:pt x="15192" y="107878"/>
                      <a:pt x="15730" y="109480"/>
                      <a:pt x="16277" y="109480"/>
                    </a:cubicBezTo>
                    <a:cubicBezTo>
                      <a:pt x="16829" y="109411"/>
                      <a:pt x="17373" y="107913"/>
                      <a:pt x="17854" y="105057"/>
                    </a:cubicBezTo>
                    <a:cubicBezTo>
                      <a:pt x="18338" y="102235"/>
                      <a:pt x="18738" y="98090"/>
                      <a:pt x="19010" y="93074"/>
                    </a:cubicBezTo>
                    <a:cubicBezTo>
                      <a:pt x="19285" y="87884"/>
                      <a:pt x="19427" y="81997"/>
                      <a:pt x="19420" y="76041"/>
                    </a:cubicBezTo>
                    <a:cubicBezTo>
                      <a:pt x="19437" y="67054"/>
                      <a:pt x="19112" y="58415"/>
                      <a:pt x="18511" y="51971"/>
                    </a:cubicBezTo>
                    <a:cubicBezTo>
                      <a:pt x="17939" y="45806"/>
                      <a:pt x="17150" y="42357"/>
                      <a:pt x="16327" y="42357"/>
                    </a:cubicBezTo>
                    <a:close/>
                    <a:moveTo>
                      <a:pt x="26401" y="42218"/>
                    </a:moveTo>
                    <a:cubicBezTo>
                      <a:pt x="25662" y="42078"/>
                      <a:pt x="24944" y="44900"/>
                      <a:pt x="24400" y="50160"/>
                    </a:cubicBezTo>
                    <a:cubicBezTo>
                      <a:pt x="23941" y="54827"/>
                      <a:pt x="23615" y="60784"/>
                      <a:pt x="23471" y="67332"/>
                    </a:cubicBezTo>
                    <a:lnTo>
                      <a:pt x="29384" y="67332"/>
                    </a:lnTo>
                    <a:cubicBezTo>
                      <a:pt x="29281" y="62386"/>
                      <a:pt x="29077" y="57718"/>
                      <a:pt x="28787" y="53678"/>
                    </a:cubicBezTo>
                    <a:cubicBezTo>
                      <a:pt x="28511" y="50090"/>
                      <a:pt x="28158" y="47234"/>
                      <a:pt x="27755" y="45353"/>
                    </a:cubicBezTo>
                    <a:cubicBezTo>
                      <a:pt x="27330" y="43263"/>
                      <a:pt x="26867" y="42218"/>
                      <a:pt x="26401" y="42218"/>
                    </a:cubicBezTo>
                    <a:close/>
                    <a:moveTo>
                      <a:pt x="78244" y="41974"/>
                    </a:moveTo>
                    <a:cubicBezTo>
                      <a:pt x="77693" y="41904"/>
                      <a:pt x="77152" y="43437"/>
                      <a:pt x="76679" y="46398"/>
                    </a:cubicBezTo>
                    <a:cubicBezTo>
                      <a:pt x="76198" y="49289"/>
                      <a:pt x="75802" y="53538"/>
                      <a:pt x="75537" y="58624"/>
                    </a:cubicBezTo>
                    <a:cubicBezTo>
                      <a:pt x="75254" y="63710"/>
                      <a:pt x="75106" y="69492"/>
                      <a:pt x="75102" y="75379"/>
                    </a:cubicBezTo>
                    <a:cubicBezTo>
                      <a:pt x="75106" y="81266"/>
                      <a:pt x="75254" y="87083"/>
                      <a:pt x="75537" y="92168"/>
                    </a:cubicBezTo>
                    <a:cubicBezTo>
                      <a:pt x="75809" y="97324"/>
                      <a:pt x="76208" y="101573"/>
                      <a:pt x="76693" y="104534"/>
                    </a:cubicBezTo>
                    <a:cubicBezTo>
                      <a:pt x="77159" y="107495"/>
                      <a:pt x="77697" y="109062"/>
                      <a:pt x="78244" y="109062"/>
                    </a:cubicBezTo>
                    <a:cubicBezTo>
                      <a:pt x="78796" y="109027"/>
                      <a:pt x="79340" y="107530"/>
                      <a:pt x="79821" y="104639"/>
                    </a:cubicBezTo>
                    <a:cubicBezTo>
                      <a:pt x="80302" y="101817"/>
                      <a:pt x="80701" y="97672"/>
                      <a:pt x="80977" y="92691"/>
                    </a:cubicBezTo>
                    <a:cubicBezTo>
                      <a:pt x="81256" y="87501"/>
                      <a:pt x="81397" y="81614"/>
                      <a:pt x="81387" y="75657"/>
                    </a:cubicBezTo>
                    <a:cubicBezTo>
                      <a:pt x="81408" y="66670"/>
                      <a:pt x="81079" y="58032"/>
                      <a:pt x="80482" y="51588"/>
                    </a:cubicBezTo>
                    <a:cubicBezTo>
                      <a:pt x="79888" y="45422"/>
                      <a:pt x="79079" y="42078"/>
                      <a:pt x="78244" y="42357"/>
                    </a:cubicBezTo>
                    <a:close/>
                    <a:moveTo>
                      <a:pt x="56043" y="41974"/>
                    </a:moveTo>
                    <a:cubicBezTo>
                      <a:pt x="55488" y="41904"/>
                      <a:pt x="54944" y="43437"/>
                      <a:pt x="54466" y="46398"/>
                    </a:cubicBezTo>
                    <a:cubicBezTo>
                      <a:pt x="53986" y="49289"/>
                      <a:pt x="53590" y="53538"/>
                      <a:pt x="53321" y="58624"/>
                    </a:cubicBezTo>
                    <a:cubicBezTo>
                      <a:pt x="53045" y="63710"/>
                      <a:pt x="52900" y="69527"/>
                      <a:pt x="52900" y="75379"/>
                    </a:cubicBezTo>
                    <a:cubicBezTo>
                      <a:pt x="52900" y="81266"/>
                      <a:pt x="53045" y="87048"/>
                      <a:pt x="53321" y="92168"/>
                    </a:cubicBezTo>
                    <a:cubicBezTo>
                      <a:pt x="53593" y="97289"/>
                      <a:pt x="53993" y="101573"/>
                      <a:pt x="54477" y="104534"/>
                    </a:cubicBezTo>
                    <a:cubicBezTo>
                      <a:pt x="54947" y="107495"/>
                      <a:pt x="55484" y="109062"/>
                      <a:pt x="56032" y="109062"/>
                    </a:cubicBezTo>
                    <a:cubicBezTo>
                      <a:pt x="56591" y="109027"/>
                      <a:pt x="57135" y="107495"/>
                      <a:pt x="57623" y="104639"/>
                    </a:cubicBezTo>
                    <a:cubicBezTo>
                      <a:pt x="58100" y="101852"/>
                      <a:pt x="58496" y="97707"/>
                      <a:pt x="58765" y="92691"/>
                    </a:cubicBezTo>
                    <a:cubicBezTo>
                      <a:pt x="59044" y="87501"/>
                      <a:pt x="59182" y="81614"/>
                      <a:pt x="59175" y="75657"/>
                    </a:cubicBezTo>
                    <a:cubicBezTo>
                      <a:pt x="59192" y="66670"/>
                      <a:pt x="58867" y="57997"/>
                      <a:pt x="58266" y="51588"/>
                    </a:cubicBezTo>
                    <a:cubicBezTo>
                      <a:pt x="57669" y="45318"/>
                      <a:pt x="56842" y="41939"/>
                      <a:pt x="55993" y="42357"/>
                    </a:cubicBezTo>
                    <a:close/>
                    <a:moveTo>
                      <a:pt x="9356" y="34171"/>
                    </a:moveTo>
                    <a:lnTo>
                      <a:pt x="10413" y="34171"/>
                    </a:lnTo>
                    <a:lnTo>
                      <a:pt x="10413" y="117144"/>
                    </a:lnTo>
                    <a:lnTo>
                      <a:pt x="9392" y="117144"/>
                    </a:lnTo>
                    <a:close/>
                    <a:moveTo>
                      <a:pt x="71288" y="33788"/>
                    </a:moveTo>
                    <a:lnTo>
                      <a:pt x="72306" y="33788"/>
                    </a:lnTo>
                    <a:lnTo>
                      <a:pt x="72306" y="116760"/>
                    </a:lnTo>
                    <a:lnTo>
                      <a:pt x="71288" y="116760"/>
                    </a:lnTo>
                    <a:close/>
                    <a:moveTo>
                      <a:pt x="26390" y="32325"/>
                    </a:moveTo>
                    <a:cubicBezTo>
                      <a:pt x="27649" y="31872"/>
                      <a:pt x="28854" y="37829"/>
                      <a:pt x="29617" y="48348"/>
                    </a:cubicBezTo>
                    <a:cubicBezTo>
                      <a:pt x="30215" y="56464"/>
                      <a:pt x="30526" y="66462"/>
                      <a:pt x="30501" y="76702"/>
                    </a:cubicBezTo>
                    <a:lnTo>
                      <a:pt x="23372" y="76702"/>
                    </a:lnTo>
                    <a:cubicBezTo>
                      <a:pt x="23357" y="85480"/>
                      <a:pt x="23675" y="93980"/>
                      <a:pt x="24252" y="100354"/>
                    </a:cubicBezTo>
                    <a:cubicBezTo>
                      <a:pt x="24796" y="106485"/>
                      <a:pt x="25563" y="109898"/>
                      <a:pt x="26365" y="109724"/>
                    </a:cubicBezTo>
                    <a:cubicBezTo>
                      <a:pt x="26761" y="109724"/>
                      <a:pt x="27157" y="108958"/>
                      <a:pt x="27532" y="107530"/>
                    </a:cubicBezTo>
                    <a:cubicBezTo>
                      <a:pt x="27885" y="106136"/>
                      <a:pt x="28218" y="104151"/>
                      <a:pt x="28515" y="101678"/>
                    </a:cubicBezTo>
                    <a:cubicBezTo>
                      <a:pt x="28857" y="98090"/>
                      <a:pt x="29151" y="94014"/>
                      <a:pt x="29384" y="89556"/>
                    </a:cubicBezTo>
                    <a:lnTo>
                      <a:pt x="30239" y="94363"/>
                    </a:lnTo>
                    <a:cubicBezTo>
                      <a:pt x="29996" y="99588"/>
                      <a:pt x="29663" y="104290"/>
                      <a:pt x="29257" y="108296"/>
                    </a:cubicBezTo>
                    <a:cubicBezTo>
                      <a:pt x="28896" y="111814"/>
                      <a:pt x="28476" y="114601"/>
                      <a:pt x="28016" y="116482"/>
                    </a:cubicBezTo>
                    <a:cubicBezTo>
                      <a:pt x="27514" y="118398"/>
                      <a:pt x="26984" y="119303"/>
                      <a:pt x="26450" y="119234"/>
                    </a:cubicBezTo>
                    <a:cubicBezTo>
                      <a:pt x="25302" y="120000"/>
                      <a:pt x="24185" y="115228"/>
                      <a:pt x="23421" y="106206"/>
                    </a:cubicBezTo>
                    <a:cubicBezTo>
                      <a:pt x="22711" y="97985"/>
                      <a:pt x="22318" y="87257"/>
                      <a:pt x="22325" y="76180"/>
                    </a:cubicBezTo>
                    <a:cubicBezTo>
                      <a:pt x="22318" y="65974"/>
                      <a:pt x="22643" y="56081"/>
                      <a:pt x="23244" y="48070"/>
                    </a:cubicBezTo>
                    <a:cubicBezTo>
                      <a:pt x="23979" y="37724"/>
                      <a:pt x="25157" y="31837"/>
                      <a:pt x="26390" y="31837"/>
                    </a:cubicBezTo>
                    <a:close/>
                    <a:moveTo>
                      <a:pt x="102136" y="32081"/>
                    </a:moveTo>
                    <a:cubicBezTo>
                      <a:pt x="103291" y="31768"/>
                      <a:pt x="104401" y="36819"/>
                      <a:pt x="105165" y="45875"/>
                    </a:cubicBezTo>
                    <a:cubicBezTo>
                      <a:pt x="105886" y="54026"/>
                      <a:pt x="106278" y="64790"/>
                      <a:pt x="106261" y="75901"/>
                    </a:cubicBezTo>
                    <a:cubicBezTo>
                      <a:pt x="106271" y="87222"/>
                      <a:pt x="105857" y="98090"/>
                      <a:pt x="105105" y="106206"/>
                    </a:cubicBezTo>
                    <a:cubicBezTo>
                      <a:pt x="104341" y="114879"/>
                      <a:pt x="103260" y="119617"/>
                      <a:pt x="102136" y="119234"/>
                    </a:cubicBezTo>
                    <a:cubicBezTo>
                      <a:pt x="101008" y="119652"/>
                      <a:pt x="99919" y="114879"/>
                      <a:pt x="99152" y="106206"/>
                    </a:cubicBezTo>
                    <a:cubicBezTo>
                      <a:pt x="98403" y="98090"/>
                      <a:pt x="97986" y="87222"/>
                      <a:pt x="97996" y="75901"/>
                    </a:cubicBezTo>
                    <a:cubicBezTo>
                      <a:pt x="97986" y="64859"/>
                      <a:pt x="98375" y="54165"/>
                      <a:pt x="99092" y="45980"/>
                    </a:cubicBezTo>
                    <a:cubicBezTo>
                      <a:pt x="99863" y="36888"/>
                      <a:pt x="100976" y="31803"/>
                      <a:pt x="102136" y="32081"/>
                    </a:cubicBezTo>
                    <a:close/>
                    <a:moveTo>
                      <a:pt x="92843" y="32081"/>
                    </a:moveTo>
                    <a:cubicBezTo>
                      <a:pt x="93355" y="32046"/>
                      <a:pt x="93868" y="32882"/>
                      <a:pt x="94359" y="34554"/>
                    </a:cubicBezTo>
                    <a:cubicBezTo>
                      <a:pt x="94805" y="36017"/>
                      <a:pt x="95225" y="38247"/>
                      <a:pt x="95600" y="41173"/>
                    </a:cubicBezTo>
                    <a:cubicBezTo>
                      <a:pt x="95939" y="43994"/>
                      <a:pt x="96222" y="47512"/>
                      <a:pt x="96434" y="51448"/>
                    </a:cubicBezTo>
                    <a:lnTo>
                      <a:pt x="95625" y="56673"/>
                    </a:lnTo>
                    <a:cubicBezTo>
                      <a:pt x="94964" y="47129"/>
                      <a:pt x="93893" y="41695"/>
                      <a:pt x="92769" y="42078"/>
                    </a:cubicBezTo>
                    <a:cubicBezTo>
                      <a:pt x="91871" y="41834"/>
                      <a:pt x="91001" y="45318"/>
                      <a:pt x="90358" y="51866"/>
                    </a:cubicBezTo>
                    <a:cubicBezTo>
                      <a:pt x="89736" y="57997"/>
                      <a:pt x="89389" y="66566"/>
                      <a:pt x="89400" y="75518"/>
                    </a:cubicBezTo>
                    <a:cubicBezTo>
                      <a:pt x="89400" y="81509"/>
                      <a:pt x="89552" y="87396"/>
                      <a:pt x="89849" y="92551"/>
                    </a:cubicBezTo>
                    <a:cubicBezTo>
                      <a:pt x="90135" y="98055"/>
                      <a:pt x="90566" y="102583"/>
                      <a:pt x="91090" y="105579"/>
                    </a:cubicBezTo>
                    <a:cubicBezTo>
                      <a:pt x="91616" y="108505"/>
                      <a:pt x="92207" y="110038"/>
                      <a:pt x="92804" y="110003"/>
                    </a:cubicBezTo>
                    <a:cubicBezTo>
                      <a:pt x="93924" y="110177"/>
                      <a:pt x="94985" y="104743"/>
                      <a:pt x="95663" y="95408"/>
                    </a:cubicBezTo>
                    <a:lnTo>
                      <a:pt x="96469" y="100877"/>
                    </a:lnTo>
                    <a:cubicBezTo>
                      <a:pt x="96088" y="106868"/>
                      <a:pt x="95561" y="111675"/>
                      <a:pt x="94942" y="114810"/>
                    </a:cubicBezTo>
                    <a:cubicBezTo>
                      <a:pt x="94260" y="118154"/>
                      <a:pt x="93511" y="119861"/>
                      <a:pt x="92754" y="119756"/>
                    </a:cubicBezTo>
                    <a:cubicBezTo>
                      <a:pt x="91595" y="119965"/>
                      <a:pt x="90475" y="115263"/>
                      <a:pt x="89651" y="106729"/>
                    </a:cubicBezTo>
                    <a:cubicBezTo>
                      <a:pt x="88838" y="98891"/>
                      <a:pt x="88385" y="87849"/>
                      <a:pt x="88407" y="76284"/>
                    </a:cubicBezTo>
                    <a:cubicBezTo>
                      <a:pt x="88407" y="68447"/>
                      <a:pt x="88608" y="60714"/>
                      <a:pt x="88990" y="53922"/>
                    </a:cubicBezTo>
                    <a:cubicBezTo>
                      <a:pt x="89368" y="47094"/>
                      <a:pt x="89916" y="41521"/>
                      <a:pt x="90581" y="37794"/>
                    </a:cubicBezTo>
                    <a:cubicBezTo>
                      <a:pt x="91277" y="33962"/>
                      <a:pt x="92055" y="31977"/>
                      <a:pt x="92843" y="32081"/>
                    </a:cubicBezTo>
                    <a:close/>
                    <a:moveTo>
                      <a:pt x="34227" y="31837"/>
                    </a:moveTo>
                    <a:cubicBezTo>
                      <a:pt x="35057" y="32569"/>
                      <a:pt x="35828" y="36679"/>
                      <a:pt x="36376" y="43263"/>
                    </a:cubicBezTo>
                    <a:lnTo>
                      <a:pt x="35732" y="50299"/>
                    </a:lnTo>
                    <a:cubicBezTo>
                      <a:pt x="35319" y="45492"/>
                      <a:pt x="34746" y="42531"/>
                      <a:pt x="34128" y="42078"/>
                    </a:cubicBezTo>
                    <a:cubicBezTo>
                      <a:pt x="33813" y="42044"/>
                      <a:pt x="33505" y="43263"/>
                      <a:pt x="33272" y="45492"/>
                    </a:cubicBezTo>
                    <a:cubicBezTo>
                      <a:pt x="33053" y="47477"/>
                      <a:pt x="32926" y="50369"/>
                      <a:pt x="32922" y="53399"/>
                    </a:cubicBezTo>
                    <a:cubicBezTo>
                      <a:pt x="32933" y="56255"/>
                      <a:pt x="33035" y="59007"/>
                      <a:pt x="33209" y="61202"/>
                    </a:cubicBezTo>
                    <a:cubicBezTo>
                      <a:pt x="33573" y="64859"/>
                      <a:pt x="33993" y="67820"/>
                      <a:pt x="34453" y="69945"/>
                    </a:cubicBezTo>
                    <a:cubicBezTo>
                      <a:pt x="35040" y="72732"/>
                      <a:pt x="35570" y="76772"/>
                      <a:pt x="36005" y="81753"/>
                    </a:cubicBezTo>
                    <a:cubicBezTo>
                      <a:pt x="36263" y="85550"/>
                      <a:pt x="36400" y="90113"/>
                      <a:pt x="36400" y="94781"/>
                    </a:cubicBezTo>
                    <a:cubicBezTo>
                      <a:pt x="36408" y="101260"/>
                      <a:pt x="36160" y="107530"/>
                      <a:pt x="35718" y="112058"/>
                    </a:cubicBezTo>
                    <a:cubicBezTo>
                      <a:pt x="35262" y="116726"/>
                      <a:pt x="34644" y="119268"/>
                      <a:pt x="34004" y="119094"/>
                    </a:cubicBezTo>
                    <a:cubicBezTo>
                      <a:pt x="33548" y="119094"/>
                      <a:pt x="33099" y="118014"/>
                      <a:pt x="32689" y="115959"/>
                    </a:cubicBezTo>
                    <a:cubicBezTo>
                      <a:pt x="32286" y="113974"/>
                      <a:pt x="31933" y="111048"/>
                      <a:pt x="31657" y="107390"/>
                    </a:cubicBezTo>
                    <a:lnTo>
                      <a:pt x="32304" y="99727"/>
                    </a:lnTo>
                    <a:cubicBezTo>
                      <a:pt x="32693" y="105231"/>
                      <a:pt x="33301" y="108610"/>
                      <a:pt x="33954" y="108958"/>
                    </a:cubicBezTo>
                    <a:cubicBezTo>
                      <a:pt x="34340" y="109062"/>
                      <a:pt x="34711" y="107634"/>
                      <a:pt x="34997" y="104917"/>
                    </a:cubicBezTo>
                    <a:cubicBezTo>
                      <a:pt x="35269" y="102479"/>
                      <a:pt x="35428" y="98926"/>
                      <a:pt x="35432" y="95164"/>
                    </a:cubicBezTo>
                    <a:cubicBezTo>
                      <a:pt x="35432" y="92168"/>
                      <a:pt x="35329" y="89277"/>
                      <a:pt x="35146" y="86978"/>
                    </a:cubicBezTo>
                    <a:cubicBezTo>
                      <a:pt x="34782" y="83356"/>
                      <a:pt x="34361" y="80360"/>
                      <a:pt x="33905" y="78131"/>
                    </a:cubicBezTo>
                    <a:cubicBezTo>
                      <a:pt x="33343" y="75518"/>
                      <a:pt x="32841" y="71687"/>
                      <a:pt x="32438" y="66810"/>
                    </a:cubicBezTo>
                    <a:cubicBezTo>
                      <a:pt x="32177" y="63048"/>
                      <a:pt x="32042" y="58450"/>
                      <a:pt x="32053" y="53817"/>
                    </a:cubicBezTo>
                    <a:cubicBezTo>
                      <a:pt x="32039" y="47861"/>
                      <a:pt x="32265" y="42148"/>
                      <a:pt x="32675" y="38073"/>
                    </a:cubicBezTo>
                    <a:cubicBezTo>
                      <a:pt x="33092" y="33893"/>
                      <a:pt x="33650" y="31628"/>
                      <a:pt x="34227" y="31837"/>
                    </a:cubicBezTo>
                    <a:close/>
                    <a:moveTo>
                      <a:pt x="2584" y="31837"/>
                    </a:moveTo>
                    <a:cubicBezTo>
                      <a:pt x="3411" y="32639"/>
                      <a:pt x="4175" y="36714"/>
                      <a:pt x="4722" y="43263"/>
                    </a:cubicBezTo>
                    <a:lnTo>
                      <a:pt x="4065" y="50299"/>
                    </a:lnTo>
                    <a:cubicBezTo>
                      <a:pt x="3655" y="45492"/>
                      <a:pt x="3086" y="42566"/>
                      <a:pt x="2474" y="42078"/>
                    </a:cubicBezTo>
                    <a:cubicBezTo>
                      <a:pt x="2156" y="42044"/>
                      <a:pt x="1849" y="43263"/>
                      <a:pt x="1615" y="45492"/>
                    </a:cubicBezTo>
                    <a:cubicBezTo>
                      <a:pt x="1396" y="47477"/>
                      <a:pt x="1269" y="50369"/>
                      <a:pt x="1269" y="53399"/>
                    </a:cubicBezTo>
                    <a:cubicBezTo>
                      <a:pt x="1280" y="56255"/>
                      <a:pt x="1379" y="59007"/>
                      <a:pt x="1555" y="61202"/>
                    </a:cubicBezTo>
                    <a:cubicBezTo>
                      <a:pt x="1916" y="64859"/>
                      <a:pt x="2336" y="67820"/>
                      <a:pt x="2796" y="69945"/>
                    </a:cubicBezTo>
                    <a:cubicBezTo>
                      <a:pt x="3383" y="72732"/>
                      <a:pt x="3906" y="76737"/>
                      <a:pt x="4337" y="81753"/>
                    </a:cubicBezTo>
                    <a:cubicBezTo>
                      <a:pt x="4606" y="85515"/>
                      <a:pt x="4747" y="90078"/>
                      <a:pt x="4747" y="94781"/>
                    </a:cubicBezTo>
                    <a:cubicBezTo>
                      <a:pt x="4754" y="101295"/>
                      <a:pt x="4503" y="107565"/>
                      <a:pt x="4051" y="112058"/>
                    </a:cubicBezTo>
                    <a:cubicBezTo>
                      <a:pt x="3598" y="116760"/>
                      <a:pt x="2987" y="119303"/>
                      <a:pt x="2351" y="119094"/>
                    </a:cubicBezTo>
                    <a:cubicBezTo>
                      <a:pt x="1895" y="119094"/>
                      <a:pt x="1442" y="118014"/>
                      <a:pt x="1032" y="115959"/>
                    </a:cubicBezTo>
                    <a:cubicBezTo>
                      <a:pt x="629" y="113974"/>
                      <a:pt x="279" y="111048"/>
                      <a:pt x="0" y="107390"/>
                    </a:cubicBezTo>
                    <a:lnTo>
                      <a:pt x="647" y="99727"/>
                    </a:lnTo>
                    <a:cubicBezTo>
                      <a:pt x="1039" y="105231"/>
                      <a:pt x="1644" y="108610"/>
                      <a:pt x="2301" y="108958"/>
                    </a:cubicBezTo>
                    <a:cubicBezTo>
                      <a:pt x="2683" y="109062"/>
                      <a:pt x="3058" y="107634"/>
                      <a:pt x="3344" y="104917"/>
                    </a:cubicBezTo>
                    <a:cubicBezTo>
                      <a:pt x="3616" y="102479"/>
                      <a:pt x="3775" y="98926"/>
                      <a:pt x="3779" y="95164"/>
                    </a:cubicBezTo>
                    <a:cubicBezTo>
                      <a:pt x="3775" y="92168"/>
                      <a:pt x="3676" y="89277"/>
                      <a:pt x="3492" y="86978"/>
                    </a:cubicBezTo>
                    <a:cubicBezTo>
                      <a:pt x="3125" y="83321"/>
                      <a:pt x="2708" y="80360"/>
                      <a:pt x="2248" y="78131"/>
                    </a:cubicBezTo>
                    <a:cubicBezTo>
                      <a:pt x="1693" y="75483"/>
                      <a:pt x="1195" y="71617"/>
                      <a:pt x="795" y="66810"/>
                    </a:cubicBezTo>
                    <a:cubicBezTo>
                      <a:pt x="534" y="63048"/>
                      <a:pt x="399" y="58450"/>
                      <a:pt x="410" y="53817"/>
                    </a:cubicBezTo>
                    <a:cubicBezTo>
                      <a:pt x="392" y="47861"/>
                      <a:pt x="619" y="42113"/>
                      <a:pt x="1032" y="38073"/>
                    </a:cubicBezTo>
                    <a:cubicBezTo>
                      <a:pt x="1446" y="33858"/>
                      <a:pt x="2008" y="31594"/>
                      <a:pt x="2584" y="31837"/>
                    </a:cubicBezTo>
                    <a:close/>
                    <a:moveTo>
                      <a:pt x="111874" y="31698"/>
                    </a:moveTo>
                    <a:cubicBezTo>
                      <a:pt x="112252" y="31663"/>
                      <a:pt x="112623" y="32464"/>
                      <a:pt x="112969" y="34032"/>
                    </a:cubicBezTo>
                    <a:cubicBezTo>
                      <a:pt x="113291" y="35390"/>
                      <a:pt x="113581" y="37515"/>
                      <a:pt x="113814" y="40267"/>
                    </a:cubicBezTo>
                    <a:cubicBezTo>
                      <a:pt x="114072" y="43611"/>
                      <a:pt x="114267" y="47443"/>
                      <a:pt x="114383" y="51588"/>
                    </a:cubicBezTo>
                    <a:cubicBezTo>
                      <a:pt x="114670" y="45631"/>
                      <a:pt x="115097" y="40511"/>
                      <a:pt x="115627" y="36749"/>
                    </a:cubicBezTo>
                    <a:cubicBezTo>
                      <a:pt x="116115" y="33440"/>
                      <a:pt x="116684" y="31663"/>
                      <a:pt x="117268" y="31698"/>
                    </a:cubicBezTo>
                    <a:cubicBezTo>
                      <a:pt x="117780" y="31559"/>
                      <a:pt x="118289" y="33057"/>
                      <a:pt x="118720" y="35983"/>
                    </a:cubicBezTo>
                    <a:cubicBezTo>
                      <a:pt x="119141" y="38909"/>
                      <a:pt x="119466" y="43158"/>
                      <a:pt x="119653" y="48070"/>
                    </a:cubicBezTo>
                    <a:cubicBezTo>
                      <a:pt x="119894" y="55594"/>
                      <a:pt x="120000" y="63570"/>
                      <a:pt x="119961" y="71478"/>
                    </a:cubicBezTo>
                    <a:lnTo>
                      <a:pt x="119961" y="116760"/>
                    </a:lnTo>
                    <a:lnTo>
                      <a:pt x="118918" y="116760"/>
                    </a:lnTo>
                    <a:lnTo>
                      <a:pt x="118918" y="71478"/>
                    </a:lnTo>
                    <a:cubicBezTo>
                      <a:pt x="118954" y="65312"/>
                      <a:pt x="118890" y="59112"/>
                      <a:pt x="118731" y="53155"/>
                    </a:cubicBezTo>
                    <a:cubicBezTo>
                      <a:pt x="118618" y="49811"/>
                      <a:pt x="118399" y="46955"/>
                      <a:pt x="118112" y="45074"/>
                    </a:cubicBezTo>
                    <a:cubicBezTo>
                      <a:pt x="117801" y="42984"/>
                      <a:pt x="117437" y="41939"/>
                      <a:pt x="117070" y="42078"/>
                    </a:cubicBezTo>
                    <a:cubicBezTo>
                      <a:pt x="116582" y="42009"/>
                      <a:pt x="116105" y="43611"/>
                      <a:pt x="115712" y="46642"/>
                    </a:cubicBezTo>
                    <a:cubicBezTo>
                      <a:pt x="115306" y="49637"/>
                      <a:pt x="114995" y="53852"/>
                      <a:pt x="114818" y="58729"/>
                    </a:cubicBezTo>
                    <a:cubicBezTo>
                      <a:pt x="114585" y="67193"/>
                      <a:pt x="114489" y="75971"/>
                      <a:pt x="114535" y="84749"/>
                    </a:cubicBezTo>
                    <a:lnTo>
                      <a:pt x="114535" y="117283"/>
                    </a:lnTo>
                    <a:lnTo>
                      <a:pt x="113528" y="117283"/>
                    </a:lnTo>
                    <a:lnTo>
                      <a:pt x="113528" y="74752"/>
                    </a:lnTo>
                    <a:cubicBezTo>
                      <a:pt x="113556" y="67924"/>
                      <a:pt x="113500" y="61097"/>
                      <a:pt x="113355" y="54444"/>
                    </a:cubicBezTo>
                    <a:cubicBezTo>
                      <a:pt x="113242" y="50926"/>
                      <a:pt x="113022" y="47861"/>
                      <a:pt x="112733" y="45736"/>
                    </a:cubicBezTo>
                    <a:cubicBezTo>
                      <a:pt x="112418" y="43611"/>
                      <a:pt x="112050" y="42496"/>
                      <a:pt x="111676" y="42601"/>
                    </a:cubicBezTo>
                    <a:cubicBezTo>
                      <a:pt x="111202" y="42601"/>
                      <a:pt x="110735" y="44134"/>
                      <a:pt x="110347" y="47025"/>
                    </a:cubicBezTo>
                    <a:cubicBezTo>
                      <a:pt x="109937" y="49986"/>
                      <a:pt x="109622" y="54165"/>
                      <a:pt x="109438" y="59007"/>
                    </a:cubicBezTo>
                    <a:cubicBezTo>
                      <a:pt x="109208" y="66462"/>
                      <a:pt x="109106" y="74299"/>
                      <a:pt x="109141" y="82171"/>
                    </a:cubicBezTo>
                    <a:lnTo>
                      <a:pt x="109141" y="117283"/>
                    </a:lnTo>
                    <a:lnTo>
                      <a:pt x="108123" y="117283"/>
                    </a:lnTo>
                    <a:lnTo>
                      <a:pt x="108134" y="33788"/>
                    </a:lnTo>
                    <a:lnTo>
                      <a:pt x="109155" y="33788"/>
                    </a:lnTo>
                    <a:lnTo>
                      <a:pt x="109155" y="48070"/>
                    </a:lnTo>
                    <a:cubicBezTo>
                      <a:pt x="109445" y="43541"/>
                      <a:pt x="109816" y="39605"/>
                      <a:pt x="110248" y="36505"/>
                    </a:cubicBezTo>
                    <a:cubicBezTo>
                      <a:pt x="110739" y="33370"/>
                      <a:pt x="111301" y="31698"/>
                      <a:pt x="111874" y="31698"/>
                    </a:cubicBezTo>
                    <a:close/>
                    <a:moveTo>
                      <a:pt x="41918" y="31698"/>
                    </a:moveTo>
                    <a:cubicBezTo>
                      <a:pt x="42293" y="31663"/>
                      <a:pt x="42668" y="32464"/>
                      <a:pt x="43010" y="34032"/>
                    </a:cubicBezTo>
                    <a:cubicBezTo>
                      <a:pt x="43332" y="35425"/>
                      <a:pt x="43622" y="37585"/>
                      <a:pt x="43855" y="40267"/>
                    </a:cubicBezTo>
                    <a:cubicBezTo>
                      <a:pt x="44113" y="43646"/>
                      <a:pt x="44304" y="47477"/>
                      <a:pt x="44428" y="51588"/>
                    </a:cubicBezTo>
                    <a:cubicBezTo>
                      <a:pt x="44714" y="45631"/>
                      <a:pt x="45142" y="40511"/>
                      <a:pt x="45668" y="36749"/>
                    </a:cubicBezTo>
                    <a:cubicBezTo>
                      <a:pt x="46160" y="33440"/>
                      <a:pt x="46729" y="31663"/>
                      <a:pt x="47309" y="31698"/>
                    </a:cubicBezTo>
                    <a:cubicBezTo>
                      <a:pt x="47825" y="31594"/>
                      <a:pt x="48330" y="33091"/>
                      <a:pt x="48765" y="35983"/>
                    </a:cubicBezTo>
                    <a:cubicBezTo>
                      <a:pt x="49178" y="38978"/>
                      <a:pt x="49504" y="43193"/>
                      <a:pt x="49694" y="48070"/>
                    </a:cubicBezTo>
                    <a:cubicBezTo>
                      <a:pt x="49928" y="55628"/>
                      <a:pt x="50027" y="63570"/>
                      <a:pt x="49995" y="71478"/>
                    </a:cubicBezTo>
                    <a:lnTo>
                      <a:pt x="49995" y="116760"/>
                    </a:lnTo>
                    <a:lnTo>
                      <a:pt x="48963" y="116760"/>
                    </a:lnTo>
                    <a:lnTo>
                      <a:pt x="48963" y="71478"/>
                    </a:lnTo>
                    <a:cubicBezTo>
                      <a:pt x="48995" y="65312"/>
                      <a:pt x="48931" y="59112"/>
                      <a:pt x="48775" y="53155"/>
                    </a:cubicBezTo>
                    <a:cubicBezTo>
                      <a:pt x="48659" y="49846"/>
                      <a:pt x="48440" y="46990"/>
                      <a:pt x="48153" y="45074"/>
                    </a:cubicBezTo>
                    <a:cubicBezTo>
                      <a:pt x="47842" y="43019"/>
                      <a:pt x="47482" y="41974"/>
                      <a:pt x="47111" y="42078"/>
                    </a:cubicBezTo>
                    <a:cubicBezTo>
                      <a:pt x="46623" y="42009"/>
                      <a:pt x="46149" y="43611"/>
                      <a:pt x="45757" y="46642"/>
                    </a:cubicBezTo>
                    <a:cubicBezTo>
                      <a:pt x="45350" y="49637"/>
                      <a:pt x="45039" y="53852"/>
                      <a:pt x="44863" y="58729"/>
                    </a:cubicBezTo>
                    <a:cubicBezTo>
                      <a:pt x="44622" y="67158"/>
                      <a:pt x="44523" y="75971"/>
                      <a:pt x="44576" y="84749"/>
                    </a:cubicBezTo>
                    <a:lnTo>
                      <a:pt x="44576" y="117283"/>
                    </a:lnTo>
                    <a:lnTo>
                      <a:pt x="43558" y="117283"/>
                    </a:lnTo>
                    <a:lnTo>
                      <a:pt x="43558" y="74752"/>
                    </a:lnTo>
                    <a:cubicBezTo>
                      <a:pt x="43594" y="67924"/>
                      <a:pt x="43530" y="61097"/>
                      <a:pt x="43371" y="54444"/>
                    </a:cubicBezTo>
                    <a:cubicBezTo>
                      <a:pt x="43261" y="50891"/>
                      <a:pt x="43042" y="47861"/>
                      <a:pt x="42749" y="45736"/>
                    </a:cubicBezTo>
                    <a:cubicBezTo>
                      <a:pt x="42438" y="43611"/>
                      <a:pt x="42067" y="42496"/>
                      <a:pt x="41695" y="42601"/>
                    </a:cubicBezTo>
                    <a:cubicBezTo>
                      <a:pt x="41222" y="42601"/>
                      <a:pt x="40762" y="44134"/>
                      <a:pt x="40377" y="47025"/>
                    </a:cubicBezTo>
                    <a:cubicBezTo>
                      <a:pt x="39967" y="49986"/>
                      <a:pt x="39652" y="54165"/>
                      <a:pt x="39472" y="59007"/>
                    </a:cubicBezTo>
                    <a:cubicBezTo>
                      <a:pt x="39239" y="66462"/>
                      <a:pt x="39136" y="74299"/>
                      <a:pt x="39172" y="82171"/>
                    </a:cubicBezTo>
                    <a:lnTo>
                      <a:pt x="39172" y="117283"/>
                    </a:lnTo>
                    <a:lnTo>
                      <a:pt x="38154" y="117283"/>
                    </a:lnTo>
                    <a:lnTo>
                      <a:pt x="38178" y="33788"/>
                    </a:lnTo>
                    <a:lnTo>
                      <a:pt x="39196" y="33788"/>
                    </a:lnTo>
                    <a:lnTo>
                      <a:pt x="39196" y="48070"/>
                    </a:lnTo>
                    <a:cubicBezTo>
                      <a:pt x="39490" y="43541"/>
                      <a:pt x="39861" y="39605"/>
                      <a:pt x="40292" y="36505"/>
                    </a:cubicBezTo>
                    <a:cubicBezTo>
                      <a:pt x="40780" y="33335"/>
                      <a:pt x="41342" y="31663"/>
                      <a:pt x="41918" y="31698"/>
                    </a:cubicBezTo>
                    <a:close/>
                    <a:moveTo>
                      <a:pt x="66343" y="31419"/>
                    </a:moveTo>
                    <a:cubicBezTo>
                      <a:pt x="66901" y="31315"/>
                      <a:pt x="67449" y="32952"/>
                      <a:pt x="67919" y="36122"/>
                    </a:cubicBezTo>
                    <a:cubicBezTo>
                      <a:pt x="68379" y="39257"/>
                      <a:pt x="68732" y="43785"/>
                      <a:pt x="68937" y="49115"/>
                    </a:cubicBezTo>
                    <a:cubicBezTo>
                      <a:pt x="69192" y="57161"/>
                      <a:pt x="69302" y="65625"/>
                      <a:pt x="69263" y="74090"/>
                    </a:cubicBezTo>
                    <a:lnTo>
                      <a:pt x="69263" y="116760"/>
                    </a:lnTo>
                    <a:lnTo>
                      <a:pt x="68245" y="116760"/>
                    </a:lnTo>
                    <a:lnTo>
                      <a:pt x="68245" y="77747"/>
                    </a:lnTo>
                    <a:cubicBezTo>
                      <a:pt x="68266" y="71338"/>
                      <a:pt x="68227" y="64929"/>
                      <a:pt x="68132" y="58624"/>
                    </a:cubicBezTo>
                    <a:cubicBezTo>
                      <a:pt x="68057" y="53573"/>
                      <a:pt x="67817" y="48975"/>
                      <a:pt x="67449" y="45597"/>
                    </a:cubicBezTo>
                    <a:cubicBezTo>
                      <a:pt x="67071" y="42705"/>
                      <a:pt x="66612" y="41242"/>
                      <a:pt x="66145" y="41451"/>
                    </a:cubicBezTo>
                    <a:cubicBezTo>
                      <a:pt x="65530" y="41382"/>
                      <a:pt x="64940" y="43715"/>
                      <a:pt x="64480" y="47965"/>
                    </a:cubicBezTo>
                    <a:cubicBezTo>
                      <a:pt x="64003" y="51936"/>
                      <a:pt x="63667" y="57475"/>
                      <a:pt x="63522" y="63675"/>
                    </a:cubicBezTo>
                    <a:cubicBezTo>
                      <a:pt x="63399" y="71164"/>
                      <a:pt x="63349" y="78723"/>
                      <a:pt x="63374" y="86316"/>
                    </a:cubicBezTo>
                    <a:lnTo>
                      <a:pt x="63374" y="116760"/>
                    </a:lnTo>
                    <a:lnTo>
                      <a:pt x="62356" y="116760"/>
                    </a:lnTo>
                    <a:lnTo>
                      <a:pt x="62356" y="33753"/>
                    </a:lnTo>
                    <a:lnTo>
                      <a:pt x="63374" y="33753"/>
                    </a:lnTo>
                    <a:lnTo>
                      <a:pt x="63374" y="48592"/>
                    </a:lnTo>
                    <a:cubicBezTo>
                      <a:pt x="63731" y="43332"/>
                      <a:pt x="64194" y="38874"/>
                      <a:pt x="64728" y="35599"/>
                    </a:cubicBezTo>
                    <a:cubicBezTo>
                      <a:pt x="65226" y="32848"/>
                      <a:pt x="65781" y="31419"/>
                      <a:pt x="66343" y="31419"/>
                    </a:cubicBezTo>
                    <a:close/>
                    <a:moveTo>
                      <a:pt x="78156" y="31176"/>
                    </a:moveTo>
                    <a:cubicBezTo>
                      <a:pt x="78771" y="31106"/>
                      <a:pt x="79375" y="32569"/>
                      <a:pt x="79923" y="35460"/>
                    </a:cubicBezTo>
                    <a:cubicBezTo>
                      <a:pt x="80471" y="38630"/>
                      <a:pt x="80941" y="43089"/>
                      <a:pt x="81302" y="48453"/>
                    </a:cubicBezTo>
                    <a:lnTo>
                      <a:pt x="81302" y="33788"/>
                    </a:lnTo>
                    <a:lnTo>
                      <a:pt x="82320" y="33788"/>
                    </a:lnTo>
                    <a:lnTo>
                      <a:pt x="82320" y="116760"/>
                    </a:lnTo>
                    <a:lnTo>
                      <a:pt x="81312" y="116760"/>
                    </a:lnTo>
                    <a:lnTo>
                      <a:pt x="81312" y="102444"/>
                    </a:lnTo>
                    <a:cubicBezTo>
                      <a:pt x="80927" y="107530"/>
                      <a:pt x="80439" y="111710"/>
                      <a:pt x="79885" y="114670"/>
                    </a:cubicBezTo>
                    <a:cubicBezTo>
                      <a:pt x="79340" y="117527"/>
                      <a:pt x="78739" y="118955"/>
                      <a:pt x="78131" y="118816"/>
                    </a:cubicBezTo>
                    <a:cubicBezTo>
                      <a:pt x="77046" y="118885"/>
                      <a:pt x="76003" y="114183"/>
                      <a:pt x="75265" y="105823"/>
                    </a:cubicBezTo>
                    <a:cubicBezTo>
                      <a:pt x="74459" y="97672"/>
                      <a:pt x="74010" y="86456"/>
                      <a:pt x="74020" y="74752"/>
                    </a:cubicBezTo>
                    <a:cubicBezTo>
                      <a:pt x="74010" y="63187"/>
                      <a:pt x="74459" y="52110"/>
                      <a:pt x="75265" y="44168"/>
                    </a:cubicBezTo>
                    <a:cubicBezTo>
                      <a:pt x="76007" y="35739"/>
                      <a:pt x="77060" y="31001"/>
                      <a:pt x="78156" y="31176"/>
                    </a:cubicBezTo>
                    <a:close/>
                    <a:moveTo>
                      <a:pt x="55944" y="31176"/>
                    </a:moveTo>
                    <a:cubicBezTo>
                      <a:pt x="56555" y="31106"/>
                      <a:pt x="57163" y="32569"/>
                      <a:pt x="57708" y="35460"/>
                    </a:cubicBezTo>
                    <a:cubicBezTo>
                      <a:pt x="58259" y="38630"/>
                      <a:pt x="58729" y="43054"/>
                      <a:pt x="59086" y="48453"/>
                    </a:cubicBezTo>
                    <a:lnTo>
                      <a:pt x="59086" y="33788"/>
                    </a:lnTo>
                    <a:lnTo>
                      <a:pt x="60108" y="33788"/>
                    </a:lnTo>
                    <a:lnTo>
                      <a:pt x="60108" y="116760"/>
                    </a:lnTo>
                    <a:lnTo>
                      <a:pt x="59100" y="116760"/>
                    </a:lnTo>
                    <a:lnTo>
                      <a:pt x="59100" y="102444"/>
                    </a:lnTo>
                    <a:cubicBezTo>
                      <a:pt x="58715" y="107565"/>
                      <a:pt x="58227" y="111745"/>
                      <a:pt x="57672" y="114670"/>
                    </a:cubicBezTo>
                    <a:cubicBezTo>
                      <a:pt x="57128" y="117527"/>
                      <a:pt x="56527" y="118955"/>
                      <a:pt x="55919" y="118816"/>
                    </a:cubicBezTo>
                    <a:cubicBezTo>
                      <a:pt x="54830" y="118885"/>
                      <a:pt x="53791" y="114183"/>
                      <a:pt x="53049" y="105823"/>
                    </a:cubicBezTo>
                    <a:cubicBezTo>
                      <a:pt x="52247" y="97672"/>
                      <a:pt x="51798" y="86456"/>
                      <a:pt x="51808" y="74752"/>
                    </a:cubicBezTo>
                    <a:cubicBezTo>
                      <a:pt x="51801" y="63187"/>
                      <a:pt x="52254" y="52145"/>
                      <a:pt x="53049" y="44168"/>
                    </a:cubicBezTo>
                    <a:cubicBezTo>
                      <a:pt x="53798" y="35774"/>
                      <a:pt x="54848" y="31036"/>
                      <a:pt x="55944" y="31176"/>
                    </a:cubicBezTo>
                    <a:close/>
                    <a:moveTo>
                      <a:pt x="6373" y="2160"/>
                    </a:moveTo>
                    <a:lnTo>
                      <a:pt x="7395" y="2160"/>
                    </a:lnTo>
                    <a:lnTo>
                      <a:pt x="7395" y="117144"/>
                    </a:lnTo>
                    <a:lnTo>
                      <a:pt x="6373" y="117144"/>
                    </a:lnTo>
                    <a:close/>
                    <a:moveTo>
                      <a:pt x="19331" y="1637"/>
                    </a:moveTo>
                    <a:lnTo>
                      <a:pt x="20349" y="2160"/>
                    </a:lnTo>
                    <a:lnTo>
                      <a:pt x="20349" y="117144"/>
                    </a:lnTo>
                    <a:lnTo>
                      <a:pt x="19345" y="117144"/>
                    </a:lnTo>
                    <a:lnTo>
                      <a:pt x="19345" y="102827"/>
                    </a:lnTo>
                    <a:cubicBezTo>
                      <a:pt x="18957" y="107948"/>
                      <a:pt x="18472" y="112093"/>
                      <a:pt x="17917" y="115054"/>
                    </a:cubicBezTo>
                    <a:cubicBezTo>
                      <a:pt x="17373" y="117910"/>
                      <a:pt x="16772" y="119338"/>
                      <a:pt x="16164" y="119234"/>
                    </a:cubicBezTo>
                    <a:cubicBezTo>
                      <a:pt x="15076" y="119268"/>
                      <a:pt x="14036" y="114566"/>
                      <a:pt x="13294" y="106206"/>
                    </a:cubicBezTo>
                    <a:cubicBezTo>
                      <a:pt x="12492" y="98055"/>
                      <a:pt x="12039" y="86839"/>
                      <a:pt x="12053" y="75135"/>
                    </a:cubicBezTo>
                    <a:cubicBezTo>
                      <a:pt x="12046" y="63605"/>
                      <a:pt x="12495" y="52528"/>
                      <a:pt x="13294" y="44552"/>
                    </a:cubicBezTo>
                    <a:cubicBezTo>
                      <a:pt x="14040" y="36122"/>
                      <a:pt x="15093" y="31419"/>
                      <a:pt x="16189" y="31559"/>
                    </a:cubicBezTo>
                    <a:cubicBezTo>
                      <a:pt x="16800" y="31489"/>
                      <a:pt x="17405" y="32952"/>
                      <a:pt x="17953" y="35843"/>
                    </a:cubicBezTo>
                    <a:cubicBezTo>
                      <a:pt x="18501" y="39013"/>
                      <a:pt x="18974" y="43472"/>
                      <a:pt x="19331" y="48871"/>
                    </a:cubicBezTo>
                    <a:close/>
                    <a:moveTo>
                      <a:pt x="71797" y="70"/>
                    </a:moveTo>
                    <a:cubicBezTo>
                      <a:pt x="72023" y="0"/>
                      <a:pt x="72239" y="940"/>
                      <a:pt x="72394" y="2682"/>
                    </a:cubicBezTo>
                    <a:cubicBezTo>
                      <a:pt x="72554" y="4319"/>
                      <a:pt x="72645" y="6583"/>
                      <a:pt x="72642" y="8917"/>
                    </a:cubicBezTo>
                    <a:cubicBezTo>
                      <a:pt x="72642" y="11216"/>
                      <a:pt x="72554" y="13446"/>
                      <a:pt x="72394" y="15048"/>
                    </a:cubicBezTo>
                    <a:cubicBezTo>
                      <a:pt x="72235" y="16720"/>
                      <a:pt x="72023" y="17660"/>
                      <a:pt x="71797" y="17660"/>
                    </a:cubicBezTo>
                    <a:cubicBezTo>
                      <a:pt x="71578" y="17660"/>
                      <a:pt x="71366" y="16720"/>
                      <a:pt x="71214" y="15048"/>
                    </a:cubicBezTo>
                    <a:cubicBezTo>
                      <a:pt x="71055" y="13446"/>
                      <a:pt x="70963" y="11216"/>
                      <a:pt x="70963" y="8917"/>
                    </a:cubicBezTo>
                    <a:cubicBezTo>
                      <a:pt x="70963" y="6583"/>
                      <a:pt x="71051" y="4319"/>
                      <a:pt x="71214" y="2682"/>
                    </a:cubicBezTo>
                    <a:cubicBezTo>
                      <a:pt x="71362" y="975"/>
                      <a:pt x="71574" y="35"/>
                      <a:pt x="71797" y="70"/>
                    </a:cubicBezTo>
                    <a:close/>
                    <a:moveTo>
                      <a:pt x="9865" y="70"/>
                    </a:moveTo>
                    <a:cubicBezTo>
                      <a:pt x="10092" y="0"/>
                      <a:pt x="10307" y="940"/>
                      <a:pt x="10463" y="2682"/>
                    </a:cubicBezTo>
                    <a:cubicBezTo>
                      <a:pt x="10622" y="4319"/>
                      <a:pt x="10714" y="6583"/>
                      <a:pt x="10710" y="8917"/>
                    </a:cubicBezTo>
                    <a:cubicBezTo>
                      <a:pt x="10710" y="11216"/>
                      <a:pt x="10622" y="13446"/>
                      <a:pt x="10463" y="15048"/>
                    </a:cubicBezTo>
                    <a:cubicBezTo>
                      <a:pt x="10304" y="16720"/>
                      <a:pt x="10092" y="17660"/>
                      <a:pt x="9865" y="17660"/>
                    </a:cubicBezTo>
                    <a:cubicBezTo>
                      <a:pt x="9646" y="17660"/>
                      <a:pt x="9434" y="16720"/>
                      <a:pt x="9282" y="15048"/>
                    </a:cubicBezTo>
                    <a:cubicBezTo>
                      <a:pt x="9123" y="13446"/>
                      <a:pt x="9031" y="11216"/>
                      <a:pt x="9031" y="8917"/>
                    </a:cubicBezTo>
                    <a:cubicBezTo>
                      <a:pt x="9031" y="6583"/>
                      <a:pt x="9120" y="4319"/>
                      <a:pt x="9282" y="2682"/>
                    </a:cubicBezTo>
                    <a:cubicBezTo>
                      <a:pt x="9431" y="975"/>
                      <a:pt x="9643" y="35"/>
                      <a:pt x="9865" y="70"/>
                    </a:cubicBezTo>
                    <a:close/>
                  </a:path>
                </a:pathLst>
              </a:custGeom>
              <a:solidFill>
                <a:srgbClr val="021324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724" name="Google Shape;1724;p46"/>
          <p:cNvGrpSpPr/>
          <p:nvPr/>
        </p:nvGrpSpPr>
        <p:grpSpPr>
          <a:xfrm>
            <a:off x="1644683" y="230471"/>
            <a:ext cx="5566777" cy="3138428"/>
            <a:chOff x="952050" y="189975"/>
            <a:chExt cx="8247078" cy="4650901"/>
          </a:xfrm>
        </p:grpSpPr>
        <p:sp>
          <p:nvSpPr>
            <p:cNvPr id="1725" name="Google Shape;1725;p46"/>
            <p:cNvSpPr/>
            <p:nvPr/>
          </p:nvSpPr>
          <p:spPr>
            <a:xfrm>
              <a:off x="7673627" y="189975"/>
              <a:ext cx="1525500" cy="7506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557" y="66433"/>
                    <a:pt x="27162" y="120000"/>
                    <a:pt x="59981" y="120000"/>
                  </a:cubicBezTo>
                  <a:cubicBezTo>
                    <a:pt x="92803" y="120000"/>
                    <a:pt x="119446" y="66433"/>
                    <a:pt x="120000" y="0"/>
                  </a:cubicBezTo>
                  <a:lnTo>
                    <a:pt x="89510" y="0"/>
                  </a:lnTo>
                  <a:cubicBezTo>
                    <a:pt x="88956" y="32251"/>
                    <a:pt x="75984" y="58119"/>
                    <a:pt x="59981" y="58119"/>
                  </a:cubicBezTo>
                  <a:cubicBezTo>
                    <a:pt x="43975" y="58119"/>
                    <a:pt x="31020" y="32251"/>
                    <a:pt x="3046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E1E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726" name="Google Shape;1726;p46"/>
            <p:cNvPicPr preferRelativeResize="0"/>
            <p:nvPr/>
          </p:nvPicPr>
          <p:blipFill rotWithShape="1">
            <a:blip r:embed="rId3">
              <a:alphaModFix/>
            </a:blip>
            <a:srcRect b="-24600" l="3762" r="-2245" t="24600"/>
            <a:stretch/>
          </p:blipFill>
          <p:spPr>
            <a:xfrm rot="5400000">
              <a:off x="2750100" y="-1608074"/>
              <a:ext cx="4650900" cy="8247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27" name="Google Shape;1727;p46"/>
          <p:cNvGrpSpPr/>
          <p:nvPr/>
        </p:nvGrpSpPr>
        <p:grpSpPr>
          <a:xfrm>
            <a:off x="4229298" y="3539615"/>
            <a:ext cx="5567012" cy="3138438"/>
            <a:chOff x="4781109" y="4501022"/>
            <a:chExt cx="8247425" cy="4650917"/>
          </a:xfrm>
        </p:grpSpPr>
        <p:sp>
          <p:nvSpPr>
            <p:cNvPr id="1728" name="Google Shape;1728;p46"/>
            <p:cNvSpPr/>
            <p:nvPr/>
          </p:nvSpPr>
          <p:spPr>
            <a:xfrm>
              <a:off x="10438634" y="4501022"/>
              <a:ext cx="2589900" cy="23571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cubicBezTo>
                    <a:pt x="26867" y="0"/>
                    <a:pt x="0" y="29518"/>
                    <a:pt x="0" y="65925"/>
                  </a:cubicBezTo>
                  <a:lnTo>
                    <a:pt x="0" y="120000"/>
                  </a:lnTo>
                  <a:lnTo>
                    <a:pt x="30464" y="120000"/>
                  </a:lnTo>
                  <a:lnTo>
                    <a:pt x="30464" y="67085"/>
                  </a:lnTo>
                  <a:cubicBezTo>
                    <a:pt x="30464" y="48642"/>
                    <a:pt x="44065" y="33688"/>
                    <a:pt x="60848" y="33688"/>
                  </a:cubicBezTo>
                  <a:cubicBezTo>
                    <a:pt x="77635" y="33688"/>
                    <a:pt x="91243" y="48642"/>
                    <a:pt x="91243" y="67085"/>
                  </a:cubicBezTo>
                  <a:lnTo>
                    <a:pt x="91243" y="120000"/>
                  </a:lnTo>
                  <a:lnTo>
                    <a:pt x="120000" y="120000"/>
                  </a:lnTo>
                  <a:lnTo>
                    <a:pt x="120000" y="65925"/>
                  </a:lnTo>
                  <a:cubicBezTo>
                    <a:pt x="120000" y="29518"/>
                    <a:pt x="93134" y="0"/>
                    <a:pt x="60000" y="0"/>
                  </a:cubicBezTo>
                  <a:close/>
                </a:path>
              </a:pathLst>
            </a:cu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729" name="Google Shape;1729;p46"/>
            <p:cNvPicPr preferRelativeResize="0"/>
            <p:nvPr/>
          </p:nvPicPr>
          <p:blipFill rotWithShape="1">
            <a:blip r:embed="rId3">
              <a:alphaModFix/>
            </a:blip>
            <a:srcRect b="-40910" l="52019" r="-50502" t="40910"/>
            <a:stretch/>
          </p:blipFill>
          <p:spPr>
            <a:xfrm rot="5400000">
              <a:off x="6579309" y="2702839"/>
              <a:ext cx="4650900" cy="82473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30" name="Google Shape;1730;p46"/>
          <p:cNvGrpSpPr/>
          <p:nvPr/>
        </p:nvGrpSpPr>
        <p:grpSpPr>
          <a:xfrm>
            <a:off x="6784894" y="2575744"/>
            <a:ext cx="1842369" cy="1818235"/>
            <a:chOff x="3161222" y="1970079"/>
            <a:chExt cx="1395628" cy="1377868"/>
          </a:xfrm>
        </p:grpSpPr>
        <p:sp>
          <p:nvSpPr>
            <p:cNvPr id="1731" name="Google Shape;1731;p46"/>
            <p:cNvSpPr/>
            <p:nvPr/>
          </p:nvSpPr>
          <p:spPr>
            <a:xfrm>
              <a:off x="449370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77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2" name="Google Shape;1732;p46"/>
            <p:cNvSpPr/>
            <p:nvPr/>
          </p:nvSpPr>
          <p:spPr>
            <a:xfrm>
              <a:off x="4271624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3" name="Google Shape;1733;p46"/>
            <p:cNvSpPr/>
            <p:nvPr/>
          </p:nvSpPr>
          <p:spPr>
            <a:xfrm>
              <a:off x="404955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4" name="Google Shape;1734;p46"/>
            <p:cNvSpPr/>
            <p:nvPr/>
          </p:nvSpPr>
          <p:spPr>
            <a:xfrm>
              <a:off x="3827451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5" name="Google Shape;1735;p46"/>
            <p:cNvSpPr/>
            <p:nvPr/>
          </p:nvSpPr>
          <p:spPr>
            <a:xfrm>
              <a:off x="3605376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6" name="Google Shape;1736;p46"/>
            <p:cNvSpPr/>
            <p:nvPr/>
          </p:nvSpPr>
          <p:spPr>
            <a:xfrm>
              <a:off x="338330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7" name="Google Shape;1737;p46"/>
            <p:cNvSpPr/>
            <p:nvPr/>
          </p:nvSpPr>
          <p:spPr>
            <a:xfrm>
              <a:off x="316122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8" name="Google Shape;1738;p46"/>
            <p:cNvSpPr/>
            <p:nvPr/>
          </p:nvSpPr>
          <p:spPr>
            <a:xfrm>
              <a:off x="3162102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21"/>
                    <a:pt x="0" y="60000"/>
                  </a:cubicBezTo>
                  <a:cubicBezTo>
                    <a:pt x="0" y="26879"/>
                    <a:pt x="26866" y="0"/>
                    <a:pt x="60028" y="0"/>
                  </a:cubicBezTo>
                  <a:cubicBezTo>
                    <a:pt x="93133" y="0"/>
                    <a:pt x="120000" y="26879"/>
                    <a:pt x="120000" y="60000"/>
                  </a:cubicBezTo>
                  <a:cubicBezTo>
                    <a:pt x="120000" y="93121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9" name="Google Shape;1739;p46"/>
            <p:cNvSpPr/>
            <p:nvPr/>
          </p:nvSpPr>
          <p:spPr>
            <a:xfrm>
              <a:off x="3162102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0" name="Google Shape;1740;p46"/>
            <p:cNvSpPr/>
            <p:nvPr/>
          </p:nvSpPr>
          <p:spPr>
            <a:xfrm>
              <a:off x="3162102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1" name="Google Shape;1741;p46"/>
            <p:cNvSpPr/>
            <p:nvPr/>
          </p:nvSpPr>
          <p:spPr>
            <a:xfrm>
              <a:off x="3162102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60028" y="0"/>
                  </a:cubicBezTo>
                  <a:cubicBezTo>
                    <a:pt x="93133" y="0"/>
                    <a:pt x="120000" y="26867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742" name="Google Shape;1742;p4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161805" y="2403767"/>
              <a:ext cx="54000" cy="57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43" name="Google Shape;1743;p46"/>
            <p:cNvSpPr/>
            <p:nvPr/>
          </p:nvSpPr>
          <p:spPr>
            <a:xfrm>
              <a:off x="3162102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7"/>
                    <a:pt x="26866" y="0"/>
                    <a:pt x="60028" y="0"/>
                  </a:cubicBezTo>
                  <a:cubicBezTo>
                    <a:pt x="93133" y="0"/>
                    <a:pt x="120000" y="26867"/>
                    <a:pt x="120000" y="60028"/>
                  </a:cubicBezTo>
                  <a:cubicBezTo>
                    <a:pt x="120000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4" name="Google Shape;1744;p46"/>
            <p:cNvSpPr/>
            <p:nvPr/>
          </p:nvSpPr>
          <p:spPr>
            <a:xfrm>
              <a:off x="338567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21"/>
                    <a:pt x="0" y="60000"/>
                  </a:cubicBezTo>
                  <a:cubicBezTo>
                    <a:pt x="0" y="26879"/>
                    <a:pt x="26879" y="0"/>
                    <a:pt x="60000" y="0"/>
                  </a:cubicBezTo>
                  <a:cubicBezTo>
                    <a:pt x="93177" y="0"/>
                    <a:pt x="120000" y="26879"/>
                    <a:pt x="120000" y="60000"/>
                  </a:cubicBezTo>
                  <a:cubicBezTo>
                    <a:pt x="120000" y="93121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5" name="Google Shape;1745;p46"/>
            <p:cNvSpPr/>
            <p:nvPr/>
          </p:nvSpPr>
          <p:spPr>
            <a:xfrm>
              <a:off x="338567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6" name="Google Shape;1746;p46"/>
            <p:cNvSpPr/>
            <p:nvPr/>
          </p:nvSpPr>
          <p:spPr>
            <a:xfrm>
              <a:off x="338567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3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3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7" name="Google Shape;1747;p46"/>
            <p:cNvSpPr/>
            <p:nvPr/>
          </p:nvSpPr>
          <p:spPr>
            <a:xfrm>
              <a:off x="338567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8" name="Google Shape;1748;p46"/>
            <p:cNvSpPr/>
            <p:nvPr/>
          </p:nvSpPr>
          <p:spPr>
            <a:xfrm>
              <a:off x="338567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9" name="Google Shape;1749;p46"/>
            <p:cNvSpPr/>
            <p:nvPr/>
          </p:nvSpPr>
          <p:spPr>
            <a:xfrm>
              <a:off x="338567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3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ubicBezTo>
                    <a:pt x="120000" y="93133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0" name="Google Shape;1750;p46"/>
            <p:cNvSpPr/>
            <p:nvPr/>
          </p:nvSpPr>
          <p:spPr>
            <a:xfrm>
              <a:off x="36092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21"/>
                    <a:pt x="0" y="60000"/>
                  </a:cubicBezTo>
                  <a:cubicBezTo>
                    <a:pt x="0" y="26879"/>
                    <a:pt x="26867" y="0"/>
                    <a:pt x="59972" y="0"/>
                  </a:cubicBezTo>
                  <a:cubicBezTo>
                    <a:pt x="93134" y="0"/>
                    <a:pt x="120000" y="26879"/>
                    <a:pt x="120000" y="60000"/>
                  </a:cubicBezTo>
                  <a:cubicBezTo>
                    <a:pt x="120000" y="93121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751" name="Google Shape;1751;p4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09156" y="3071193"/>
              <a:ext cx="54000" cy="5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2" name="Google Shape;1752;p46"/>
            <p:cNvSpPr/>
            <p:nvPr/>
          </p:nvSpPr>
          <p:spPr>
            <a:xfrm>
              <a:off x="36092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3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3" name="Google Shape;1753;p46"/>
            <p:cNvSpPr/>
            <p:nvPr/>
          </p:nvSpPr>
          <p:spPr>
            <a:xfrm>
              <a:off x="36092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4" name="Google Shape;1754;p46"/>
            <p:cNvSpPr/>
            <p:nvPr/>
          </p:nvSpPr>
          <p:spPr>
            <a:xfrm>
              <a:off x="36092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19989" y="93134"/>
                    <a:pt x="93122" y="120000"/>
                    <a:pt x="60017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5" name="Google Shape;1755;p46"/>
            <p:cNvSpPr/>
            <p:nvPr/>
          </p:nvSpPr>
          <p:spPr>
            <a:xfrm>
              <a:off x="36092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20000" y="93133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6" name="Google Shape;1756;p46"/>
            <p:cNvSpPr/>
            <p:nvPr/>
          </p:nvSpPr>
          <p:spPr>
            <a:xfrm>
              <a:off x="3832804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7" name="Google Shape;1757;p46"/>
            <p:cNvSpPr/>
            <p:nvPr/>
          </p:nvSpPr>
          <p:spPr>
            <a:xfrm>
              <a:off x="3832804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8" name="Google Shape;1758;p46"/>
            <p:cNvSpPr/>
            <p:nvPr/>
          </p:nvSpPr>
          <p:spPr>
            <a:xfrm>
              <a:off x="3832804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9" name="Google Shape;1759;p46"/>
            <p:cNvSpPr/>
            <p:nvPr/>
          </p:nvSpPr>
          <p:spPr>
            <a:xfrm>
              <a:off x="3832804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760" name="Google Shape;1760;p4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829221" y="2403767"/>
              <a:ext cx="57600" cy="57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1" name="Google Shape;1761;p46"/>
            <p:cNvSpPr/>
            <p:nvPr/>
          </p:nvSpPr>
          <p:spPr>
            <a:xfrm>
              <a:off x="3832804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2" name="Google Shape;1762;p46"/>
            <p:cNvSpPr/>
            <p:nvPr/>
          </p:nvSpPr>
          <p:spPr>
            <a:xfrm>
              <a:off x="4056353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3" name="Google Shape;1763;p46"/>
            <p:cNvSpPr/>
            <p:nvPr/>
          </p:nvSpPr>
          <p:spPr>
            <a:xfrm>
              <a:off x="4056353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4" name="Google Shape;1764;p46"/>
            <p:cNvSpPr/>
            <p:nvPr/>
          </p:nvSpPr>
          <p:spPr>
            <a:xfrm>
              <a:off x="4056353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5" name="Google Shape;1765;p46"/>
            <p:cNvSpPr/>
            <p:nvPr/>
          </p:nvSpPr>
          <p:spPr>
            <a:xfrm>
              <a:off x="4056353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6" name="Google Shape;1766;p46"/>
            <p:cNvSpPr/>
            <p:nvPr/>
          </p:nvSpPr>
          <p:spPr>
            <a:xfrm>
              <a:off x="4056353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89" y="120000"/>
                  </a:moveTo>
                  <a:cubicBezTo>
                    <a:pt x="26818" y="120000"/>
                    <a:pt x="0" y="93134"/>
                    <a:pt x="0" y="60028"/>
                  </a:cubicBezTo>
                  <a:cubicBezTo>
                    <a:pt x="0" y="26866"/>
                    <a:pt x="26818" y="0"/>
                    <a:pt x="59989" y="0"/>
                  </a:cubicBezTo>
                  <a:cubicBezTo>
                    <a:pt x="93103" y="0"/>
                    <a:pt x="119977" y="26866"/>
                    <a:pt x="119977" y="60028"/>
                  </a:cubicBezTo>
                  <a:cubicBezTo>
                    <a:pt x="120000" y="93134"/>
                    <a:pt x="93126" y="120000"/>
                    <a:pt x="60011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7" name="Google Shape;1767;p46"/>
            <p:cNvSpPr/>
            <p:nvPr/>
          </p:nvSpPr>
          <p:spPr>
            <a:xfrm>
              <a:off x="4056353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8" name="Google Shape;1768;p46"/>
            <p:cNvSpPr/>
            <p:nvPr/>
          </p:nvSpPr>
          <p:spPr>
            <a:xfrm>
              <a:off x="42799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9" name="Google Shape;1769;p46"/>
            <p:cNvSpPr/>
            <p:nvPr/>
          </p:nvSpPr>
          <p:spPr>
            <a:xfrm>
              <a:off x="427992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0" name="Google Shape;1770;p46"/>
            <p:cNvSpPr/>
            <p:nvPr/>
          </p:nvSpPr>
          <p:spPr>
            <a:xfrm>
              <a:off x="42799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1" name="Google Shape;1771;p46"/>
            <p:cNvSpPr/>
            <p:nvPr/>
          </p:nvSpPr>
          <p:spPr>
            <a:xfrm>
              <a:off x="42799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2" name="Google Shape;1772;p46"/>
            <p:cNvSpPr/>
            <p:nvPr/>
          </p:nvSpPr>
          <p:spPr>
            <a:xfrm>
              <a:off x="42799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86" y="120000"/>
                  </a:moveTo>
                  <a:cubicBezTo>
                    <a:pt x="26816" y="120000"/>
                    <a:pt x="0" y="93134"/>
                    <a:pt x="0" y="60028"/>
                  </a:cubicBezTo>
                  <a:cubicBezTo>
                    <a:pt x="0" y="26866"/>
                    <a:pt x="26816" y="0"/>
                    <a:pt x="59986" y="0"/>
                  </a:cubicBezTo>
                  <a:cubicBezTo>
                    <a:pt x="93098" y="0"/>
                    <a:pt x="119971" y="26866"/>
                    <a:pt x="119971" y="60028"/>
                  </a:cubicBezTo>
                  <a:cubicBezTo>
                    <a:pt x="120000" y="93134"/>
                    <a:pt x="93127" y="120000"/>
                    <a:pt x="6001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3" name="Google Shape;1773;p46"/>
            <p:cNvSpPr/>
            <p:nvPr/>
          </p:nvSpPr>
          <p:spPr>
            <a:xfrm>
              <a:off x="42799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4" name="Google Shape;1774;p46"/>
            <p:cNvSpPr/>
            <p:nvPr/>
          </p:nvSpPr>
          <p:spPr>
            <a:xfrm>
              <a:off x="4503450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21"/>
                    <a:pt x="0" y="60000"/>
                  </a:cubicBezTo>
                  <a:cubicBezTo>
                    <a:pt x="0" y="26879"/>
                    <a:pt x="26854" y="0"/>
                    <a:pt x="59944" y="0"/>
                  </a:cubicBezTo>
                  <a:cubicBezTo>
                    <a:pt x="93090" y="0"/>
                    <a:pt x="120000" y="26879"/>
                    <a:pt x="120000" y="60000"/>
                  </a:cubicBezTo>
                  <a:cubicBezTo>
                    <a:pt x="120000" y="93121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5" name="Google Shape;1775;p46"/>
            <p:cNvSpPr/>
            <p:nvPr/>
          </p:nvSpPr>
          <p:spPr>
            <a:xfrm>
              <a:off x="4503450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6" name="Google Shape;1776;p46"/>
            <p:cNvSpPr/>
            <p:nvPr/>
          </p:nvSpPr>
          <p:spPr>
            <a:xfrm>
              <a:off x="4503450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3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3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7" name="Google Shape;1777;p46"/>
            <p:cNvSpPr/>
            <p:nvPr/>
          </p:nvSpPr>
          <p:spPr>
            <a:xfrm>
              <a:off x="4503450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8" name="Google Shape;1778;p46"/>
            <p:cNvSpPr/>
            <p:nvPr/>
          </p:nvSpPr>
          <p:spPr>
            <a:xfrm>
              <a:off x="4503450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19946" y="93134"/>
                    <a:pt x="93092" y="120000"/>
                    <a:pt x="6000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9" name="Google Shape;1779;p46"/>
            <p:cNvSpPr/>
            <p:nvPr/>
          </p:nvSpPr>
          <p:spPr>
            <a:xfrm>
              <a:off x="4503450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3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19946" y="93133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80" name="Google Shape;1780;p46"/>
          <p:cNvSpPr txBox="1"/>
          <p:nvPr/>
        </p:nvSpPr>
        <p:spPr>
          <a:xfrm>
            <a:off x="457200" y="457200"/>
            <a:ext cx="8229600" cy="10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Item Bank </a:t>
            </a:r>
            <a:r>
              <a:rPr b="0" lang="en" sz="30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Assessment: The Power of Technology-Enhanced Items </a:t>
            </a:r>
            <a:endParaRPr b="0" sz="3000">
              <a:solidFill>
                <a:srgbClr val="073763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1781" name="Google Shape;1781;p46"/>
          <p:cNvGrpSpPr/>
          <p:nvPr/>
        </p:nvGrpSpPr>
        <p:grpSpPr>
          <a:xfrm>
            <a:off x="457200" y="1638300"/>
            <a:ext cx="2590800" cy="1333500"/>
            <a:chOff x="457200" y="1638300"/>
            <a:chExt cx="2590800" cy="1333500"/>
          </a:xfrm>
        </p:grpSpPr>
        <p:sp>
          <p:nvSpPr>
            <p:cNvPr id="1782" name="Google Shape;1782;p46"/>
            <p:cNvSpPr/>
            <p:nvPr/>
          </p:nvSpPr>
          <p:spPr>
            <a:xfrm>
              <a:off x="457200" y="1638300"/>
              <a:ext cx="2590800" cy="1333500"/>
            </a:xfrm>
            <a:prstGeom prst="roundRect">
              <a:avLst>
                <a:gd fmla="val 5714" name="adj"/>
              </a:avLst>
            </a:prstGeom>
            <a:solidFill>
              <a:srgbClr val="FFFFFF"/>
            </a:solidFill>
            <a:ln cap="flat" cmpd="sng" w="19050">
              <a:solidFill>
                <a:srgbClr val="0073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3" name="Google Shape;1783;p46"/>
            <p:cNvSpPr txBox="1"/>
            <p:nvPr/>
          </p:nvSpPr>
          <p:spPr>
            <a:xfrm>
              <a:off x="609600" y="1752600"/>
              <a:ext cx="2286000" cy="110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0073A9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01</a:t>
              </a:r>
              <a:endParaRPr sz="2000">
                <a:solidFill>
                  <a:srgbClr val="0073A9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Same standards.</a:t>
              </a:r>
              <a:endParaRPr b="1" sz="18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1784" name="Google Shape;1784;p46"/>
          <p:cNvGrpSpPr/>
          <p:nvPr/>
        </p:nvGrpSpPr>
        <p:grpSpPr>
          <a:xfrm>
            <a:off x="3276600" y="1638300"/>
            <a:ext cx="2590800" cy="1333500"/>
            <a:chOff x="3276600" y="1638300"/>
            <a:chExt cx="2590800" cy="1333500"/>
          </a:xfrm>
        </p:grpSpPr>
        <p:sp>
          <p:nvSpPr>
            <p:cNvPr id="1785" name="Google Shape;1785;p46"/>
            <p:cNvSpPr/>
            <p:nvPr/>
          </p:nvSpPr>
          <p:spPr>
            <a:xfrm>
              <a:off x="3276600" y="1638300"/>
              <a:ext cx="2590800" cy="1333500"/>
            </a:xfrm>
            <a:prstGeom prst="roundRect">
              <a:avLst>
                <a:gd fmla="val 5714" name="adj"/>
              </a:avLst>
            </a:prstGeom>
            <a:solidFill>
              <a:srgbClr val="FFFFFF"/>
            </a:solidFill>
            <a:ln cap="flat" cmpd="sng" w="19050">
              <a:solidFill>
                <a:srgbClr val="0073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6" name="Google Shape;1786;p46"/>
            <p:cNvSpPr txBox="1"/>
            <p:nvPr/>
          </p:nvSpPr>
          <p:spPr>
            <a:xfrm>
              <a:off x="3429000" y="1752600"/>
              <a:ext cx="2286000" cy="110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0073A9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02</a:t>
              </a:r>
              <a:endParaRPr sz="2000">
                <a:solidFill>
                  <a:srgbClr val="0073A9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Same content.</a:t>
              </a:r>
              <a:endParaRPr b="1" sz="18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1787" name="Google Shape;1787;p46"/>
          <p:cNvGrpSpPr/>
          <p:nvPr/>
        </p:nvGrpSpPr>
        <p:grpSpPr>
          <a:xfrm>
            <a:off x="6096000" y="1638300"/>
            <a:ext cx="2590800" cy="1333500"/>
            <a:chOff x="6096000" y="1638300"/>
            <a:chExt cx="2590800" cy="1333500"/>
          </a:xfrm>
        </p:grpSpPr>
        <p:sp>
          <p:nvSpPr>
            <p:cNvPr id="1788" name="Google Shape;1788;p46"/>
            <p:cNvSpPr/>
            <p:nvPr/>
          </p:nvSpPr>
          <p:spPr>
            <a:xfrm>
              <a:off x="6096000" y="1638300"/>
              <a:ext cx="2590800" cy="1333500"/>
            </a:xfrm>
            <a:prstGeom prst="roundRect">
              <a:avLst>
                <a:gd fmla="val 5714" name="adj"/>
              </a:avLst>
            </a:prstGeom>
            <a:solidFill>
              <a:srgbClr val="FFFFFF"/>
            </a:solidFill>
            <a:ln cap="flat" cmpd="sng" w="19050">
              <a:solidFill>
                <a:srgbClr val="0073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9" name="Google Shape;1789;p46"/>
            <p:cNvSpPr txBox="1"/>
            <p:nvPr/>
          </p:nvSpPr>
          <p:spPr>
            <a:xfrm>
              <a:off x="6248400" y="1752600"/>
              <a:ext cx="2286000" cy="110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0073A9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03</a:t>
              </a:r>
              <a:endParaRPr sz="2000">
                <a:solidFill>
                  <a:srgbClr val="0073A9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073763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Different experience.</a:t>
              </a:r>
              <a:endParaRPr b="1" sz="18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1790" name="Google Shape;1790;p46"/>
          <p:cNvGrpSpPr/>
          <p:nvPr/>
        </p:nvGrpSpPr>
        <p:grpSpPr>
          <a:xfrm>
            <a:off x="457200" y="3257550"/>
            <a:ext cx="8229600" cy="1143000"/>
            <a:chOff x="457200" y="3257550"/>
            <a:chExt cx="8229600" cy="1143000"/>
          </a:xfrm>
        </p:grpSpPr>
        <p:sp>
          <p:nvSpPr>
            <p:cNvPr id="1791" name="Google Shape;1791;p46"/>
            <p:cNvSpPr/>
            <p:nvPr/>
          </p:nvSpPr>
          <p:spPr>
            <a:xfrm>
              <a:off x="457200" y="3257550"/>
              <a:ext cx="8229600" cy="1143000"/>
            </a:xfrm>
            <a:prstGeom prst="roundRect">
              <a:avLst>
                <a:gd fmla="val 6666" name="adj"/>
              </a:avLst>
            </a:pr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2" name="Google Shape;1792;p46"/>
            <p:cNvSpPr txBox="1"/>
            <p:nvPr/>
          </p:nvSpPr>
          <p:spPr>
            <a:xfrm>
              <a:off x="838200" y="3257550"/>
              <a:ext cx="57150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200">
                  <a:solidFill>
                    <a:srgbClr val="FFFFFF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Complete the interactive assessment.</a:t>
              </a:r>
              <a:endParaRPr b="1" sz="22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  <p:sp>
          <p:nvSpPr>
            <p:cNvPr id="1793" name="Google Shape;1793;p46"/>
            <p:cNvSpPr/>
            <p:nvPr/>
          </p:nvSpPr>
          <p:spPr>
            <a:xfrm>
              <a:off x="6781800" y="3543300"/>
              <a:ext cx="1524000" cy="571500"/>
            </a:xfrm>
            <a:prstGeom prst="roundRect">
              <a:avLst>
                <a:gd fmla="val 50000" name="adj"/>
              </a:avLst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4" name="Google Shape;1794;p46"/>
            <p:cNvSpPr txBox="1"/>
            <p:nvPr/>
          </p:nvSpPr>
          <p:spPr>
            <a:xfrm>
              <a:off x="6781800" y="3543300"/>
              <a:ext cx="1524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400" u="sng">
                  <a:solidFill>
                    <a:srgbClr val="073763"/>
                  </a:solidFill>
                  <a:latin typeface="Archivo Black"/>
                  <a:ea typeface="Archivo Black"/>
                  <a:cs typeface="Archivo Black"/>
                  <a:sym typeface="Archivo Black"/>
                  <a:hlinkClick r:id="rId7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START →</a:t>
              </a:r>
              <a:endParaRPr b="0" sz="14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8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9" name="Google Shape;1799;p47"/>
          <p:cNvGrpSpPr/>
          <p:nvPr/>
        </p:nvGrpSpPr>
        <p:grpSpPr>
          <a:xfrm>
            <a:off x="-476710" y="-12900"/>
            <a:ext cx="9620718" cy="5169300"/>
            <a:chOff x="34190" y="534850"/>
            <a:chExt cx="9620718" cy="5169300"/>
          </a:xfrm>
        </p:grpSpPr>
        <p:pic>
          <p:nvPicPr>
            <p:cNvPr id="1800" name="Google Shape;1800;p47"/>
            <p:cNvPicPr preferRelativeResize="0"/>
            <p:nvPr/>
          </p:nvPicPr>
          <p:blipFill rotWithShape="1">
            <a:blip r:embed="rId3">
              <a:alphaModFix/>
            </a:blip>
            <a:srcRect b="0" l="739" r="749" t="0"/>
            <a:stretch/>
          </p:blipFill>
          <p:spPr>
            <a:xfrm rot="5400000">
              <a:off x="2488507" y="-1462250"/>
              <a:ext cx="5169300" cy="916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01" name="Google Shape;1801;p47"/>
            <p:cNvSpPr/>
            <p:nvPr/>
          </p:nvSpPr>
          <p:spPr>
            <a:xfrm rot="5400000">
              <a:off x="-347110" y="4589524"/>
              <a:ext cx="848700" cy="86100"/>
            </a:xfrm>
            <a:custGeom>
              <a:rect b="b" l="l" r="r" t="t"/>
              <a:pathLst>
                <a:path extrusionOk="0" h="120000" w="120000">
                  <a:moveTo>
                    <a:pt x="85734" y="100354"/>
                  </a:moveTo>
                  <a:cubicBezTo>
                    <a:pt x="85975" y="100319"/>
                    <a:pt x="86205" y="101295"/>
                    <a:pt x="86371" y="103106"/>
                  </a:cubicBezTo>
                  <a:cubicBezTo>
                    <a:pt x="86540" y="104813"/>
                    <a:pt x="86636" y="107216"/>
                    <a:pt x="86629" y="109724"/>
                  </a:cubicBezTo>
                  <a:cubicBezTo>
                    <a:pt x="86632" y="112267"/>
                    <a:pt x="86537" y="114705"/>
                    <a:pt x="86371" y="116482"/>
                  </a:cubicBezTo>
                  <a:cubicBezTo>
                    <a:pt x="86205" y="118293"/>
                    <a:pt x="85975" y="119268"/>
                    <a:pt x="85734" y="119234"/>
                  </a:cubicBezTo>
                  <a:cubicBezTo>
                    <a:pt x="85498" y="119268"/>
                    <a:pt x="85268" y="118293"/>
                    <a:pt x="85102" y="116482"/>
                  </a:cubicBezTo>
                  <a:cubicBezTo>
                    <a:pt x="84932" y="114705"/>
                    <a:pt x="84840" y="112267"/>
                    <a:pt x="84840" y="109724"/>
                  </a:cubicBezTo>
                  <a:cubicBezTo>
                    <a:pt x="84837" y="107216"/>
                    <a:pt x="84932" y="104813"/>
                    <a:pt x="85102" y="103106"/>
                  </a:cubicBezTo>
                  <a:cubicBezTo>
                    <a:pt x="85268" y="101295"/>
                    <a:pt x="85498" y="100319"/>
                    <a:pt x="85734" y="100354"/>
                  </a:cubicBezTo>
                  <a:close/>
                  <a:moveTo>
                    <a:pt x="102136" y="42496"/>
                  </a:moveTo>
                  <a:cubicBezTo>
                    <a:pt x="101305" y="42392"/>
                    <a:pt x="100510" y="45980"/>
                    <a:pt x="99948" y="52354"/>
                  </a:cubicBezTo>
                  <a:cubicBezTo>
                    <a:pt x="99347" y="58624"/>
                    <a:pt x="99014" y="67158"/>
                    <a:pt x="99029" y="76041"/>
                  </a:cubicBezTo>
                  <a:cubicBezTo>
                    <a:pt x="99029" y="81927"/>
                    <a:pt x="99173" y="87710"/>
                    <a:pt x="99453" y="92830"/>
                  </a:cubicBezTo>
                  <a:cubicBezTo>
                    <a:pt x="99711" y="97881"/>
                    <a:pt x="100103" y="102096"/>
                    <a:pt x="100580" y="104917"/>
                  </a:cubicBezTo>
                  <a:cubicBezTo>
                    <a:pt x="101057" y="107669"/>
                    <a:pt x="101591" y="109132"/>
                    <a:pt x="102136" y="109062"/>
                  </a:cubicBezTo>
                  <a:cubicBezTo>
                    <a:pt x="102676" y="109097"/>
                    <a:pt x="103214" y="107669"/>
                    <a:pt x="103687" y="104917"/>
                  </a:cubicBezTo>
                  <a:cubicBezTo>
                    <a:pt x="104161" y="102026"/>
                    <a:pt x="104553" y="97846"/>
                    <a:pt x="104818" y="92830"/>
                  </a:cubicBezTo>
                  <a:cubicBezTo>
                    <a:pt x="105094" y="87710"/>
                    <a:pt x="105235" y="81893"/>
                    <a:pt x="105228" y="76041"/>
                  </a:cubicBezTo>
                  <a:cubicBezTo>
                    <a:pt x="105242" y="67158"/>
                    <a:pt x="104910" y="58624"/>
                    <a:pt x="104309" y="52354"/>
                  </a:cubicBezTo>
                  <a:cubicBezTo>
                    <a:pt x="103751" y="45980"/>
                    <a:pt x="102963" y="42392"/>
                    <a:pt x="102136" y="42496"/>
                  </a:cubicBezTo>
                  <a:close/>
                  <a:moveTo>
                    <a:pt x="16277" y="42357"/>
                  </a:moveTo>
                  <a:cubicBezTo>
                    <a:pt x="15726" y="42287"/>
                    <a:pt x="15185" y="43855"/>
                    <a:pt x="14712" y="46781"/>
                  </a:cubicBezTo>
                  <a:cubicBezTo>
                    <a:pt x="14231" y="49707"/>
                    <a:pt x="13835" y="53922"/>
                    <a:pt x="13566" y="59007"/>
                  </a:cubicBezTo>
                  <a:cubicBezTo>
                    <a:pt x="13287" y="64093"/>
                    <a:pt x="13135" y="69875"/>
                    <a:pt x="13131" y="75797"/>
                  </a:cubicBezTo>
                  <a:cubicBezTo>
                    <a:pt x="13135" y="81684"/>
                    <a:pt x="13287" y="87466"/>
                    <a:pt x="13566" y="92551"/>
                  </a:cubicBezTo>
                  <a:cubicBezTo>
                    <a:pt x="13838" y="97707"/>
                    <a:pt x="14238" y="101956"/>
                    <a:pt x="14722" y="104917"/>
                  </a:cubicBezTo>
                  <a:cubicBezTo>
                    <a:pt x="15192" y="107878"/>
                    <a:pt x="15730" y="109480"/>
                    <a:pt x="16277" y="109480"/>
                  </a:cubicBezTo>
                  <a:cubicBezTo>
                    <a:pt x="16829" y="109411"/>
                    <a:pt x="17373" y="107913"/>
                    <a:pt x="17854" y="105057"/>
                  </a:cubicBezTo>
                  <a:cubicBezTo>
                    <a:pt x="18338" y="102235"/>
                    <a:pt x="18738" y="98090"/>
                    <a:pt x="19010" y="93074"/>
                  </a:cubicBezTo>
                  <a:cubicBezTo>
                    <a:pt x="19285" y="87884"/>
                    <a:pt x="19427" y="81997"/>
                    <a:pt x="19420" y="76041"/>
                  </a:cubicBezTo>
                  <a:cubicBezTo>
                    <a:pt x="19437" y="67054"/>
                    <a:pt x="19112" y="58415"/>
                    <a:pt x="18511" y="51971"/>
                  </a:cubicBezTo>
                  <a:cubicBezTo>
                    <a:pt x="17939" y="45806"/>
                    <a:pt x="17150" y="42357"/>
                    <a:pt x="16327" y="42357"/>
                  </a:cubicBezTo>
                  <a:close/>
                  <a:moveTo>
                    <a:pt x="26401" y="42218"/>
                  </a:moveTo>
                  <a:cubicBezTo>
                    <a:pt x="25662" y="42078"/>
                    <a:pt x="24944" y="44900"/>
                    <a:pt x="24400" y="50160"/>
                  </a:cubicBezTo>
                  <a:cubicBezTo>
                    <a:pt x="23941" y="54827"/>
                    <a:pt x="23615" y="60784"/>
                    <a:pt x="23471" y="67332"/>
                  </a:cubicBezTo>
                  <a:lnTo>
                    <a:pt x="29384" y="67332"/>
                  </a:lnTo>
                  <a:cubicBezTo>
                    <a:pt x="29281" y="62386"/>
                    <a:pt x="29077" y="57718"/>
                    <a:pt x="28787" y="53678"/>
                  </a:cubicBezTo>
                  <a:cubicBezTo>
                    <a:pt x="28511" y="50090"/>
                    <a:pt x="28158" y="47234"/>
                    <a:pt x="27755" y="45353"/>
                  </a:cubicBezTo>
                  <a:cubicBezTo>
                    <a:pt x="27330" y="43263"/>
                    <a:pt x="26867" y="42218"/>
                    <a:pt x="26401" y="42218"/>
                  </a:cubicBezTo>
                  <a:close/>
                  <a:moveTo>
                    <a:pt x="78244" y="41974"/>
                  </a:moveTo>
                  <a:cubicBezTo>
                    <a:pt x="77693" y="41904"/>
                    <a:pt x="77152" y="43437"/>
                    <a:pt x="76679" y="46398"/>
                  </a:cubicBezTo>
                  <a:cubicBezTo>
                    <a:pt x="76198" y="49289"/>
                    <a:pt x="75802" y="53538"/>
                    <a:pt x="75537" y="58624"/>
                  </a:cubicBezTo>
                  <a:cubicBezTo>
                    <a:pt x="75254" y="63710"/>
                    <a:pt x="75106" y="69492"/>
                    <a:pt x="75102" y="75379"/>
                  </a:cubicBezTo>
                  <a:cubicBezTo>
                    <a:pt x="75106" y="81266"/>
                    <a:pt x="75254" y="87083"/>
                    <a:pt x="75537" y="92168"/>
                  </a:cubicBezTo>
                  <a:cubicBezTo>
                    <a:pt x="75809" y="97324"/>
                    <a:pt x="76208" y="101573"/>
                    <a:pt x="76693" y="104534"/>
                  </a:cubicBezTo>
                  <a:cubicBezTo>
                    <a:pt x="77159" y="107495"/>
                    <a:pt x="77697" y="109062"/>
                    <a:pt x="78244" y="109062"/>
                  </a:cubicBezTo>
                  <a:cubicBezTo>
                    <a:pt x="78796" y="109027"/>
                    <a:pt x="79340" y="107530"/>
                    <a:pt x="79821" y="104639"/>
                  </a:cubicBezTo>
                  <a:cubicBezTo>
                    <a:pt x="80302" y="101817"/>
                    <a:pt x="80701" y="97672"/>
                    <a:pt x="80977" y="92691"/>
                  </a:cubicBezTo>
                  <a:cubicBezTo>
                    <a:pt x="81256" y="87501"/>
                    <a:pt x="81397" y="81614"/>
                    <a:pt x="81387" y="75657"/>
                  </a:cubicBezTo>
                  <a:cubicBezTo>
                    <a:pt x="81408" y="66670"/>
                    <a:pt x="81079" y="58032"/>
                    <a:pt x="80482" y="51588"/>
                  </a:cubicBezTo>
                  <a:cubicBezTo>
                    <a:pt x="79888" y="45422"/>
                    <a:pt x="79079" y="42078"/>
                    <a:pt x="78244" y="42357"/>
                  </a:cubicBezTo>
                  <a:close/>
                  <a:moveTo>
                    <a:pt x="56043" y="41974"/>
                  </a:moveTo>
                  <a:cubicBezTo>
                    <a:pt x="55488" y="41904"/>
                    <a:pt x="54944" y="43437"/>
                    <a:pt x="54466" y="46398"/>
                  </a:cubicBezTo>
                  <a:cubicBezTo>
                    <a:pt x="53986" y="49289"/>
                    <a:pt x="53590" y="53538"/>
                    <a:pt x="53321" y="58624"/>
                  </a:cubicBezTo>
                  <a:cubicBezTo>
                    <a:pt x="53045" y="63710"/>
                    <a:pt x="52900" y="69527"/>
                    <a:pt x="52900" y="75379"/>
                  </a:cubicBezTo>
                  <a:cubicBezTo>
                    <a:pt x="52900" y="81266"/>
                    <a:pt x="53045" y="87048"/>
                    <a:pt x="53321" y="92168"/>
                  </a:cubicBezTo>
                  <a:cubicBezTo>
                    <a:pt x="53593" y="97289"/>
                    <a:pt x="53993" y="101573"/>
                    <a:pt x="54477" y="104534"/>
                  </a:cubicBezTo>
                  <a:cubicBezTo>
                    <a:pt x="54947" y="109062"/>
                    <a:pt x="56032" y="109062"/>
                    <a:pt x="56591" y="109027"/>
                  </a:cubicBezTo>
                  <a:cubicBezTo>
                    <a:pt x="57135" y="107495"/>
                    <a:pt x="57623" y="104639"/>
                    <a:pt x="58100" y="101852"/>
                  </a:cubicBezTo>
                  <a:cubicBezTo>
                    <a:pt x="58496" y="97707"/>
                    <a:pt x="58765" y="92691"/>
                    <a:pt x="59044" y="87501"/>
                  </a:cubicBezTo>
                  <a:cubicBezTo>
                    <a:pt x="59182" y="81614"/>
                    <a:pt x="59175" y="75657"/>
                    <a:pt x="59192" y="66670"/>
                  </a:cubicBezTo>
                  <a:cubicBezTo>
                    <a:pt x="58867" y="57997"/>
                    <a:pt x="58266" y="51588"/>
                    <a:pt x="57669" y="45318"/>
                  </a:cubicBezTo>
                  <a:close/>
                  <a:moveTo>
                    <a:pt x="9356" y="34171"/>
                  </a:moveTo>
                  <a:lnTo>
                    <a:pt x="10413" y="34171"/>
                  </a:lnTo>
                  <a:lnTo>
                    <a:pt x="10413" y="117144"/>
                  </a:lnTo>
                  <a:lnTo>
                    <a:pt x="9392" y="117144"/>
                  </a:lnTo>
                  <a:close/>
                  <a:moveTo>
                    <a:pt x="71288" y="33788"/>
                  </a:moveTo>
                  <a:lnTo>
                    <a:pt x="72306" y="33788"/>
                  </a:lnTo>
                  <a:lnTo>
                    <a:pt x="72306" y="116760"/>
                  </a:lnTo>
                  <a:lnTo>
                    <a:pt x="71288" y="116760"/>
                  </a:lnTo>
                  <a:close/>
                  <a:moveTo>
                    <a:pt x="26390" y="32325"/>
                  </a:moveTo>
                  <a:cubicBezTo>
                    <a:pt x="27649" y="31872"/>
                    <a:pt x="28854" y="37829"/>
                    <a:pt x="29617" y="48348"/>
                  </a:cubicBezTo>
                  <a:cubicBezTo>
                    <a:pt x="30215" y="56464"/>
                    <a:pt x="30526" y="66462"/>
                    <a:pt x="30501" y="76702"/>
                  </a:cubicBezTo>
                  <a:lnTo>
                    <a:pt x="23372" y="76702"/>
                  </a:lnTo>
                  <a:cubicBezTo>
                    <a:pt x="23357" y="85480"/>
                    <a:pt x="23675" y="93980"/>
                    <a:pt x="24252" y="100354"/>
                  </a:cubicBezTo>
                  <a:cubicBezTo>
                    <a:pt x="24796" y="106485"/>
                    <a:pt x="25563" y="109898"/>
                    <a:pt x="26365" y="109724"/>
                  </a:cubicBezTo>
                  <a:cubicBezTo>
                    <a:pt x="26761" y="109724"/>
                    <a:pt x="27157" y="108958"/>
                    <a:pt x="27532" y="107530"/>
                  </a:cubicBezTo>
                  <a:cubicBezTo>
                    <a:pt x="27885" y="106136"/>
                    <a:pt x="28218" y="104151"/>
                    <a:pt x="28515" y="101678"/>
                  </a:cubicBezTo>
                  <a:cubicBezTo>
                    <a:pt x="28857" y="98090"/>
                    <a:pt x="29151" y="94014"/>
                    <a:pt x="29384" y="89556"/>
                  </a:cubicBezTo>
                  <a:lnTo>
                    <a:pt x="30239" y="94363"/>
                  </a:lnTo>
                  <a:cubicBezTo>
                    <a:pt x="29996" y="99588"/>
                    <a:pt x="29663" y="104290"/>
                    <a:pt x="29257" y="108296"/>
                  </a:cubicBezTo>
                  <a:cubicBezTo>
                    <a:pt x="28896" y="111814"/>
                    <a:pt x="28476" y="114601"/>
                    <a:pt x="28016" y="116482"/>
                  </a:cubicBezTo>
                  <a:cubicBezTo>
                    <a:pt x="27514" y="118398"/>
                    <a:pt x="26984" y="119303"/>
                    <a:pt x="26450" y="119234"/>
                  </a:cubicBezTo>
                  <a:cubicBezTo>
                    <a:pt x="25302" y="120000"/>
                    <a:pt x="24185" y="115228"/>
                    <a:pt x="23421" y="106206"/>
                  </a:cubicBezTo>
                  <a:cubicBezTo>
                    <a:pt x="22711" y="97985"/>
                    <a:pt x="22318" y="87257"/>
                    <a:pt x="22325" y="76180"/>
                  </a:cubicBezTo>
                  <a:cubicBezTo>
                    <a:pt x="22318" y="65974"/>
                    <a:pt x="22643" y="56081"/>
                    <a:pt x="23244" y="48070"/>
                  </a:cubicBezTo>
                  <a:cubicBezTo>
                    <a:pt x="23979" y="37724"/>
                    <a:pt x="25157" y="31837"/>
                    <a:pt x="26390" y="32325"/>
                  </a:cubicBezTo>
                  <a:close/>
                  <a:moveTo>
                    <a:pt x="102136" y="32081"/>
                  </a:moveTo>
                  <a:cubicBezTo>
                    <a:pt x="103291" y="31768"/>
                    <a:pt x="104401" y="36819"/>
                    <a:pt x="105165" y="45875"/>
                  </a:cubicBezTo>
                  <a:cubicBezTo>
                    <a:pt x="105886" y="54026"/>
                    <a:pt x="106278" y="64790"/>
                    <a:pt x="106261" y="75901"/>
                  </a:cubicBezTo>
                  <a:cubicBezTo>
                    <a:pt x="106271" y="87222"/>
                    <a:pt x="105857" y="98090"/>
                    <a:pt x="105105" y="106206"/>
                  </a:cubicBezTo>
                  <a:cubicBezTo>
                    <a:pt x="104341" y="114879"/>
                    <a:pt x="103260" y="119617"/>
                    <a:pt x="102136" y="119234"/>
                  </a:cubicBezTo>
                  <a:cubicBezTo>
                    <a:pt x="101008" y="119652"/>
                    <a:pt x="99919" y="114879"/>
                    <a:pt x="99152" y="106206"/>
                  </a:cubicBezTo>
                  <a:cubicBezTo>
                    <a:pt x="98403" y="98090"/>
                    <a:pt x="97986" y="87222"/>
                    <a:pt x="97996" y="75901"/>
                  </a:cubicBezTo>
                  <a:cubicBezTo>
                    <a:pt x="97986" y="64859"/>
                    <a:pt x="98375" y="54165"/>
                    <a:pt x="99092" y="45980"/>
                  </a:cubicBezTo>
                  <a:cubicBezTo>
                    <a:pt x="99863" y="36888"/>
                    <a:pt x="100976" y="31803"/>
                    <a:pt x="102136" y="32081"/>
                  </a:cubicBezTo>
                  <a:close/>
                  <a:moveTo>
                    <a:pt x="92843" y="32081"/>
                  </a:moveTo>
                  <a:cubicBezTo>
                    <a:pt x="93355" y="32046"/>
                    <a:pt x="93868" y="32882"/>
                    <a:pt x="94359" y="34554"/>
                  </a:cubicBezTo>
                  <a:cubicBezTo>
                    <a:pt x="94805" y="36017"/>
                    <a:pt x="95225" y="38247"/>
                    <a:pt x="95600" y="41173"/>
                  </a:cubicBezTo>
                  <a:cubicBezTo>
                    <a:pt x="95939" y="43994"/>
                    <a:pt x="96222" y="47512"/>
                    <a:pt x="96434" y="51448"/>
                  </a:cubicBezTo>
                  <a:lnTo>
                    <a:pt x="95625" y="56673"/>
                  </a:lnTo>
                  <a:cubicBezTo>
                    <a:pt x="94964" y="47129"/>
                    <a:pt x="93893" y="41695"/>
                    <a:pt x="92769" y="42078"/>
                  </a:cubicBezTo>
                  <a:cubicBezTo>
                    <a:pt x="91871" y="41834"/>
                    <a:pt x="91001" y="45318"/>
                    <a:pt x="90358" y="51866"/>
                  </a:cubicBezTo>
                  <a:cubicBezTo>
                    <a:pt x="89736" y="57997"/>
                    <a:pt x="89389" y="66566"/>
                    <a:pt x="89400" y="75518"/>
                  </a:cubicBezTo>
                  <a:cubicBezTo>
                    <a:pt x="89400" y="81509"/>
                    <a:pt x="89552" y="87396"/>
                    <a:pt x="89849" y="92551"/>
                  </a:cubicBezTo>
                  <a:cubicBezTo>
                    <a:pt x="90135" y="98055"/>
                    <a:pt x="90566" y="102583"/>
                    <a:pt x="91090" y="105579"/>
                  </a:cubicBezTo>
                  <a:cubicBezTo>
                    <a:pt x="91616" y="108505"/>
                    <a:pt x="92207" y="110038"/>
                    <a:pt x="92804" y="110003"/>
                  </a:cubicBezTo>
                  <a:cubicBezTo>
                    <a:pt x="93924" y="110177"/>
                    <a:pt x="94985" y="104743"/>
                    <a:pt x="95663" y="95408"/>
                  </a:cubicBezTo>
                  <a:lnTo>
                    <a:pt x="96469" y="100877"/>
                  </a:lnTo>
                  <a:cubicBezTo>
                    <a:pt x="96088" y="106868"/>
                    <a:pt x="95561" y="111675"/>
                    <a:pt x="94942" y="114810"/>
                  </a:cubicBezTo>
                  <a:cubicBezTo>
                    <a:pt x="94260" y="118154"/>
                    <a:pt x="93511" y="119861"/>
                    <a:pt x="92754" y="119756"/>
                  </a:cubicBezTo>
                  <a:cubicBezTo>
                    <a:pt x="91595" y="119965"/>
                    <a:pt x="90475" y="115263"/>
                    <a:pt x="89651" y="106729"/>
                  </a:cubicBezTo>
                  <a:cubicBezTo>
                    <a:pt x="88838" y="98891"/>
                    <a:pt x="88385" y="87849"/>
                    <a:pt x="88407" y="76284"/>
                  </a:cubicBezTo>
                  <a:cubicBezTo>
                    <a:pt x="88407" y="68447"/>
                    <a:pt x="88608" y="60714"/>
                    <a:pt x="88990" y="53922"/>
                  </a:cubicBezTo>
                  <a:cubicBezTo>
                    <a:pt x="89368" y="47094"/>
                    <a:pt x="89916" y="41521"/>
                    <a:pt x="90581" y="37794"/>
                  </a:cubicBezTo>
                  <a:cubicBezTo>
                    <a:pt x="91277" y="33962"/>
                    <a:pt x="92055" y="31977"/>
                    <a:pt x="92843" y="32081"/>
                  </a:cubicBezTo>
                  <a:close/>
                  <a:moveTo>
                    <a:pt x="34227" y="31837"/>
                  </a:moveTo>
                  <a:cubicBezTo>
                    <a:pt x="35057" y="32569"/>
                    <a:pt x="35828" y="36679"/>
                    <a:pt x="36376" y="43263"/>
                  </a:cubicBezTo>
                  <a:lnTo>
                    <a:pt x="35732" y="50299"/>
                  </a:lnTo>
                  <a:cubicBezTo>
                    <a:pt x="35319" y="45492"/>
                    <a:pt x="34746" y="42531"/>
                    <a:pt x="34128" y="42078"/>
                  </a:cubicBezTo>
                  <a:cubicBezTo>
                    <a:pt x="33813" y="42044"/>
                    <a:pt x="33505" y="43263"/>
                    <a:pt x="33272" y="45492"/>
                  </a:cubicBezTo>
                  <a:cubicBezTo>
                    <a:pt x="33053" y="47477"/>
                    <a:pt x="32926" y="50369"/>
                    <a:pt x="32922" y="53399"/>
                  </a:cubicBezTo>
                  <a:cubicBezTo>
                    <a:pt x="32933" y="56255"/>
                    <a:pt x="33035" y="59007"/>
                    <a:pt x="33209" y="61202"/>
                  </a:cubicBezTo>
                  <a:cubicBezTo>
                    <a:pt x="33573" y="64859"/>
                    <a:pt x="33993" y="67820"/>
                    <a:pt x="34453" y="69945"/>
                  </a:cubicBezTo>
                  <a:cubicBezTo>
                    <a:pt x="35040" y="72732"/>
                    <a:pt x="35570" y="76772"/>
                    <a:pt x="36005" y="81753"/>
                  </a:cubicBezTo>
                  <a:cubicBezTo>
                    <a:pt x="36263" y="85550"/>
                    <a:pt x="36400" y="90113"/>
                    <a:pt x="36400" y="94781"/>
                  </a:cubicBezTo>
                  <a:cubicBezTo>
                    <a:pt x="36408" y="101260"/>
                    <a:pt x="36160" y="107530"/>
                    <a:pt x="35718" y="112058"/>
                  </a:cubicBezTo>
                  <a:cubicBezTo>
                    <a:pt x="35262" y="116726"/>
                    <a:pt x="34644" y="119268"/>
                    <a:pt x="34004" y="119094"/>
                  </a:cubicBezTo>
                  <a:cubicBezTo>
                    <a:pt x="33548" y="119094"/>
                    <a:pt x="33099" y="118014"/>
                    <a:pt x="32689" y="115959"/>
                  </a:cubicBezTo>
                  <a:cubicBezTo>
                    <a:pt x="32286" y="113974"/>
                    <a:pt x="31933" y="111048"/>
                    <a:pt x="31657" y="107390"/>
                  </a:cubicBezTo>
                  <a:lnTo>
                    <a:pt x="32304" y="99727"/>
                  </a:lnTo>
                  <a:cubicBezTo>
                    <a:pt x="32693" y="105231"/>
                    <a:pt x="33301" y="108610"/>
                    <a:pt x="33954" y="108958"/>
                  </a:cubicBezTo>
                  <a:cubicBezTo>
                    <a:pt x="34340" y="109062"/>
                    <a:pt x="34711" y="107634"/>
                    <a:pt x="34997" y="104917"/>
                  </a:cubicBezTo>
                  <a:cubicBezTo>
                    <a:pt x="35269" y="102479"/>
                    <a:pt x="35428" y="98926"/>
                    <a:pt x="35432" y="95164"/>
                  </a:cubicBezTo>
                  <a:cubicBezTo>
                    <a:pt x="35432" y="92168"/>
                    <a:pt x="35329" y="89277"/>
                    <a:pt x="35146" y="86978"/>
                  </a:cubicBezTo>
                  <a:cubicBezTo>
                    <a:pt x="34782" y="83356"/>
                    <a:pt x="34361" y="80360"/>
                    <a:pt x="33905" y="78131"/>
                  </a:cubicBezTo>
                  <a:cubicBezTo>
                    <a:pt x="33343" y="75518"/>
                    <a:pt x="32841" y="71687"/>
                    <a:pt x="32438" y="66810"/>
                  </a:cubicBezTo>
                  <a:cubicBezTo>
                    <a:pt x="32177" y="63048"/>
                    <a:pt x="32042" y="58450"/>
                    <a:pt x="32053" y="53817"/>
                  </a:cubicBezTo>
                  <a:cubicBezTo>
                    <a:pt x="32039" y="47861"/>
                    <a:pt x="32265" y="42148"/>
                    <a:pt x="32675" y="38073"/>
                  </a:cubicBezTo>
                  <a:cubicBezTo>
                    <a:pt x="33092" y="33893"/>
                    <a:pt x="33650" y="31628"/>
                    <a:pt x="34227" y="31837"/>
                  </a:cubicBezTo>
                  <a:close/>
                  <a:moveTo>
                    <a:pt x="2584" y="31837"/>
                  </a:moveTo>
                  <a:cubicBezTo>
                    <a:pt x="3411" y="32639"/>
                    <a:pt x="4175" y="36714"/>
                    <a:pt x="4722" y="43263"/>
                  </a:cubicBezTo>
                  <a:lnTo>
                    <a:pt x="4065" y="50299"/>
                  </a:lnTo>
                  <a:cubicBezTo>
                    <a:pt x="3655" y="45492"/>
                    <a:pt x="3086" y="42566"/>
                    <a:pt x="2474" y="42078"/>
                  </a:cubicBezTo>
                  <a:cubicBezTo>
                    <a:pt x="2156" y="42044"/>
                    <a:pt x="1849" y="43263"/>
                    <a:pt x="1615" y="45492"/>
                  </a:cubicBezTo>
                  <a:cubicBezTo>
                    <a:pt x="1396" y="47477"/>
                    <a:pt x="1269" y="50369"/>
                    <a:pt x="1269" y="53399"/>
                  </a:cubicBezTo>
                  <a:cubicBezTo>
                    <a:pt x="1280" y="56255"/>
                    <a:pt x="1379" y="59007"/>
                    <a:pt x="1555" y="61202"/>
                  </a:cubicBezTo>
                  <a:cubicBezTo>
                    <a:pt x="1916" y="64859"/>
                    <a:pt x="2336" y="67820"/>
                    <a:pt x="2796" y="69945"/>
                  </a:cubicBezTo>
                  <a:cubicBezTo>
                    <a:pt x="3383" y="72732"/>
                    <a:pt x="3906" y="76737"/>
                    <a:pt x="4337" y="81753"/>
                  </a:cubicBezTo>
                  <a:cubicBezTo>
                    <a:pt x="4606" y="85515"/>
                    <a:pt x="4747" y="90078"/>
                    <a:pt x="4747" y="94781"/>
                  </a:cubicBezTo>
                  <a:cubicBezTo>
                    <a:pt x="4754" y="101295"/>
                    <a:pt x="4503" y="107565"/>
                    <a:pt x="4051" y="112058"/>
                  </a:cubicBezTo>
                  <a:cubicBezTo>
                    <a:pt x="3598" y="116760"/>
                    <a:pt x="2987" y="119303"/>
                    <a:pt x="2351" y="119094"/>
                  </a:cubicBezTo>
                  <a:cubicBezTo>
                    <a:pt x="1895" y="119094"/>
                    <a:pt x="1442" y="118014"/>
                    <a:pt x="1032" y="115959"/>
                  </a:cubicBezTo>
                  <a:cubicBezTo>
                    <a:pt x="629" y="113974"/>
                    <a:pt x="279" y="111048"/>
                    <a:pt x="0" y="107390"/>
                  </a:cubicBezTo>
                  <a:lnTo>
                    <a:pt x="647" y="99727"/>
                  </a:lnTo>
                  <a:cubicBezTo>
                    <a:pt x="1039" y="105231"/>
                    <a:pt x="1644" y="108610"/>
                    <a:pt x="2301" y="108958"/>
                  </a:cubicBezTo>
                  <a:cubicBezTo>
                    <a:pt x="2683" y="109062"/>
                    <a:pt x="3058" y="107634"/>
                    <a:pt x="3344" y="104917"/>
                  </a:cubicBezTo>
                  <a:cubicBezTo>
                    <a:pt x="3616" y="102479"/>
                    <a:pt x="3775" y="98926"/>
                    <a:pt x="3779" y="95164"/>
                  </a:cubicBezTo>
                  <a:cubicBezTo>
                    <a:pt x="3775" y="92168"/>
                    <a:pt x="3676" y="89277"/>
                    <a:pt x="3492" y="86978"/>
                  </a:cubicBezTo>
                  <a:cubicBezTo>
                    <a:pt x="3125" y="83321"/>
                    <a:pt x="2708" y="80360"/>
                    <a:pt x="2248" y="78131"/>
                  </a:cubicBezTo>
                  <a:cubicBezTo>
                    <a:pt x="1693" y="75483"/>
                    <a:pt x="1195" y="71617"/>
                    <a:pt x="795" y="66810"/>
                  </a:cubicBezTo>
                  <a:cubicBezTo>
                    <a:pt x="534" y="63048"/>
                    <a:pt x="399" y="58450"/>
                    <a:pt x="410" y="53817"/>
                  </a:cubicBezTo>
                  <a:cubicBezTo>
                    <a:pt x="392" y="47861"/>
                    <a:pt x="619" y="42113"/>
                    <a:pt x="1032" y="38073"/>
                  </a:cubicBezTo>
                  <a:cubicBezTo>
                    <a:pt x="1446" y="33858"/>
                    <a:pt x="2008" y="31594"/>
                    <a:pt x="2584" y="31837"/>
                  </a:cubicBezTo>
                  <a:close/>
                  <a:moveTo>
                    <a:pt x="111874" y="31698"/>
                  </a:moveTo>
                  <a:cubicBezTo>
                    <a:pt x="112252" y="31663"/>
                    <a:pt x="112623" y="32464"/>
                    <a:pt x="112969" y="34032"/>
                  </a:cubicBezTo>
                  <a:cubicBezTo>
                    <a:pt x="113291" y="35390"/>
                    <a:pt x="113581" y="37515"/>
                    <a:pt x="113814" y="40267"/>
                  </a:cubicBezTo>
                  <a:cubicBezTo>
                    <a:pt x="114072" y="43611"/>
                    <a:pt x="114267" y="47443"/>
                    <a:pt x="114383" y="51588"/>
                  </a:cubicBezTo>
                  <a:cubicBezTo>
                    <a:pt x="114670" y="45631"/>
                    <a:pt x="115097" y="40511"/>
                    <a:pt x="115627" y="36749"/>
                  </a:cubicBezTo>
                  <a:cubicBezTo>
                    <a:pt x="116115" y="33440"/>
                    <a:pt x="116684" y="31663"/>
                    <a:pt x="117268" y="31698"/>
                  </a:cubicBezTo>
                  <a:cubicBezTo>
                    <a:pt x="117780" y="31559"/>
                    <a:pt x="118289" y="33057"/>
                    <a:pt x="118720" y="35983"/>
                  </a:cubicBezTo>
                  <a:cubicBezTo>
                    <a:pt x="119141" y="38909"/>
                    <a:pt x="119466" y="43158"/>
                    <a:pt x="119653" y="48070"/>
                  </a:cubicBezTo>
                  <a:cubicBezTo>
                    <a:pt x="119894" y="55594"/>
                    <a:pt x="120000" y="63570"/>
                    <a:pt x="119961" y="71478"/>
                  </a:cubicBezTo>
                  <a:lnTo>
                    <a:pt x="119961" y="116760"/>
                  </a:lnTo>
                  <a:lnTo>
                    <a:pt x="118918" y="116760"/>
                  </a:lnTo>
                  <a:lnTo>
                    <a:pt x="118918" y="71478"/>
                  </a:lnTo>
                  <a:cubicBezTo>
                    <a:pt x="118954" y="65312"/>
                    <a:pt x="118890" y="59112"/>
                    <a:pt x="118731" y="53155"/>
                  </a:cubicBezTo>
                  <a:cubicBezTo>
                    <a:pt x="118618" y="49811"/>
                    <a:pt x="118399" y="46955"/>
                    <a:pt x="118112" y="45074"/>
                  </a:cubicBezTo>
                  <a:cubicBezTo>
                    <a:pt x="117801" y="42984"/>
                    <a:pt x="117437" y="41939"/>
                    <a:pt x="117070" y="42078"/>
                  </a:cubicBezTo>
                  <a:cubicBezTo>
                    <a:pt x="116582" y="42009"/>
                    <a:pt x="116105" y="43611"/>
                    <a:pt x="115712" y="46642"/>
                  </a:cubicBezTo>
                  <a:cubicBezTo>
                    <a:pt x="115306" y="49637"/>
                    <a:pt x="114995" y="53852"/>
                    <a:pt x="114818" y="58729"/>
                  </a:cubicBezTo>
                  <a:cubicBezTo>
                    <a:pt x="114585" y="67193"/>
                    <a:pt x="114489" y="75971"/>
                    <a:pt x="114535" y="84749"/>
                  </a:cubicBezTo>
                  <a:lnTo>
                    <a:pt x="114535" y="117283"/>
                  </a:lnTo>
                  <a:lnTo>
                    <a:pt x="113528" y="117283"/>
                  </a:lnTo>
                  <a:lnTo>
                    <a:pt x="113528" y="74752"/>
                  </a:lnTo>
                  <a:cubicBezTo>
                    <a:pt x="113556" y="67924"/>
                    <a:pt x="113500" y="61097"/>
                    <a:pt x="113355" y="54444"/>
                  </a:cubicBezTo>
                  <a:cubicBezTo>
                    <a:pt x="113242" y="50926"/>
                    <a:pt x="113022" y="47861"/>
                    <a:pt x="112733" y="45736"/>
                  </a:cubicBezTo>
                  <a:cubicBezTo>
                    <a:pt x="112418" y="43611"/>
                    <a:pt x="112050" y="42496"/>
                    <a:pt x="111676" y="42601"/>
                  </a:cubicBezTo>
                  <a:cubicBezTo>
                    <a:pt x="111202" y="42601"/>
                    <a:pt x="110735" y="44134"/>
                    <a:pt x="110347" y="47025"/>
                  </a:cubicBezTo>
                  <a:cubicBezTo>
                    <a:pt x="109937" y="49986"/>
                    <a:pt x="109622" y="54165"/>
                    <a:pt x="109438" y="59007"/>
                  </a:cubicBezTo>
                  <a:cubicBezTo>
                    <a:pt x="109208" y="66462"/>
                    <a:pt x="109106" y="74299"/>
                    <a:pt x="109141" y="82171"/>
                  </a:cubicBezTo>
                  <a:lnTo>
                    <a:pt x="109141" y="117283"/>
                  </a:lnTo>
                  <a:lnTo>
                    <a:pt x="108123" y="117283"/>
                  </a:lnTo>
                  <a:lnTo>
                    <a:pt x="108134" y="33788"/>
                  </a:lnTo>
                  <a:lnTo>
                    <a:pt x="109155" y="33788"/>
                  </a:lnTo>
                  <a:lnTo>
                    <a:pt x="109155" y="48070"/>
                  </a:lnTo>
                  <a:cubicBezTo>
                    <a:pt x="109445" y="43541"/>
                    <a:pt x="109816" y="39605"/>
                    <a:pt x="110248" y="36505"/>
                  </a:cubicBezTo>
                  <a:cubicBezTo>
                    <a:pt x="110739" y="33370"/>
                    <a:pt x="111301" y="31698"/>
                    <a:pt x="111874" y="31698"/>
                  </a:cubicBezTo>
                  <a:close/>
                  <a:moveTo>
                    <a:pt x="41918" y="31698"/>
                  </a:moveTo>
                  <a:cubicBezTo>
                    <a:pt x="42293" y="31663"/>
                    <a:pt x="42668" y="32464"/>
                    <a:pt x="43010" y="34032"/>
                  </a:cubicBezTo>
                  <a:cubicBezTo>
                    <a:pt x="43332" y="35425"/>
                    <a:pt x="43622" y="37585"/>
                    <a:pt x="43855" y="40267"/>
                  </a:cubicBezTo>
                  <a:cubicBezTo>
                    <a:pt x="44113" y="43646"/>
                    <a:pt x="44304" y="47477"/>
                    <a:pt x="44428" y="51588"/>
                  </a:cubicBezTo>
                  <a:cubicBezTo>
                    <a:pt x="44714" y="45631"/>
                    <a:pt x="45142" y="40511"/>
                    <a:pt x="45668" y="36749"/>
                  </a:cubicBezTo>
                  <a:cubicBezTo>
                    <a:pt x="46160" y="33440"/>
                    <a:pt x="46729" y="31663"/>
                    <a:pt x="47309" y="31698"/>
                  </a:cubicBezTo>
                  <a:cubicBezTo>
                    <a:pt x="47825" y="31594"/>
                    <a:pt x="48330" y="33091"/>
                    <a:pt x="48765" y="35983"/>
                  </a:cubicBezTo>
                  <a:cubicBezTo>
                    <a:pt x="49178" y="38978"/>
                    <a:pt x="49504" y="43193"/>
                    <a:pt x="49694" y="48070"/>
                  </a:cubicBezTo>
                  <a:cubicBezTo>
                    <a:pt x="49928" y="55628"/>
                    <a:pt x="50027" y="63570"/>
                    <a:pt x="49995" y="71478"/>
                  </a:cubicBezTo>
                  <a:lnTo>
                    <a:pt x="49995" y="116760"/>
                  </a:lnTo>
                  <a:lnTo>
                    <a:pt x="48963" y="116760"/>
                  </a:lnTo>
                  <a:lnTo>
                    <a:pt x="48963" y="71478"/>
                  </a:lnTo>
                  <a:cubicBezTo>
                    <a:pt x="48995" y="65312"/>
                    <a:pt x="48931" y="59112"/>
                    <a:pt x="48775" y="53155"/>
                  </a:cubicBezTo>
                  <a:cubicBezTo>
                    <a:pt x="48659" y="49846"/>
                    <a:pt x="48440" y="46990"/>
                    <a:pt x="48153" y="45074"/>
                  </a:cubicBezTo>
                  <a:cubicBezTo>
                    <a:pt x="47842" y="43019"/>
                    <a:pt x="47482" y="41974"/>
                    <a:pt x="47111" y="42078"/>
                  </a:cubicBezTo>
                  <a:cubicBezTo>
                    <a:pt x="46623" y="42009"/>
                    <a:pt x="46149" y="43611"/>
                    <a:pt x="45757" y="46642"/>
                  </a:cubicBezTo>
                  <a:cubicBezTo>
                    <a:pt x="45350" y="49637"/>
                    <a:pt x="45039" y="53852"/>
                    <a:pt x="44863" y="58729"/>
                  </a:cubicBezTo>
                  <a:cubicBezTo>
                    <a:pt x="44622" y="67158"/>
                    <a:pt x="44523" y="75971"/>
                    <a:pt x="44576" y="84749"/>
                  </a:cubicBezTo>
                  <a:lnTo>
                    <a:pt x="44576" y="117283"/>
                  </a:lnTo>
                  <a:lnTo>
                    <a:pt x="43558" y="117283"/>
                  </a:lnTo>
                  <a:lnTo>
                    <a:pt x="43558" y="74752"/>
                  </a:lnTo>
                  <a:cubicBezTo>
                    <a:pt x="43594" y="67924"/>
                    <a:pt x="43530" y="61097"/>
                    <a:pt x="43371" y="54444"/>
                  </a:cubicBezTo>
                  <a:cubicBezTo>
                    <a:pt x="43261" y="50891"/>
                    <a:pt x="43042" y="47861"/>
                    <a:pt x="42749" y="45736"/>
                  </a:cubicBezTo>
                  <a:cubicBezTo>
                    <a:pt x="42438" y="43611"/>
                    <a:pt x="42067" y="42496"/>
                    <a:pt x="41695" y="42601"/>
                  </a:cubicBezTo>
                  <a:cubicBezTo>
                    <a:pt x="41222" y="42601"/>
                    <a:pt x="40762" y="44134"/>
                    <a:pt x="40377" y="47025"/>
                  </a:cubicBezTo>
                  <a:cubicBezTo>
                    <a:pt x="39967" y="49986"/>
                    <a:pt x="39652" y="54165"/>
                    <a:pt x="39472" y="59007"/>
                  </a:cubicBezTo>
                  <a:cubicBezTo>
                    <a:pt x="39239" y="66462"/>
                    <a:pt x="39136" y="74299"/>
                    <a:pt x="39172" y="82171"/>
                  </a:cubicBezTo>
                  <a:lnTo>
                    <a:pt x="39172" y="117283"/>
                  </a:lnTo>
                  <a:lnTo>
                    <a:pt x="38154" y="117283"/>
                  </a:lnTo>
                  <a:lnTo>
                    <a:pt x="38178" y="33788"/>
                  </a:lnTo>
                  <a:lnTo>
                    <a:pt x="39196" y="33788"/>
                  </a:lnTo>
                  <a:lnTo>
                    <a:pt x="39196" y="48070"/>
                  </a:lnTo>
                  <a:cubicBezTo>
                    <a:pt x="39490" y="43541"/>
                    <a:pt x="39861" y="39605"/>
                    <a:pt x="40292" y="36505"/>
                  </a:cubicBezTo>
                  <a:cubicBezTo>
                    <a:pt x="40780" y="33335"/>
                    <a:pt x="41342" y="31663"/>
                    <a:pt x="41918" y="31698"/>
                  </a:cubicBezTo>
                  <a:close/>
                  <a:moveTo>
                    <a:pt x="66343" y="31419"/>
                  </a:moveTo>
                  <a:cubicBezTo>
                    <a:pt x="66901" y="31315"/>
                    <a:pt x="67449" y="32952"/>
                    <a:pt x="67919" y="36122"/>
                  </a:cubicBezTo>
                  <a:cubicBezTo>
                    <a:pt x="68379" y="39257"/>
                    <a:pt x="68732" y="43785"/>
                    <a:pt x="68937" y="49115"/>
                  </a:cubicBezTo>
                  <a:cubicBezTo>
                    <a:pt x="69192" y="57161"/>
                    <a:pt x="69302" y="65625"/>
                    <a:pt x="69263" y="74090"/>
                  </a:cubicBezTo>
                  <a:lnTo>
                    <a:pt x="69263" y="116760"/>
                  </a:lnTo>
                  <a:lnTo>
                    <a:pt x="68245" y="116760"/>
                  </a:lnTo>
                  <a:lnTo>
                    <a:pt x="68245" y="77747"/>
                  </a:lnTo>
                  <a:cubicBezTo>
                    <a:pt x="68266" y="71338"/>
                    <a:pt x="68227" y="64929"/>
                    <a:pt x="68132" y="58624"/>
                  </a:cubicBezTo>
                  <a:cubicBezTo>
                    <a:pt x="68057" y="53573"/>
                    <a:pt x="67817" y="48975"/>
                    <a:pt x="67449" y="45597"/>
                  </a:cubicBezTo>
                  <a:cubicBezTo>
                    <a:pt x="67071" y="42705"/>
                    <a:pt x="66612" y="41242"/>
                    <a:pt x="66145" y="41451"/>
                  </a:cubicBezTo>
                  <a:cubicBezTo>
                    <a:pt x="65530" y="41382"/>
                    <a:pt x="64940" y="43715"/>
                    <a:pt x="64480" y="47965"/>
                  </a:cubicBezTo>
                  <a:cubicBezTo>
                    <a:pt x="64003" y="51936"/>
                    <a:pt x="63667" y="57475"/>
                    <a:pt x="63522" y="63675"/>
                  </a:cubicBezTo>
                  <a:cubicBezTo>
                    <a:pt x="63399" y="71164"/>
                    <a:pt x="63349" y="78723"/>
                    <a:pt x="63374" y="86316"/>
                  </a:cubicBezTo>
                  <a:lnTo>
                    <a:pt x="63374" y="116760"/>
                  </a:lnTo>
                  <a:lnTo>
                    <a:pt x="62356" y="116760"/>
                  </a:lnTo>
                  <a:lnTo>
                    <a:pt x="62356" y="33753"/>
                  </a:lnTo>
                  <a:lnTo>
                    <a:pt x="63374" y="33753"/>
                  </a:lnTo>
                  <a:lnTo>
                    <a:pt x="63374" y="48592"/>
                  </a:lnTo>
                  <a:cubicBezTo>
                    <a:pt x="63731" y="43332"/>
                    <a:pt x="64194" y="38874"/>
                    <a:pt x="64728" y="35599"/>
                  </a:cubicBezTo>
                  <a:cubicBezTo>
                    <a:pt x="65226" y="32848"/>
                    <a:pt x="65781" y="31419"/>
                    <a:pt x="66343" y="31419"/>
                  </a:cubicBezTo>
                  <a:close/>
                  <a:moveTo>
                    <a:pt x="78156" y="31176"/>
                  </a:moveTo>
                  <a:cubicBezTo>
                    <a:pt x="78771" y="31106"/>
                    <a:pt x="79375" y="32569"/>
                    <a:pt x="79923" y="35460"/>
                  </a:cubicBezTo>
                  <a:cubicBezTo>
                    <a:pt x="80471" y="38630"/>
                    <a:pt x="80941" y="43089"/>
                    <a:pt x="81302" y="48453"/>
                  </a:cubicBezTo>
                  <a:lnTo>
                    <a:pt x="81302" y="33788"/>
                  </a:lnTo>
                  <a:lnTo>
                    <a:pt x="82320" y="33788"/>
                  </a:lnTo>
                  <a:lnTo>
                    <a:pt x="82320" y="116760"/>
                  </a:lnTo>
                  <a:lnTo>
                    <a:pt x="81312" y="116760"/>
                  </a:lnTo>
                  <a:lnTo>
                    <a:pt x="81312" y="102444"/>
                  </a:lnTo>
                  <a:cubicBezTo>
                    <a:pt x="80927" y="107530"/>
                    <a:pt x="80439" y="111710"/>
                    <a:pt x="79885" y="114670"/>
                  </a:cubicBezTo>
                  <a:cubicBezTo>
                    <a:pt x="79340" y="117527"/>
                    <a:pt x="78739" y="118955"/>
                    <a:pt x="78131" y="118816"/>
                  </a:cubicBezTo>
                  <a:cubicBezTo>
                    <a:pt x="77046" y="118885"/>
                    <a:pt x="76003" y="114183"/>
                    <a:pt x="75265" y="105823"/>
                  </a:cubicBezTo>
                  <a:cubicBezTo>
                    <a:pt x="74459" y="97672"/>
                    <a:pt x="74010" y="86456"/>
                    <a:pt x="74020" y="74752"/>
                  </a:cubicBezTo>
                  <a:cubicBezTo>
                    <a:pt x="74010" y="63187"/>
                    <a:pt x="74459" y="52110"/>
                    <a:pt x="75265" y="44168"/>
                  </a:cubicBezTo>
                  <a:cubicBezTo>
                    <a:pt x="76007" y="35739"/>
                    <a:pt x="77060" y="31001"/>
                    <a:pt x="78156" y="31176"/>
                  </a:cubicBezTo>
                  <a:close/>
                  <a:moveTo>
                    <a:pt x="55944" y="31176"/>
                  </a:moveTo>
                  <a:cubicBezTo>
                    <a:pt x="56555" y="31106"/>
                    <a:pt x="57163" y="32569"/>
                    <a:pt x="57708" y="35460"/>
                  </a:cubicBezTo>
                  <a:cubicBezTo>
                    <a:pt x="58259" y="38630"/>
                    <a:pt x="58729" y="43054"/>
                    <a:pt x="59086" y="48453"/>
                  </a:cubicBezTo>
                  <a:lnTo>
                    <a:pt x="59086" y="33788"/>
                  </a:lnTo>
                  <a:lnTo>
                    <a:pt x="60108" y="33788"/>
                  </a:lnTo>
                  <a:lnTo>
                    <a:pt x="60108" y="116760"/>
                  </a:lnTo>
                  <a:lnTo>
                    <a:pt x="59100" y="116760"/>
                  </a:lnTo>
                  <a:lnTo>
                    <a:pt x="59100" y="102444"/>
                  </a:lnTo>
                  <a:cubicBezTo>
                    <a:pt x="58715" y="107565"/>
                    <a:pt x="58227" y="111745"/>
                    <a:pt x="57672" y="114670"/>
                  </a:cubicBezTo>
                  <a:cubicBezTo>
                    <a:pt x="57128" y="117527"/>
                    <a:pt x="56527" y="118955"/>
                    <a:pt x="55919" y="118816"/>
                  </a:cubicBezTo>
                  <a:cubicBezTo>
                    <a:pt x="54830" y="118885"/>
                    <a:pt x="53791" y="114183"/>
                    <a:pt x="53049" y="105823"/>
                  </a:cubicBezTo>
                  <a:cubicBezTo>
                    <a:pt x="52247" y="97672"/>
                    <a:pt x="51798" y="86456"/>
                    <a:pt x="51808" y="74752"/>
                  </a:cubicBezTo>
                  <a:cubicBezTo>
                    <a:pt x="51801" y="63187"/>
                    <a:pt x="52254" y="52145"/>
                    <a:pt x="53049" y="44168"/>
                  </a:cubicBezTo>
                  <a:cubicBezTo>
                    <a:pt x="53798" y="35774"/>
                    <a:pt x="54848" y="31036"/>
                    <a:pt x="55944" y="31176"/>
                  </a:cubicBezTo>
                  <a:close/>
                  <a:moveTo>
                    <a:pt x="6373" y="2160"/>
                  </a:moveTo>
                  <a:lnTo>
                    <a:pt x="7395" y="2160"/>
                  </a:lnTo>
                  <a:lnTo>
                    <a:pt x="7395" y="117144"/>
                  </a:lnTo>
                  <a:lnTo>
                    <a:pt x="6373" y="117144"/>
                  </a:lnTo>
                  <a:close/>
                  <a:moveTo>
                    <a:pt x="19331" y="1637"/>
                  </a:moveTo>
                  <a:lnTo>
                    <a:pt x="20349" y="2160"/>
                  </a:lnTo>
                  <a:lnTo>
                    <a:pt x="20349" y="117144"/>
                  </a:lnTo>
                  <a:lnTo>
                    <a:pt x="19345" y="117144"/>
                  </a:lnTo>
                  <a:lnTo>
                    <a:pt x="19345" y="102827"/>
                  </a:lnTo>
                  <a:cubicBezTo>
                    <a:pt x="18957" y="107948"/>
                    <a:pt x="18472" y="112093"/>
                    <a:pt x="17917" y="115054"/>
                  </a:cubicBezTo>
                  <a:cubicBezTo>
                    <a:pt x="17373" y="117910"/>
                    <a:pt x="16772" y="119338"/>
                    <a:pt x="16164" y="119234"/>
                  </a:cubicBezTo>
                  <a:cubicBezTo>
                    <a:pt x="15076" y="119268"/>
                    <a:pt x="14036" y="114566"/>
                    <a:pt x="13294" y="106206"/>
                  </a:cubicBezTo>
                  <a:cubicBezTo>
                    <a:pt x="12492" y="98055"/>
                    <a:pt x="12039" y="86839"/>
                    <a:pt x="12053" y="75135"/>
                  </a:cubicBezTo>
                  <a:cubicBezTo>
                    <a:pt x="12046" y="63605"/>
                    <a:pt x="12495" y="52528"/>
                    <a:pt x="13294" y="44552"/>
                  </a:cubicBezTo>
                  <a:cubicBezTo>
                    <a:pt x="14040" y="36122"/>
                    <a:pt x="15093" y="31419"/>
                    <a:pt x="16189" y="31559"/>
                  </a:cubicBezTo>
                  <a:cubicBezTo>
                    <a:pt x="16800" y="31489"/>
                    <a:pt x="17405" y="32952"/>
                    <a:pt x="17953" y="35843"/>
                  </a:cubicBezTo>
                  <a:cubicBezTo>
                    <a:pt x="18501" y="39013"/>
                    <a:pt x="18974" y="43472"/>
                    <a:pt x="19331" y="48871"/>
                  </a:cubicBezTo>
                  <a:close/>
                  <a:moveTo>
                    <a:pt x="71797" y="70"/>
                  </a:moveTo>
                  <a:cubicBezTo>
                    <a:pt x="72023" y="0"/>
                    <a:pt x="72239" y="940"/>
                    <a:pt x="72394" y="2682"/>
                  </a:cubicBezTo>
                  <a:cubicBezTo>
                    <a:pt x="72554" y="4319"/>
                    <a:pt x="72645" y="6583"/>
                    <a:pt x="72642" y="8917"/>
                  </a:cubicBezTo>
                  <a:cubicBezTo>
                    <a:pt x="72642" y="11216"/>
                    <a:pt x="72554" y="13446"/>
                    <a:pt x="72394" y="15048"/>
                  </a:cubicBezTo>
                  <a:cubicBezTo>
                    <a:pt x="72235" y="16720"/>
                    <a:pt x="72023" y="17660"/>
                    <a:pt x="71797" y="17660"/>
                  </a:cubicBezTo>
                  <a:cubicBezTo>
                    <a:pt x="71578" y="17660"/>
                    <a:pt x="71366" y="16720"/>
                    <a:pt x="71214" y="15048"/>
                  </a:cubicBezTo>
                  <a:cubicBezTo>
                    <a:pt x="71055" y="13446"/>
                    <a:pt x="70963" y="11216"/>
                    <a:pt x="70963" y="8917"/>
                  </a:cubicBezTo>
                  <a:cubicBezTo>
                    <a:pt x="70963" y="6583"/>
                    <a:pt x="71051" y="4319"/>
                    <a:pt x="71214" y="2682"/>
                  </a:cubicBezTo>
                  <a:cubicBezTo>
                    <a:pt x="71362" y="975"/>
                    <a:pt x="71574" y="35"/>
                    <a:pt x="71797" y="70"/>
                  </a:cubicBezTo>
                  <a:close/>
                  <a:moveTo>
                    <a:pt x="9865" y="70"/>
                  </a:moveTo>
                  <a:cubicBezTo>
                    <a:pt x="10092" y="0"/>
                    <a:pt x="10307" y="940"/>
                    <a:pt x="10463" y="2682"/>
                  </a:cubicBezTo>
                  <a:cubicBezTo>
                    <a:pt x="10622" y="4319"/>
                    <a:pt x="10714" y="6583"/>
                    <a:pt x="10710" y="8917"/>
                  </a:cubicBezTo>
                  <a:cubicBezTo>
                    <a:pt x="10710" y="11216"/>
                    <a:pt x="10622" y="13446"/>
                    <a:pt x="10463" y="15048"/>
                  </a:cubicBezTo>
                  <a:cubicBezTo>
                    <a:pt x="10304" y="16720"/>
                    <a:pt x="10092" y="17660"/>
                    <a:pt x="9865" y="17660"/>
                  </a:cubicBezTo>
                  <a:cubicBezTo>
                    <a:pt x="9646" y="17660"/>
                    <a:pt x="9434" y="16720"/>
                    <a:pt x="9282" y="15048"/>
                  </a:cubicBezTo>
                  <a:cubicBezTo>
                    <a:pt x="9123" y="13446"/>
                    <a:pt x="9031" y="11216"/>
                    <a:pt x="9031" y="8917"/>
                  </a:cubicBezTo>
                  <a:cubicBezTo>
                    <a:pt x="9031" y="6583"/>
                    <a:pt x="9120" y="4319"/>
                    <a:pt x="9282" y="2682"/>
                  </a:cubicBezTo>
                  <a:cubicBezTo>
                    <a:pt x="9431" y="975"/>
                    <a:pt x="9643" y="35"/>
                    <a:pt x="9865" y="70"/>
                  </a:cubicBezTo>
                  <a:close/>
                </a:path>
              </a:pathLst>
            </a:custGeom>
            <a:solidFill>
              <a:srgbClr val="02132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02" name="Google Shape;1802;p47"/>
          <p:cNvGrpSpPr/>
          <p:nvPr/>
        </p:nvGrpSpPr>
        <p:grpSpPr>
          <a:xfrm>
            <a:off x="4229298" y="3539615"/>
            <a:ext cx="5567012" cy="3138438"/>
            <a:chOff x="4781109" y="4501022"/>
            <a:chExt cx="8247425" cy="4650917"/>
          </a:xfrm>
        </p:grpSpPr>
        <p:sp>
          <p:nvSpPr>
            <p:cNvPr id="1803" name="Google Shape;1803;p47"/>
            <p:cNvSpPr/>
            <p:nvPr/>
          </p:nvSpPr>
          <p:spPr>
            <a:xfrm>
              <a:off x="10438634" y="4501022"/>
              <a:ext cx="2589900" cy="23571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cubicBezTo>
                    <a:pt x="26867" y="0"/>
                    <a:pt x="0" y="29518"/>
                    <a:pt x="0" y="65925"/>
                  </a:cubicBezTo>
                  <a:lnTo>
                    <a:pt x="0" y="120000"/>
                  </a:lnTo>
                  <a:lnTo>
                    <a:pt x="30464" y="120000"/>
                  </a:lnTo>
                  <a:lnTo>
                    <a:pt x="30464" y="67085"/>
                  </a:lnTo>
                  <a:cubicBezTo>
                    <a:pt x="30464" y="48642"/>
                    <a:pt x="44065" y="33688"/>
                    <a:pt x="60848" y="33688"/>
                  </a:cubicBezTo>
                  <a:cubicBezTo>
                    <a:pt x="77635" y="33688"/>
                    <a:pt x="91243" y="48642"/>
                    <a:pt x="91243" y="67085"/>
                  </a:cubicBezTo>
                  <a:lnTo>
                    <a:pt x="91243" y="120000"/>
                  </a:lnTo>
                  <a:lnTo>
                    <a:pt x="120000" y="120000"/>
                  </a:lnTo>
                  <a:lnTo>
                    <a:pt x="120000" y="65925"/>
                  </a:lnTo>
                  <a:cubicBezTo>
                    <a:pt x="120000" y="29518"/>
                    <a:pt x="93134" y="0"/>
                    <a:pt x="60000" y="0"/>
                  </a:cubicBezTo>
                  <a:close/>
                </a:path>
              </a:pathLst>
            </a:cu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804" name="Google Shape;1804;p47"/>
            <p:cNvPicPr preferRelativeResize="0"/>
            <p:nvPr/>
          </p:nvPicPr>
          <p:blipFill rotWithShape="1">
            <a:blip r:embed="rId3">
              <a:alphaModFix/>
            </a:blip>
            <a:srcRect b="-40910" l="52019" r="-50502" t="40910"/>
            <a:stretch/>
          </p:blipFill>
          <p:spPr>
            <a:xfrm rot="5400000">
              <a:off x="6579309" y="2702839"/>
              <a:ext cx="4650900" cy="8247300"/>
            </a:xfrm>
            <a:custGeom>
              <a:rect b="b" l="l" r="r" t="t"/>
              <a:pathLst>
                <a:path extrusionOk="0" h="120000" w="120000">
                  <a:moveTo>
                    <a:pt x="0" y="18841"/>
                  </a:moveTo>
                  <a:cubicBezTo>
                    <a:pt x="0" y="8436"/>
                    <a:pt x="14959" y="0"/>
                    <a:pt x="33409" y="0"/>
                  </a:cubicBezTo>
                  <a:lnTo>
                    <a:pt x="60813" y="0"/>
                  </a:lnTo>
                  <a:lnTo>
                    <a:pt x="60813" y="9030"/>
                  </a:lnTo>
                  <a:lnTo>
                    <a:pt x="33997" y="9030"/>
                  </a:lnTo>
                  <a:cubicBezTo>
                    <a:pt x="24651" y="9030"/>
                    <a:pt x="17072" y="13303"/>
                    <a:pt x="17072" y="18575"/>
                  </a:cubicBezTo>
                  <a:cubicBezTo>
                    <a:pt x="17072" y="23845"/>
                    <a:pt x="24651" y="28115"/>
                    <a:pt x="33997" y="28115"/>
                  </a:cubicBezTo>
                  <a:lnTo>
                    <a:pt x="60813" y="28115"/>
                  </a:lnTo>
                  <a:lnTo>
                    <a:pt x="60813" y="37682"/>
                  </a:lnTo>
                  <a:lnTo>
                    <a:pt x="33409" y="37682"/>
                  </a:lnTo>
                  <a:cubicBezTo>
                    <a:pt x="14959" y="37682"/>
                    <a:pt x="0" y="29245"/>
                    <a:pt x="0" y="18841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805" name="Google Shape;1805;p47"/>
          <p:cNvGrpSpPr/>
          <p:nvPr/>
        </p:nvGrpSpPr>
        <p:grpSpPr>
          <a:xfrm>
            <a:off x="6784894" y="2575744"/>
            <a:ext cx="1842369" cy="1818235"/>
            <a:chOff x="3161222" y="1970079"/>
            <a:chExt cx="1395628" cy="1377868"/>
          </a:xfrm>
        </p:grpSpPr>
        <p:sp>
          <p:nvSpPr>
            <p:cNvPr id="1806" name="Google Shape;1806;p47"/>
            <p:cNvSpPr/>
            <p:nvPr/>
          </p:nvSpPr>
          <p:spPr>
            <a:xfrm>
              <a:off x="449370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77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7" name="Google Shape;1807;p47"/>
            <p:cNvSpPr/>
            <p:nvPr/>
          </p:nvSpPr>
          <p:spPr>
            <a:xfrm>
              <a:off x="4271624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8" name="Google Shape;1808;p47"/>
            <p:cNvSpPr/>
            <p:nvPr/>
          </p:nvSpPr>
          <p:spPr>
            <a:xfrm>
              <a:off x="404955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9" name="Google Shape;1809;p47"/>
            <p:cNvSpPr/>
            <p:nvPr/>
          </p:nvSpPr>
          <p:spPr>
            <a:xfrm>
              <a:off x="3827451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0" name="Google Shape;1810;p47"/>
            <p:cNvSpPr/>
            <p:nvPr/>
          </p:nvSpPr>
          <p:spPr>
            <a:xfrm>
              <a:off x="3605376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1" name="Google Shape;1811;p47"/>
            <p:cNvSpPr/>
            <p:nvPr/>
          </p:nvSpPr>
          <p:spPr>
            <a:xfrm>
              <a:off x="338330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2" name="Google Shape;1812;p47"/>
            <p:cNvSpPr/>
            <p:nvPr/>
          </p:nvSpPr>
          <p:spPr>
            <a:xfrm>
              <a:off x="316122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3" name="Google Shape;1813;p47"/>
            <p:cNvSpPr/>
            <p:nvPr/>
          </p:nvSpPr>
          <p:spPr>
            <a:xfrm>
              <a:off x="3162102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21"/>
                    <a:pt x="0" y="60000"/>
                  </a:cubicBezTo>
                  <a:cubicBezTo>
                    <a:pt x="0" y="26879"/>
                    <a:pt x="26866" y="0"/>
                    <a:pt x="60028" y="0"/>
                  </a:cubicBezTo>
                  <a:cubicBezTo>
                    <a:pt x="93133" y="0"/>
                    <a:pt x="120000" y="26879"/>
                    <a:pt x="120000" y="60000"/>
                  </a:cubicBezTo>
                  <a:cubicBezTo>
                    <a:pt x="120000" y="93121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4" name="Google Shape;1814;p47"/>
            <p:cNvSpPr/>
            <p:nvPr/>
          </p:nvSpPr>
          <p:spPr>
            <a:xfrm>
              <a:off x="3162102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5" name="Google Shape;1815;p47"/>
            <p:cNvSpPr/>
            <p:nvPr/>
          </p:nvSpPr>
          <p:spPr>
            <a:xfrm>
              <a:off x="3162102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6" name="Google Shape;1816;p47"/>
            <p:cNvSpPr/>
            <p:nvPr/>
          </p:nvSpPr>
          <p:spPr>
            <a:xfrm>
              <a:off x="3162102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60028" y="0"/>
                  </a:cubicBezTo>
                  <a:cubicBezTo>
                    <a:pt x="93133" y="0"/>
                    <a:pt x="120000" y="26867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7" name="Google Shape;1817;p47"/>
            <p:cNvSpPr/>
            <p:nvPr/>
          </p:nvSpPr>
          <p:spPr>
            <a:xfrm>
              <a:off x="3162102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6"/>
                    <a:pt x="26866" y="0"/>
                    <a:pt x="60028" y="0"/>
                  </a:cubicBezTo>
                  <a:cubicBezTo>
                    <a:pt x="93133" y="0"/>
                    <a:pt x="120000" y="26866"/>
                    <a:pt x="120000" y="60028"/>
                  </a:cubicBezTo>
                  <a:cubicBezTo>
                    <a:pt x="120000" y="93134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8" name="Google Shape;1818;p47"/>
            <p:cNvSpPr/>
            <p:nvPr/>
          </p:nvSpPr>
          <p:spPr>
            <a:xfrm>
              <a:off x="3162102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28" y="120000"/>
                  </a:moveTo>
                  <a:cubicBezTo>
                    <a:pt x="26866" y="120000"/>
                    <a:pt x="0" y="93133"/>
                    <a:pt x="0" y="60028"/>
                  </a:cubicBezTo>
                  <a:cubicBezTo>
                    <a:pt x="0" y="26867"/>
                    <a:pt x="26866" y="0"/>
                    <a:pt x="60028" y="0"/>
                  </a:cubicBezTo>
                  <a:cubicBezTo>
                    <a:pt x="93133" y="0"/>
                    <a:pt x="120000" y="26867"/>
                    <a:pt x="120000" y="60028"/>
                  </a:cubicBezTo>
                  <a:cubicBezTo>
                    <a:pt x="119998" y="93133"/>
                    <a:pt x="93133" y="120000"/>
                    <a:pt x="6002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9" name="Google Shape;1819;p47"/>
            <p:cNvSpPr/>
            <p:nvPr/>
          </p:nvSpPr>
          <p:spPr>
            <a:xfrm>
              <a:off x="338567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21"/>
                    <a:pt x="0" y="60000"/>
                  </a:cubicBezTo>
                  <a:cubicBezTo>
                    <a:pt x="0" y="26879"/>
                    <a:pt x="26879" y="0"/>
                    <a:pt x="60000" y="0"/>
                  </a:cubicBezTo>
                  <a:cubicBezTo>
                    <a:pt x="93177" y="0"/>
                    <a:pt x="120000" y="26879"/>
                    <a:pt x="120000" y="60000"/>
                  </a:cubicBezTo>
                  <a:cubicBezTo>
                    <a:pt x="120000" y="93121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0" name="Google Shape;1820;p47"/>
            <p:cNvSpPr/>
            <p:nvPr/>
          </p:nvSpPr>
          <p:spPr>
            <a:xfrm>
              <a:off x="338567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1" name="Google Shape;1821;p47"/>
            <p:cNvSpPr/>
            <p:nvPr/>
          </p:nvSpPr>
          <p:spPr>
            <a:xfrm>
              <a:off x="338567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3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3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2" name="Google Shape;1822;p47"/>
            <p:cNvSpPr/>
            <p:nvPr/>
          </p:nvSpPr>
          <p:spPr>
            <a:xfrm>
              <a:off x="338567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3" name="Google Shape;1823;p47"/>
            <p:cNvSpPr/>
            <p:nvPr/>
          </p:nvSpPr>
          <p:spPr>
            <a:xfrm>
              <a:off x="338567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6"/>
                    <a:pt x="26879" y="0"/>
                    <a:pt x="60000" y="0"/>
                  </a:cubicBezTo>
                  <a:cubicBezTo>
                    <a:pt x="93177" y="0"/>
                    <a:pt x="120000" y="26866"/>
                    <a:pt x="120000" y="60028"/>
                  </a:cubicBezTo>
                  <a:cubicBezTo>
                    <a:pt x="120000" y="93134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4" name="Google Shape;1824;p47"/>
            <p:cNvSpPr/>
            <p:nvPr/>
          </p:nvSpPr>
          <p:spPr>
            <a:xfrm>
              <a:off x="338567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79" y="120000"/>
                    <a:pt x="0" y="93133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ubicBezTo>
                    <a:pt x="120000" y="93133"/>
                    <a:pt x="93177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5" name="Google Shape;1825;p47"/>
            <p:cNvSpPr/>
            <p:nvPr/>
          </p:nvSpPr>
          <p:spPr>
            <a:xfrm>
              <a:off x="36092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21"/>
                    <a:pt x="0" y="60000"/>
                  </a:cubicBezTo>
                  <a:cubicBezTo>
                    <a:pt x="0" y="26879"/>
                    <a:pt x="26867" y="0"/>
                    <a:pt x="59972" y="0"/>
                  </a:cubicBezTo>
                  <a:cubicBezTo>
                    <a:pt x="93134" y="0"/>
                    <a:pt x="120000" y="26879"/>
                    <a:pt x="120000" y="60000"/>
                  </a:cubicBezTo>
                  <a:cubicBezTo>
                    <a:pt x="120000" y="93121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6" name="Google Shape;1826;p47"/>
            <p:cNvSpPr/>
            <p:nvPr/>
          </p:nvSpPr>
          <p:spPr>
            <a:xfrm>
              <a:off x="360922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7" name="Google Shape;1827;p47"/>
            <p:cNvSpPr/>
            <p:nvPr/>
          </p:nvSpPr>
          <p:spPr>
            <a:xfrm>
              <a:off x="36092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3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8" name="Google Shape;1828;p47"/>
            <p:cNvSpPr/>
            <p:nvPr/>
          </p:nvSpPr>
          <p:spPr>
            <a:xfrm>
              <a:off x="36092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9" name="Google Shape;1829;p47"/>
            <p:cNvSpPr/>
            <p:nvPr/>
          </p:nvSpPr>
          <p:spPr>
            <a:xfrm>
              <a:off x="36092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6"/>
                    <a:pt x="26867" y="0"/>
                    <a:pt x="59972" y="0"/>
                  </a:cubicBezTo>
                  <a:cubicBezTo>
                    <a:pt x="93134" y="0"/>
                    <a:pt x="120000" y="26866"/>
                    <a:pt x="120000" y="60028"/>
                  </a:cubicBezTo>
                  <a:cubicBezTo>
                    <a:pt x="120000" y="93134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0" name="Google Shape;1830;p47"/>
            <p:cNvSpPr/>
            <p:nvPr/>
          </p:nvSpPr>
          <p:spPr>
            <a:xfrm>
              <a:off x="36092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72" y="120000"/>
                  </a:moveTo>
                  <a:cubicBezTo>
                    <a:pt x="26867" y="120000"/>
                    <a:pt x="0" y="93133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ubicBezTo>
                    <a:pt x="120000" y="93133"/>
                    <a:pt x="93134" y="120000"/>
                    <a:pt x="5997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1" name="Google Shape;1831;p47"/>
            <p:cNvSpPr/>
            <p:nvPr/>
          </p:nvSpPr>
          <p:spPr>
            <a:xfrm>
              <a:off x="3832804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2" name="Google Shape;1832;p47"/>
            <p:cNvSpPr/>
            <p:nvPr/>
          </p:nvSpPr>
          <p:spPr>
            <a:xfrm>
              <a:off x="3832804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3" name="Google Shape;1833;p47"/>
            <p:cNvSpPr/>
            <p:nvPr/>
          </p:nvSpPr>
          <p:spPr>
            <a:xfrm>
              <a:off x="3832804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4" name="Google Shape;1834;p47"/>
            <p:cNvSpPr/>
            <p:nvPr/>
          </p:nvSpPr>
          <p:spPr>
            <a:xfrm>
              <a:off x="3832804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5" name="Google Shape;1835;p47"/>
            <p:cNvSpPr/>
            <p:nvPr/>
          </p:nvSpPr>
          <p:spPr>
            <a:xfrm>
              <a:off x="3832804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6" name="Google Shape;1836;p47"/>
            <p:cNvSpPr/>
            <p:nvPr/>
          </p:nvSpPr>
          <p:spPr>
            <a:xfrm>
              <a:off x="3832804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7" name="Google Shape;1837;p47"/>
            <p:cNvSpPr/>
            <p:nvPr/>
          </p:nvSpPr>
          <p:spPr>
            <a:xfrm>
              <a:off x="4056353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8" name="Google Shape;1838;p47"/>
            <p:cNvSpPr/>
            <p:nvPr/>
          </p:nvSpPr>
          <p:spPr>
            <a:xfrm>
              <a:off x="4056353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9" name="Google Shape;1839;p47"/>
            <p:cNvSpPr/>
            <p:nvPr/>
          </p:nvSpPr>
          <p:spPr>
            <a:xfrm>
              <a:off x="4056353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0" name="Google Shape;1840;p47"/>
            <p:cNvSpPr/>
            <p:nvPr/>
          </p:nvSpPr>
          <p:spPr>
            <a:xfrm>
              <a:off x="4056353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1" name="Google Shape;1841;p47"/>
            <p:cNvSpPr/>
            <p:nvPr/>
          </p:nvSpPr>
          <p:spPr>
            <a:xfrm>
              <a:off x="4056353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91" y="120000"/>
                  </a:moveTo>
                  <a:cubicBezTo>
                    <a:pt x="26819" y="120000"/>
                    <a:pt x="0" y="93134"/>
                    <a:pt x="0" y="60028"/>
                  </a:cubicBezTo>
                  <a:cubicBezTo>
                    <a:pt x="0" y="26866"/>
                    <a:pt x="26819" y="0"/>
                    <a:pt x="59991" y="0"/>
                  </a:cubicBezTo>
                  <a:cubicBezTo>
                    <a:pt x="93107" y="0"/>
                    <a:pt x="119981" y="26866"/>
                    <a:pt x="119981" y="60028"/>
                  </a:cubicBezTo>
                  <a:cubicBezTo>
                    <a:pt x="120000" y="93134"/>
                    <a:pt x="93107" y="120000"/>
                    <a:pt x="59991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2" name="Google Shape;1842;p47"/>
            <p:cNvSpPr/>
            <p:nvPr/>
          </p:nvSpPr>
          <p:spPr>
            <a:xfrm>
              <a:off x="4056353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3" name="Google Shape;1843;p47"/>
            <p:cNvSpPr/>
            <p:nvPr/>
          </p:nvSpPr>
          <p:spPr>
            <a:xfrm>
              <a:off x="4279921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21"/>
                    <a:pt x="0" y="60000"/>
                  </a:cubicBezTo>
                  <a:cubicBezTo>
                    <a:pt x="0" y="26879"/>
                    <a:pt x="26823" y="0"/>
                    <a:pt x="60000" y="0"/>
                  </a:cubicBezTo>
                  <a:cubicBezTo>
                    <a:pt x="93121" y="0"/>
                    <a:pt x="120000" y="26879"/>
                    <a:pt x="120000" y="60000"/>
                  </a:cubicBezTo>
                  <a:cubicBezTo>
                    <a:pt x="120000" y="93121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4" name="Google Shape;1844;p47"/>
            <p:cNvSpPr/>
            <p:nvPr/>
          </p:nvSpPr>
          <p:spPr>
            <a:xfrm>
              <a:off x="4279921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5" name="Google Shape;1845;p47"/>
            <p:cNvSpPr/>
            <p:nvPr/>
          </p:nvSpPr>
          <p:spPr>
            <a:xfrm>
              <a:off x="4279921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3"/>
                    <a:pt x="0" y="60028"/>
                  </a:cubicBezTo>
                  <a:cubicBezTo>
                    <a:pt x="0" y="26866"/>
                    <a:pt x="26823" y="0"/>
                    <a:pt x="60000" y="0"/>
                  </a:cubicBezTo>
                  <a:cubicBezTo>
                    <a:pt x="93121" y="0"/>
                    <a:pt x="120000" y="26866"/>
                    <a:pt x="120000" y="60028"/>
                  </a:cubicBezTo>
                  <a:cubicBezTo>
                    <a:pt x="120000" y="93133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6" name="Google Shape;1846;p47"/>
            <p:cNvSpPr/>
            <p:nvPr/>
          </p:nvSpPr>
          <p:spPr>
            <a:xfrm>
              <a:off x="4279921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ubicBezTo>
                    <a:pt x="120000" y="93134"/>
                    <a:pt x="93121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7" name="Google Shape;1847;p47"/>
            <p:cNvSpPr/>
            <p:nvPr/>
          </p:nvSpPr>
          <p:spPr>
            <a:xfrm>
              <a:off x="4279921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88" y="120000"/>
                  </a:moveTo>
                  <a:cubicBezTo>
                    <a:pt x="26817" y="120000"/>
                    <a:pt x="0" y="93134"/>
                    <a:pt x="0" y="60028"/>
                  </a:cubicBezTo>
                  <a:cubicBezTo>
                    <a:pt x="0" y="26866"/>
                    <a:pt x="26817" y="0"/>
                    <a:pt x="59988" y="0"/>
                  </a:cubicBezTo>
                  <a:cubicBezTo>
                    <a:pt x="93102" y="0"/>
                    <a:pt x="119975" y="26866"/>
                    <a:pt x="119975" y="60028"/>
                  </a:cubicBezTo>
                  <a:cubicBezTo>
                    <a:pt x="120000" y="93134"/>
                    <a:pt x="93102" y="120000"/>
                    <a:pt x="59988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8" name="Google Shape;1848;p47"/>
            <p:cNvSpPr/>
            <p:nvPr/>
          </p:nvSpPr>
          <p:spPr>
            <a:xfrm>
              <a:off x="4279921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87" y="120000"/>
                  </a:moveTo>
                  <a:cubicBezTo>
                    <a:pt x="26817" y="120000"/>
                    <a:pt x="0" y="93133"/>
                    <a:pt x="0" y="60028"/>
                  </a:cubicBezTo>
                  <a:cubicBezTo>
                    <a:pt x="0" y="26867"/>
                    <a:pt x="26817" y="0"/>
                    <a:pt x="59987" y="0"/>
                  </a:cubicBezTo>
                  <a:cubicBezTo>
                    <a:pt x="93100" y="0"/>
                    <a:pt x="119973" y="26867"/>
                    <a:pt x="119973" y="60028"/>
                  </a:cubicBezTo>
                  <a:cubicBezTo>
                    <a:pt x="120000" y="93133"/>
                    <a:pt x="93100" y="120000"/>
                    <a:pt x="59987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9" name="Google Shape;1849;p47"/>
            <p:cNvSpPr/>
            <p:nvPr/>
          </p:nvSpPr>
          <p:spPr>
            <a:xfrm>
              <a:off x="4503450" y="32945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21"/>
                    <a:pt x="0" y="60000"/>
                  </a:cubicBezTo>
                  <a:cubicBezTo>
                    <a:pt x="0" y="26879"/>
                    <a:pt x="26854" y="0"/>
                    <a:pt x="59944" y="0"/>
                  </a:cubicBezTo>
                  <a:cubicBezTo>
                    <a:pt x="93090" y="0"/>
                    <a:pt x="120000" y="26879"/>
                    <a:pt x="120000" y="60000"/>
                  </a:cubicBezTo>
                  <a:cubicBezTo>
                    <a:pt x="120000" y="93121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0" name="Google Shape;1850;p47"/>
            <p:cNvSpPr/>
            <p:nvPr/>
          </p:nvSpPr>
          <p:spPr>
            <a:xfrm>
              <a:off x="4503450" y="3072448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1" name="Google Shape;1851;p47"/>
            <p:cNvSpPr/>
            <p:nvPr/>
          </p:nvSpPr>
          <p:spPr>
            <a:xfrm>
              <a:off x="4503450" y="285037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3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20000" y="93133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2" name="Google Shape;1852;p47"/>
            <p:cNvSpPr/>
            <p:nvPr/>
          </p:nvSpPr>
          <p:spPr>
            <a:xfrm>
              <a:off x="4503450" y="2628304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20000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3" name="Google Shape;1853;p47"/>
            <p:cNvSpPr/>
            <p:nvPr/>
          </p:nvSpPr>
          <p:spPr>
            <a:xfrm>
              <a:off x="4503450" y="2406221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4"/>
                    <a:pt x="0" y="60028"/>
                  </a:cubicBezTo>
                  <a:cubicBezTo>
                    <a:pt x="0" y="26866"/>
                    <a:pt x="26854" y="0"/>
                    <a:pt x="59944" y="0"/>
                  </a:cubicBezTo>
                  <a:cubicBezTo>
                    <a:pt x="93090" y="0"/>
                    <a:pt x="120000" y="26866"/>
                    <a:pt x="120000" y="60028"/>
                  </a:cubicBezTo>
                  <a:cubicBezTo>
                    <a:pt x="119941" y="93134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4" name="Google Shape;1854;p47"/>
            <p:cNvSpPr/>
            <p:nvPr/>
          </p:nvSpPr>
          <p:spPr>
            <a:xfrm>
              <a:off x="4503450" y="2184146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59944" y="120000"/>
                  </a:moveTo>
                  <a:cubicBezTo>
                    <a:pt x="26854" y="120000"/>
                    <a:pt x="0" y="93133"/>
                    <a:pt x="0" y="60028"/>
                  </a:cubicBezTo>
                  <a:cubicBezTo>
                    <a:pt x="0" y="26867"/>
                    <a:pt x="26854" y="0"/>
                    <a:pt x="59944" y="0"/>
                  </a:cubicBezTo>
                  <a:cubicBezTo>
                    <a:pt x="93090" y="0"/>
                    <a:pt x="120000" y="26867"/>
                    <a:pt x="120000" y="60028"/>
                  </a:cubicBezTo>
                  <a:cubicBezTo>
                    <a:pt x="120000" y="93133"/>
                    <a:pt x="93090" y="120000"/>
                    <a:pt x="59944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55" name="Google Shape;1855;p47"/>
          <p:cNvSpPr txBox="1"/>
          <p:nvPr/>
        </p:nvSpPr>
        <p:spPr>
          <a:xfrm>
            <a:off x="457200" y="381000"/>
            <a:ext cx="8229600" cy="10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4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Turn &amp; Talk</a:t>
            </a:r>
            <a:endParaRPr b="0" sz="3400">
              <a:solidFill>
                <a:srgbClr val="073763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73A9"/>
                </a:solidFill>
                <a:latin typeface="Didact Gothic"/>
                <a:ea typeface="Didact Gothic"/>
                <a:cs typeface="Didact Gothic"/>
                <a:sym typeface="Didact Gothic"/>
              </a:rPr>
              <a:t>What Changed vs. What Stayed the Same?</a:t>
            </a:r>
            <a:endParaRPr b="1" sz="2400">
              <a:solidFill>
                <a:srgbClr val="0073A9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856" name="Google Shape;1856;p47"/>
          <p:cNvSpPr txBox="1"/>
          <p:nvPr/>
        </p:nvSpPr>
        <p:spPr>
          <a:xfrm>
            <a:off x="762000" y="1571625"/>
            <a:ext cx="762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5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Discuss with a partner:</a:t>
            </a:r>
            <a:endParaRPr b="1" sz="2405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pic>
        <p:nvPicPr>
          <p:cNvPr id="1857" name="Google Shape;1857;p47" title="Untitled design (3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08350" y="235875"/>
            <a:ext cx="2435225" cy="2396101"/>
          </a:xfrm>
          <a:prstGeom prst="rect">
            <a:avLst/>
          </a:prstGeom>
          <a:noFill/>
          <a:ln>
            <a:noFill/>
          </a:ln>
        </p:spPr>
      </p:pic>
      <p:sp>
        <p:nvSpPr>
          <p:cNvPr id="1858" name="Google Shape;1858;p47"/>
          <p:cNvSpPr txBox="1"/>
          <p:nvPr>
            <p:ph idx="4294967295" type="body"/>
          </p:nvPr>
        </p:nvSpPr>
        <p:spPr>
          <a:xfrm>
            <a:off x="762000" y="1952625"/>
            <a:ext cx="7962900" cy="30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rgbClr val="073763"/>
                </a:solidFill>
              </a:rPr>
              <a:t>What changed?</a:t>
            </a:r>
            <a:endParaRPr b="1" i="1" sz="2000">
              <a:solidFill>
                <a:srgbClr val="07376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rgbClr val="073763"/>
                </a:solidFill>
              </a:rPr>
              <a:t>What stayed the same?</a:t>
            </a:r>
            <a:endParaRPr b="1" i="1" sz="2000">
              <a:solidFill>
                <a:srgbClr val="07376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rgbClr val="073763"/>
                </a:solidFill>
              </a:rPr>
              <a:t>What are the benefits?</a:t>
            </a:r>
            <a:endParaRPr b="1" i="1" sz="2000">
              <a:solidFill>
                <a:srgbClr val="07376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rgbClr val="073763"/>
                </a:solidFill>
              </a:rPr>
              <a:t>What are the challenges?</a:t>
            </a:r>
            <a:endParaRPr b="1" i="1" sz="2000">
              <a:solidFill>
                <a:srgbClr val="07376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rgbClr val="073763"/>
                </a:solidFill>
              </a:rPr>
              <a:t>What questions do you have?</a:t>
            </a:r>
            <a:endParaRPr b="1" i="1" sz="2000">
              <a:solidFill>
                <a:srgbClr val="07376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700">
              <a:solidFill>
                <a:srgbClr val="0073A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2" name="Shape 1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3" name="Google Shape;1863;p48"/>
          <p:cNvGrpSpPr/>
          <p:nvPr/>
        </p:nvGrpSpPr>
        <p:grpSpPr>
          <a:xfrm>
            <a:off x="-9718" y="0"/>
            <a:ext cx="9163500" cy="5169300"/>
            <a:chOff x="-9718" y="0"/>
            <a:chExt cx="9163500" cy="5169300"/>
          </a:xfrm>
        </p:grpSpPr>
        <p:sp>
          <p:nvSpPr>
            <p:cNvPr id="1864" name="Google Shape;1864;p48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CDC2B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865" name="Google Shape;1865;p48"/>
            <p:cNvPicPr preferRelativeResize="0"/>
            <p:nvPr/>
          </p:nvPicPr>
          <p:blipFill rotWithShape="1">
            <a:blip r:embed="rId3">
              <a:alphaModFix/>
            </a:blip>
            <a:srcRect b="0" l="739" r="749" t="0"/>
            <a:stretch/>
          </p:blipFill>
          <p:spPr>
            <a:xfrm rot="5400000">
              <a:off x="1987382" y="-1997100"/>
              <a:ext cx="5169300" cy="916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6" name="Google Shape;1866;p48"/>
            <p:cNvSpPr/>
            <p:nvPr/>
          </p:nvSpPr>
          <p:spPr>
            <a:xfrm rot="5400000">
              <a:off x="35240" y="4807799"/>
              <a:ext cx="12600" cy="13500"/>
            </a:xfrm>
            <a:custGeom>
              <a:rect b="b" l="l" r="r" t="t"/>
              <a:pathLst>
                <a:path extrusionOk="0" h="120000" w="120000">
                  <a:moveTo>
                    <a:pt x="59883" y="220"/>
                  </a:moveTo>
                  <a:cubicBezTo>
                    <a:pt x="75916" y="0"/>
                    <a:pt x="91240" y="6176"/>
                    <a:pt x="102314" y="17647"/>
                  </a:cubicBezTo>
                  <a:cubicBezTo>
                    <a:pt x="113632" y="28456"/>
                    <a:pt x="120000" y="43676"/>
                    <a:pt x="119524" y="59559"/>
                  </a:cubicBezTo>
                  <a:cubicBezTo>
                    <a:pt x="119766" y="75662"/>
                    <a:pt x="113398" y="91103"/>
                    <a:pt x="102314" y="102352"/>
                  </a:cubicBezTo>
                  <a:cubicBezTo>
                    <a:pt x="91240" y="113824"/>
                    <a:pt x="75916" y="120000"/>
                    <a:pt x="59883" y="119779"/>
                  </a:cubicBezTo>
                  <a:cubicBezTo>
                    <a:pt x="44084" y="120000"/>
                    <a:pt x="28761" y="113824"/>
                    <a:pt x="17686" y="102352"/>
                  </a:cubicBezTo>
                  <a:cubicBezTo>
                    <a:pt x="6368" y="91103"/>
                    <a:pt x="234" y="75662"/>
                    <a:pt x="234" y="59559"/>
                  </a:cubicBezTo>
                  <a:cubicBezTo>
                    <a:pt x="0" y="43676"/>
                    <a:pt x="6368" y="28456"/>
                    <a:pt x="17686" y="17647"/>
                  </a:cubicBezTo>
                  <a:cubicBezTo>
                    <a:pt x="28761" y="6176"/>
                    <a:pt x="44084" y="0"/>
                    <a:pt x="59883" y="220"/>
                  </a:cubicBezTo>
                  <a:close/>
                </a:path>
              </a:pathLst>
            </a:custGeom>
            <a:solidFill>
              <a:srgbClr val="02132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67" name="Google Shape;1867;p48"/>
          <p:cNvGrpSpPr/>
          <p:nvPr/>
        </p:nvGrpSpPr>
        <p:grpSpPr>
          <a:xfrm>
            <a:off x="1644683" y="230471"/>
            <a:ext cx="5566777" cy="3138428"/>
            <a:chOff x="952050" y="189975"/>
            <a:chExt cx="8247078" cy="4650901"/>
          </a:xfrm>
        </p:grpSpPr>
        <p:sp>
          <p:nvSpPr>
            <p:cNvPr id="1868" name="Google Shape;1868;p48"/>
            <p:cNvSpPr/>
            <p:nvPr/>
          </p:nvSpPr>
          <p:spPr>
            <a:xfrm>
              <a:off x="7673627" y="189975"/>
              <a:ext cx="1525500" cy="7506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557" y="66433"/>
                    <a:pt x="27162" y="120000"/>
                    <a:pt x="59981" y="120000"/>
                  </a:cubicBezTo>
                  <a:cubicBezTo>
                    <a:pt x="92803" y="120000"/>
                    <a:pt x="119446" y="66433"/>
                    <a:pt x="120000" y="0"/>
                  </a:cubicBezTo>
                  <a:lnTo>
                    <a:pt x="89510" y="0"/>
                  </a:lnTo>
                  <a:cubicBezTo>
                    <a:pt x="88956" y="32251"/>
                    <a:pt x="75984" y="58119"/>
                    <a:pt x="59981" y="58119"/>
                  </a:cubicBezTo>
                  <a:cubicBezTo>
                    <a:pt x="43975" y="58119"/>
                    <a:pt x="31020" y="32251"/>
                    <a:pt x="3046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E1E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869" name="Google Shape;1869;p48"/>
            <p:cNvPicPr preferRelativeResize="0"/>
            <p:nvPr/>
          </p:nvPicPr>
          <p:blipFill rotWithShape="1">
            <a:blip r:embed="rId3">
              <a:alphaModFix/>
            </a:blip>
            <a:srcRect b="-24600" l="3762" r="-2245" t="24600"/>
            <a:stretch/>
          </p:blipFill>
          <p:spPr>
            <a:xfrm rot="5400000">
              <a:off x="2750100" y="-1608074"/>
              <a:ext cx="4650900" cy="8247000"/>
            </a:xfrm>
            <a:custGeom>
              <a:rect b="b" l="l" r="r" t="t"/>
              <a:pathLst>
                <a:path extrusionOk="0" h="120000" w="120000">
                  <a:moveTo>
                    <a:pt x="0" y="22196"/>
                  </a:moveTo>
                  <a:lnTo>
                    <a:pt x="0" y="16561"/>
                  </a:lnTo>
                  <a:cubicBezTo>
                    <a:pt x="5205" y="16458"/>
                    <a:pt x="9379" y="14062"/>
                    <a:pt x="9379" y="11101"/>
                  </a:cubicBezTo>
                  <a:cubicBezTo>
                    <a:pt x="9379" y="8141"/>
                    <a:pt x="5205" y="5742"/>
                    <a:pt x="0" y="5639"/>
                  </a:cubicBezTo>
                  <a:lnTo>
                    <a:pt x="0" y="0"/>
                  </a:lnTo>
                  <a:cubicBezTo>
                    <a:pt x="10721" y="103"/>
                    <a:pt x="19366" y="5030"/>
                    <a:pt x="19366" y="11101"/>
                  </a:cubicBezTo>
                  <a:cubicBezTo>
                    <a:pt x="19366" y="17172"/>
                    <a:pt x="10721" y="22093"/>
                    <a:pt x="0" y="22196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870" name="Google Shape;1870;p48"/>
          <p:cNvGrpSpPr/>
          <p:nvPr/>
        </p:nvGrpSpPr>
        <p:grpSpPr>
          <a:xfrm>
            <a:off x="4229298" y="3539615"/>
            <a:ext cx="5567012" cy="3138438"/>
            <a:chOff x="4781109" y="4501022"/>
            <a:chExt cx="8247425" cy="4650917"/>
          </a:xfrm>
        </p:grpSpPr>
        <p:sp>
          <p:nvSpPr>
            <p:cNvPr id="1871" name="Google Shape;1871;p48"/>
            <p:cNvSpPr/>
            <p:nvPr/>
          </p:nvSpPr>
          <p:spPr>
            <a:xfrm>
              <a:off x="10438634" y="4501022"/>
              <a:ext cx="2589900" cy="23571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cubicBezTo>
                    <a:pt x="26867" y="0"/>
                    <a:pt x="0" y="29518"/>
                    <a:pt x="0" y="65925"/>
                  </a:cubicBezTo>
                  <a:lnTo>
                    <a:pt x="0" y="120000"/>
                  </a:lnTo>
                  <a:lnTo>
                    <a:pt x="30464" y="120000"/>
                  </a:lnTo>
                  <a:lnTo>
                    <a:pt x="30464" y="67085"/>
                  </a:lnTo>
                  <a:cubicBezTo>
                    <a:pt x="30464" y="48642"/>
                    <a:pt x="44065" y="33688"/>
                    <a:pt x="60848" y="33688"/>
                  </a:cubicBezTo>
                  <a:cubicBezTo>
                    <a:pt x="77635" y="33688"/>
                    <a:pt x="91243" y="48642"/>
                    <a:pt x="91243" y="67085"/>
                  </a:cubicBezTo>
                  <a:lnTo>
                    <a:pt x="91243" y="120000"/>
                  </a:lnTo>
                  <a:lnTo>
                    <a:pt x="120000" y="120000"/>
                  </a:lnTo>
                  <a:lnTo>
                    <a:pt x="120000" y="65925"/>
                  </a:lnTo>
                  <a:cubicBezTo>
                    <a:pt x="120000" y="29518"/>
                    <a:pt x="93134" y="0"/>
                    <a:pt x="60000" y="0"/>
                  </a:cubicBezTo>
                  <a:close/>
                </a:path>
              </a:pathLst>
            </a:custGeom>
            <a:solidFill>
              <a:srgbClr val="0073A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872" name="Google Shape;1872;p48"/>
            <p:cNvPicPr preferRelativeResize="0"/>
            <p:nvPr/>
          </p:nvPicPr>
          <p:blipFill rotWithShape="1">
            <a:blip r:embed="rId3">
              <a:alphaModFix/>
            </a:blip>
            <a:srcRect b="-40910" l="52019" r="-50502" t="40910"/>
            <a:stretch/>
          </p:blipFill>
          <p:spPr>
            <a:xfrm rot="5400000">
              <a:off x="6579309" y="2702839"/>
              <a:ext cx="4650900" cy="8247300"/>
            </a:xfrm>
            <a:custGeom>
              <a:rect b="b" l="l" r="r" t="t"/>
              <a:pathLst>
                <a:path extrusionOk="0" h="120000" w="120000">
                  <a:moveTo>
                    <a:pt x="0" y="18841"/>
                  </a:moveTo>
                  <a:cubicBezTo>
                    <a:pt x="0" y="8436"/>
                    <a:pt x="14959" y="0"/>
                    <a:pt x="33409" y="0"/>
                  </a:cubicBezTo>
                  <a:lnTo>
                    <a:pt x="60813" y="0"/>
                  </a:lnTo>
                  <a:lnTo>
                    <a:pt x="60813" y="9030"/>
                  </a:lnTo>
                  <a:lnTo>
                    <a:pt x="33997" y="9030"/>
                  </a:lnTo>
                  <a:cubicBezTo>
                    <a:pt x="24651" y="9030"/>
                    <a:pt x="17072" y="13303"/>
                    <a:pt x="17072" y="18575"/>
                  </a:cubicBezTo>
                  <a:cubicBezTo>
                    <a:pt x="17072" y="23845"/>
                    <a:pt x="24651" y="28115"/>
                    <a:pt x="33997" y="28115"/>
                  </a:cubicBezTo>
                  <a:lnTo>
                    <a:pt x="60813" y="28115"/>
                  </a:lnTo>
                  <a:lnTo>
                    <a:pt x="60813" y="37682"/>
                  </a:lnTo>
                  <a:lnTo>
                    <a:pt x="33409" y="37682"/>
                  </a:lnTo>
                  <a:cubicBezTo>
                    <a:pt x="14959" y="37682"/>
                    <a:pt x="0" y="29245"/>
                    <a:pt x="0" y="18841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873" name="Google Shape;1873;p48"/>
          <p:cNvGrpSpPr/>
          <p:nvPr/>
        </p:nvGrpSpPr>
        <p:grpSpPr>
          <a:xfrm>
            <a:off x="6784894" y="2575744"/>
            <a:ext cx="1829502" cy="70467"/>
            <a:chOff x="3161222" y="1970079"/>
            <a:chExt cx="1385881" cy="53400"/>
          </a:xfrm>
        </p:grpSpPr>
        <p:sp>
          <p:nvSpPr>
            <p:cNvPr id="1874" name="Google Shape;1874;p48"/>
            <p:cNvSpPr/>
            <p:nvPr/>
          </p:nvSpPr>
          <p:spPr>
            <a:xfrm>
              <a:off x="449370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77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77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5" name="Google Shape;1875;p48"/>
            <p:cNvSpPr/>
            <p:nvPr/>
          </p:nvSpPr>
          <p:spPr>
            <a:xfrm>
              <a:off x="4271624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79" y="120000"/>
                    <a:pt x="0" y="93134"/>
                    <a:pt x="0" y="60028"/>
                  </a:cubicBezTo>
                  <a:cubicBezTo>
                    <a:pt x="0" y="26867"/>
                    <a:pt x="26879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6" name="Google Shape;1876;p48"/>
            <p:cNvSpPr/>
            <p:nvPr/>
          </p:nvSpPr>
          <p:spPr>
            <a:xfrm>
              <a:off x="4049553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21" y="120000"/>
                    <a:pt x="60000" y="120000"/>
                  </a:cubicBezTo>
                  <a:cubicBezTo>
                    <a:pt x="26823" y="120000"/>
                    <a:pt x="0" y="93134"/>
                    <a:pt x="0" y="60028"/>
                  </a:cubicBezTo>
                  <a:cubicBezTo>
                    <a:pt x="0" y="26867"/>
                    <a:pt x="26823" y="0"/>
                    <a:pt x="60000" y="0"/>
                  </a:cubicBezTo>
                  <a:cubicBezTo>
                    <a:pt x="93121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7" name="Google Shape;1877;p48"/>
            <p:cNvSpPr/>
            <p:nvPr/>
          </p:nvSpPr>
          <p:spPr>
            <a:xfrm>
              <a:off x="3827451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8" name="Google Shape;1878;p48"/>
            <p:cNvSpPr/>
            <p:nvPr/>
          </p:nvSpPr>
          <p:spPr>
            <a:xfrm>
              <a:off x="3605376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7" y="120000"/>
                    <a:pt x="0" y="93134"/>
                    <a:pt x="0" y="60028"/>
                  </a:cubicBezTo>
                  <a:cubicBezTo>
                    <a:pt x="0" y="26867"/>
                    <a:pt x="26867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9" name="Google Shape;1879;p48"/>
            <p:cNvSpPr/>
            <p:nvPr/>
          </p:nvSpPr>
          <p:spPr>
            <a:xfrm>
              <a:off x="338330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4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4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0" name="Google Shape;1880;p48"/>
            <p:cNvSpPr/>
            <p:nvPr/>
          </p:nvSpPr>
          <p:spPr>
            <a:xfrm>
              <a:off x="3161222" y="1970079"/>
              <a:ext cx="53400" cy="53400"/>
            </a:xfrm>
            <a:custGeom>
              <a:rect b="b" l="l" r="r" t="t"/>
              <a:pathLst>
                <a:path extrusionOk="0" h="120000" w="120000">
                  <a:moveTo>
                    <a:pt x="120000" y="60028"/>
                  </a:moveTo>
                  <a:cubicBezTo>
                    <a:pt x="120000" y="93134"/>
                    <a:pt x="93133" y="120000"/>
                    <a:pt x="59972" y="120000"/>
                  </a:cubicBezTo>
                  <a:cubicBezTo>
                    <a:pt x="26866" y="120000"/>
                    <a:pt x="0" y="93134"/>
                    <a:pt x="0" y="60028"/>
                  </a:cubicBezTo>
                  <a:cubicBezTo>
                    <a:pt x="0" y="26867"/>
                    <a:pt x="26866" y="0"/>
                    <a:pt x="59972" y="0"/>
                  </a:cubicBezTo>
                  <a:cubicBezTo>
                    <a:pt x="93133" y="0"/>
                    <a:pt x="120000" y="26867"/>
                    <a:pt x="120000" y="600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81" name="Google Shape;1881;p48"/>
          <p:cNvSpPr txBox="1"/>
          <p:nvPr/>
        </p:nvSpPr>
        <p:spPr>
          <a:xfrm>
            <a:off x="457200" y="41910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600">
                <a:solidFill>
                  <a:srgbClr val="073763"/>
                </a:solidFill>
                <a:latin typeface="Archivo Black"/>
                <a:ea typeface="Archivo Black"/>
                <a:cs typeface="Archivo Black"/>
                <a:sym typeface="Archivo Black"/>
              </a:rPr>
              <a:t>Analyzing What Changed</a:t>
            </a:r>
            <a:endParaRPr b="0" sz="2600">
              <a:solidFill>
                <a:srgbClr val="073763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073A9"/>
                </a:solidFill>
                <a:latin typeface="Didact Gothic"/>
                <a:ea typeface="Didact Gothic"/>
                <a:cs typeface="Didact Gothic"/>
                <a:sym typeface="Didact Gothic"/>
              </a:rPr>
              <a:t>Paper/Pencil</a:t>
            </a:r>
            <a:r>
              <a:rPr b="1" lang="en" sz="1600">
                <a:solidFill>
                  <a:srgbClr val="0073A9"/>
                </a:solidFill>
                <a:latin typeface="Didact Gothic"/>
                <a:ea typeface="Didact Gothic"/>
                <a:cs typeface="Didact Gothic"/>
                <a:sym typeface="Didact Gothic"/>
              </a:rPr>
              <a:t> vs. Digitally Interactive/TEI</a:t>
            </a:r>
            <a:endParaRPr b="1" sz="1600">
              <a:solidFill>
                <a:srgbClr val="0073A9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882" name="Google Shape;1882;p48"/>
          <p:cNvSpPr/>
          <p:nvPr/>
        </p:nvSpPr>
        <p:spPr>
          <a:xfrm>
            <a:off x="457200" y="1428750"/>
            <a:ext cx="3905400" cy="2619300"/>
          </a:xfrm>
          <a:prstGeom prst="roundRect">
            <a:avLst>
              <a:gd fmla="val 4363" name="adj"/>
            </a:avLst>
          </a:prstGeom>
          <a:solidFill>
            <a:srgbClr val="FFFFFF"/>
          </a:solidFill>
          <a:ln cap="flat" cmpd="sng" w="19050">
            <a:solidFill>
              <a:srgbClr val="93807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3" name="Google Shape;1883;p48"/>
          <p:cNvSpPr txBox="1"/>
          <p:nvPr/>
        </p:nvSpPr>
        <p:spPr>
          <a:xfrm>
            <a:off x="647700" y="1571625"/>
            <a:ext cx="3524400" cy="23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000">
                <a:solidFill>
                  <a:srgbClr val="938077"/>
                </a:solidFill>
                <a:latin typeface="Archivo Black"/>
                <a:ea typeface="Archivo Black"/>
                <a:cs typeface="Archivo Black"/>
                <a:sym typeface="Archivo Black"/>
              </a:rPr>
              <a:t>Traditional</a:t>
            </a:r>
            <a:endParaRPr b="0" sz="2000">
              <a:solidFill>
                <a:srgbClr val="938077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938077"/>
                </a:solidFill>
                <a:latin typeface="Didact Gothic"/>
                <a:ea typeface="Didact Gothic"/>
                <a:cs typeface="Didact Gothic"/>
                <a:sym typeface="Didact Gothic"/>
              </a:rPr>
              <a:t>•</a:t>
            </a:r>
            <a:r>
              <a:rPr b="0" lang="en" sz="15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 Select an answer</a:t>
            </a:r>
            <a:endParaRPr b="0" sz="15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938077"/>
                </a:solidFill>
                <a:latin typeface="Didact Gothic"/>
                <a:ea typeface="Didact Gothic"/>
                <a:cs typeface="Didact Gothic"/>
                <a:sym typeface="Didact Gothic"/>
              </a:rPr>
              <a:t>•</a:t>
            </a:r>
            <a:r>
              <a:rPr b="0" lang="en" sz="15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 Recall</a:t>
            </a:r>
            <a:endParaRPr b="0" sz="15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938077"/>
                </a:solidFill>
                <a:latin typeface="Didact Gothic"/>
                <a:ea typeface="Didact Gothic"/>
                <a:cs typeface="Didact Gothic"/>
                <a:sym typeface="Didact Gothic"/>
              </a:rPr>
              <a:t>•</a:t>
            </a:r>
            <a:r>
              <a:rPr b="0" lang="en" sz="15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 Recognition</a:t>
            </a:r>
            <a:endParaRPr b="0" sz="15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938077"/>
                </a:solidFill>
                <a:latin typeface="Didact Gothic"/>
                <a:ea typeface="Didact Gothic"/>
                <a:cs typeface="Didact Gothic"/>
                <a:sym typeface="Didact Gothic"/>
              </a:rPr>
              <a:t>•</a:t>
            </a:r>
            <a:r>
              <a:rPr b="0" lang="en" sz="15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 Passive</a:t>
            </a:r>
            <a:endParaRPr b="0" sz="15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884" name="Google Shape;1884;p48"/>
          <p:cNvSpPr/>
          <p:nvPr/>
        </p:nvSpPr>
        <p:spPr>
          <a:xfrm>
            <a:off x="4476750" y="2600325"/>
            <a:ext cx="171600" cy="152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60000"/>
                </a:lnTo>
                <a:lnTo>
                  <a:pt x="0" y="120000"/>
                </a:lnTo>
              </a:path>
            </a:pathLst>
          </a:custGeom>
          <a:solidFill>
            <a:srgbClr val="000000">
              <a:alpha val="0"/>
            </a:srgbClr>
          </a:solidFill>
          <a:ln cap="rnd" cmpd="sng" w="38100">
            <a:solidFill>
              <a:srgbClr val="0073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5" name="Google Shape;1885;p48"/>
          <p:cNvSpPr/>
          <p:nvPr/>
        </p:nvSpPr>
        <p:spPr>
          <a:xfrm>
            <a:off x="4781550" y="1428750"/>
            <a:ext cx="3905400" cy="2619300"/>
          </a:xfrm>
          <a:prstGeom prst="roundRect">
            <a:avLst>
              <a:gd fmla="val 4363" name="adj"/>
            </a:avLst>
          </a:prstGeom>
          <a:solidFill>
            <a:srgbClr val="C0E1EA"/>
          </a:solidFill>
          <a:ln cap="flat" cmpd="sng" w="19050">
            <a:solidFill>
              <a:srgbClr val="0073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6" name="Google Shape;1886;p48"/>
          <p:cNvSpPr txBox="1"/>
          <p:nvPr/>
        </p:nvSpPr>
        <p:spPr>
          <a:xfrm>
            <a:off x="4972050" y="1571625"/>
            <a:ext cx="3524400" cy="23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000">
                <a:solidFill>
                  <a:srgbClr val="0073A9"/>
                </a:solidFill>
                <a:latin typeface="Archivo Black"/>
                <a:ea typeface="Archivo Black"/>
                <a:cs typeface="Archivo Black"/>
                <a:sym typeface="Archivo Black"/>
              </a:rPr>
              <a:t>Tech-Enhanced</a:t>
            </a:r>
            <a:endParaRPr b="0" sz="2000">
              <a:solidFill>
                <a:srgbClr val="0073A9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0073A9"/>
                </a:solidFill>
                <a:latin typeface="Didact Gothic"/>
                <a:ea typeface="Didact Gothic"/>
                <a:cs typeface="Didact Gothic"/>
                <a:sym typeface="Didact Gothic"/>
              </a:rPr>
              <a:t>•</a:t>
            </a:r>
            <a:r>
              <a:rPr b="1" lang="en" sz="15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 Construct an answer</a:t>
            </a:r>
            <a:endParaRPr b="1" sz="15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0073A9"/>
                </a:solidFill>
                <a:latin typeface="Didact Gothic"/>
                <a:ea typeface="Didact Gothic"/>
                <a:cs typeface="Didact Gothic"/>
                <a:sym typeface="Didact Gothic"/>
              </a:rPr>
              <a:t>•</a:t>
            </a:r>
            <a:r>
              <a:rPr b="1" lang="en" sz="15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 Apply</a:t>
            </a:r>
            <a:endParaRPr b="1" sz="15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0073A9"/>
                </a:solidFill>
                <a:latin typeface="Didact Gothic"/>
                <a:ea typeface="Didact Gothic"/>
                <a:cs typeface="Didact Gothic"/>
                <a:sym typeface="Didact Gothic"/>
              </a:rPr>
              <a:t>•</a:t>
            </a:r>
            <a:r>
              <a:rPr b="1" lang="en" sz="15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 Decision Making</a:t>
            </a:r>
            <a:endParaRPr b="1" sz="15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0073A9"/>
                </a:solidFill>
                <a:latin typeface="Didact Gothic"/>
                <a:ea typeface="Didact Gothic"/>
                <a:cs typeface="Didact Gothic"/>
                <a:sym typeface="Didact Gothic"/>
              </a:rPr>
              <a:t>•</a:t>
            </a:r>
            <a:r>
              <a:rPr b="1" lang="en" sz="1500">
                <a:solidFill>
                  <a:srgbClr val="073763"/>
                </a:solidFill>
                <a:latin typeface="Didact Gothic"/>
                <a:ea typeface="Didact Gothic"/>
                <a:cs typeface="Didact Gothic"/>
                <a:sym typeface="Didact Gothic"/>
              </a:rPr>
              <a:t> Interactive</a:t>
            </a:r>
            <a:endParaRPr b="1" sz="1500">
              <a:solidFill>
                <a:srgbClr val="073763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887" name="Google Shape;1887;p48"/>
          <p:cNvSpPr/>
          <p:nvPr/>
        </p:nvSpPr>
        <p:spPr>
          <a:xfrm>
            <a:off x="0" y="4286250"/>
            <a:ext cx="9144000" cy="857400"/>
          </a:xfrm>
          <a:prstGeom prst="rect">
            <a:avLst/>
          </a:prstGeom>
          <a:solidFill>
            <a:srgbClr val="0073A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8" name="Google Shape;1888;p48"/>
          <p:cNvSpPr txBox="1"/>
          <p:nvPr/>
        </p:nvSpPr>
        <p:spPr>
          <a:xfrm>
            <a:off x="0" y="4286250"/>
            <a:ext cx="9144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1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Same standards. In</a:t>
            </a:r>
            <a:r>
              <a:rPr lang="en" sz="21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creased Rigor.  Reliable. Valid.</a:t>
            </a:r>
            <a:endParaRPr b="0" sz="2100">
              <a:solidFill>
                <a:srgbClr val="FFFFFF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idesMania Template">
  <a:themeElements>
    <a:clrScheme name="Simple Light">
      <a:dk1>
        <a:srgbClr val="021324"/>
      </a:dk1>
      <a:lt1>
        <a:srgbClr val="CDC2BE"/>
      </a:lt1>
      <a:dk2>
        <a:srgbClr val="938077"/>
      </a:dk2>
      <a:lt2>
        <a:srgbClr val="FFFFFF"/>
      </a:lt2>
      <a:accent1>
        <a:srgbClr val="0073A9"/>
      </a:accent1>
      <a:accent2>
        <a:srgbClr val="DBD2C7"/>
      </a:accent2>
      <a:accent3>
        <a:srgbClr val="C0E1EA"/>
      </a:accent3>
      <a:accent4>
        <a:srgbClr val="4AADE6"/>
      </a:accent4>
      <a:accent5>
        <a:srgbClr val="F2F2F2"/>
      </a:accent5>
      <a:accent6>
        <a:srgbClr val="58C1DD"/>
      </a:accent6>
      <a:hlink>
        <a:srgbClr val="0000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