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10287000" cx="18288000"/>
  <p:notesSz cx="6858000" cy="9144000"/>
  <p:embeddedFontLst>
    <p:embeddedFont>
      <p:font typeface="Open Sans"/>
      <p:bold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font" Target="fonts/OpenSans-bold.fntdata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schemas.openxmlformats.org/officeDocument/2006/relationships/font" Target="fonts/OpenSans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Thank you for joining this session. Today we’re going to talk about something that nearly every district is dealing with, but very few are measuring accurately — device loss.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Most districts believe this is simply a tracking problem, but what we’ve seen working with districts across the country is that the real issue is much deeper.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Device loss is actually an </a:t>
            </a:r>
            <a:r>
              <a:rPr b="1" lang="en-US"/>
              <a:t>operational control problem</a:t>
            </a:r>
            <a:r>
              <a:rPr lang="en-US"/>
              <a:t>, not a technology problem.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 this session we’ll break down: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Why devices go missing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Why traditional tracking systems fail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leadership should actually be concerned about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And a practical framework districts can implement quickly.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7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49" name="Google Shape;649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Let me share a quick example of how one district addressed this problem.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Newport News Public Schools in Virginia</a:t>
            </a:r>
            <a:r>
              <a:rPr lang="en-US"/>
              <a:t> serves about </a:t>
            </a:r>
            <a:r>
              <a:rPr b="1" lang="en-US"/>
              <a:t>30,000 students and manages nearly 36,000 devices</a:t>
            </a:r>
            <a:r>
              <a:rPr lang="en-US"/>
              <a:t> across its schools.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0" name="Google Shape;650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3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65" name="Google Shape;665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Like many districts, they had implemented a 1:1 program but their </a:t>
            </a:r>
            <a:r>
              <a:rPr b="1" lang="en-US"/>
              <a:t>audit process was still manual</a:t>
            </a:r>
            <a:r>
              <a:rPr lang="en-US"/>
              <a:t>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Schools submitted device inventory information through a </a:t>
            </a:r>
            <a:r>
              <a:rPr b="1" lang="en-US"/>
              <a:t>ticket-based system</a:t>
            </a:r>
            <a:r>
              <a:rPr lang="en-US"/>
              <a:t>, and the IT department had to manually consolidate the data.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This created three major problems: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 real-time visibility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High administrative workload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Inconsistent data accuracy.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6" name="Google Shape;666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9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81" name="Google Shape;681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district implemented </a:t>
            </a:r>
            <a:r>
              <a:rPr b="1" lang="en-US"/>
              <a:t>One to One Plus to conduct district-wide audits</a:t>
            </a:r>
            <a:r>
              <a:rPr lang="en-US"/>
              <a:t>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Instead of collecting data manually, schools could instantly generate device lists, verify assignments, and report completion.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District leaders could monitor progress </a:t>
            </a:r>
            <a:r>
              <a:rPr b="1" lang="en-US"/>
              <a:t>in real time</a:t>
            </a:r>
            <a:r>
              <a:rPr lang="en-US"/>
              <a:t>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2" name="Google Shape;682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5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97" name="Google Shape;697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impact was significant.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district completed a </a:t>
            </a:r>
            <a:r>
              <a:rPr b="1" lang="en-US"/>
              <a:t>full audit across all schools in just two weeks</a:t>
            </a:r>
            <a:r>
              <a:rPr lang="en-US"/>
              <a:t>, which previously took much longer.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They also improved </a:t>
            </a:r>
            <a:r>
              <a:rPr b="1" lang="en-US"/>
              <a:t>site-level accountability</a:t>
            </a:r>
            <a:r>
              <a:rPr lang="en-US"/>
              <a:t>, reduced device loss, and gained better data for financial planning.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key takeaway here is that </a:t>
            </a:r>
            <a:r>
              <a:rPr b="1" lang="en-US"/>
              <a:t>the biggest improvement came from operational controls and visibility</a:t>
            </a:r>
            <a:r>
              <a:rPr lang="en-US"/>
              <a:t>, not just tracking devices.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8" name="Google Shape;698;p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13" name="Google Shape;713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When districts think about device loss, they usually focus on the </a:t>
            </a:r>
            <a:r>
              <a:rPr b="1" lang="en-US"/>
              <a:t>replacement cost of the device itself</a:t>
            </a:r>
            <a:r>
              <a:rPr lang="en-US"/>
              <a:t>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For example, a $350 Chromebook or a $700 laptop.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But the </a:t>
            </a:r>
            <a:r>
              <a:rPr b="1" lang="en-US"/>
              <a:t>real financial impact is much larger</a:t>
            </a:r>
            <a:r>
              <a:rPr lang="en-US"/>
              <a:t> because several hidden costs are involved.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First — replacement costs.</a:t>
            </a:r>
            <a:br>
              <a:rPr lang="en-US"/>
            </a:br>
            <a:r>
              <a:rPr lang="en-US"/>
              <a:t>Obviously, when devices are lost or damaged beyond repair, they must be replaced. In a district with tens of thousands of devices, even a </a:t>
            </a:r>
            <a:r>
              <a:rPr b="1" lang="en-US"/>
              <a:t>1–2% loss rate can represent hundreds of thousands of dollars annually.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Second — administrative overhead.</a:t>
            </a:r>
            <a:br>
              <a:rPr lang="en-US"/>
            </a:br>
            <a:r>
              <a:rPr lang="en-US"/>
              <a:t>Every lost device generates work: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Help desk tickets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Investigation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communication with schools and families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asset reconciliation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Those labor costs add up quickly.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Third — insurance and claims processing.</a:t>
            </a:r>
            <a:br>
              <a:rPr lang="en-US"/>
            </a:br>
            <a:r>
              <a:rPr lang="en-US"/>
              <a:t>Many districts attempt to offset losses through insurance or family invoicing, but without proper custody documentation these processes can be inconsistent or difficult to enforce.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Fourth — shortened refresh cycles.</a:t>
            </a:r>
            <a:br>
              <a:rPr lang="en-US"/>
            </a:br>
            <a:r>
              <a:rPr lang="en-US"/>
              <a:t>When districts experience consistent device loss, they often need to purchase replacement devices earlier than planned, which </a:t>
            </a:r>
            <a:r>
              <a:rPr b="1" lang="en-US"/>
              <a:t>accelerates the refresh cycle and increases capital expenditures.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So the real cost of device loss is not just the device price.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It’s the </a:t>
            </a:r>
            <a:r>
              <a:rPr b="1" lang="en-US"/>
              <a:t>operational cost, administrative burden, and financial planning disruption that comes with it.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That’s why improving </a:t>
            </a:r>
            <a:r>
              <a:rPr b="1" lang="en-US"/>
              <a:t>custody controls and accountability</a:t>
            </a:r>
            <a:r>
              <a:rPr lang="en-US"/>
              <a:t> can have a significant financial impact for districts.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4" name="Google Shape;714;p1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9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01" name="Google Shape;801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Most districts underestimate how much device loss actually costs them.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It’s not just the price of the device.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It includes: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Replacement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Administrative time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Insurance processing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Asset reconciliation.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We built a simple tool that helps districts estimate the </a:t>
            </a:r>
            <a:r>
              <a:rPr b="1" lang="en-US"/>
              <a:t>true cost of device damage and loss</a:t>
            </a:r>
            <a:r>
              <a:rPr lang="en-US"/>
              <a:t>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If you scan the QR code, you can input a few basic numbers and quickly see the financial impact in your district.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For many districts, the number is far higher than expected.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2" name="Google Shape;802;p1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5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Google Shape;816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17" name="Google Shape;817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8" name="Google Shape;818;p1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1" name="Google Shape;101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When districts first approach device loss, they usually focus on </a:t>
            </a:r>
            <a:r>
              <a:rPr b="1" lang="en-US"/>
              <a:t>tracking technology</a:t>
            </a:r>
            <a:r>
              <a:rPr lang="en-US"/>
              <a:t>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They ask questions like: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Do we need better asset software?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Do we need location tracking?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Should we install monitoring tools?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But the reality is most districts </a:t>
            </a:r>
            <a:r>
              <a:rPr b="1" lang="en-US"/>
              <a:t>already know what device is missing</a:t>
            </a:r>
            <a:r>
              <a:rPr lang="en-US"/>
              <a:t>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real question is:</a:t>
            </a:r>
            <a:br>
              <a:rPr lang="en-US"/>
            </a:br>
            <a:r>
              <a:rPr b="1" lang="en-US"/>
              <a:t>Who was responsible for it when it went missing?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 many districts: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Devices are assigned digitally in an asset system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But there is </a:t>
            </a:r>
            <a:r>
              <a:rPr b="1" lang="en-US"/>
              <a:t>no formal custody documentation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 signed acknowledgement of responsibility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 consistent collection process.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That creates an accountability gap.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Over time those small gaps create </a:t>
            </a:r>
            <a:r>
              <a:rPr b="1" lang="en-US"/>
              <a:t>recurring budget losses every year</a:t>
            </a:r>
            <a:r>
              <a:rPr lang="en-US"/>
              <a:t>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3" name="Google Shape;213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One of the first things we hear from districts when device loss becomes a concern is: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“We probably just need better tracking.”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So the conversation often shifts toward technology solutions.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People start asking questions like: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Should we use GPS tracking?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Do we need better asset software?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Should we add monitoring tools?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But in most districts, the devices are </a:t>
            </a:r>
            <a:r>
              <a:rPr b="1" lang="en-US"/>
              <a:t>already being tracked in some way</a:t>
            </a:r>
            <a:r>
              <a:rPr lang="en-US"/>
              <a:t>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They’re in systems like: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asset management platforms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MDM systems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inventory databases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district usually knows: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device serial number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last assigned student or staff member the school it was issued to.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So the issue usually isn’t </a:t>
            </a:r>
            <a:r>
              <a:rPr b="1" lang="en-US"/>
              <a:t>whether the device was tracked.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issue is that </a:t>
            </a:r>
            <a:r>
              <a:rPr b="1" lang="en-US"/>
              <a:t>tracking alone does not create accountability.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Most districts lack: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formal custody documentation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consistent verification processes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standardized collection procedures.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Without those operational controls, even the best tracking system can’t prevent device loss.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That’s why solving device loss requires </a:t>
            </a:r>
            <a:r>
              <a:rPr b="1" lang="en-US"/>
              <a:t>process and accountability</a:t>
            </a:r>
            <a:r>
              <a:rPr lang="en-US"/>
              <a:t>, not just more technology.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5" name="Google Shape;275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After working with many districts, we’ve found that device loss is </a:t>
            </a:r>
            <a:r>
              <a:rPr b="1" lang="en-US"/>
              <a:t>rarely a technology problem.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It’s actually a </a:t>
            </a:r>
            <a:r>
              <a:rPr b="1" lang="en-US"/>
              <a:t>custody and operational controls problem.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Most districts already have tools that can tell them: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device serial number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when it was issued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which student or staff member was assigned to it.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But what’s often missing is </a:t>
            </a:r>
            <a:r>
              <a:rPr b="1" lang="en-US"/>
              <a:t>formal custody documentation.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 other words: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Who actually accepted responsibility for that device?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Was that responsibility documented?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Was it verified at key points during the year?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Without that custody record, accountability becomes very difficult to enforce.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Another issue is </a:t>
            </a:r>
            <a:r>
              <a:rPr b="1" lang="en-US"/>
              <a:t>operational gaps in the lifecycle of the device.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For example: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Devices issued without a formal sign-off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 mid-year verification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Inconsistent end-of-year collection procedures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Students graduating without device reconciliation.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When those gaps exist, small losses occur every year.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And over time, those small losses turn into </a:t>
            </a:r>
            <a:r>
              <a:rPr b="1" lang="en-US"/>
              <a:t>recurring budget impacts for the district.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So the core issue isn’t tracking devices.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real issue is </a:t>
            </a:r>
            <a:r>
              <a:rPr b="1" lang="en-US"/>
              <a:t>establishing clear custody and operational controls for every asset.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2" name="Google Shape;392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This is where device loss moves beyond the technology department.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From a </a:t>
            </a:r>
            <a:r>
              <a:rPr b="1" lang="en-US"/>
              <a:t>leadership and finance perspective</a:t>
            </a:r>
            <a:r>
              <a:rPr lang="en-US"/>
              <a:t>, device loss has several implications.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First — capital asset reporting.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Devices are capital assets.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When districts cannot reconcile inventory accurately, it creates reporting inconsistencies.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Second — audit exposure.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External auditors increasingly ask about asset controls.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Missing inventory without documentation can raise audit findings.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Third — shortened refresh cycles.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If districts are losing devices every year, they often have to </a:t>
            </a:r>
            <a:r>
              <a:rPr b="1" lang="en-US"/>
              <a:t>replace equipment earlier than planned</a:t>
            </a:r>
            <a:r>
              <a:rPr lang="en-US"/>
              <a:t>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Fourth — insurance and write-offs.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Without custody documentation, it’s difficult to justify insurance claims or financial write-offs.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Finally — inconsistent enforcement.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 many districts, enforcement varies building to building.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Some schools collect devices consistently.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Others do not.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That inconsistency leads to </a:t>
            </a:r>
            <a:r>
              <a:rPr b="1" lang="en-US"/>
              <a:t>equity issues and financial inefficiency</a:t>
            </a:r>
            <a:r>
              <a:rPr lang="en-US"/>
              <a:t>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3" name="Google Shape;393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3" name="Google Shape;433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When we walk into districts, we see the same warning signs over and over.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First — no custody documentation.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Devices are issued digitally but no one signs for them.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Second — teachers managing collection.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Teachers are already overwhelmed.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Device collection becomes inconsistent.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Third — graduates leaving with devices.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This is extremely common.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Seniors graduate and devices are never reconciled.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Fourth — summer collection inconsistencies.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Some schools collect devices.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Others allow students to keep them.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Finally — reactive audits.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Inventory checks only happen </a:t>
            </a:r>
            <a:r>
              <a:rPr b="1" lang="en-US"/>
              <a:t>after a problem occurs</a:t>
            </a:r>
            <a:r>
              <a:rPr lang="en-US"/>
              <a:t>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These red flags are indicators that device loss is </a:t>
            </a:r>
            <a:r>
              <a:rPr b="1" lang="en-US"/>
              <a:t>systemic, not accidental</a:t>
            </a:r>
            <a:r>
              <a:rPr lang="en-US"/>
              <a:t>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4" name="Google Shape;434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7" name="Google Shape;497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When we look at districts that have </a:t>
            </a:r>
            <a:r>
              <a:rPr b="1" lang="en-US"/>
              <a:t>very low device loss rates</a:t>
            </a:r>
            <a:r>
              <a:rPr lang="en-US"/>
              <a:t>, they usually aren’t using dramatically different technology.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they’ve done differently is </a:t>
            </a:r>
            <a:r>
              <a:rPr b="1" lang="en-US"/>
              <a:t>build stronger operational controls around their device program.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first thing they establish is </a:t>
            </a:r>
            <a:r>
              <a:rPr b="1" lang="en-US"/>
              <a:t>clear custody ownership.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Every device has a documented chain of responsibility: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who received it when it was issued and confirmation that they understand their responsibility for the device.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This creates accountability from the beginning.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Second, successful districts </a:t>
            </a:r>
            <a:r>
              <a:rPr b="1" lang="en-US"/>
              <a:t>standardize their device collection procedures.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Instead of every school doing things differently, they create a </a:t>
            </a:r>
            <a:r>
              <a:rPr b="1" lang="en-US"/>
              <a:t>district-wide process</a:t>
            </a:r>
            <a:r>
              <a:rPr lang="en-US"/>
              <a:t> for: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end-of-year device collection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student withdrawals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graduating seniors.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Consistency is critical.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Third, they conduct </a:t>
            </a:r>
            <a:r>
              <a:rPr b="1" lang="en-US"/>
              <a:t>proactive reconciliation.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Rather than waiting until the end of the year to find missing devices, they perform </a:t>
            </a:r>
            <a:r>
              <a:rPr b="1" lang="en-US"/>
              <a:t>mid-year audits or verification checks.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This allows them to identify issues earlier while devices are still recoverable.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Finally, these districts </a:t>
            </a:r>
            <a:r>
              <a:rPr b="1" lang="en-US"/>
              <a:t>track and report key metrics regularly.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They monitor things like: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device loss rate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collection completion by school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unreconciled assets.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This allows leadership to see patterns and intervene quickly when problems appear.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key takeaway is that </a:t>
            </a:r>
            <a:r>
              <a:rPr b="1" lang="en-US"/>
              <a:t>successful districts treat device accountability as an operational discipline</a:t>
            </a:r>
            <a:r>
              <a:rPr lang="en-US"/>
              <a:t>, not just an IT task.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8" name="Google Shape;498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0" name="Google Shape;560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Establish </a:t>
            </a:r>
            <a:r>
              <a:rPr b="1" lang="en-US"/>
              <a:t>custody documentation</a:t>
            </a:r>
            <a:r>
              <a:rPr lang="en-US"/>
              <a:t>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Work with finance to define how devices should be assigned and documented.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This creates clear responsibility for every asset.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Next 30 Days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Pilot the process in a single school.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Conduct an audit and reconciliation process.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Identify operational gaps.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Final 30 Days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Roll out the process district-wide.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Establish consistent reporting.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Build a regular collection and reconciliation cadence.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Within 90 days districts can dramatically improve accountability.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1" name="Google Shape;561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2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94" name="Google Shape;594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One of the biggest problems districts face is that they </a:t>
            </a:r>
            <a:r>
              <a:rPr b="1" lang="en-US"/>
              <a:t>aren’t measuring device loss consistently</a:t>
            </a:r>
            <a:r>
              <a:rPr lang="en-US"/>
              <a:t>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Here are four metrics that every district should track.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Device Loss Rate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percentage of devices are lost annually?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Unreconciled Devices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At the end of the school year, how many devices cannot be accounted for?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Time to Identify Missing Devices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longer a device remains missing, the harder it is to recover.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Collection Completion Rate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percentage of devices are returned during collection?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Tracking these metrics allows districts to move from </a:t>
            </a:r>
            <a:r>
              <a:rPr b="1" lang="en-US"/>
              <a:t>guessing to managing</a:t>
            </a:r>
            <a:r>
              <a:rPr lang="en-US"/>
              <a:t> device loss.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5" name="Google Shape;595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0" name="Google Shape;40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1" name="Google Shape;41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8" name="Google Shape;48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0" name="Google Shape;50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2" name="Google Shape;62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Relationship Id="rId4" Type="http://schemas.openxmlformats.org/officeDocument/2006/relationships/image" Target="../media/image1.png"/><Relationship Id="rId5" Type="http://schemas.openxmlformats.org/officeDocument/2006/relationships/image" Target="../media/image4.png"/><Relationship Id="rId6" Type="http://schemas.openxmlformats.org/officeDocument/2006/relationships/image" Target="../media/image2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jpg"/><Relationship Id="rId4" Type="http://schemas.openxmlformats.org/officeDocument/2006/relationships/image" Target="../media/image4.png"/><Relationship Id="rId5" Type="http://schemas.openxmlformats.org/officeDocument/2006/relationships/image" Target="../media/image26.png"/><Relationship Id="rId6" Type="http://schemas.openxmlformats.org/officeDocument/2006/relationships/image" Target="../media/image4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jpg"/><Relationship Id="rId4" Type="http://schemas.openxmlformats.org/officeDocument/2006/relationships/image" Target="../media/image4.png"/><Relationship Id="rId5" Type="http://schemas.openxmlformats.org/officeDocument/2006/relationships/image" Target="../media/image26.png"/><Relationship Id="rId6" Type="http://schemas.openxmlformats.org/officeDocument/2006/relationships/image" Target="../media/image4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jpg"/><Relationship Id="rId4" Type="http://schemas.openxmlformats.org/officeDocument/2006/relationships/image" Target="../media/image4.png"/><Relationship Id="rId5" Type="http://schemas.openxmlformats.org/officeDocument/2006/relationships/image" Target="../media/image26.png"/><Relationship Id="rId6" Type="http://schemas.openxmlformats.org/officeDocument/2006/relationships/image" Target="../media/image4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jpg"/><Relationship Id="rId4" Type="http://schemas.openxmlformats.org/officeDocument/2006/relationships/image" Target="../media/image4.png"/><Relationship Id="rId5" Type="http://schemas.openxmlformats.org/officeDocument/2006/relationships/image" Target="../media/image26.png"/><Relationship Id="rId6" Type="http://schemas.openxmlformats.org/officeDocument/2006/relationships/image" Target="../media/image44.png"/></Relationships>
</file>

<file path=ppt/slides/_rels/slide14.xml.rels><?xml version="1.0" encoding="UTF-8" standalone="yes"?><Relationships xmlns="http://schemas.openxmlformats.org/package/2006/relationships"><Relationship Id="rId11" Type="http://schemas.openxmlformats.org/officeDocument/2006/relationships/image" Target="../media/image26.png"/><Relationship Id="rId10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jpg"/><Relationship Id="rId4" Type="http://schemas.openxmlformats.org/officeDocument/2006/relationships/image" Target="../media/image4.png"/><Relationship Id="rId9" Type="http://schemas.openxmlformats.org/officeDocument/2006/relationships/image" Target="../media/image48.png"/><Relationship Id="rId5" Type="http://schemas.openxmlformats.org/officeDocument/2006/relationships/image" Target="../media/image24.png"/><Relationship Id="rId6" Type="http://schemas.openxmlformats.org/officeDocument/2006/relationships/image" Target="../media/image46.png"/><Relationship Id="rId7" Type="http://schemas.openxmlformats.org/officeDocument/2006/relationships/image" Target="../media/image42.png"/><Relationship Id="rId8" Type="http://schemas.openxmlformats.org/officeDocument/2006/relationships/image" Target="../media/image4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jpg"/><Relationship Id="rId4" Type="http://schemas.openxmlformats.org/officeDocument/2006/relationships/image" Target="../media/image4.png"/><Relationship Id="rId5" Type="http://schemas.openxmlformats.org/officeDocument/2006/relationships/hyperlink" Target="https://onetooneplus.com/device-damage-and-loss-calculator/" TargetMode="External"/><Relationship Id="rId6" Type="http://schemas.openxmlformats.org/officeDocument/2006/relationships/image" Target="../media/image43.png"/><Relationship Id="rId7" Type="http://schemas.openxmlformats.org/officeDocument/2006/relationships/image" Target="../media/image2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jpg"/><Relationship Id="rId4" Type="http://schemas.openxmlformats.org/officeDocument/2006/relationships/image" Target="../media/image4.png"/><Relationship Id="rId5" Type="http://schemas.openxmlformats.org/officeDocument/2006/relationships/image" Target="../media/image50.png"/><Relationship Id="rId6" Type="http://schemas.openxmlformats.org/officeDocument/2006/relationships/image" Target="../media/image26.png"/><Relationship Id="rId7" Type="http://schemas.openxmlformats.org/officeDocument/2006/relationships/image" Target="../media/image44.png"/></Relationships>
</file>

<file path=ppt/slides/_rels/slide2.xml.rels><?xml version="1.0" encoding="UTF-8" standalone="yes"?><Relationships xmlns="http://schemas.openxmlformats.org/package/2006/relationships"><Relationship Id="rId11" Type="http://schemas.openxmlformats.org/officeDocument/2006/relationships/image" Target="../media/image14.png"/><Relationship Id="rId10" Type="http://schemas.openxmlformats.org/officeDocument/2006/relationships/image" Target="../media/image2.png"/><Relationship Id="rId13" Type="http://schemas.openxmlformats.org/officeDocument/2006/relationships/image" Target="../media/image10.png"/><Relationship Id="rId1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Relationship Id="rId4" Type="http://schemas.openxmlformats.org/officeDocument/2006/relationships/image" Target="../media/image7.png"/><Relationship Id="rId9" Type="http://schemas.openxmlformats.org/officeDocument/2006/relationships/image" Target="../media/image18.png"/><Relationship Id="rId15" Type="http://schemas.openxmlformats.org/officeDocument/2006/relationships/image" Target="../media/image26.png"/><Relationship Id="rId14" Type="http://schemas.openxmlformats.org/officeDocument/2006/relationships/image" Target="../media/image4.png"/><Relationship Id="rId5" Type="http://schemas.openxmlformats.org/officeDocument/2006/relationships/image" Target="../media/image8.png"/><Relationship Id="rId6" Type="http://schemas.openxmlformats.org/officeDocument/2006/relationships/image" Target="../media/image5.png"/><Relationship Id="rId7" Type="http://schemas.openxmlformats.org/officeDocument/2006/relationships/image" Target="../media/image12.png"/><Relationship Id="rId8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1" Type="http://schemas.openxmlformats.org/officeDocument/2006/relationships/image" Target="../media/image16.png"/><Relationship Id="rId10" Type="http://schemas.openxmlformats.org/officeDocument/2006/relationships/image" Target="../media/image15.png"/><Relationship Id="rId1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Relationship Id="rId4" Type="http://schemas.openxmlformats.org/officeDocument/2006/relationships/image" Target="../media/image4.png"/><Relationship Id="rId9" Type="http://schemas.openxmlformats.org/officeDocument/2006/relationships/image" Target="../media/image12.png"/><Relationship Id="rId5" Type="http://schemas.openxmlformats.org/officeDocument/2006/relationships/image" Target="../media/image24.png"/><Relationship Id="rId6" Type="http://schemas.openxmlformats.org/officeDocument/2006/relationships/image" Target="../media/image8.png"/><Relationship Id="rId7" Type="http://schemas.openxmlformats.org/officeDocument/2006/relationships/image" Target="../media/image17.png"/><Relationship Id="rId8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1" Type="http://schemas.openxmlformats.org/officeDocument/2006/relationships/image" Target="../media/image27.png"/><Relationship Id="rId10" Type="http://schemas.openxmlformats.org/officeDocument/2006/relationships/image" Target="../media/image21.png"/><Relationship Id="rId13" Type="http://schemas.openxmlformats.org/officeDocument/2006/relationships/image" Target="../media/image22.png"/><Relationship Id="rId1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Relationship Id="rId4" Type="http://schemas.openxmlformats.org/officeDocument/2006/relationships/image" Target="../media/image4.png"/><Relationship Id="rId9" Type="http://schemas.openxmlformats.org/officeDocument/2006/relationships/image" Target="../media/image19.png"/><Relationship Id="rId14" Type="http://schemas.openxmlformats.org/officeDocument/2006/relationships/image" Target="../media/image26.png"/><Relationship Id="rId5" Type="http://schemas.openxmlformats.org/officeDocument/2006/relationships/image" Target="../media/image7.png"/><Relationship Id="rId6" Type="http://schemas.openxmlformats.org/officeDocument/2006/relationships/image" Target="../media/image13.png"/><Relationship Id="rId7" Type="http://schemas.openxmlformats.org/officeDocument/2006/relationships/image" Target="../media/image20.png"/><Relationship Id="rId8" Type="http://schemas.openxmlformats.org/officeDocument/2006/relationships/image" Target="../media/image23.png"/></Relationships>
</file>

<file path=ppt/slides/_rels/slide5.xml.rels><?xml version="1.0" encoding="UTF-8" standalone="yes"?><Relationships xmlns="http://schemas.openxmlformats.org/package/2006/relationships"><Relationship Id="rId11" Type="http://schemas.openxmlformats.org/officeDocument/2006/relationships/image" Target="../media/image30.png"/><Relationship Id="rId10" Type="http://schemas.openxmlformats.org/officeDocument/2006/relationships/image" Target="../media/image28.png"/><Relationship Id="rId13" Type="http://schemas.openxmlformats.org/officeDocument/2006/relationships/image" Target="../media/image31.png"/><Relationship Id="rId1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Relationship Id="rId4" Type="http://schemas.openxmlformats.org/officeDocument/2006/relationships/image" Target="../media/image4.png"/><Relationship Id="rId9" Type="http://schemas.openxmlformats.org/officeDocument/2006/relationships/image" Target="../media/image29.png"/><Relationship Id="rId14" Type="http://schemas.openxmlformats.org/officeDocument/2006/relationships/image" Target="../media/image26.png"/><Relationship Id="rId5" Type="http://schemas.openxmlformats.org/officeDocument/2006/relationships/image" Target="../media/image24.png"/><Relationship Id="rId6" Type="http://schemas.openxmlformats.org/officeDocument/2006/relationships/image" Target="../media/image8.png"/><Relationship Id="rId7" Type="http://schemas.openxmlformats.org/officeDocument/2006/relationships/image" Target="../media/image33.png"/><Relationship Id="rId8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1" Type="http://schemas.openxmlformats.org/officeDocument/2006/relationships/image" Target="../media/image36.png"/><Relationship Id="rId10" Type="http://schemas.openxmlformats.org/officeDocument/2006/relationships/image" Target="../media/image35.png"/><Relationship Id="rId1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Relationship Id="rId4" Type="http://schemas.openxmlformats.org/officeDocument/2006/relationships/image" Target="../media/image4.png"/><Relationship Id="rId9" Type="http://schemas.openxmlformats.org/officeDocument/2006/relationships/image" Target="../media/image34.png"/><Relationship Id="rId5" Type="http://schemas.openxmlformats.org/officeDocument/2006/relationships/image" Target="../media/image24.png"/><Relationship Id="rId6" Type="http://schemas.openxmlformats.org/officeDocument/2006/relationships/image" Target="../media/image39.png"/><Relationship Id="rId7" Type="http://schemas.openxmlformats.org/officeDocument/2006/relationships/image" Target="../media/image12.png"/><Relationship Id="rId8" Type="http://schemas.openxmlformats.org/officeDocument/2006/relationships/image" Target="../media/image32.png"/></Relationships>
</file>

<file path=ppt/slides/_rels/slide7.xml.rels><?xml version="1.0" encoding="UTF-8" standalone="yes"?><Relationships xmlns="http://schemas.openxmlformats.org/package/2006/relationships"><Relationship Id="rId10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g"/><Relationship Id="rId4" Type="http://schemas.openxmlformats.org/officeDocument/2006/relationships/image" Target="../media/image4.png"/><Relationship Id="rId9" Type="http://schemas.openxmlformats.org/officeDocument/2006/relationships/image" Target="../media/image38.png"/><Relationship Id="rId5" Type="http://schemas.openxmlformats.org/officeDocument/2006/relationships/image" Target="../media/image24.png"/><Relationship Id="rId6" Type="http://schemas.openxmlformats.org/officeDocument/2006/relationships/image" Target="../media/image8.png"/><Relationship Id="rId7" Type="http://schemas.openxmlformats.org/officeDocument/2006/relationships/image" Target="../media/image37.png"/><Relationship Id="rId8" Type="http://schemas.openxmlformats.org/officeDocument/2006/relationships/image" Target="../media/image1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jpg"/><Relationship Id="rId4" Type="http://schemas.openxmlformats.org/officeDocument/2006/relationships/image" Target="../media/image41.png"/><Relationship Id="rId5" Type="http://schemas.openxmlformats.org/officeDocument/2006/relationships/image" Target="../media/image4.png"/><Relationship Id="rId6" Type="http://schemas.openxmlformats.org/officeDocument/2006/relationships/image" Target="../media/image26.png"/></Relationships>
</file>

<file path=ppt/slides/_rels/slide9.xml.rels><?xml version="1.0" encoding="UTF-8" standalone="yes"?><Relationships xmlns="http://schemas.openxmlformats.org/package/2006/relationships"><Relationship Id="rId11" Type="http://schemas.openxmlformats.org/officeDocument/2006/relationships/image" Target="../media/image45.png"/><Relationship Id="rId10" Type="http://schemas.openxmlformats.org/officeDocument/2006/relationships/image" Target="../media/image40.png"/><Relationship Id="rId13" Type="http://schemas.openxmlformats.org/officeDocument/2006/relationships/image" Target="../media/image6.png"/><Relationship Id="rId12" Type="http://schemas.openxmlformats.org/officeDocument/2006/relationships/image" Target="../media/image5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jpg"/><Relationship Id="rId4" Type="http://schemas.openxmlformats.org/officeDocument/2006/relationships/image" Target="../media/image4.png"/><Relationship Id="rId9" Type="http://schemas.openxmlformats.org/officeDocument/2006/relationships/image" Target="../media/image29.png"/><Relationship Id="rId15" Type="http://schemas.openxmlformats.org/officeDocument/2006/relationships/image" Target="../media/image26.png"/><Relationship Id="rId14" Type="http://schemas.openxmlformats.org/officeDocument/2006/relationships/image" Target="../media/image34.png"/><Relationship Id="rId5" Type="http://schemas.openxmlformats.org/officeDocument/2006/relationships/image" Target="../media/image24.png"/><Relationship Id="rId6" Type="http://schemas.openxmlformats.org/officeDocument/2006/relationships/image" Target="../media/image8.png"/><Relationship Id="rId7" Type="http://schemas.openxmlformats.org/officeDocument/2006/relationships/image" Target="../media/image33.png"/><Relationship Id="rId8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9259" l="0" r="0" t="-925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3"/>
          <p:cNvSpPr/>
          <p:nvPr/>
        </p:nvSpPr>
        <p:spPr>
          <a:xfrm>
            <a:off x="16800848" y="9029074"/>
            <a:ext cx="458452" cy="458452"/>
          </a:xfrm>
          <a:custGeom>
            <a:rect b="b" l="l" r="r" t="t"/>
            <a:pathLst>
              <a:path extrusionOk="0" h="458452" w="458452">
                <a:moveTo>
                  <a:pt x="0" y="0"/>
                </a:moveTo>
                <a:lnTo>
                  <a:pt x="458452" y="0"/>
                </a:lnTo>
                <a:lnTo>
                  <a:pt x="458452" y="458452"/>
                </a:lnTo>
                <a:lnTo>
                  <a:pt x="0" y="4584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3"/>
          <p:cNvSpPr txBox="1"/>
          <p:nvPr/>
        </p:nvSpPr>
        <p:spPr>
          <a:xfrm>
            <a:off x="590550" y="3070225"/>
            <a:ext cx="13555284" cy="28130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999">
                <a:solidFill>
                  <a:srgbClr val="FE4802"/>
                </a:solidFill>
                <a:latin typeface="Open Sans"/>
                <a:ea typeface="Open Sans"/>
                <a:cs typeface="Open Sans"/>
                <a:sym typeface="Open Sans"/>
              </a:rPr>
              <a:t>THE HIDDEN COST OF DEVICE LOSS </a:t>
            </a:r>
            <a:endParaRPr/>
          </a:p>
        </p:txBody>
      </p:sp>
      <p:grpSp>
        <p:nvGrpSpPr>
          <p:cNvPr id="92" name="Google Shape;92;p13"/>
          <p:cNvGrpSpPr/>
          <p:nvPr/>
        </p:nvGrpSpPr>
        <p:grpSpPr>
          <a:xfrm>
            <a:off x="0" y="9029475"/>
            <a:ext cx="18288000" cy="1454744"/>
            <a:chOff x="0" y="0"/>
            <a:chExt cx="24384000" cy="1939659"/>
          </a:xfrm>
        </p:grpSpPr>
        <p:grpSp>
          <p:nvGrpSpPr>
            <p:cNvPr id="93" name="Google Shape;93;p13"/>
            <p:cNvGrpSpPr/>
            <p:nvPr/>
          </p:nvGrpSpPr>
          <p:grpSpPr>
            <a:xfrm>
              <a:off x="0" y="0"/>
              <a:ext cx="24384000" cy="1939659"/>
              <a:chOff x="0" y="0"/>
              <a:chExt cx="4816593" cy="383143"/>
            </a:xfrm>
          </p:grpSpPr>
          <p:sp>
            <p:nvSpPr>
              <p:cNvPr id="94" name="Google Shape;94;p13"/>
              <p:cNvSpPr/>
              <p:nvPr/>
            </p:nvSpPr>
            <p:spPr>
              <a:xfrm>
                <a:off x="0" y="0"/>
                <a:ext cx="4816592" cy="383143"/>
              </a:xfrm>
              <a:custGeom>
                <a:rect b="b" l="l" r="r" t="t"/>
                <a:pathLst>
                  <a:path extrusionOk="0" h="383143" w="4816592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383143"/>
                    </a:lnTo>
                    <a:lnTo>
                      <a:pt x="0" y="383143"/>
                    </a:lnTo>
                    <a:close/>
                  </a:path>
                </a:pathLst>
              </a:custGeom>
              <a:solidFill>
                <a:srgbClr val="152B5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" name="Google Shape;95;p13"/>
              <p:cNvSpPr txBox="1"/>
              <p:nvPr/>
            </p:nvSpPr>
            <p:spPr>
              <a:xfrm>
                <a:off x="0" y="19050"/>
                <a:ext cx="4816593" cy="36409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52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96" name="Google Shape;96;p13"/>
            <p:cNvSpPr/>
            <p:nvPr/>
          </p:nvSpPr>
          <p:spPr>
            <a:xfrm>
              <a:off x="739986" y="0"/>
              <a:ext cx="2776303" cy="1676700"/>
            </a:xfrm>
            <a:custGeom>
              <a:rect b="b" l="l" r="r" t="t"/>
              <a:pathLst>
                <a:path extrusionOk="0" h="1676700" w="2776303">
                  <a:moveTo>
                    <a:pt x="0" y="0"/>
                  </a:moveTo>
                  <a:lnTo>
                    <a:pt x="2776303" y="0"/>
                  </a:lnTo>
                  <a:lnTo>
                    <a:pt x="2776303" y="1676700"/>
                  </a:lnTo>
                  <a:lnTo>
                    <a:pt x="0" y="16767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13"/>
            <p:cNvSpPr txBox="1"/>
            <p:nvPr/>
          </p:nvSpPr>
          <p:spPr>
            <a:xfrm>
              <a:off x="19004541" y="531434"/>
              <a:ext cx="4937777" cy="5566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www.onetooneplus.com</a:t>
              </a:r>
              <a:endParaRPr/>
            </a:p>
          </p:txBody>
        </p:sp>
      </p:grpSp>
      <p:pic>
        <p:nvPicPr>
          <p:cNvPr id="98" name="Google Shape;98;p13" title="PISD_PandFlame_whiteR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98297" y="9029075"/>
            <a:ext cx="1028726" cy="1170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p22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9259" l="0" r="0" t="-925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53" name="Google Shape;653;p22"/>
          <p:cNvGrpSpPr/>
          <p:nvPr/>
        </p:nvGrpSpPr>
        <p:grpSpPr>
          <a:xfrm>
            <a:off x="0" y="9029475"/>
            <a:ext cx="18288000" cy="1454744"/>
            <a:chOff x="0" y="0"/>
            <a:chExt cx="24384000" cy="1939659"/>
          </a:xfrm>
        </p:grpSpPr>
        <p:grpSp>
          <p:nvGrpSpPr>
            <p:cNvPr id="654" name="Google Shape;654;p22"/>
            <p:cNvGrpSpPr/>
            <p:nvPr/>
          </p:nvGrpSpPr>
          <p:grpSpPr>
            <a:xfrm>
              <a:off x="0" y="0"/>
              <a:ext cx="24384000" cy="1939659"/>
              <a:chOff x="0" y="0"/>
              <a:chExt cx="4816593" cy="383143"/>
            </a:xfrm>
          </p:grpSpPr>
          <p:sp>
            <p:nvSpPr>
              <p:cNvPr id="655" name="Google Shape;655;p22"/>
              <p:cNvSpPr/>
              <p:nvPr/>
            </p:nvSpPr>
            <p:spPr>
              <a:xfrm>
                <a:off x="0" y="0"/>
                <a:ext cx="4816592" cy="383143"/>
              </a:xfrm>
              <a:custGeom>
                <a:rect b="b" l="l" r="r" t="t"/>
                <a:pathLst>
                  <a:path extrusionOk="0" h="383143" w="4816592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383143"/>
                    </a:lnTo>
                    <a:lnTo>
                      <a:pt x="0" y="383143"/>
                    </a:lnTo>
                    <a:close/>
                  </a:path>
                </a:pathLst>
              </a:custGeom>
              <a:solidFill>
                <a:srgbClr val="152B5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6" name="Google Shape;656;p22"/>
              <p:cNvSpPr txBox="1"/>
              <p:nvPr/>
            </p:nvSpPr>
            <p:spPr>
              <a:xfrm>
                <a:off x="0" y="19050"/>
                <a:ext cx="4816593" cy="36409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52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57" name="Google Shape;657;p22"/>
            <p:cNvSpPr/>
            <p:nvPr/>
          </p:nvSpPr>
          <p:spPr>
            <a:xfrm>
              <a:off x="739986" y="0"/>
              <a:ext cx="2776303" cy="1676700"/>
            </a:xfrm>
            <a:custGeom>
              <a:rect b="b" l="l" r="r" t="t"/>
              <a:pathLst>
                <a:path extrusionOk="0" h="1676700" w="2776303">
                  <a:moveTo>
                    <a:pt x="0" y="0"/>
                  </a:moveTo>
                  <a:lnTo>
                    <a:pt x="2776303" y="0"/>
                  </a:lnTo>
                  <a:lnTo>
                    <a:pt x="2776303" y="1676700"/>
                  </a:lnTo>
                  <a:lnTo>
                    <a:pt x="0" y="16767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8" name="Google Shape;658;p22"/>
            <p:cNvSpPr txBox="1"/>
            <p:nvPr/>
          </p:nvSpPr>
          <p:spPr>
            <a:xfrm>
              <a:off x="19004541" y="531434"/>
              <a:ext cx="4937777" cy="5566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www.onetooneplus.com</a:t>
              </a:r>
              <a:endParaRPr/>
            </a:p>
          </p:txBody>
        </p:sp>
      </p:grpSp>
      <p:sp>
        <p:nvSpPr>
          <p:cNvPr id="659" name="Google Shape;659;p22"/>
          <p:cNvSpPr txBox="1"/>
          <p:nvPr/>
        </p:nvSpPr>
        <p:spPr>
          <a:xfrm>
            <a:off x="590550" y="2066925"/>
            <a:ext cx="10841100" cy="229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0">
                <a:solidFill>
                  <a:srgbClr val="FE4802"/>
                </a:solidFill>
                <a:latin typeface="Open Sans"/>
                <a:ea typeface="Open Sans"/>
                <a:cs typeface="Open Sans"/>
                <a:sym typeface="Open Sans"/>
              </a:rPr>
              <a:t>CUSTOMER STORY:</a:t>
            </a:r>
            <a:endParaRPr/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000">
                <a:solidFill>
                  <a:srgbClr val="383838"/>
                </a:solidFill>
                <a:latin typeface="Open Sans"/>
                <a:ea typeface="Open Sans"/>
                <a:cs typeface="Open Sans"/>
                <a:sym typeface="Open Sans"/>
              </a:rPr>
              <a:t>PROSPER ISD</a:t>
            </a:r>
            <a:endParaRPr/>
          </a:p>
        </p:txBody>
      </p:sp>
      <p:sp>
        <p:nvSpPr>
          <p:cNvPr id="660" name="Google Shape;660;p22"/>
          <p:cNvSpPr txBox="1"/>
          <p:nvPr/>
        </p:nvSpPr>
        <p:spPr>
          <a:xfrm>
            <a:off x="590550" y="4838700"/>
            <a:ext cx="8334900" cy="36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383838"/>
                </a:solidFill>
                <a:latin typeface="Open Sans"/>
                <a:ea typeface="Open Sans"/>
                <a:cs typeface="Open Sans"/>
                <a:sym typeface="Open Sans"/>
              </a:rPr>
              <a:t>DISTRICT PROFILE</a:t>
            </a:r>
            <a:endParaRPr/>
          </a:p>
          <a:p>
            <a:pPr indent="-323850" lvl="1" marL="6477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83838"/>
              </a:buClr>
              <a:buSzPts val="3000"/>
              <a:buFont typeface="Arial"/>
              <a:buChar char="•"/>
            </a:pPr>
            <a:r>
              <a:rPr b="0" i="0" lang="en-US" sz="3000" u="none" cap="none" strike="noStrike">
                <a:solidFill>
                  <a:srgbClr val="383838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r>
              <a:rPr lang="en-US" sz="3000">
                <a:solidFill>
                  <a:srgbClr val="383838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r>
              <a:rPr b="0" i="0" lang="en-US" sz="3000" u="none" cap="none" strike="noStrike">
                <a:solidFill>
                  <a:srgbClr val="383838"/>
                </a:solidFill>
                <a:latin typeface="Open Sans"/>
                <a:ea typeface="Open Sans"/>
                <a:cs typeface="Open Sans"/>
                <a:sym typeface="Open Sans"/>
              </a:rPr>
              <a:t>,000 students</a:t>
            </a:r>
            <a:endParaRPr/>
          </a:p>
          <a:p>
            <a:pPr indent="-323850" lvl="1" marL="6477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83838"/>
              </a:buClr>
              <a:buSzPts val="3000"/>
              <a:buFont typeface="Arial"/>
              <a:buChar char="•"/>
            </a:pPr>
            <a:r>
              <a:rPr lang="en-US" sz="3000">
                <a:solidFill>
                  <a:srgbClr val="383838"/>
                </a:solidFill>
                <a:latin typeface="Open Sans"/>
                <a:ea typeface="Open Sans"/>
                <a:cs typeface="Open Sans"/>
                <a:sym typeface="Open Sans"/>
              </a:rPr>
              <a:t>+40,000</a:t>
            </a:r>
            <a:r>
              <a:rPr b="0" i="0" lang="en-US" sz="3000" u="none" cap="none" strike="noStrike">
                <a:solidFill>
                  <a:srgbClr val="383838"/>
                </a:solidFill>
                <a:latin typeface="Open Sans"/>
                <a:ea typeface="Open Sans"/>
                <a:cs typeface="Open Sans"/>
                <a:sym typeface="Open Sans"/>
              </a:rPr>
              <a:t> active student devices</a:t>
            </a:r>
            <a:endParaRPr/>
          </a:p>
          <a:p>
            <a:pPr indent="-323850" lvl="1" marL="6477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83838"/>
              </a:buClr>
              <a:buSzPts val="3000"/>
              <a:buFont typeface="Arial"/>
              <a:buChar char="•"/>
            </a:pPr>
            <a:r>
              <a:rPr b="0" i="0" lang="en-US" sz="3000" u="none" cap="none" strike="noStrike">
                <a:solidFill>
                  <a:srgbClr val="383838"/>
                </a:solidFill>
                <a:latin typeface="Open Sans"/>
                <a:ea typeface="Open Sans"/>
                <a:cs typeface="Open Sans"/>
                <a:sym typeface="Open Sans"/>
              </a:rPr>
              <a:t>1:1/Cart Hybrid student device environment</a:t>
            </a:r>
            <a:endParaRPr/>
          </a:p>
          <a:p>
            <a:pPr indent="-323850" lvl="1" marL="6477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83838"/>
              </a:buClr>
              <a:buSzPts val="3000"/>
              <a:buFont typeface="Arial"/>
              <a:buChar char="•"/>
            </a:pPr>
            <a:r>
              <a:rPr b="0" i="0" lang="en-US" sz="3000" u="none" cap="none" strike="noStrike">
                <a:solidFill>
                  <a:srgbClr val="383838"/>
                </a:solidFill>
                <a:latin typeface="Open Sans"/>
                <a:ea typeface="Open Sans"/>
                <a:cs typeface="Open Sans"/>
                <a:sym typeface="Open Sans"/>
              </a:rPr>
              <a:t>Centralized device management</a:t>
            </a:r>
            <a:endParaRPr/>
          </a:p>
        </p:txBody>
      </p:sp>
      <p:pic>
        <p:nvPicPr>
          <p:cNvPr id="661" name="Google Shape;661;p22" title="PISD_PandFlame_whiteR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98297" y="9029075"/>
            <a:ext cx="1028726" cy="1170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2" name="Google Shape;662;p22" title="PISD_PandFlame_gray50R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058645" y="2696875"/>
            <a:ext cx="4584550" cy="5217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7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p23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9259" l="0" r="0" t="-925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69" name="Google Shape;669;p23"/>
          <p:cNvGrpSpPr/>
          <p:nvPr/>
        </p:nvGrpSpPr>
        <p:grpSpPr>
          <a:xfrm>
            <a:off x="0" y="9029475"/>
            <a:ext cx="18288000" cy="1454744"/>
            <a:chOff x="0" y="0"/>
            <a:chExt cx="24384000" cy="1939659"/>
          </a:xfrm>
        </p:grpSpPr>
        <p:grpSp>
          <p:nvGrpSpPr>
            <p:cNvPr id="670" name="Google Shape;670;p23"/>
            <p:cNvGrpSpPr/>
            <p:nvPr/>
          </p:nvGrpSpPr>
          <p:grpSpPr>
            <a:xfrm>
              <a:off x="0" y="0"/>
              <a:ext cx="24384000" cy="1939659"/>
              <a:chOff x="0" y="0"/>
              <a:chExt cx="4816593" cy="383143"/>
            </a:xfrm>
          </p:grpSpPr>
          <p:sp>
            <p:nvSpPr>
              <p:cNvPr id="671" name="Google Shape;671;p23"/>
              <p:cNvSpPr/>
              <p:nvPr/>
            </p:nvSpPr>
            <p:spPr>
              <a:xfrm>
                <a:off x="0" y="0"/>
                <a:ext cx="4816592" cy="383143"/>
              </a:xfrm>
              <a:custGeom>
                <a:rect b="b" l="l" r="r" t="t"/>
                <a:pathLst>
                  <a:path extrusionOk="0" h="383143" w="4816592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383143"/>
                    </a:lnTo>
                    <a:lnTo>
                      <a:pt x="0" y="383143"/>
                    </a:lnTo>
                    <a:close/>
                  </a:path>
                </a:pathLst>
              </a:custGeom>
              <a:solidFill>
                <a:srgbClr val="152B5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2" name="Google Shape;672;p23"/>
              <p:cNvSpPr txBox="1"/>
              <p:nvPr/>
            </p:nvSpPr>
            <p:spPr>
              <a:xfrm>
                <a:off x="0" y="19050"/>
                <a:ext cx="4816593" cy="36409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52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73" name="Google Shape;673;p23"/>
            <p:cNvSpPr/>
            <p:nvPr/>
          </p:nvSpPr>
          <p:spPr>
            <a:xfrm>
              <a:off x="739986" y="0"/>
              <a:ext cx="2776303" cy="1676700"/>
            </a:xfrm>
            <a:custGeom>
              <a:rect b="b" l="l" r="r" t="t"/>
              <a:pathLst>
                <a:path extrusionOk="0" h="1676700" w="2776303">
                  <a:moveTo>
                    <a:pt x="0" y="0"/>
                  </a:moveTo>
                  <a:lnTo>
                    <a:pt x="2776303" y="0"/>
                  </a:lnTo>
                  <a:lnTo>
                    <a:pt x="2776303" y="1676700"/>
                  </a:lnTo>
                  <a:lnTo>
                    <a:pt x="0" y="16767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4" name="Google Shape;674;p23"/>
            <p:cNvSpPr txBox="1"/>
            <p:nvPr/>
          </p:nvSpPr>
          <p:spPr>
            <a:xfrm>
              <a:off x="19004541" y="531434"/>
              <a:ext cx="4937777" cy="5566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www.onetooneplus.com</a:t>
              </a:r>
              <a:endParaRPr/>
            </a:p>
          </p:txBody>
        </p:sp>
      </p:grpSp>
      <p:sp>
        <p:nvSpPr>
          <p:cNvPr id="675" name="Google Shape;675;p23"/>
          <p:cNvSpPr txBox="1"/>
          <p:nvPr/>
        </p:nvSpPr>
        <p:spPr>
          <a:xfrm>
            <a:off x="590550" y="2066925"/>
            <a:ext cx="10841100" cy="229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0">
                <a:solidFill>
                  <a:srgbClr val="FE4802"/>
                </a:solidFill>
                <a:latin typeface="Open Sans"/>
                <a:ea typeface="Open Sans"/>
                <a:cs typeface="Open Sans"/>
                <a:sym typeface="Open Sans"/>
              </a:rPr>
              <a:t>CUSTOMER STORY:</a:t>
            </a:r>
            <a:endParaRPr/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000">
                <a:solidFill>
                  <a:srgbClr val="383838"/>
                </a:solidFill>
                <a:latin typeface="Open Sans"/>
                <a:ea typeface="Open Sans"/>
                <a:cs typeface="Open Sans"/>
                <a:sym typeface="Open Sans"/>
              </a:rPr>
              <a:t>PROSPER ISD</a:t>
            </a:r>
            <a:endParaRPr/>
          </a:p>
        </p:txBody>
      </p:sp>
      <p:sp>
        <p:nvSpPr>
          <p:cNvPr id="676" name="Google Shape;676;p23"/>
          <p:cNvSpPr txBox="1"/>
          <p:nvPr/>
        </p:nvSpPr>
        <p:spPr>
          <a:xfrm>
            <a:off x="590550" y="4838700"/>
            <a:ext cx="8334900" cy="30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383838"/>
                </a:solidFill>
                <a:latin typeface="Open Sans"/>
                <a:ea typeface="Open Sans"/>
                <a:cs typeface="Open Sans"/>
                <a:sym typeface="Open Sans"/>
              </a:rPr>
              <a:t>THE CHALLENGE</a:t>
            </a:r>
            <a:endParaRPr/>
          </a:p>
          <a:p>
            <a:pPr indent="-323850" lvl="1" marL="6477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83838"/>
              </a:buClr>
              <a:buSzPts val="3000"/>
              <a:buFont typeface="Arial"/>
              <a:buChar char="•"/>
            </a:pPr>
            <a:r>
              <a:rPr b="0" i="0" lang="en-US" sz="3000" u="none" cap="none" strike="noStrike">
                <a:solidFill>
                  <a:srgbClr val="383838"/>
                </a:solidFill>
                <a:latin typeface="Open Sans"/>
                <a:ea typeface="Open Sans"/>
                <a:cs typeface="Open Sans"/>
                <a:sym typeface="Open Sans"/>
              </a:rPr>
              <a:t>Manual device </a:t>
            </a:r>
            <a:r>
              <a:rPr b="0" i="0" lang="en-US" sz="3000" u="none" cap="none" strike="noStrike">
                <a:solidFill>
                  <a:srgbClr val="383838"/>
                </a:solidFill>
                <a:latin typeface="Open Sans"/>
                <a:ea typeface="Open Sans"/>
                <a:cs typeface="Open Sans"/>
                <a:sym typeface="Open Sans"/>
              </a:rPr>
              <a:t>audits</a:t>
            </a:r>
            <a:endParaRPr b="0" i="0" sz="3000" u="none" cap="none" strike="noStrike">
              <a:solidFill>
                <a:srgbClr val="383838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23850" lvl="1" marL="6477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83838"/>
              </a:buClr>
              <a:buSzPts val="3000"/>
              <a:buFont typeface="Open Sans"/>
              <a:buChar char="•"/>
            </a:pPr>
            <a:r>
              <a:rPr lang="en-US" sz="3000">
                <a:solidFill>
                  <a:srgbClr val="383838"/>
                </a:solidFill>
                <a:latin typeface="Open Sans"/>
                <a:ea typeface="Open Sans"/>
                <a:cs typeface="Open Sans"/>
                <a:sym typeface="Open Sans"/>
              </a:rPr>
              <a:t>Manual device imports</a:t>
            </a:r>
            <a:endParaRPr sz="3000">
              <a:solidFill>
                <a:srgbClr val="383838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23850" lvl="1" marL="6477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83838"/>
              </a:buClr>
              <a:buSzPts val="3000"/>
              <a:buFont typeface="Arial"/>
              <a:buChar char="•"/>
            </a:pPr>
            <a:r>
              <a:rPr b="0" i="0" lang="en-US" sz="3000" u="none" cap="none" strike="noStrike">
                <a:solidFill>
                  <a:srgbClr val="383838"/>
                </a:solidFill>
                <a:latin typeface="Open Sans"/>
                <a:ea typeface="Open Sans"/>
                <a:cs typeface="Open Sans"/>
                <a:sym typeface="Open Sans"/>
              </a:rPr>
              <a:t>Limited real-time visibility</a:t>
            </a:r>
            <a:endParaRPr/>
          </a:p>
          <a:p>
            <a:pPr indent="-323850" lvl="1" marL="6477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83838"/>
              </a:buClr>
              <a:buSzPts val="3000"/>
              <a:buFont typeface="Arial"/>
              <a:buChar char="•"/>
            </a:pPr>
            <a:r>
              <a:rPr b="0" i="0" lang="en-US" sz="3000" u="none" cap="none" strike="noStrike">
                <a:solidFill>
                  <a:srgbClr val="383838"/>
                </a:solidFill>
                <a:latin typeface="Open Sans"/>
                <a:ea typeface="Open Sans"/>
                <a:cs typeface="Open Sans"/>
                <a:sym typeface="Open Sans"/>
              </a:rPr>
              <a:t>Inconsistent inventory data</a:t>
            </a:r>
            <a:endParaRPr/>
          </a:p>
        </p:txBody>
      </p:sp>
      <p:pic>
        <p:nvPicPr>
          <p:cNvPr id="677" name="Google Shape;677;p23" title="PISD_PandFlame_whiteR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98297" y="9029075"/>
            <a:ext cx="1028726" cy="1170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8" name="Google Shape;678;p23" title="PISD_PandFlame_gray50R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058645" y="2696875"/>
            <a:ext cx="4584550" cy="5217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3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p24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9259" l="0" r="0" t="-925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85" name="Google Shape;685;p24"/>
          <p:cNvGrpSpPr/>
          <p:nvPr/>
        </p:nvGrpSpPr>
        <p:grpSpPr>
          <a:xfrm>
            <a:off x="0" y="9029475"/>
            <a:ext cx="18288000" cy="1454744"/>
            <a:chOff x="0" y="0"/>
            <a:chExt cx="24384000" cy="1939659"/>
          </a:xfrm>
        </p:grpSpPr>
        <p:grpSp>
          <p:nvGrpSpPr>
            <p:cNvPr id="686" name="Google Shape;686;p24"/>
            <p:cNvGrpSpPr/>
            <p:nvPr/>
          </p:nvGrpSpPr>
          <p:grpSpPr>
            <a:xfrm>
              <a:off x="0" y="0"/>
              <a:ext cx="24384000" cy="1939659"/>
              <a:chOff x="0" y="0"/>
              <a:chExt cx="4816593" cy="383143"/>
            </a:xfrm>
          </p:grpSpPr>
          <p:sp>
            <p:nvSpPr>
              <p:cNvPr id="687" name="Google Shape;687;p24"/>
              <p:cNvSpPr/>
              <p:nvPr/>
            </p:nvSpPr>
            <p:spPr>
              <a:xfrm>
                <a:off x="0" y="0"/>
                <a:ext cx="4816592" cy="383143"/>
              </a:xfrm>
              <a:custGeom>
                <a:rect b="b" l="l" r="r" t="t"/>
                <a:pathLst>
                  <a:path extrusionOk="0" h="383143" w="4816592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383143"/>
                    </a:lnTo>
                    <a:lnTo>
                      <a:pt x="0" y="383143"/>
                    </a:lnTo>
                    <a:close/>
                  </a:path>
                </a:pathLst>
              </a:custGeom>
              <a:solidFill>
                <a:srgbClr val="152B5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8" name="Google Shape;688;p24"/>
              <p:cNvSpPr txBox="1"/>
              <p:nvPr/>
            </p:nvSpPr>
            <p:spPr>
              <a:xfrm>
                <a:off x="0" y="19050"/>
                <a:ext cx="4816593" cy="36409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52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89" name="Google Shape;689;p24"/>
            <p:cNvSpPr/>
            <p:nvPr/>
          </p:nvSpPr>
          <p:spPr>
            <a:xfrm>
              <a:off x="739986" y="0"/>
              <a:ext cx="2776303" cy="1676700"/>
            </a:xfrm>
            <a:custGeom>
              <a:rect b="b" l="l" r="r" t="t"/>
              <a:pathLst>
                <a:path extrusionOk="0" h="1676700" w="2776303">
                  <a:moveTo>
                    <a:pt x="0" y="0"/>
                  </a:moveTo>
                  <a:lnTo>
                    <a:pt x="2776303" y="0"/>
                  </a:lnTo>
                  <a:lnTo>
                    <a:pt x="2776303" y="1676700"/>
                  </a:lnTo>
                  <a:lnTo>
                    <a:pt x="0" y="16767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0" name="Google Shape;690;p24"/>
            <p:cNvSpPr txBox="1"/>
            <p:nvPr/>
          </p:nvSpPr>
          <p:spPr>
            <a:xfrm>
              <a:off x="19004541" y="531434"/>
              <a:ext cx="4937777" cy="5566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www.onetooneplus.com</a:t>
              </a:r>
              <a:endParaRPr/>
            </a:p>
          </p:txBody>
        </p:sp>
      </p:grpSp>
      <p:sp>
        <p:nvSpPr>
          <p:cNvPr id="691" name="Google Shape;691;p24"/>
          <p:cNvSpPr txBox="1"/>
          <p:nvPr/>
        </p:nvSpPr>
        <p:spPr>
          <a:xfrm>
            <a:off x="590550" y="2066925"/>
            <a:ext cx="10841100" cy="229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0">
                <a:solidFill>
                  <a:srgbClr val="FE4802"/>
                </a:solidFill>
                <a:latin typeface="Open Sans"/>
                <a:ea typeface="Open Sans"/>
                <a:cs typeface="Open Sans"/>
                <a:sym typeface="Open Sans"/>
              </a:rPr>
              <a:t>CUSTOMER STORY:</a:t>
            </a:r>
            <a:endParaRPr/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000">
                <a:solidFill>
                  <a:srgbClr val="383838"/>
                </a:solidFill>
                <a:latin typeface="Open Sans"/>
                <a:ea typeface="Open Sans"/>
                <a:cs typeface="Open Sans"/>
                <a:sym typeface="Open Sans"/>
              </a:rPr>
              <a:t>PROSPER ISD</a:t>
            </a:r>
            <a:endParaRPr/>
          </a:p>
        </p:txBody>
      </p:sp>
      <p:sp>
        <p:nvSpPr>
          <p:cNvPr id="692" name="Google Shape;692;p24"/>
          <p:cNvSpPr txBox="1"/>
          <p:nvPr/>
        </p:nvSpPr>
        <p:spPr>
          <a:xfrm>
            <a:off x="590550" y="4838700"/>
            <a:ext cx="10405200" cy="30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383838"/>
                </a:solidFill>
                <a:latin typeface="Open Sans"/>
                <a:ea typeface="Open Sans"/>
                <a:cs typeface="Open Sans"/>
                <a:sym typeface="Open Sans"/>
              </a:rPr>
              <a:t>THE SOLUTION</a:t>
            </a:r>
            <a:endParaRPr/>
          </a:p>
          <a:p>
            <a:pPr indent="-323850" lvl="1" marL="6477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83838"/>
              </a:buClr>
              <a:buSzPts val="3000"/>
              <a:buFont typeface="Arial"/>
              <a:buChar char="•"/>
            </a:pPr>
            <a:r>
              <a:rPr b="0" i="0" lang="en-US" sz="3000" u="none" cap="none" strike="noStrike">
                <a:solidFill>
                  <a:srgbClr val="383838"/>
                </a:solidFill>
                <a:latin typeface="Open Sans"/>
                <a:ea typeface="Open Sans"/>
                <a:cs typeface="Open Sans"/>
                <a:sym typeface="Open Sans"/>
              </a:rPr>
              <a:t>Implemented One to One Plus for district-wide audits</a:t>
            </a:r>
            <a:endParaRPr b="0" i="0" sz="3000" u="none" cap="none" strike="noStrike">
              <a:solidFill>
                <a:srgbClr val="383838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23850" lvl="1" marL="6477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83838"/>
              </a:buClr>
              <a:buSzPts val="3000"/>
              <a:buFont typeface="Open Sans"/>
              <a:buChar char="•"/>
            </a:pPr>
            <a:r>
              <a:rPr lang="en-US" sz="3000">
                <a:solidFill>
                  <a:srgbClr val="383838"/>
                </a:solidFill>
                <a:latin typeface="Open Sans"/>
                <a:ea typeface="Open Sans"/>
                <a:cs typeface="Open Sans"/>
                <a:sym typeface="Open Sans"/>
              </a:rPr>
              <a:t>Most </a:t>
            </a:r>
            <a:r>
              <a:rPr lang="en-US" sz="3000">
                <a:solidFill>
                  <a:srgbClr val="383838"/>
                </a:solidFill>
                <a:latin typeface="Open Sans"/>
                <a:ea typeface="Open Sans"/>
                <a:cs typeface="Open Sans"/>
                <a:sym typeface="Open Sans"/>
              </a:rPr>
              <a:t>device</a:t>
            </a:r>
            <a:r>
              <a:rPr lang="en-US" sz="3000">
                <a:solidFill>
                  <a:srgbClr val="383838"/>
                </a:solidFill>
                <a:latin typeface="Open Sans"/>
                <a:ea typeface="Open Sans"/>
                <a:cs typeface="Open Sans"/>
                <a:sym typeface="Open Sans"/>
              </a:rPr>
              <a:t> imports through API</a:t>
            </a:r>
            <a:endParaRPr sz="3000">
              <a:solidFill>
                <a:srgbClr val="383838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23850" lvl="1" marL="6477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83838"/>
              </a:buClr>
              <a:buSzPts val="3000"/>
              <a:buFont typeface="Arial"/>
              <a:buChar char="•"/>
            </a:pPr>
            <a:r>
              <a:rPr b="0" i="0" lang="en-US" sz="3000" u="none" cap="none" strike="noStrike">
                <a:solidFill>
                  <a:srgbClr val="383838"/>
                </a:solidFill>
                <a:latin typeface="Open Sans"/>
                <a:ea typeface="Open Sans"/>
                <a:cs typeface="Open Sans"/>
                <a:sym typeface="Open Sans"/>
              </a:rPr>
              <a:t>Real-time visibility and automated reporting</a:t>
            </a:r>
            <a:endParaRPr/>
          </a:p>
          <a:p>
            <a:pPr indent="-323850" lvl="1" marL="6477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83838"/>
              </a:buClr>
              <a:buSzPts val="3000"/>
              <a:buFont typeface="Arial"/>
              <a:buChar char="•"/>
            </a:pPr>
            <a:r>
              <a:rPr b="0" i="0" lang="en-US" sz="3000" u="none" cap="none" strike="noStrike">
                <a:solidFill>
                  <a:srgbClr val="383838"/>
                </a:solidFill>
                <a:latin typeface="Open Sans"/>
                <a:ea typeface="Open Sans"/>
                <a:cs typeface="Open Sans"/>
                <a:sym typeface="Open Sans"/>
              </a:rPr>
              <a:t>Standardized verification process across schools</a:t>
            </a:r>
            <a:endParaRPr/>
          </a:p>
        </p:txBody>
      </p:sp>
      <p:pic>
        <p:nvPicPr>
          <p:cNvPr id="693" name="Google Shape;693;p24" title="PISD_PandFlame_whiteR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98297" y="9029075"/>
            <a:ext cx="1028726" cy="1170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4" name="Google Shape;694;p24" title="PISD_PandFlame_gray50R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058645" y="2696875"/>
            <a:ext cx="4584550" cy="5217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9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p25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9259" l="0" r="0" t="-925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01" name="Google Shape;701;p25"/>
          <p:cNvGrpSpPr/>
          <p:nvPr/>
        </p:nvGrpSpPr>
        <p:grpSpPr>
          <a:xfrm>
            <a:off x="0" y="9029475"/>
            <a:ext cx="18288000" cy="1454744"/>
            <a:chOff x="0" y="0"/>
            <a:chExt cx="24384000" cy="1939659"/>
          </a:xfrm>
        </p:grpSpPr>
        <p:grpSp>
          <p:nvGrpSpPr>
            <p:cNvPr id="702" name="Google Shape;702;p25"/>
            <p:cNvGrpSpPr/>
            <p:nvPr/>
          </p:nvGrpSpPr>
          <p:grpSpPr>
            <a:xfrm>
              <a:off x="0" y="0"/>
              <a:ext cx="24384000" cy="1939659"/>
              <a:chOff x="0" y="0"/>
              <a:chExt cx="4816593" cy="383143"/>
            </a:xfrm>
          </p:grpSpPr>
          <p:sp>
            <p:nvSpPr>
              <p:cNvPr id="703" name="Google Shape;703;p25"/>
              <p:cNvSpPr/>
              <p:nvPr/>
            </p:nvSpPr>
            <p:spPr>
              <a:xfrm>
                <a:off x="0" y="0"/>
                <a:ext cx="4816592" cy="383143"/>
              </a:xfrm>
              <a:custGeom>
                <a:rect b="b" l="l" r="r" t="t"/>
                <a:pathLst>
                  <a:path extrusionOk="0" h="383143" w="4816592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383143"/>
                    </a:lnTo>
                    <a:lnTo>
                      <a:pt x="0" y="383143"/>
                    </a:lnTo>
                    <a:close/>
                  </a:path>
                </a:pathLst>
              </a:custGeom>
              <a:solidFill>
                <a:srgbClr val="152B5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4" name="Google Shape;704;p25"/>
              <p:cNvSpPr txBox="1"/>
              <p:nvPr/>
            </p:nvSpPr>
            <p:spPr>
              <a:xfrm>
                <a:off x="0" y="19050"/>
                <a:ext cx="4816593" cy="36409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52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05" name="Google Shape;705;p25"/>
            <p:cNvSpPr/>
            <p:nvPr/>
          </p:nvSpPr>
          <p:spPr>
            <a:xfrm>
              <a:off x="739986" y="0"/>
              <a:ext cx="2776303" cy="1676700"/>
            </a:xfrm>
            <a:custGeom>
              <a:rect b="b" l="l" r="r" t="t"/>
              <a:pathLst>
                <a:path extrusionOk="0" h="1676700" w="2776303">
                  <a:moveTo>
                    <a:pt x="0" y="0"/>
                  </a:moveTo>
                  <a:lnTo>
                    <a:pt x="2776303" y="0"/>
                  </a:lnTo>
                  <a:lnTo>
                    <a:pt x="2776303" y="1676700"/>
                  </a:lnTo>
                  <a:lnTo>
                    <a:pt x="0" y="16767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6" name="Google Shape;706;p25"/>
            <p:cNvSpPr txBox="1"/>
            <p:nvPr/>
          </p:nvSpPr>
          <p:spPr>
            <a:xfrm>
              <a:off x="19004541" y="531434"/>
              <a:ext cx="4937777" cy="5566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www.onetooneplus.com</a:t>
              </a:r>
              <a:endParaRPr/>
            </a:p>
          </p:txBody>
        </p:sp>
      </p:grpSp>
      <p:sp>
        <p:nvSpPr>
          <p:cNvPr id="707" name="Google Shape;707;p25"/>
          <p:cNvSpPr txBox="1"/>
          <p:nvPr/>
        </p:nvSpPr>
        <p:spPr>
          <a:xfrm>
            <a:off x="590550" y="2066925"/>
            <a:ext cx="10841100" cy="229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0">
                <a:solidFill>
                  <a:srgbClr val="FE4802"/>
                </a:solidFill>
                <a:latin typeface="Open Sans"/>
                <a:ea typeface="Open Sans"/>
                <a:cs typeface="Open Sans"/>
                <a:sym typeface="Open Sans"/>
              </a:rPr>
              <a:t>CUSTOMER STORY:</a:t>
            </a:r>
            <a:endParaRPr/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000">
                <a:solidFill>
                  <a:srgbClr val="383838"/>
                </a:solidFill>
                <a:latin typeface="Open Sans"/>
                <a:ea typeface="Open Sans"/>
                <a:cs typeface="Open Sans"/>
                <a:sym typeface="Open Sans"/>
              </a:rPr>
              <a:t>PROSPER ISD</a:t>
            </a:r>
            <a:endParaRPr/>
          </a:p>
        </p:txBody>
      </p:sp>
      <p:sp>
        <p:nvSpPr>
          <p:cNvPr id="708" name="Google Shape;708;p25"/>
          <p:cNvSpPr txBox="1"/>
          <p:nvPr/>
        </p:nvSpPr>
        <p:spPr>
          <a:xfrm>
            <a:off x="590550" y="4838700"/>
            <a:ext cx="10405150" cy="3181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383838"/>
                </a:solidFill>
                <a:latin typeface="Open Sans"/>
                <a:ea typeface="Open Sans"/>
                <a:cs typeface="Open Sans"/>
                <a:sym typeface="Open Sans"/>
              </a:rPr>
              <a:t>RESULTS</a:t>
            </a:r>
            <a:endParaRPr/>
          </a:p>
          <a:p>
            <a:pPr indent="-323850" lvl="1" marL="6477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83838"/>
              </a:buClr>
              <a:buSzPts val="3000"/>
              <a:buFont typeface="Arial"/>
              <a:buChar char="•"/>
            </a:pPr>
            <a:r>
              <a:rPr b="0" i="0" lang="en-US" sz="3000" u="none" cap="none" strike="noStrike">
                <a:solidFill>
                  <a:srgbClr val="383838"/>
                </a:solidFill>
                <a:latin typeface="Open Sans"/>
                <a:ea typeface="Open Sans"/>
                <a:cs typeface="Open Sans"/>
                <a:sym typeface="Open Sans"/>
              </a:rPr>
              <a:t>District-wide audit completed in 2 weeks as compared to months or never</a:t>
            </a:r>
            <a:endParaRPr/>
          </a:p>
          <a:p>
            <a:pPr indent="-323850" lvl="1" marL="6477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83838"/>
              </a:buClr>
              <a:buSzPts val="3000"/>
              <a:buFont typeface="Arial"/>
              <a:buChar char="•"/>
            </a:pPr>
            <a:r>
              <a:rPr b="0" i="0" lang="en-US" sz="3000" u="none" cap="none" strike="noStrike">
                <a:solidFill>
                  <a:srgbClr val="383838"/>
                </a:solidFill>
                <a:latin typeface="Open Sans"/>
                <a:ea typeface="Open Sans"/>
                <a:cs typeface="Open Sans"/>
                <a:sym typeface="Open Sans"/>
              </a:rPr>
              <a:t>Improved accountability at the school level</a:t>
            </a:r>
            <a:endParaRPr/>
          </a:p>
          <a:p>
            <a:pPr indent="-323850" lvl="1" marL="6477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83838"/>
              </a:buClr>
              <a:buSzPts val="3000"/>
              <a:buFont typeface="Arial"/>
              <a:buChar char="•"/>
            </a:pPr>
            <a:r>
              <a:rPr b="0" i="0" lang="en-US" sz="3000" u="none" cap="none" strike="noStrike">
                <a:solidFill>
                  <a:srgbClr val="383838"/>
                </a:solidFill>
                <a:latin typeface="Open Sans"/>
                <a:ea typeface="Open Sans"/>
                <a:cs typeface="Open Sans"/>
                <a:sym typeface="Open Sans"/>
              </a:rPr>
              <a:t>Reduced device loss and replacement costs</a:t>
            </a:r>
            <a:endParaRPr/>
          </a:p>
          <a:p>
            <a:pPr indent="-323850" lvl="1" marL="6477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83838"/>
              </a:buClr>
              <a:buSzPts val="3000"/>
              <a:buFont typeface="Arial"/>
              <a:buChar char="•"/>
            </a:pPr>
            <a:r>
              <a:rPr b="0" i="0" lang="en-US" sz="3000" u="none" cap="none" strike="noStrike">
                <a:solidFill>
                  <a:srgbClr val="383838"/>
                </a:solidFill>
                <a:latin typeface="Open Sans"/>
                <a:ea typeface="Open Sans"/>
                <a:cs typeface="Open Sans"/>
                <a:sym typeface="Open Sans"/>
              </a:rPr>
              <a:t>Data-driven budgeting and purchasing decisions</a:t>
            </a:r>
            <a:endParaRPr/>
          </a:p>
        </p:txBody>
      </p:sp>
      <p:pic>
        <p:nvPicPr>
          <p:cNvPr id="709" name="Google Shape;709;p25" title="PISD_PandFlame_whiteR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98297" y="9029075"/>
            <a:ext cx="1028726" cy="1170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0" name="Google Shape;710;p25" title="PISD_PandFlame_gray50R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058645" y="2696875"/>
            <a:ext cx="4584550" cy="5217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5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p26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9259" l="0" r="0" t="-925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7" name="Google Shape;717;p26"/>
          <p:cNvSpPr txBox="1"/>
          <p:nvPr/>
        </p:nvSpPr>
        <p:spPr>
          <a:xfrm>
            <a:off x="590550" y="2066925"/>
            <a:ext cx="8334998" cy="2543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0">
                <a:solidFill>
                  <a:srgbClr val="FE4802"/>
                </a:solidFill>
                <a:latin typeface="Open Sans"/>
                <a:ea typeface="Open Sans"/>
                <a:cs typeface="Open Sans"/>
                <a:sym typeface="Open Sans"/>
              </a:rPr>
              <a:t>FINANCIAL IMPACT</a:t>
            </a:r>
            <a:endParaRPr/>
          </a:p>
        </p:txBody>
      </p:sp>
      <p:sp>
        <p:nvSpPr>
          <p:cNvPr id="718" name="Google Shape;718;p26"/>
          <p:cNvSpPr txBox="1"/>
          <p:nvPr/>
        </p:nvSpPr>
        <p:spPr>
          <a:xfrm>
            <a:off x="590550" y="4838700"/>
            <a:ext cx="8334998" cy="21145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23850" lvl="1" marL="6477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83838"/>
              </a:buClr>
              <a:buSzPts val="3000"/>
              <a:buFont typeface="Arial"/>
              <a:buChar char="•"/>
            </a:pPr>
            <a:r>
              <a:rPr b="0" i="0" lang="en-US" sz="3000" u="none" cap="none" strike="noStrike">
                <a:solidFill>
                  <a:srgbClr val="383838"/>
                </a:solidFill>
                <a:latin typeface="Open Sans"/>
                <a:ea typeface="Open Sans"/>
                <a:cs typeface="Open Sans"/>
                <a:sym typeface="Open Sans"/>
              </a:rPr>
              <a:t>Replacement costs  </a:t>
            </a:r>
            <a:endParaRPr/>
          </a:p>
          <a:p>
            <a:pPr indent="-323850" lvl="1" marL="6477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83838"/>
              </a:buClr>
              <a:buSzPts val="3000"/>
              <a:buFont typeface="Arial"/>
              <a:buChar char="•"/>
            </a:pPr>
            <a:r>
              <a:rPr b="0" i="0" lang="en-US" sz="3000" u="none" cap="none" strike="noStrike">
                <a:solidFill>
                  <a:srgbClr val="383838"/>
                </a:solidFill>
                <a:latin typeface="Open Sans"/>
                <a:ea typeface="Open Sans"/>
                <a:cs typeface="Open Sans"/>
                <a:sym typeface="Open Sans"/>
              </a:rPr>
              <a:t>Administrative overhead  </a:t>
            </a:r>
            <a:endParaRPr/>
          </a:p>
          <a:p>
            <a:pPr indent="-323850" lvl="1" marL="6477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83838"/>
              </a:buClr>
              <a:buSzPts val="3000"/>
              <a:buFont typeface="Arial"/>
              <a:buChar char="•"/>
            </a:pPr>
            <a:r>
              <a:rPr b="0" i="0" lang="en-US" sz="3000" u="none" cap="none" strike="noStrike">
                <a:solidFill>
                  <a:srgbClr val="383838"/>
                </a:solidFill>
                <a:latin typeface="Open Sans"/>
                <a:ea typeface="Open Sans"/>
                <a:cs typeface="Open Sans"/>
                <a:sym typeface="Open Sans"/>
              </a:rPr>
              <a:t>Insurance processing  </a:t>
            </a:r>
            <a:endParaRPr/>
          </a:p>
          <a:p>
            <a:pPr indent="-323850" lvl="1" marL="6477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83838"/>
              </a:buClr>
              <a:buSzPts val="3000"/>
              <a:buFont typeface="Arial"/>
              <a:buChar char="•"/>
            </a:pPr>
            <a:r>
              <a:rPr b="0" i="0" lang="en-US" sz="3000" u="none" cap="none" strike="noStrike">
                <a:solidFill>
                  <a:srgbClr val="383838"/>
                </a:solidFill>
                <a:latin typeface="Open Sans"/>
                <a:ea typeface="Open Sans"/>
                <a:cs typeface="Open Sans"/>
                <a:sym typeface="Open Sans"/>
              </a:rPr>
              <a:t>Accelerated device replacement</a:t>
            </a:r>
            <a:endParaRPr/>
          </a:p>
        </p:txBody>
      </p:sp>
      <p:grpSp>
        <p:nvGrpSpPr>
          <p:cNvPr id="719" name="Google Shape;719;p26"/>
          <p:cNvGrpSpPr/>
          <p:nvPr/>
        </p:nvGrpSpPr>
        <p:grpSpPr>
          <a:xfrm>
            <a:off x="0" y="9029475"/>
            <a:ext cx="18288000" cy="1454744"/>
            <a:chOff x="0" y="0"/>
            <a:chExt cx="24384000" cy="1939659"/>
          </a:xfrm>
        </p:grpSpPr>
        <p:grpSp>
          <p:nvGrpSpPr>
            <p:cNvPr id="720" name="Google Shape;720;p26"/>
            <p:cNvGrpSpPr/>
            <p:nvPr/>
          </p:nvGrpSpPr>
          <p:grpSpPr>
            <a:xfrm>
              <a:off x="0" y="0"/>
              <a:ext cx="24384000" cy="1939659"/>
              <a:chOff x="0" y="0"/>
              <a:chExt cx="4816593" cy="383143"/>
            </a:xfrm>
          </p:grpSpPr>
          <p:sp>
            <p:nvSpPr>
              <p:cNvPr id="721" name="Google Shape;721;p26"/>
              <p:cNvSpPr/>
              <p:nvPr/>
            </p:nvSpPr>
            <p:spPr>
              <a:xfrm>
                <a:off x="0" y="0"/>
                <a:ext cx="4816592" cy="383143"/>
              </a:xfrm>
              <a:custGeom>
                <a:rect b="b" l="l" r="r" t="t"/>
                <a:pathLst>
                  <a:path extrusionOk="0" h="383143" w="4816592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383143"/>
                    </a:lnTo>
                    <a:lnTo>
                      <a:pt x="0" y="383143"/>
                    </a:lnTo>
                    <a:close/>
                  </a:path>
                </a:pathLst>
              </a:custGeom>
              <a:solidFill>
                <a:srgbClr val="152B5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2" name="Google Shape;722;p26"/>
              <p:cNvSpPr txBox="1"/>
              <p:nvPr/>
            </p:nvSpPr>
            <p:spPr>
              <a:xfrm>
                <a:off x="0" y="19050"/>
                <a:ext cx="4816593" cy="36409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52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23" name="Google Shape;723;p26"/>
            <p:cNvSpPr/>
            <p:nvPr/>
          </p:nvSpPr>
          <p:spPr>
            <a:xfrm>
              <a:off x="739986" y="0"/>
              <a:ext cx="2776303" cy="1676700"/>
            </a:xfrm>
            <a:custGeom>
              <a:rect b="b" l="l" r="r" t="t"/>
              <a:pathLst>
                <a:path extrusionOk="0" h="1676700" w="2776303">
                  <a:moveTo>
                    <a:pt x="0" y="0"/>
                  </a:moveTo>
                  <a:lnTo>
                    <a:pt x="2776303" y="0"/>
                  </a:lnTo>
                  <a:lnTo>
                    <a:pt x="2776303" y="1676700"/>
                  </a:lnTo>
                  <a:lnTo>
                    <a:pt x="0" y="16767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4" name="Google Shape;724;p26"/>
            <p:cNvSpPr txBox="1"/>
            <p:nvPr/>
          </p:nvSpPr>
          <p:spPr>
            <a:xfrm>
              <a:off x="19004541" y="531434"/>
              <a:ext cx="4937777" cy="5566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www.onetooneplus.com</a:t>
              </a:r>
              <a:endParaRPr/>
            </a:p>
          </p:txBody>
        </p:sp>
      </p:grpSp>
      <p:sp>
        <p:nvSpPr>
          <p:cNvPr id="725" name="Google Shape;725;p26"/>
          <p:cNvSpPr/>
          <p:nvPr/>
        </p:nvSpPr>
        <p:spPr>
          <a:xfrm>
            <a:off x="10058988" y="2990091"/>
            <a:ext cx="5818033" cy="3342724"/>
          </a:xfrm>
          <a:custGeom>
            <a:rect b="b" l="l" r="r" t="t"/>
            <a:pathLst>
              <a:path extrusionOk="0" h="3342724" w="5818033">
                <a:moveTo>
                  <a:pt x="0" y="0"/>
                </a:moveTo>
                <a:lnTo>
                  <a:pt x="5818033" y="0"/>
                </a:lnTo>
                <a:lnTo>
                  <a:pt x="5818033" y="3342725"/>
                </a:lnTo>
                <a:lnTo>
                  <a:pt x="0" y="33427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26" name="Google Shape;726;p26"/>
          <p:cNvGrpSpPr/>
          <p:nvPr/>
        </p:nvGrpSpPr>
        <p:grpSpPr>
          <a:xfrm>
            <a:off x="11723535" y="2460785"/>
            <a:ext cx="2500996" cy="2513438"/>
            <a:chOff x="0" y="0"/>
            <a:chExt cx="795847" cy="799807"/>
          </a:xfrm>
        </p:grpSpPr>
        <p:sp>
          <p:nvSpPr>
            <p:cNvPr id="727" name="Google Shape;727;p26"/>
            <p:cNvSpPr/>
            <p:nvPr/>
          </p:nvSpPr>
          <p:spPr>
            <a:xfrm>
              <a:off x="0" y="0"/>
              <a:ext cx="795847" cy="799807"/>
            </a:xfrm>
            <a:custGeom>
              <a:rect b="b" l="l" r="r" t="t"/>
              <a:pathLst>
                <a:path extrusionOk="0" h="799807" w="795847">
                  <a:moveTo>
                    <a:pt x="397924" y="0"/>
                  </a:moveTo>
                  <a:cubicBezTo>
                    <a:pt x="178157" y="0"/>
                    <a:pt x="0" y="179043"/>
                    <a:pt x="0" y="399903"/>
                  </a:cubicBezTo>
                  <a:cubicBezTo>
                    <a:pt x="0" y="620764"/>
                    <a:pt x="178157" y="799807"/>
                    <a:pt x="397924" y="799807"/>
                  </a:cubicBezTo>
                  <a:cubicBezTo>
                    <a:pt x="617691" y="799807"/>
                    <a:pt x="795847" y="620764"/>
                    <a:pt x="795847" y="399903"/>
                  </a:cubicBezTo>
                  <a:cubicBezTo>
                    <a:pt x="795847" y="179043"/>
                    <a:pt x="617691" y="0"/>
                    <a:pt x="397924" y="0"/>
                  </a:cubicBezTo>
                  <a:close/>
                </a:path>
              </a:pathLst>
            </a:custGeom>
            <a:solidFill>
              <a:srgbClr val="FFFFFF"/>
            </a:solidFill>
            <a:ln cap="sq" cmpd="sng" w="38100">
              <a:solidFill>
                <a:srgbClr val="DEEDF9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8" name="Google Shape;728;p26"/>
            <p:cNvSpPr txBox="1"/>
            <p:nvPr/>
          </p:nvSpPr>
          <p:spPr>
            <a:xfrm>
              <a:off x="74611" y="74982"/>
              <a:ext cx="646626" cy="6498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200" lIns="10200" spcFirstLastPara="1" rIns="10200" wrap="square" tIns="10200">
              <a:noAutofit/>
            </a:bodyPr>
            <a:lstStyle/>
            <a:p>
              <a:pPr indent="0" lvl="0" marL="0" marR="0" rtl="0" algn="ctr">
                <a:lnSpc>
                  <a:spcPct val="15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29" name="Google Shape;729;p26"/>
          <p:cNvGrpSpPr/>
          <p:nvPr/>
        </p:nvGrpSpPr>
        <p:grpSpPr>
          <a:xfrm>
            <a:off x="11804240" y="2533324"/>
            <a:ext cx="2327529" cy="2327529"/>
            <a:chOff x="0" y="0"/>
            <a:chExt cx="812800" cy="812800"/>
          </a:xfrm>
        </p:grpSpPr>
        <p:sp>
          <p:nvSpPr>
            <p:cNvPr id="730" name="Google Shape;730;p2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E4802"/>
            </a:solidFill>
            <a:ln cap="sq" cmpd="sng" w="19050">
              <a:solidFill>
                <a:srgbClr val="FE4802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1" name="Google Shape;731;p26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200" lIns="10200" spcFirstLastPara="1" rIns="10200" wrap="square" tIns="10200">
              <a:noAutofit/>
            </a:bodyPr>
            <a:lstStyle/>
            <a:p>
              <a:pPr indent="0" lvl="0" marL="0" marR="0" rtl="0" algn="ctr">
                <a:lnSpc>
                  <a:spcPct val="15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32" name="Google Shape;732;p26"/>
          <p:cNvGrpSpPr/>
          <p:nvPr/>
        </p:nvGrpSpPr>
        <p:grpSpPr>
          <a:xfrm>
            <a:off x="14144076" y="3291475"/>
            <a:ext cx="2679271" cy="1420922"/>
            <a:chOff x="0" y="0"/>
            <a:chExt cx="1418174" cy="752113"/>
          </a:xfrm>
        </p:grpSpPr>
        <p:sp>
          <p:nvSpPr>
            <p:cNvPr id="733" name="Google Shape;733;p26"/>
            <p:cNvSpPr/>
            <p:nvPr/>
          </p:nvSpPr>
          <p:spPr>
            <a:xfrm>
              <a:off x="0" y="0"/>
              <a:ext cx="1418174" cy="752113"/>
            </a:xfrm>
            <a:custGeom>
              <a:rect b="b" l="l" r="r" t="t"/>
              <a:pathLst>
                <a:path extrusionOk="0" h="752113" w="1418174">
                  <a:moveTo>
                    <a:pt x="12714" y="0"/>
                  </a:moveTo>
                  <a:lnTo>
                    <a:pt x="1405460" y="0"/>
                  </a:lnTo>
                  <a:cubicBezTo>
                    <a:pt x="1408832" y="0"/>
                    <a:pt x="1412066" y="1340"/>
                    <a:pt x="1414450" y="3724"/>
                  </a:cubicBezTo>
                  <a:cubicBezTo>
                    <a:pt x="1416835" y="6108"/>
                    <a:pt x="1418174" y="9342"/>
                    <a:pt x="1418174" y="12714"/>
                  </a:cubicBezTo>
                  <a:lnTo>
                    <a:pt x="1418174" y="739399"/>
                  </a:lnTo>
                  <a:cubicBezTo>
                    <a:pt x="1418174" y="742771"/>
                    <a:pt x="1416835" y="746005"/>
                    <a:pt x="1414450" y="748390"/>
                  </a:cubicBezTo>
                  <a:cubicBezTo>
                    <a:pt x="1412066" y="750774"/>
                    <a:pt x="1408832" y="752113"/>
                    <a:pt x="1405460" y="752113"/>
                  </a:cubicBezTo>
                  <a:lnTo>
                    <a:pt x="12714" y="752113"/>
                  </a:lnTo>
                  <a:cubicBezTo>
                    <a:pt x="9342" y="752113"/>
                    <a:pt x="6108" y="750774"/>
                    <a:pt x="3724" y="748390"/>
                  </a:cubicBezTo>
                  <a:cubicBezTo>
                    <a:pt x="1340" y="746005"/>
                    <a:pt x="0" y="742771"/>
                    <a:pt x="0" y="739399"/>
                  </a:cubicBezTo>
                  <a:lnTo>
                    <a:pt x="0" y="12714"/>
                  </a:lnTo>
                  <a:cubicBezTo>
                    <a:pt x="0" y="9342"/>
                    <a:pt x="1340" y="6108"/>
                    <a:pt x="3724" y="3724"/>
                  </a:cubicBezTo>
                  <a:cubicBezTo>
                    <a:pt x="6108" y="1340"/>
                    <a:pt x="9342" y="0"/>
                    <a:pt x="12714" y="0"/>
                  </a:cubicBezTo>
                  <a:close/>
                </a:path>
              </a:pathLst>
            </a:custGeom>
            <a:solidFill>
              <a:srgbClr val="DEEDF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4" name="Google Shape;734;p26"/>
            <p:cNvSpPr txBox="1"/>
            <p:nvPr/>
          </p:nvSpPr>
          <p:spPr>
            <a:xfrm>
              <a:off x="0" y="0"/>
              <a:ext cx="1418174" cy="7521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150" lIns="10150" spcFirstLastPara="1" rIns="10150" wrap="square" tIns="10150">
              <a:noAutofit/>
            </a:bodyPr>
            <a:lstStyle/>
            <a:p>
              <a:pPr indent="0" lvl="0" marL="0" marR="0" rtl="0" algn="ctr">
                <a:lnSpc>
                  <a:spcPct val="15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35" name="Google Shape;735;p26"/>
          <p:cNvGrpSpPr/>
          <p:nvPr/>
        </p:nvGrpSpPr>
        <p:grpSpPr>
          <a:xfrm>
            <a:off x="14245140" y="3362449"/>
            <a:ext cx="2500622" cy="1676178"/>
            <a:chOff x="0" y="0"/>
            <a:chExt cx="1115062" cy="747431"/>
          </a:xfrm>
        </p:grpSpPr>
        <p:sp>
          <p:nvSpPr>
            <p:cNvPr id="736" name="Google Shape;736;p26"/>
            <p:cNvSpPr/>
            <p:nvPr/>
          </p:nvSpPr>
          <p:spPr>
            <a:xfrm>
              <a:off x="0" y="0"/>
              <a:ext cx="1115062" cy="747431"/>
            </a:xfrm>
            <a:custGeom>
              <a:rect b="b" l="l" r="r" t="t"/>
              <a:pathLst>
                <a:path extrusionOk="0" h="747431" w="1115062">
                  <a:moveTo>
                    <a:pt x="1103298" y="0"/>
                  </a:moveTo>
                  <a:lnTo>
                    <a:pt x="11765" y="0"/>
                  </a:lnTo>
                  <a:cubicBezTo>
                    <a:pt x="8645" y="0"/>
                    <a:pt x="5652" y="1240"/>
                    <a:pt x="3446" y="3446"/>
                  </a:cubicBezTo>
                  <a:cubicBezTo>
                    <a:pt x="1240" y="5652"/>
                    <a:pt x="0" y="8645"/>
                    <a:pt x="0" y="11765"/>
                  </a:cubicBezTo>
                  <a:lnTo>
                    <a:pt x="0" y="552890"/>
                  </a:lnTo>
                  <a:cubicBezTo>
                    <a:pt x="0" y="556010"/>
                    <a:pt x="1240" y="559002"/>
                    <a:pt x="3446" y="561209"/>
                  </a:cubicBezTo>
                  <a:cubicBezTo>
                    <a:pt x="5652" y="563415"/>
                    <a:pt x="8645" y="564654"/>
                    <a:pt x="11765" y="564654"/>
                  </a:cubicBezTo>
                  <a:lnTo>
                    <a:pt x="145715" y="564654"/>
                  </a:lnTo>
                  <a:cubicBezTo>
                    <a:pt x="148835" y="564654"/>
                    <a:pt x="151828" y="565894"/>
                    <a:pt x="154034" y="568100"/>
                  </a:cubicBezTo>
                  <a:cubicBezTo>
                    <a:pt x="156240" y="570307"/>
                    <a:pt x="157480" y="573299"/>
                    <a:pt x="157480" y="576419"/>
                  </a:cubicBezTo>
                  <a:lnTo>
                    <a:pt x="157480" y="740850"/>
                  </a:lnTo>
                  <a:cubicBezTo>
                    <a:pt x="157480" y="743233"/>
                    <a:pt x="158768" y="745430"/>
                    <a:pt x="160848" y="746593"/>
                  </a:cubicBezTo>
                  <a:cubicBezTo>
                    <a:pt x="162928" y="747757"/>
                    <a:pt x="165474" y="747705"/>
                    <a:pt x="167505" y="746458"/>
                  </a:cubicBezTo>
                  <a:lnTo>
                    <a:pt x="453525" y="570811"/>
                  </a:lnTo>
                  <a:cubicBezTo>
                    <a:pt x="460080" y="566785"/>
                    <a:pt x="467622" y="564654"/>
                    <a:pt x="475315" y="564654"/>
                  </a:cubicBezTo>
                  <a:lnTo>
                    <a:pt x="1103298" y="564654"/>
                  </a:lnTo>
                  <a:cubicBezTo>
                    <a:pt x="1106418" y="564654"/>
                    <a:pt x="1109410" y="563415"/>
                    <a:pt x="1111617" y="561209"/>
                  </a:cubicBezTo>
                  <a:cubicBezTo>
                    <a:pt x="1113823" y="559002"/>
                    <a:pt x="1115062" y="556010"/>
                    <a:pt x="1115062" y="552890"/>
                  </a:cubicBezTo>
                  <a:lnTo>
                    <a:pt x="1115062" y="11765"/>
                  </a:lnTo>
                  <a:cubicBezTo>
                    <a:pt x="1115062" y="5267"/>
                    <a:pt x="1109795" y="0"/>
                    <a:pt x="1103298" y="0"/>
                  </a:cubicBezTo>
                  <a:close/>
                </a:path>
              </a:pathLst>
            </a:custGeom>
            <a:solidFill>
              <a:srgbClr val="274E9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7" name="Google Shape;737;p26"/>
            <p:cNvSpPr txBox="1"/>
            <p:nvPr/>
          </p:nvSpPr>
          <p:spPr>
            <a:xfrm>
              <a:off x="0" y="0"/>
              <a:ext cx="1115062" cy="5621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975" lIns="10975" spcFirstLastPara="1" rIns="10975" wrap="square" tIns="10975">
              <a:noAutofit/>
            </a:bodyPr>
            <a:lstStyle/>
            <a:p>
              <a:pPr indent="0" lvl="0" marL="0" marR="0" rtl="0" algn="ctr">
                <a:lnSpc>
                  <a:spcPct val="15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38" name="Google Shape;738;p26"/>
          <p:cNvSpPr/>
          <p:nvPr/>
        </p:nvSpPr>
        <p:spPr>
          <a:xfrm>
            <a:off x="14981227" y="3557272"/>
            <a:ext cx="1028447" cy="770049"/>
          </a:xfrm>
          <a:custGeom>
            <a:rect b="b" l="l" r="r" t="t"/>
            <a:pathLst>
              <a:path extrusionOk="0" h="770049" w="1028447">
                <a:moveTo>
                  <a:pt x="0" y="0"/>
                </a:moveTo>
                <a:lnTo>
                  <a:pt x="1028447" y="0"/>
                </a:lnTo>
                <a:lnTo>
                  <a:pt x="1028447" y="770049"/>
                </a:lnTo>
                <a:lnTo>
                  <a:pt x="0" y="7700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39" name="Google Shape;739;p26"/>
          <p:cNvGrpSpPr/>
          <p:nvPr/>
        </p:nvGrpSpPr>
        <p:grpSpPr>
          <a:xfrm>
            <a:off x="12762043" y="5000709"/>
            <a:ext cx="3705836" cy="2207148"/>
            <a:chOff x="0" y="0"/>
            <a:chExt cx="1497141" cy="891678"/>
          </a:xfrm>
        </p:grpSpPr>
        <p:sp>
          <p:nvSpPr>
            <p:cNvPr id="740" name="Google Shape;740;p26"/>
            <p:cNvSpPr/>
            <p:nvPr/>
          </p:nvSpPr>
          <p:spPr>
            <a:xfrm>
              <a:off x="0" y="0"/>
              <a:ext cx="1497141" cy="891678"/>
            </a:xfrm>
            <a:custGeom>
              <a:rect b="b" l="l" r="r" t="t"/>
              <a:pathLst>
                <a:path extrusionOk="0" h="891678" w="1497141">
                  <a:moveTo>
                    <a:pt x="8356" y="0"/>
                  </a:moveTo>
                  <a:lnTo>
                    <a:pt x="1488785" y="0"/>
                  </a:lnTo>
                  <a:cubicBezTo>
                    <a:pt x="1493400" y="0"/>
                    <a:pt x="1497141" y="3741"/>
                    <a:pt x="1497141" y="8356"/>
                  </a:cubicBezTo>
                  <a:lnTo>
                    <a:pt x="1497141" y="883322"/>
                  </a:lnTo>
                  <a:cubicBezTo>
                    <a:pt x="1497141" y="885538"/>
                    <a:pt x="1496261" y="887664"/>
                    <a:pt x="1494694" y="889231"/>
                  </a:cubicBezTo>
                  <a:cubicBezTo>
                    <a:pt x="1493127" y="890798"/>
                    <a:pt x="1491001" y="891678"/>
                    <a:pt x="1488785" y="891678"/>
                  </a:cubicBezTo>
                  <a:lnTo>
                    <a:pt x="8356" y="891678"/>
                  </a:lnTo>
                  <a:cubicBezTo>
                    <a:pt x="6140" y="891678"/>
                    <a:pt x="4015" y="890798"/>
                    <a:pt x="2448" y="889231"/>
                  </a:cubicBezTo>
                  <a:cubicBezTo>
                    <a:pt x="880" y="887664"/>
                    <a:pt x="0" y="885538"/>
                    <a:pt x="0" y="883322"/>
                  </a:cubicBezTo>
                  <a:lnTo>
                    <a:pt x="0" y="8356"/>
                  </a:lnTo>
                  <a:cubicBezTo>
                    <a:pt x="0" y="6140"/>
                    <a:pt x="880" y="4015"/>
                    <a:pt x="2448" y="2448"/>
                  </a:cubicBezTo>
                  <a:cubicBezTo>
                    <a:pt x="4015" y="880"/>
                    <a:pt x="6140" y="0"/>
                    <a:pt x="8356" y="0"/>
                  </a:cubicBezTo>
                  <a:close/>
                </a:path>
              </a:pathLst>
            </a:custGeom>
            <a:solidFill>
              <a:srgbClr val="DEEDF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1" name="Google Shape;741;p26"/>
            <p:cNvSpPr txBox="1"/>
            <p:nvPr/>
          </p:nvSpPr>
          <p:spPr>
            <a:xfrm>
              <a:off x="0" y="0"/>
              <a:ext cx="1497141" cy="8916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975" lIns="10975" spcFirstLastPara="1" rIns="10975" wrap="square" tIns="10975">
              <a:noAutofit/>
            </a:bodyPr>
            <a:lstStyle/>
            <a:p>
              <a:pPr indent="0" lvl="0" marL="0" marR="0" rtl="0" algn="ctr">
                <a:lnSpc>
                  <a:spcPct val="15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42" name="Google Shape;742;p26"/>
          <p:cNvGrpSpPr/>
          <p:nvPr/>
        </p:nvGrpSpPr>
        <p:grpSpPr>
          <a:xfrm>
            <a:off x="10376114" y="4987291"/>
            <a:ext cx="2048010" cy="2343624"/>
            <a:chOff x="0" y="0"/>
            <a:chExt cx="1025286" cy="1173278"/>
          </a:xfrm>
        </p:grpSpPr>
        <p:sp>
          <p:nvSpPr>
            <p:cNvPr id="743" name="Google Shape;743;p26"/>
            <p:cNvSpPr/>
            <p:nvPr/>
          </p:nvSpPr>
          <p:spPr>
            <a:xfrm>
              <a:off x="0" y="0"/>
              <a:ext cx="1025286" cy="1173278"/>
            </a:xfrm>
            <a:custGeom>
              <a:rect b="b" l="l" r="r" t="t"/>
              <a:pathLst>
                <a:path extrusionOk="0" h="1173278" w="1025286">
                  <a:moveTo>
                    <a:pt x="20413" y="0"/>
                  </a:moveTo>
                  <a:lnTo>
                    <a:pt x="1004872" y="0"/>
                  </a:lnTo>
                  <a:cubicBezTo>
                    <a:pt x="1010286" y="0"/>
                    <a:pt x="1015479" y="2151"/>
                    <a:pt x="1019307" y="5979"/>
                  </a:cubicBezTo>
                  <a:cubicBezTo>
                    <a:pt x="1023135" y="9807"/>
                    <a:pt x="1025286" y="14999"/>
                    <a:pt x="1025286" y="20413"/>
                  </a:cubicBezTo>
                  <a:lnTo>
                    <a:pt x="1025286" y="1152865"/>
                  </a:lnTo>
                  <a:cubicBezTo>
                    <a:pt x="1025286" y="1158278"/>
                    <a:pt x="1023135" y="1163471"/>
                    <a:pt x="1019307" y="1167299"/>
                  </a:cubicBezTo>
                  <a:cubicBezTo>
                    <a:pt x="1015479" y="1171127"/>
                    <a:pt x="1010286" y="1173278"/>
                    <a:pt x="1004872" y="1173278"/>
                  </a:cubicBezTo>
                  <a:lnTo>
                    <a:pt x="20413" y="1173278"/>
                  </a:lnTo>
                  <a:cubicBezTo>
                    <a:pt x="14999" y="1173278"/>
                    <a:pt x="9807" y="1171127"/>
                    <a:pt x="5979" y="1167299"/>
                  </a:cubicBezTo>
                  <a:cubicBezTo>
                    <a:pt x="2151" y="1163471"/>
                    <a:pt x="0" y="1158278"/>
                    <a:pt x="0" y="1152865"/>
                  </a:cubicBezTo>
                  <a:lnTo>
                    <a:pt x="0" y="20413"/>
                  </a:lnTo>
                  <a:cubicBezTo>
                    <a:pt x="0" y="14999"/>
                    <a:pt x="2151" y="9807"/>
                    <a:pt x="5979" y="5979"/>
                  </a:cubicBezTo>
                  <a:cubicBezTo>
                    <a:pt x="9807" y="2151"/>
                    <a:pt x="14999" y="0"/>
                    <a:pt x="20413" y="0"/>
                  </a:cubicBezTo>
                  <a:close/>
                </a:path>
              </a:pathLst>
            </a:custGeom>
            <a:solidFill>
              <a:srgbClr val="DEEDF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4" name="Google Shape;744;p26"/>
            <p:cNvSpPr txBox="1"/>
            <p:nvPr/>
          </p:nvSpPr>
          <p:spPr>
            <a:xfrm>
              <a:off x="0" y="0"/>
              <a:ext cx="1025286" cy="11732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150" lIns="10150" spcFirstLastPara="1" rIns="10150" wrap="square" tIns="10150">
              <a:noAutofit/>
            </a:bodyPr>
            <a:lstStyle/>
            <a:p>
              <a:pPr indent="0" lvl="0" marL="0" marR="0" rtl="0" algn="ctr">
                <a:lnSpc>
                  <a:spcPct val="15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45" name="Google Shape;745;p26"/>
          <p:cNvGrpSpPr/>
          <p:nvPr/>
        </p:nvGrpSpPr>
        <p:grpSpPr>
          <a:xfrm>
            <a:off x="10489172" y="4660924"/>
            <a:ext cx="1865483" cy="2573419"/>
            <a:chOff x="0" y="0"/>
            <a:chExt cx="933908" cy="1288319"/>
          </a:xfrm>
        </p:grpSpPr>
        <p:sp>
          <p:nvSpPr>
            <p:cNvPr id="746" name="Google Shape;746;p26"/>
            <p:cNvSpPr/>
            <p:nvPr/>
          </p:nvSpPr>
          <p:spPr>
            <a:xfrm>
              <a:off x="0" y="0"/>
              <a:ext cx="933908" cy="1288319"/>
            </a:xfrm>
            <a:custGeom>
              <a:rect b="b" l="l" r="r" t="t"/>
              <a:pathLst>
                <a:path extrusionOk="0" h="1288319" w="933908">
                  <a:moveTo>
                    <a:pt x="15770" y="0"/>
                  </a:moveTo>
                  <a:lnTo>
                    <a:pt x="918138" y="0"/>
                  </a:lnTo>
                  <a:cubicBezTo>
                    <a:pt x="926847" y="0"/>
                    <a:pt x="933908" y="7061"/>
                    <a:pt x="933908" y="15770"/>
                  </a:cubicBezTo>
                  <a:lnTo>
                    <a:pt x="933908" y="1272548"/>
                  </a:lnTo>
                  <a:cubicBezTo>
                    <a:pt x="933908" y="1281258"/>
                    <a:pt x="926847" y="1288319"/>
                    <a:pt x="918138" y="1288319"/>
                  </a:cubicBezTo>
                  <a:lnTo>
                    <a:pt x="15770" y="1288319"/>
                  </a:lnTo>
                  <a:cubicBezTo>
                    <a:pt x="7061" y="1288319"/>
                    <a:pt x="0" y="1281258"/>
                    <a:pt x="0" y="1272548"/>
                  </a:cubicBezTo>
                  <a:lnTo>
                    <a:pt x="0" y="15770"/>
                  </a:lnTo>
                  <a:cubicBezTo>
                    <a:pt x="0" y="7061"/>
                    <a:pt x="7061" y="0"/>
                    <a:pt x="15770" y="0"/>
                  </a:cubicBezTo>
                  <a:close/>
                </a:path>
              </a:pathLst>
            </a:custGeom>
            <a:solidFill>
              <a:srgbClr val="274E9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7" name="Google Shape;747;p26"/>
            <p:cNvSpPr txBox="1"/>
            <p:nvPr/>
          </p:nvSpPr>
          <p:spPr>
            <a:xfrm>
              <a:off x="0" y="0"/>
              <a:ext cx="933908" cy="128831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150" lIns="10150" spcFirstLastPara="1" rIns="10150" wrap="square" tIns="10150">
              <a:noAutofit/>
            </a:bodyPr>
            <a:lstStyle/>
            <a:p>
              <a:pPr indent="0" lvl="0" marL="0" marR="0" rtl="0" algn="ctr">
                <a:lnSpc>
                  <a:spcPct val="15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48" name="Google Shape;748;p26"/>
          <p:cNvSpPr/>
          <p:nvPr/>
        </p:nvSpPr>
        <p:spPr>
          <a:xfrm>
            <a:off x="10445583" y="4644513"/>
            <a:ext cx="1909071" cy="2606240"/>
          </a:xfrm>
          <a:custGeom>
            <a:rect b="b" l="l" r="r" t="t"/>
            <a:pathLst>
              <a:path extrusionOk="0" h="2606240" w="1909071">
                <a:moveTo>
                  <a:pt x="0" y="0"/>
                </a:moveTo>
                <a:lnTo>
                  <a:pt x="1909072" y="0"/>
                </a:lnTo>
                <a:lnTo>
                  <a:pt x="1909072" y="2606241"/>
                </a:lnTo>
                <a:lnTo>
                  <a:pt x="0" y="260624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9" name="Google Shape;749;p26"/>
          <p:cNvSpPr/>
          <p:nvPr/>
        </p:nvSpPr>
        <p:spPr>
          <a:xfrm>
            <a:off x="12566301" y="2930111"/>
            <a:ext cx="803408" cy="1533953"/>
          </a:xfrm>
          <a:custGeom>
            <a:rect b="b" l="l" r="r" t="t"/>
            <a:pathLst>
              <a:path extrusionOk="0" h="1533953" w="803408">
                <a:moveTo>
                  <a:pt x="0" y="0"/>
                </a:moveTo>
                <a:lnTo>
                  <a:pt x="803408" y="0"/>
                </a:lnTo>
                <a:lnTo>
                  <a:pt x="803408" y="1533954"/>
                </a:lnTo>
                <a:lnTo>
                  <a:pt x="0" y="15339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50" name="Google Shape;750;p26"/>
          <p:cNvGrpSpPr/>
          <p:nvPr/>
        </p:nvGrpSpPr>
        <p:grpSpPr>
          <a:xfrm>
            <a:off x="12835736" y="5096904"/>
            <a:ext cx="3558451" cy="2014757"/>
            <a:chOff x="0" y="0"/>
            <a:chExt cx="1351663" cy="765297"/>
          </a:xfrm>
        </p:grpSpPr>
        <p:sp>
          <p:nvSpPr>
            <p:cNvPr id="751" name="Google Shape;751;p26"/>
            <p:cNvSpPr/>
            <p:nvPr/>
          </p:nvSpPr>
          <p:spPr>
            <a:xfrm>
              <a:off x="0" y="0"/>
              <a:ext cx="1351663" cy="765297"/>
            </a:xfrm>
            <a:custGeom>
              <a:rect b="b" l="l" r="r" t="t"/>
              <a:pathLst>
                <a:path extrusionOk="0" h="765297" w="1351663">
                  <a:moveTo>
                    <a:pt x="6092" y="0"/>
                  </a:moveTo>
                  <a:lnTo>
                    <a:pt x="1345571" y="0"/>
                  </a:lnTo>
                  <a:cubicBezTo>
                    <a:pt x="1347186" y="0"/>
                    <a:pt x="1348736" y="642"/>
                    <a:pt x="1349878" y="1784"/>
                  </a:cubicBezTo>
                  <a:cubicBezTo>
                    <a:pt x="1351021" y="2927"/>
                    <a:pt x="1351663" y="4476"/>
                    <a:pt x="1351663" y="6092"/>
                  </a:cubicBezTo>
                  <a:lnTo>
                    <a:pt x="1351663" y="759205"/>
                  </a:lnTo>
                  <a:cubicBezTo>
                    <a:pt x="1351663" y="762570"/>
                    <a:pt x="1348935" y="765297"/>
                    <a:pt x="1345571" y="765297"/>
                  </a:cubicBezTo>
                  <a:lnTo>
                    <a:pt x="6092" y="765297"/>
                  </a:lnTo>
                  <a:cubicBezTo>
                    <a:pt x="2727" y="765297"/>
                    <a:pt x="0" y="762570"/>
                    <a:pt x="0" y="759205"/>
                  </a:cubicBezTo>
                  <a:lnTo>
                    <a:pt x="0" y="6092"/>
                  </a:lnTo>
                  <a:cubicBezTo>
                    <a:pt x="0" y="2727"/>
                    <a:pt x="2727" y="0"/>
                    <a:pt x="6092" y="0"/>
                  </a:cubicBezTo>
                  <a:close/>
                </a:path>
              </a:pathLst>
            </a:custGeom>
            <a:solidFill>
              <a:srgbClr val="152B5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2" name="Google Shape;752;p26"/>
            <p:cNvSpPr txBox="1"/>
            <p:nvPr/>
          </p:nvSpPr>
          <p:spPr>
            <a:xfrm>
              <a:off x="0" y="0"/>
              <a:ext cx="1351663" cy="7652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675" lIns="11675" spcFirstLastPara="1" rIns="11675" wrap="square" tIns="11675">
              <a:noAutofit/>
            </a:bodyPr>
            <a:lstStyle/>
            <a:p>
              <a:pPr indent="0" lvl="0" marL="0" marR="0" rtl="0" algn="ctr">
                <a:lnSpc>
                  <a:spcPct val="15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53" name="Google Shape;753;p26"/>
          <p:cNvGrpSpPr/>
          <p:nvPr/>
        </p:nvGrpSpPr>
        <p:grpSpPr>
          <a:xfrm>
            <a:off x="13022664" y="5371247"/>
            <a:ext cx="3087287" cy="170388"/>
            <a:chOff x="0" y="0"/>
            <a:chExt cx="1169006" cy="64518"/>
          </a:xfrm>
        </p:grpSpPr>
        <p:sp>
          <p:nvSpPr>
            <p:cNvPr id="754" name="Google Shape;754;p26"/>
            <p:cNvSpPr/>
            <p:nvPr/>
          </p:nvSpPr>
          <p:spPr>
            <a:xfrm>
              <a:off x="0" y="0"/>
              <a:ext cx="1169006" cy="64518"/>
            </a:xfrm>
            <a:custGeom>
              <a:rect b="b" l="l" r="r" t="t"/>
              <a:pathLst>
                <a:path extrusionOk="0" h="64518" w="1169006">
                  <a:moveTo>
                    <a:pt x="4012" y="0"/>
                  </a:moveTo>
                  <a:lnTo>
                    <a:pt x="1164994" y="0"/>
                  </a:lnTo>
                  <a:cubicBezTo>
                    <a:pt x="1167210" y="0"/>
                    <a:pt x="1169006" y="1796"/>
                    <a:pt x="1169006" y="4012"/>
                  </a:cubicBezTo>
                  <a:lnTo>
                    <a:pt x="1169006" y="60506"/>
                  </a:lnTo>
                  <a:cubicBezTo>
                    <a:pt x="1169006" y="61570"/>
                    <a:pt x="1168583" y="62590"/>
                    <a:pt x="1167831" y="63343"/>
                  </a:cubicBezTo>
                  <a:cubicBezTo>
                    <a:pt x="1167078" y="64095"/>
                    <a:pt x="1166058" y="64518"/>
                    <a:pt x="1164994" y="64518"/>
                  </a:cubicBezTo>
                  <a:lnTo>
                    <a:pt x="4012" y="64518"/>
                  </a:lnTo>
                  <a:cubicBezTo>
                    <a:pt x="2948" y="64518"/>
                    <a:pt x="1928" y="64095"/>
                    <a:pt x="1175" y="63343"/>
                  </a:cubicBezTo>
                  <a:cubicBezTo>
                    <a:pt x="423" y="62590"/>
                    <a:pt x="0" y="61570"/>
                    <a:pt x="0" y="60506"/>
                  </a:cubicBezTo>
                  <a:lnTo>
                    <a:pt x="0" y="4012"/>
                  </a:lnTo>
                  <a:cubicBezTo>
                    <a:pt x="0" y="2948"/>
                    <a:pt x="423" y="1928"/>
                    <a:pt x="1175" y="1175"/>
                  </a:cubicBezTo>
                  <a:cubicBezTo>
                    <a:pt x="1928" y="423"/>
                    <a:pt x="2948" y="0"/>
                    <a:pt x="4012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5" name="Google Shape;755;p26"/>
            <p:cNvSpPr txBox="1"/>
            <p:nvPr/>
          </p:nvSpPr>
          <p:spPr>
            <a:xfrm>
              <a:off x="0" y="0"/>
              <a:ext cx="1169006" cy="6451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675" lIns="11675" spcFirstLastPara="1" rIns="11675" wrap="square" tIns="11675">
              <a:noAutofit/>
            </a:bodyPr>
            <a:lstStyle/>
            <a:p>
              <a:pPr indent="0" lvl="0" marL="0" marR="0" rtl="0" algn="ctr">
                <a:lnSpc>
                  <a:spcPct val="15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56" name="Google Shape;756;p26"/>
          <p:cNvGrpSpPr/>
          <p:nvPr/>
        </p:nvGrpSpPr>
        <p:grpSpPr>
          <a:xfrm>
            <a:off x="13022664" y="6159103"/>
            <a:ext cx="3184594" cy="745432"/>
            <a:chOff x="0" y="0"/>
            <a:chExt cx="1205852" cy="282259"/>
          </a:xfrm>
        </p:grpSpPr>
        <p:sp>
          <p:nvSpPr>
            <p:cNvPr id="757" name="Google Shape;757;p26"/>
            <p:cNvSpPr/>
            <p:nvPr/>
          </p:nvSpPr>
          <p:spPr>
            <a:xfrm>
              <a:off x="0" y="0"/>
              <a:ext cx="1205852" cy="282259"/>
            </a:xfrm>
            <a:custGeom>
              <a:rect b="b" l="l" r="r" t="t"/>
              <a:pathLst>
                <a:path extrusionOk="0" h="282259" w="1205852">
                  <a:moveTo>
                    <a:pt x="3890" y="0"/>
                  </a:moveTo>
                  <a:lnTo>
                    <a:pt x="1201962" y="0"/>
                  </a:lnTo>
                  <a:cubicBezTo>
                    <a:pt x="1202994" y="0"/>
                    <a:pt x="1203983" y="410"/>
                    <a:pt x="1204712" y="1139"/>
                  </a:cubicBezTo>
                  <a:cubicBezTo>
                    <a:pt x="1205442" y="1869"/>
                    <a:pt x="1205852" y="2858"/>
                    <a:pt x="1205852" y="3890"/>
                  </a:cubicBezTo>
                  <a:lnTo>
                    <a:pt x="1205852" y="278369"/>
                  </a:lnTo>
                  <a:cubicBezTo>
                    <a:pt x="1205852" y="279401"/>
                    <a:pt x="1205442" y="280390"/>
                    <a:pt x="1204712" y="281120"/>
                  </a:cubicBezTo>
                  <a:cubicBezTo>
                    <a:pt x="1203983" y="281849"/>
                    <a:pt x="1202994" y="282259"/>
                    <a:pt x="1201962" y="282259"/>
                  </a:cubicBezTo>
                  <a:lnTo>
                    <a:pt x="3890" y="282259"/>
                  </a:lnTo>
                  <a:cubicBezTo>
                    <a:pt x="2858" y="282259"/>
                    <a:pt x="1869" y="281849"/>
                    <a:pt x="1139" y="281120"/>
                  </a:cubicBezTo>
                  <a:cubicBezTo>
                    <a:pt x="410" y="280390"/>
                    <a:pt x="0" y="279401"/>
                    <a:pt x="0" y="278369"/>
                  </a:cubicBezTo>
                  <a:lnTo>
                    <a:pt x="0" y="3890"/>
                  </a:lnTo>
                  <a:cubicBezTo>
                    <a:pt x="0" y="2858"/>
                    <a:pt x="410" y="1869"/>
                    <a:pt x="1139" y="1139"/>
                  </a:cubicBezTo>
                  <a:cubicBezTo>
                    <a:pt x="1869" y="410"/>
                    <a:pt x="2858" y="0"/>
                    <a:pt x="3890" y="0"/>
                  </a:cubicBezTo>
                  <a:close/>
                </a:path>
              </a:pathLst>
            </a:custGeom>
            <a:solidFill>
              <a:srgbClr val="DEEDF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8" name="Google Shape;758;p26"/>
            <p:cNvSpPr txBox="1"/>
            <p:nvPr/>
          </p:nvSpPr>
          <p:spPr>
            <a:xfrm>
              <a:off x="0" y="0"/>
              <a:ext cx="1205852" cy="28225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675" lIns="11675" spcFirstLastPara="1" rIns="11675" wrap="square" tIns="11675">
              <a:noAutofit/>
            </a:bodyPr>
            <a:lstStyle/>
            <a:p>
              <a:pPr indent="0" lvl="0" marL="0" marR="0" rtl="0" algn="ctr">
                <a:lnSpc>
                  <a:spcPct val="15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59" name="Google Shape;759;p26"/>
          <p:cNvGrpSpPr/>
          <p:nvPr/>
        </p:nvGrpSpPr>
        <p:grpSpPr>
          <a:xfrm>
            <a:off x="13022664" y="5761335"/>
            <a:ext cx="2403733" cy="178069"/>
            <a:chOff x="0" y="0"/>
            <a:chExt cx="910177" cy="67426"/>
          </a:xfrm>
        </p:grpSpPr>
        <p:sp>
          <p:nvSpPr>
            <p:cNvPr id="760" name="Google Shape;760;p26"/>
            <p:cNvSpPr/>
            <p:nvPr/>
          </p:nvSpPr>
          <p:spPr>
            <a:xfrm>
              <a:off x="0" y="0"/>
              <a:ext cx="910177" cy="67426"/>
            </a:xfrm>
            <a:custGeom>
              <a:rect b="b" l="l" r="r" t="t"/>
              <a:pathLst>
                <a:path extrusionOk="0" h="67426" w="910177">
                  <a:moveTo>
                    <a:pt x="5153" y="0"/>
                  </a:moveTo>
                  <a:lnTo>
                    <a:pt x="905024" y="0"/>
                  </a:lnTo>
                  <a:cubicBezTo>
                    <a:pt x="906391" y="0"/>
                    <a:pt x="907702" y="543"/>
                    <a:pt x="908668" y="1509"/>
                  </a:cubicBezTo>
                  <a:cubicBezTo>
                    <a:pt x="909634" y="2476"/>
                    <a:pt x="910177" y="3787"/>
                    <a:pt x="910177" y="5153"/>
                  </a:cubicBezTo>
                  <a:lnTo>
                    <a:pt x="910177" y="62273"/>
                  </a:lnTo>
                  <a:cubicBezTo>
                    <a:pt x="910177" y="65119"/>
                    <a:pt x="907870" y="67426"/>
                    <a:pt x="905024" y="67426"/>
                  </a:cubicBezTo>
                  <a:lnTo>
                    <a:pt x="5153" y="67426"/>
                  </a:lnTo>
                  <a:cubicBezTo>
                    <a:pt x="2307" y="67426"/>
                    <a:pt x="0" y="65119"/>
                    <a:pt x="0" y="62273"/>
                  </a:cubicBezTo>
                  <a:lnTo>
                    <a:pt x="0" y="5153"/>
                  </a:lnTo>
                  <a:cubicBezTo>
                    <a:pt x="0" y="2307"/>
                    <a:pt x="2307" y="0"/>
                    <a:pt x="5153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1" name="Google Shape;761;p26"/>
            <p:cNvSpPr txBox="1"/>
            <p:nvPr/>
          </p:nvSpPr>
          <p:spPr>
            <a:xfrm>
              <a:off x="0" y="0"/>
              <a:ext cx="910177" cy="674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675" lIns="11675" spcFirstLastPara="1" rIns="11675" wrap="square" tIns="11675">
              <a:noAutofit/>
            </a:bodyPr>
            <a:lstStyle/>
            <a:p>
              <a:pPr indent="0" lvl="0" marL="0" marR="0" rtl="0" algn="ctr">
                <a:lnSpc>
                  <a:spcPct val="15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62" name="Google Shape;762;p26"/>
          <p:cNvGrpSpPr/>
          <p:nvPr/>
        </p:nvGrpSpPr>
        <p:grpSpPr>
          <a:xfrm>
            <a:off x="13938302" y="6332816"/>
            <a:ext cx="2007570" cy="120259"/>
            <a:chOff x="0" y="0"/>
            <a:chExt cx="760170" cy="45536"/>
          </a:xfrm>
        </p:grpSpPr>
        <p:sp>
          <p:nvSpPr>
            <p:cNvPr id="763" name="Google Shape;763;p26"/>
            <p:cNvSpPr/>
            <p:nvPr/>
          </p:nvSpPr>
          <p:spPr>
            <a:xfrm>
              <a:off x="0" y="0"/>
              <a:ext cx="760170" cy="45536"/>
            </a:xfrm>
            <a:custGeom>
              <a:rect b="b" l="l" r="r" t="t"/>
              <a:pathLst>
                <a:path extrusionOk="0" h="45536" w="760170">
                  <a:moveTo>
                    <a:pt x="6170" y="0"/>
                  </a:moveTo>
                  <a:lnTo>
                    <a:pt x="753999" y="0"/>
                  </a:lnTo>
                  <a:cubicBezTo>
                    <a:pt x="757407" y="0"/>
                    <a:pt x="760170" y="2762"/>
                    <a:pt x="760170" y="6170"/>
                  </a:cubicBezTo>
                  <a:lnTo>
                    <a:pt x="760170" y="39366"/>
                  </a:lnTo>
                  <a:cubicBezTo>
                    <a:pt x="760170" y="41003"/>
                    <a:pt x="759520" y="42572"/>
                    <a:pt x="758362" y="43729"/>
                  </a:cubicBezTo>
                  <a:cubicBezTo>
                    <a:pt x="757205" y="44886"/>
                    <a:pt x="755636" y="45536"/>
                    <a:pt x="753999" y="45536"/>
                  </a:cubicBezTo>
                  <a:lnTo>
                    <a:pt x="6170" y="45536"/>
                  </a:lnTo>
                  <a:cubicBezTo>
                    <a:pt x="4534" y="45536"/>
                    <a:pt x="2964" y="44886"/>
                    <a:pt x="1807" y="43729"/>
                  </a:cubicBezTo>
                  <a:cubicBezTo>
                    <a:pt x="650" y="42572"/>
                    <a:pt x="0" y="41003"/>
                    <a:pt x="0" y="39366"/>
                  </a:cubicBezTo>
                  <a:lnTo>
                    <a:pt x="0" y="6170"/>
                  </a:lnTo>
                  <a:cubicBezTo>
                    <a:pt x="0" y="2762"/>
                    <a:pt x="2762" y="0"/>
                    <a:pt x="6170" y="0"/>
                  </a:cubicBezTo>
                  <a:close/>
                </a:path>
              </a:pathLst>
            </a:custGeom>
            <a:solidFill>
              <a:srgbClr val="152B5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4" name="Google Shape;764;p26"/>
            <p:cNvSpPr txBox="1"/>
            <p:nvPr/>
          </p:nvSpPr>
          <p:spPr>
            <a:xfrm>
              <a:off x="0" y="0"/>
              <a:ext cx="760170" cy="455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675" lIns="11675" spcFirstLastPara="1" rIns="11675" wrap="square" tIns="11675">
              <a:noAutofit/>
            </a:bodyPr>
            <a:lstStyle/>
            <a:p>
              <a:pPr indent="0" lvl="0" marL="0" marR="0" rtl="0" algn="ctr">
                <a:lnSpc>
                  <a:spcPct val="15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65" name="Google Shape;765;p26"/>
          <p:cNvGrpSpPr/>
          <p:nvPr/>
        </p:nvGrpSpPr>
        <p:grpSpPr>
          <a:xfrm>
            <a:off x="13938302" y="6617866"/>
            <a:ext cx="1545409" cy="126055"/>
            <a:chOff x="0" y="0"/>
            <a:chExt cx="585172" cy="47731"/>
          </a:xfrm>
        </p:grpSpPr>
        <p:sp>
          <p:nvSpPr>
            <p:cNvPr id="766" name="Google Shape;766;p26"/>
            <p:cNvSpPr/>
            <p:nvPr/>
          </p:nvSpPr>
          <p:spPr>
            <a:xfrm>
              <a:off x="0" y="0"/>
              <a:ext cx="585172" cy="47731"/>
            </a:xfrm>
            <a:custGeom>
              <a:rect b="b" l="l" r="r" t="t"/>
              <a:pathLst>
                <a:path extrusionOk="0" h="47731" w="585172">
                  <a:moveTo>
                    <a:pt x="8015" y="0"/>
                  </a:moveTo>
                  <a:lnTo>
                    <a:pt x="577156" y="0"/>
                  </a:lnTo>
                  <a:cubicBezTo>
                    <a:pt x="579282" y="0"/>
                    <a:pt x="581321" y="844"/>
                    <a:pt x="582824" y="2348"/>
                  </a:cubicBezTo>
                  <a:cubicBezTo>
                    <a:pt x="584327" y="3851"/>
                    <a:pt x="585172" y="5890"/>
                    <a:pt x="585172" y="8015"/>
                  </a:cubicBezTo>
                  <a:lnTo>
                    <a:pt x="585172" y="39716"/>
                  </a:lnTo>
                  <a:cubicBezTo>
                    <a:pt x="585172" y="41841"/>
                    <a:pt x="584327" y="43880"/>
                    <a:pt x="582824" y="45383"/>
                  </a:cubicBezTo>
                  <a:cubicBezTo>
                    <a:pt x="581321" y="46887"/>
                    <a:pt x="579282" y="47731"/>
                    <a:pt x="577156" y="47731"/>
                  </a:cubicBezTo>
                  <a:lnTo>
                    <a:pt x="8015" y="47731"/>
                  </a:lnTo>
                  <a:cubicBezTo>
                    <a:pt x="3589" y="47731"/>
                    <a:pt x="0" y="44142"/>
                    <a:pt x="0" y="39716"/>
                  </a:cubicBezTo>
                  <a:lnTo>
                    <a:pt x="0" y="8015"/>
                  </a:lnTo>
                  <a:cubicBezTo>
                    <a:pt x="0" y="3589"/>
                    <a:pt x="3589" y="0"/>
                    <a:pt x="8015" y="0"/>
                  </a:cubicBezTo>
                  <a:close/>
                </a:path>
              </a:pathLst>
            </a:custGeom>
            <a:solidFill>
              <a:srgbClr val="152B5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7" name="Google Shape;767;p26"/>
            <p:cNvSpPr txBox="1"/>
            <p:nvPr/>
          </p:nvSpPr>
          <p:spPr>
            <a:xfrm>
              <a:off x="0" y="0"/>
              <a:ext cx="585172" cy="477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675" lIns="11675" spcFirstLastPara="1" rIns="11675" wrap="square" tIns="11675">
              <a:noAutofit/>
            </a:bodyPr>
            <a:lstStyle/>
            <a:p>
              <a:pPr indent="0" lvl="0" marL="0" marR="0" rtl="0" algn="ctr">
                <a:lnSpc>
                  <a:spcPct val="15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68" name="Google Shape;768;p26"/>
          <p:cNvGrpSpPr/>
          <p:nvPr/>
        </p:nvGrpSpPr>
        <p:grpSpPr>
          <a:xfrm>
            <a:off x="10678695" y="4860852"/>
            <a:ext cx="1446649" cy="2184328"/>
            <a:chOff x="0" y="0"/>
            <a:chExt cx="1928865" cy="2912437"/>
          </a:xfrm>
        </p:grpSpPr>
        <p:grpSp>
          <p:nvGrpSpPr>
            <p:cNvPr id="769" name="Google Shape;769;p26"/>
            <p:cNvGrpSpPr/>
            <p:nvPr/>
          </p:nvGrpSpPr>
          <p:grpSpPr>
            <a:xfrm>
              <a:off x="0" y="1166402"/>
              <a:ext cx="533882" cy="491505"/>
              <a:chOff x="0" y="0"/>
              <a:chExt cx="211943" cy="195120"/>
            </a:xfrm>
          </p:grpSpPr>
          <p:sp>
            <p:nvSpPr>
              <p:cNvPr id="770" name="Google Shape;770;p26"/>
              <p:cNvSpPr/>
              <p:nvPr/>
            </p:nvSpPr>
            <p:spPr>
              <a:xfrm>
                <a:off x="0" y="0"/>
                <a:ext cx="211943" cy="195120"/>
              </a:xfrm>
              <a:custGeom>
                <a:rect b="b" l="l" r="r" t="t"/>
                <a:pathLst>
                  <a:path extrusionOk="0" h="195120" w="211943">
                    <a:moveTo>
                      <a:pt x="20781" y="0"/>
                    </a:moveTo>
                    <a:lnTo>
                      <a:pt x="191163" y="0"/>
                    </a:lnTo>
                    <a:cubicBezTo>
                      <a:pt x="202639" y="0"/>
                      <a:pt x="211943" y="9304"/>
                      <a:pt x="211943" y="20781"/>
                    </a:cubicBezTo>
                    <a:lnTo>
                      <a:pt x="211943" y="174340"/>
                    </a:lnTo>
                    <a:cubicBezTo>
                      <a:pt x="211943" y="179851"/>
                      <a:pt x="209754" y="185137"/>
                      <a:pt x="205857" y="189034"/>
                    </a:cubicBezTo>
                    <a:cubicBezTo>
                      <a:pt x="201960" y="192931"/>
                      <a:pt x="196674" y="195120"/>
                      <a:pt x="191163" y="195120"/>
                    </a:cubicBezTo>
                    <a:lnTo>
                      <a:pt x="20781" y="195120"/>
                    </a:lnTo>
                    <a:cubicBezTo>
                      <a:pt x="15269" y="195120"/>
                      <a:pt x="9984" y="192931"/>
                      <a:pt x="6086" y="189034"/>
                    </a:cubicBezTo>
                    <a:cubicBezTo>
                      <a:pt x="2189" y="185137"/>
                      <a:pt x="0" y="179851"/>
                      <a:pt x="0" y="174340"/>
                    </a:cubicBezTo>
                    <a:lnTo>
                      <a:pt x="0" y="20781"/>
                    </a:lnTo>
                    <a:cubicBezTo>
                      <a:pt x="0" y="15269"/>
                      <a:pt x="2189" y="9984"/>
                      <a:pt x="6086" y="6086"/>
                    </a:cubicBezTo>
                    <a:cubicBezTo>
                      <a:pt x="9984" y="2189"/>
                      <a:pt x="15269" y="0"/>
                      <a:pt x="20781" y="0"/>
                    </a:cubicBezTo>
                    <a:close/>
                  </a:path>
                </a:pathLst>
              </a:custGeom>
              <a:solidFill>
                <a:srgbClr val="EFEFEF"/>
              </a:solidFill>
              <a:ln cap="sq" cmpd="sng" w="9525">
                <a:solidFill>
                  <a:srgbClr val="FFFFFF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1" name="Google Shape;771;p26"/>
              <p:cNvSpPr txBox="1"/>
              <p:nvPr/>
            </p:nvSpPr>
            <p:spPr>
              <a:xfrm>
                <a:off x="0" y="0"/>
                <a:ext cx="211943" cy="195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5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72" name="Google Shape;772;p26"/>
            <p:cNvGrpSpPr/>
            <p:nvPr/>
          </p:nvGrpSpPr>
          <p:grpSpPr>
            <a:xfrm>
              <a:off x="694957" y="1166402"/>
              <a:ext cx="533882" cy="491505"/>
              <a:chOff x="0" y="0"/>
              <a:chExt cx="211943" cy="195120"/>
            </a:xfrm>
          </p:grpSpPr>
          <p:sp>
            <p:nvSpPr>
              <p:cNvPr id="773" name="Google Shape;773;p26"/>
              <p:cNvSpPr/>
              <p:nvPr/>
            </p:nvSpPr>
            <p:spPr>
              <a:xfrm>
                <a:off x="0" y="0"/>
                <a:ext cx="211943" cy="195120"/>
              </a:xfrm>
              <a:custGeom>
                <a:rect b="b" l="l" r="r" t="t"/>
                <a:pathLst>
                  <a:path extrusionOk="0" h="195120" w="211943">
                    <a:moveTo>
                      <a:pt x="20781" y="0"/>
                    </a:moveTo>
                    <a:lnTo>
                      <a:pt x="191163" y="0"/>
                    </a:lnTo>
                    <a:cubicBezTo>
                      <a:pt x="202639" y="0"/>
                      <a:pt x="211943" y="9304"/>
                      <a:pt x="211943" y="20781"/>
                    </a:cubicBezTo>
                    <a:lnTo>
                      <a:pt x="211943" y="174340"/>
                    </a:lnTo>
                    <a:cubicBezTo>
                      <a:pt x="211943" y="179851"/>
                      <a:pt x="209754" y="185137"/>
                      <a:pt x="205857" y="189034"/>
                    </a:cubicBezTo>
                    <a:cubicBezTo>
                      <a:pt x="201960" y="192931"/>
                      <a:pt x="196674" y="195120"/>
                      <a:pt x="191163" y="195120"/>
                    </a:cubicBezTo>
                    <a:lnTo>
                      <a:pt x="20781" y="195120"/>
                    </a:lnTo>
                    <a:cubicBezTo>
                      <a:pt x="15269" y="195120"/>
                      <a:pt x="9984" y="192931"/>
                      <a:pt x="6086" y="189034"/>
                    </a:cubicBezTo>
                    <a:cubicBezTo>
                      <a:pt x="2189" y="185137"/>
                      <a:pt x="0" y="179851"/>
                      <a:pt x="0" y="174340"/>
                    </a:cubicBezTo>
                    <a:lnTo>
                      <a:pt x="0" y="20781"/>
                    </a:lnTo>
                    <a:cubicBezTo>
                      <a:pt x="0" y="15269"/>
                      <a:pt x="2189" y="9984"/>
                      <a:pt x="6086" y="6086"/>
                    </a:cubicBezTo>
                    <a:cubicBezTo>
                      <a:pt x="9984" y="2189"/>
                      <a:pt x="15269" y="0"/>
                      <a:pt x="20781" y="0"/>
                    </a:cubicBezTo>
                    <a:close/>
                  </a:path>
                </a:pathLst>
              </a:custGeom>
              <a:solidFill>
                <a:srgbClr val="EFEFEF"/>
              </a:solidFill>
              <a:ln cap="sq" cmpd="sng" w="9525">
                <a:solidFill>
                  <a:srgbClr val="FFFFFF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4" name="Google Shape;774;p26"/>
              <p:cNvSpPr txBox="1"/>
              <p:nvPr/>
            </p:nvSpPr>
            <p:spPr>
              <a:xfrm>
                <a:off x="0" y="0"/>
                <a:ext cx="211943" cy="195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5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75" name="Google Shape;775;p26"/>
            <p:cNvGrpSpPr/>
            <p:nvPr/>
          </p:nvGrpSpPr>
          <p:grpSpPr>
            <a:xfrm>
              <a:off x="1394983" y="1166402"/>
              <a:ext cx="533882" cy="491505"/>
              <a:chOff x="0" y="0"/>
              <a:chExt cx="211943" cy="195120"/>
            </a:xfrm>
          </p:grpSpPr>
          <p:sp>
            <p:nvSpPr>
              <p:cNvPr id="776" name="Google Shape;776;p26"/>
              <p:cNvSpPr/>
              <p:nvPr/>
            </p:nvSpPr>
            <p:spPr>
              <a:xfrm>
                <a:off x="0" y="0"/>
                <a:ext cx="211943" cy="195120"/>
              </a:xfrm>
              <a:custGeom>
                <a:rect b="b" l="l" r="r" t="t"/>
                <a:pathLst>
                  <a:path extrusionOk="0" h="195120" w="211943">
                    <a:moveTo>
                      <a:pt x="20781" y="0"/>
                    </a:moveTo>
                    <a:lnTo>
                      <a:pt x="191163" y="0"/>
                    </a:lnTo>
                    <a:cubicBezTo>
                      <a:pt x="202639" y="0"/>
                      <a:pt x="211943" y="9304"/>
                      <a:pt x="211943" y="20781"/>
                    </a:cubicBezTo>
                    <a:lnTo>
                      <a:pt x="211943" y="174340"/>
                    </a:lnTo>
                    <a:cubicBezTo>
                      <a:pt x="211943" y="179851"/>
                      <a:pt x="209754" y="185137"/>
                      <a:pt x="205857" y="189034"/>
                    </a:cubicBezTo>
                    <a:cubicBezTo>
                      <a:pt x="201960" y="192931"/>
                      <a:pt x="196674" y="195120"/>
                      <a:pt x="191163" y="195120"/>
                    </a:cubicBezTo>
                    <a:lnTo>
                      <a:pt x="20781" y="195120"/>
                    </a:lnTo>
                    <a:cubicBezTo>
                      <a:pt x="15269" y="195120"/>
                      <a:pt x="9984" y="192931"/>
                      <a:pt x="6086" y="189034"/>
                    </a:cubicBezTo>
                    <a:cubicBezTo>
                      <a:pt x="2189" y="185137"/>
                      <a:pt x="0" y="179851"/>
                      <a:pt x="0" y="174340"/>
                    </a:cubicBezTo>
                    <a:lnTo>
                      <a:pt x="0" y="20781"/>
                    </a:lnTo>
                    <a:cubicBezTo>
                      <a:pt x="0" y="15269"/>
                      <a:pt x="2189" y="9984"/>
                      <a:pt x="6086" y="6086"/>
                    </a:cubicBezTo>
                    <a:cubicBezTo>
                      <a:pt x="9984" y="2189"/>
                      <a:pt x="15269" y="0"/>
                      <a:pt x="20781" y="0"/>
                    </a:cubicBezTo>
                    <a:close/>
                  </a:path>
                </a:pathLst>
              </a:custGeom>
              <a:solidFill>
                <a:srgbClr val="EFEFEF"/>
              </a:solidFill>
              <a:ln cap="sq" cmpd="sng" w="9525">
                <a:solidFill>
                  <a:srgbClr val="FFFFFF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7" name="Google Shape;777;p26"/>
              <p:cNvSpPr txBox="1"/>
              <p:nvPr/>
            </p:nvSpPr>
            <p:spPr>
              <a:xfrm>
                <a:off x="0" y="0"/>
                <a:ext cx="211943" cy="195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5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78" name="Google Shape;778;p26"/>
            <p:cNvGrpSpPr/>
            <p:nvPr/>
          </p:nvGrpSpPr>
          <p:grpSpPr>
            <a:xfrm>
              <a:off x="694957" y="1797012"/>
              <a:ext cx="533882" cy="491505"/>
              <a:chOff x="0" y="0"/>
              <a:chExt cx="211943" cy="195120"/>
            </a:xfrm>
          </p:grpSpPr>
          <p:sp>
            <p:nvSpPr>
              <p:cNvPr id="779" name="Google Shape;779;p26"/>
              <p:cNvSpPr/>
              <p:nvPr/>
            </p:nvSpPr>
            <p:spPr>
              <a:xfrm>
                <a:off x="0" y="0"/>
                <a:ext cx="211943" cy="195120"/>
              </a:xfrm>
              <a:custGeom>
                <a:rect b="b" l="l" r="r" t="t"/>
                <a:pathLst>
                  <a:path extrusionOk="0" h="195120" w="211943">
                    <a:moveTo>
                      <a:pt x="20781" y="0"/>
                    </a:moveTo>
                    <a:lnTo>
                      <a:pt x="191163" y="0"/>
                    </a:lnTo>
                    <a:cubicBezTo>
                      <a:pt x="202639" y="0"/>
                      <a:pt x="211943" y="9304"/>
                      <a:pt x="211943" y="20781"/>
                    </a:cubicBezTo>
                    <a:lnTo>
                      <a:pt x="211943" y="174340"/>
                    </a:lnTo>
                    <a:cubicBezTo>
                      <a:pt x="211943" y="179851"/>
                      <a:pt x="209754" y="185137"/>
                      <a:pt x="205857" y="189034"/>
                    </a:cubicBezTo>
                    <a:cubicBezTo>
                      <a:pt x="201960" y="192931"/>
                      <a:pt x="196674" y="195120"/>
                      <a:pt x="191163" y="195120"/>
                    </a:cubicBezTo>
                    <a:lnTo>
                      <a:pt x="20781" y="195120"/>
                    </a:lnTo>
                    <a:cubicBezTo>
                      <a:pt x="15269" y="195120"/>
                      <a:pt x="9984" y="192931"/>
                      <a:pt x="6086" y="189034"/>
                    </a:cubicBezTo>
                    <a:cubicBezTo>
                      <a:pt x="2189" y="185137"/>
                      <a:pt x="0" y="179851"/>
                      <a:pt x="0" y="174340"/>
                    </a:cubicBezTo>
                    <a:lnTo>
                      <a:pt x="0" y="20781"/>
                    </a:lnTo>
                    <a:cubicBezTo>
                      <a:pt x="0" y="15269"/>
                      <a:pt x="2189" y="9984"/>
                      <a:pt x="6086" y="6086"/>
                    </a:cubicBezTo>
                    <a:cubicBezTo>
                      <a:pt x="9984" y="2189"/>
                      <a:pt x="15269" y="0"/>
                      <a:pt x="20781" y="0"/>
                    </a:cubicBezTo>
                    <a:close/>
                  </a:path>
                </a:pathLst>
              </a:custGeom>
              <a:solidFill>
                <a:srgbClr val="EFEFEF"/>
              </a:solidFill>
              <a:ln cap="sq" cmpd="sng" w="9525">
                <a:solidFill>
                  <a:srgbClr val="FFFFFF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0" name="Google Shape;780;p26"/>
              <p:cNvSpPr txBox="1"/>
              <p:nvPr/>
            </p:nvSpPr>
            <p:spPr>
              <a:xfrm>
                <a:off x="0" y="0"/>
                <a:ext cx="211943" cy="195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5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81" name="Google Shape;781;p26"/>
            <p:cNvGrpSpPr/>
            <p:nvPr/>
          </p:nvGrpSpPr>
          <p:grpSpPr>
            <a:xfrm>
              <a:off x="0" y="1797012"/>
              <a:ext cx="533882" cy="491505"/>
              <a:chOff x="0" y="0"/>
              <a:chExt cx="211943" cy="195120"/>
            </a:xfrm>
          </p:grpSpPr>
          <p:sp>
            <p:nvSpPr>
              <p:cNvPr id="782" name="Google Shape;782;p26"/>
              <p:cNvSpPr/>
              <p:nvPr/>
            </p:nvSpPr>
            <p:spPr>
              <a:xfrm>
                <a:off x="0" y="0"/>
                <a:ext cx="211943" cy="195120"/>
              </a:xfrm>
              <a:custGeom>
                <a:rect b="b" l="l" r="r" t="t"/>
                <a:pathLst>
                  <a:path extrusionOk="0" h="195120" w="211943">
                    <a:moveTo>
                      <a:pt x="20781" y="0"/>
                    </a:moveTo>
                    <a:lnTo>
                      <a:pt x="191163" y="0"/>
                    </a:lnTo>
                    <a:cubicBezTo>
                      <a:pt x="202639" y="0"/>
                      <a:pt x="211943" y="9304"/>
                      <a:pt x="211943" y="20781"/>
                    </a:cubicBezTo>
                    <a:lnTo>
                      <a:pt x="211943" y="174340"/>
                    </a:lnTo>
                    <a:cubicBezTo>
                      <a:pt x="211943" y="179851"/>
                      <a:pt x="209754" y="185137"/>
                      <a:pt x="205857" y="189034"/>
                    </a:cubicBezTo>
                    <a:cubicBezTo>
                      <a:pt x="201960" y="192931"/>
                      <a:pt x="196674" y="195120"/>
                      <a:pt x="191163" y="195120"/>
                    </a:cubicBezTo>
                    <a:lnTo>
                      <a:pt x="20781" y="195120"/>
                    </a:lnTo>
                    <a:cubicBezTo>
                      <a:pt x="15269" y="195120"/>
                      <a:pt x="9984" y="192931"/>
                      <a:pt x="6086" y="189034"/>
                    </a:cubicBezTo>
                    <a:cubicBezTo>
                      <a:pt x="2189" y="185137"/>
                      <a:pt x="0" y="179851"/>
                      <a:pt x="0" y="174340"/>
                    </a:cubicBezTo>
                    <a:lnTo>
                      <a:pt x="0" y="20781"/>
                    </a:lnTo>
                    <a:cubicBezTo>
                      <a:pt x="0" y="15269"/>
                      <a:pt x="2189" y="9984"/>
                      <a:pt x="6086" y="6086"/>
                    </a:cubicBezTo>
                    <a:cubicBezTo>
                      <a:pt x="9984" y="2189"/>
                      <a:pt x="15269" y="0"/>
                      <a:pt x="20781" y="0"/>
                    </a:cubicBezTo>
                    <a:close/>
                  </a:path>
                </a:pathLst>
              </a:custGeom>
              <a:solidFill>
                <a:srgbClr val="EFEFEF"/>
              </a:solidFill>
              <a:ln cap="sq" cmpd="sng" w="9525">
                <a:solidFill>
                  <a:srgbClr val="FFFFFF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3" name="Google Shape;783;p26"/>
              <p:cNvSpPr txBox="1"/>
              <p:nvPr/>
            </p:nvSpPr>
            <p:spPr>
              <a:xfrm>
                <a:off x="0" y="0"/>
                <a:ext cx="211943" cy="195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5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84" name="Google Shape;784;p26"/>
            <p:cNvGrpSpPr/>
            <p:nvPr/>
          </p:nvGrpSpPr>
          <p:grpSpPr>
            <a:xfrm>
              <a:off x="694957" y="2420932"/>
              <a:ext cx="533882" cy="491505"/>
              <a:chOff x="0" y="0"/>
              <a:chExt cx="211943" cy="195120"/>
            </a:xfrm>
          </p:grpSpPr>
          <p:sp>
            <p:nvSpPr>
              <p:cNvPr id="785" name="Google Shape;785;p26"/>
              <p:cNvSpPr/>
              <p:nvPr/>
            </p:nvSpPr>
            <p:spPr>
              <a:xfrm>
                <a:off x="0" y="0"/>
                <a:ext cx="211943" cy="195120"/>
              </a:xfrm>
              <a:custGeom>
                <a:rect b="b" l="l" r="r" t="t"/>
                <a:pathLst>
                  <a:path extrusionOk="0" h="195120" w="211943">
                    <a:moveTo>
                      <a:pt x="20781" y="0"/>
                    </a:moveTo>
                    <a:lnTo>
                      <a:pt x="191163" y="0"/>
                    </a:lnTo>
                    <a:cubicBezTo>
                      <a:pt x="202639" y="0"/>
                      <a:pt x="211943" y="9304"/>
                      <a:pt x="211943" y="20781"/>
                    </a:cubicBezTo>
                    <a:lnTo>
                      <a:pt x="211943" y="174340"/>
                    </a:lnTo>
                    <a:cubicBezTo>
                      <a:pt x="211943" y="179851"/>
                      <a:pt x="209754" y="185137"/>
                      <a:pt x="205857" y="189034"/>
                    </a:cubicBezTo>
                    <a:cubicBezTo>
                      <a:pt x="201960" y="192931"/>
                      <a:pt x="196674" y="195120"/>
                      <a:pt x="191163" y="195120"/>
                    </a:cubicBezTo>
                    <a:lnTo>
                      <a:pt x="20781" y="195120"/>
                    </a:lnTo>
                    <a:cubicBezTo>
                      <a:pt x="15269" y="195120"/>
                      <a:pt x="9984" y="192931"/>
                      <a:pt x="6086" y="189034"/>
                    </a:cubicBezTo>
                    <a:cubicBezTo>
                      <a:pt x="2189" y="185137"/>
                      <a:pt x="0" y="179851"/>
                      <a:pt x="0" y="174340"/>
                    </a:cubicBezTo>
                    <a:lnTo>
                      <a:pt x="0" y="20781"/>
                    </a:lnTo>
                    <a:cubicBezTo>
                      <a:pt x="0" y="15269"/>
                      <a:pt x="2189" y="9984"/>
                      <a:pt x="6086" y="6086"/>
                    </a:cubicBezTo>
                    <a:cubicBezTo>
                      <a:pt x="9984" y="2189"/>
                      <a:pt x="15269" y="0"/>
                      <a:pt x="20781" y="0"/>
                    </a:cubicBezTo>
                    <a:close/>
                  </a:path>
                </a:pathLst>
              </a:custGeom>
              <a:solidFill>
                <a:srgbClr val="EFEFEF"/>
              </a:solidFill>
              <a:ln cap="sq" cmpd="sng" w="9525">
                <a:solidFill>
                  <a:srgbClr val="FFFFFF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6" name="Google Shape;786;p26"/>
              <p:cNvSpPr txBox="1"/>
              <p:nvPr/>
            </p:nvSpPr>
            <p:spPr>
              <a:xfrm>
                <a:off x="0" y="0"/>
                <a:ext cx="211943" cy="195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5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87" name="Google Shape;787;p26"/>
            <p:cNvGrpSpPr/>
            <p:nvPr/>
          </p:nvGrpSpPr>
          <p:grpSpPr>
            <a:xfrm>
              <a:off x="0" y="2420932"/>
              <a:ext cx="533882" cy="491505"/>
              <a:chOff x="0" y="0"/>
              <a:chExt cx="211943" cy="195120"/>
            </a:xfrm>
          </p:grpSpPr>
          <p:sp>
            <p:nvSpPr>
              <p:cNvPr id="788" name="Google Shape;788;p26"/>
              <p:cNvSpPr/>
              <p:nvPr/>
            </p:nvSpPr>
            <p:spPr>
              <a:xfrm>
                <a:off x="0" y="0"/>
                <a:ext cx="211943" cy="195120"/>
              </a:xfrm>
              <a:custGeom>
                <a:rect b="b" l="l" r="r" t="t"/>
                <a:pathLst>
                  <a:path extrusionOk="0" h="195120" w="211943">
                    <a:moveTo>
                      <a:pt x="20781" y="0"/>
                    </a:moveTo>
                    <a:lnTo>
                      <a:pt x="191163" y="0"/>
                    </a:lnTo>
                    <a:cubicBezTo>
                      <a:pt x="202639" y="0"/>
                      <a:pt x="211943" y="9304"/>
                      <a:pt x="211943" y="20781"/>
                    </a:cubicBezTo>
                    <a:lnTo>
                      <a:pt x="211943" y="174340"/>
                    </a:lnTo>
                    <a:cubicBezTo>
                      <a:pt x="211943" y="179851"/>
                      <a:pt x="209754" y="185137"/>
                      <a:pt x="205857" y="189034"/>
                    </a:cubicBezTo>
                    <a:cubicBezTo>
                      <a:pt x="201960" y="192931"/>
                      <a:pt x="196674" y="195120"/>
                      <a:pt x="191163" y="195120"/>
                    </a:cubicBezTo>
                    <a:lnTo>
                      <a:pt x="20781" y="195120"/>
                    </a:lnTo>
                    <a:cubicBezTo>
                      <a:pt x="15269" y="195120"/>
                      <a:pt x="9984" y="192931"/>
                      <a:pt x="6086" y="189034"/>
                    </a:cubicBezTo>
                    <a:cubicBezTo>
                      <a:pt x="2189" y="185137"/>
                      <a:pt x="0" y="179851"/>
                      <a:pt x="0" y="174340"/>
                    </a:cubicBezTo>
                    <a:lnTo>
                      <a:pt x="0" y="20781"/>
                    </a:lnTo>
                    <a:cubicBezTo>
                      <a:pt x="0" y="15269"/>
                      <a:pt x="2189" y="9984"/>
                      <a:pt x="6086" y="6086"/>
                    </a:cubicBezTo>
                    <a:cubicBezTo>
                      <a:pt x="9984" y="2189"/>
                      <a:pt x="15269" y="0"/>
                      <a:pt x="20781" y="0"/>
                    </a:cubicBezTo>
                    <a:close/>
                  </a:path>
                </a:pathLst>
              </a:custGeom>
              <a:solidFill>
                <a:srgbClr val="EFEFEF"/>
              </a:solidFill>
              <a:ln cap="sq" cmpd="sng" w="9525">
                <a:solidFill>
                  <a:srgbClr val="FFFFFF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9" name="Google Shape;789;p26"/>
              <p:cNvSpPr txBox="1"/>
              <p:nvPr/>
            </p:nvSpPr>
            <p:spPr>
              <a:xfrm>
                <a:off x="0" y="0"/>
                <a:ext cx="211943" cy="195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5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90" name="Google Shape;790;p26"/>
            <p:cNvGrpSpPr/>
            <p:nvPr/>
          </p:nvGrpSpPr>
          <p:grpSpPr>
            <a:xfrm>
              <a:off x="1394983" y="1797012"/>
              <a:ext cx="533882" cy="1115425"/>
              <a:chOff x="0" y="0"/>
              <a:chExt cx="211943" cy="442807"/>
            </a:xfrm>
          </p:grpSpPr>
          <p:sp>
            <p:nvSpPr>
              <p:cNvPr id="791" name="Google Shape;791;p26"/>
              <p:cNvSpPr/>
              <p:nvPr/>
            </p:nvSpPr>
            <p:spPr>
              <a:xfrm>
                <a:off x="0" y="0"/>
                <a:ext cx="211943" cy="442807"/>
              </a:xfrm>
              <a:custGeom>
                <a:rect b="b" l="l" r="r" t="t"/>
                <a:pathLst>
                  <a:path extrusionOk="0" h="442807" w="211943">
                    <a:moveTo>
                      <a:pt x="20781" y="0"/>
                    </a:moveTo>
                    <a:lnTo>
                      <a:pt x="191163" y="0"/>
                    </a:lnTo>
                    <a:cubicBezTo>
                      <a:pt x="202639" y="0"/>
                      <a:pt x="211943" y="9304"/>
                      <a:pt x="211943" y="20781"/>
                    </a:cubicBezTo>
                    <a:lnTo>
                      <a:pt x="211943" y="422026"/>
                    </a:lnTo>
                    <a:cubicBezTo>
                      <a:pt x="211943" y="427538"/>
                      <a:pt x="209754" y="432823"/>
                      <a:pt x="205857" y="436721"/>
                    </a:cubicBezTo>
                    <a:cubicBezTo>
                      <a:pt x="201960" y="440618"/>
                      <a:pt x="196674" y="442807"/>
                      <a:pt x="191163" y="442807"/>
                    </a:cubicBezTo>
                    <a:lnTo>
                      <a:pt x="20781" y="442807"/>
                    </a:lnTo>
                    <a:cubicBezTo>
                      <a:pt x="15269" y="442807"/>
                      <a:pt x="9984" y="440618"/>
                      <a:pt x="6086" y="436721"/>
                    </a:cubicBezTo>
                    <a:cubicBezTo>
                      <a:pt x="2189" y="432823"/>
                      <a:pt x="0" y="427538"/>
                      <a:pt x="0" y="422026"/>
                    </a:cubicBezTo>
                    <a:lnTo>
                      <a:pt x="0" y="20781"/>
                    </a:lnTo>
                    <a:cubicBezTo>
                      <a:pt x="0" y="15269"/>
                      <a:pt x="2189" y="9984"/>
                      <a:pt x="6086" y="6086"/>
                    </a:cubicBezTo>
                    <a:cubicBezTo>
                      <a:pt x="9984" y="2189"/>
                      <a:pt x="15269" y="0"/>
                      <a:pt x="20781" y="0"/>
                    </a:cubicBezTo>
                    <a:close/>
                  </a:path>
                </a:pathLst>
              </a:custGeom>
              <a:solidFill>
                <a:srgbClr val="EFEFEF"/>
              </a:solidFill>
              <a:ln cap="sq" cmpd="sng" w="9525">
                <a:solidFill>
                  <a:srgbClr val="FFFFFF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2" name="Google Shape;792;p26"/>
              <p:cNvSpPr txBox="1"/>
              <p:nvPr/>
            </p:nvSpPr>
            <p:spPr>
              <a:xfrm>
                <a:off x="0" y="0"/>
                <a:ext cx="211943" cy="44280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5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93" name="Google Shape;793;p26"/>
            <p:cNvGrpSpPr/>
            <p:nvPr/>
          </p:nvGrpSpPr>
          <p:grpSpPr>
            <a:xfrm>
              <a:off x="0" y="0"/>
              <a:ext cx="1928865" cy="853987"/>
              <a:chOff x="0" y="0"/>
              <a:chExt cx="765731" cy="339020"/>
            </a:xfrm>
          </p:grpSpPr>
          <p:sp>
            <p:nvSpPr>
              <p:cNvPr id="794" name="Google Shape;794;p26"/>
              <p:cNvSpPr/>
              <p:nvPr/>
            </p:nvSpPr>
            <p:spPr>
              <a:xfrm>
                <a:off x="0" y="0"/>
                <a:ext cx="765731" cy="339020"/>
              </a:xfrm>
              <a:custGeom>
                <a:rect b="b" l="l" r="r" t="t"/>
                <a:pathLst>
                  <a:path extrusionOk="0" h="339020" w="765731">
                    <a:moveTo>
                      <a:pt x="5752" y="0"/>
                    </a:moveTo>
                    <a:lnTo>
                      <a:pt x="759979" y="0"/>
                    </a:lnTo>
                    <a:cubicBezTo>
                      <a:pt x="761505" y="0"/>
                      <a:pt x="762968" y="606"/>
                      <a:pt x="764046" y="1685"/>
                    </a:cubicBezTo>
                    <a:cubicBezTo>
                      <a:pt x="765125" y="2763"/>
                      <a:pt x="765731" y="4226"/>
                      <a:pt x="765731" y="5752"/>
                    </a:cubicBezTo>
                    <a:lnTo>
                      <a:pt x="765731" y="333268"/>
                    </a:lnTo>
                    <a:cubicBezTo>
                      <a:pt x="765731" y="334794"/>
                      <a:pt x="765125" y="336257"/>
                      <a:pt x="764046" y="337336"/>
                    </a:cubicBezTo>
                    <a:cubicBezTo>
                      <a:pt x="762968" y="338414"/>
                      <a:pt x="761505" y="339020"/>
                      <a:pt x="759979" y="339020"/>
                    </a:cubicBezTo>
                    <a:lnTo>
                      <a:pt x="5752" y="339020"/>
                    </a:lnTo>
                    <a:cubicBezTo>
                      <a:pt x="4226" y="339020"/>
                      <a:pt x="2763" y="338414"/>
                      <a:pt x="1685" y="337336"/>
                    </a:cubicBezTo>
                    <a:cubicBezTo>
                      <a:pt x="606" y="336257"/>
                      <a:pt x="0" y="334794"/>
                      <a:pt x="0" y="333268"/>
                    </a:cubicBezTo>
                    <a:lnTo>
                      <a:pt x="0" y="5752"/>
                    </a:lnTo>
                    <a:cubicBezTo>
                      <a:pt x="0" y="4226"/>
                      <a:pt x="606" y="2763"/>
                      <a:pt x="1685" y="1685"/>
                    </a:cubicBezTo>
                    <a:cubicBezTo>
                      <a:pt x="2763" y="606"/>
                      <a:pt x="4226" y="0"/>
                      <a:pt x="5752" y="0"/>
                    </a:cubicBezTo>
                    <a:close/>
                  </a:path>
                </a:pathLst>
              </a:custGeom>
              <a:solidFill>
                <a:srgbClr val="EFEFEF"/>
              </a:solidFill>
              <a:ln cap="sq" cmpd="sng" w="9525">
                <a:solidFill>
                  <a:srgbClr val="FFFFFF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5" name="Google Shape;795;p26"/>
              <p:cNvSpPr txBox="1"/>
              <p:nvPr/>
            </p:nvSpPr>
            <p:spPr>
              <a:xfrm>
                <a:off x="0" y="0"/>
                <a:ext cx="765731" cy="3390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5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796" name="Google Shape;796;p26"/>
          <p:cNvSpPr/>
          <p:nvPr/>
        </p:nvSpPr>
        <p:spPr>
          <a:xfrm>
            <a:off x="11773575" y="6475333"/>
            <a:ext cx="303126" cy="303126"/>
          </a:xfrm>
          <a:custGeom>
            <a:rect b="b" l="l" r="r" t="t"/>
            <a:pathLst>
              <a:path extrusionOk="0" h="303126" w="303126">
                <a:moveTo>
                  <a:pt x="0" y="0"/>
                </a:moveTo>
                <a:lnTo>
                  <a:pt x="303127" y="0"/>
                </a:lnTo>
                <a:lnTo>
                  <a:pt x="303127" y="303126"/>
                </a:lnTo>
                <a:lnTo>
                  <a:pt x="0" y="30312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7" name="Google Shape;797;p26"/>
          <p:cNvSpPr/>
          <p:nvPr/>
        </p:nvSpPr>
        <p:spPr>
          <a:xfrm>
            <a:off x="13163151" y="6232463"/>
            <a:ext cx="598711" cy="598711"/>
          </a:xfrm>
          <a:custGeom>
            <a:rect b="b" l="l" r="r" t="t"/>
            <a:pathLst>
              <a:path extrusionOk="0" h="598711" w="598711">
                <a:moveTo>
                  <a:pt x="0" y="0"/>
                </a:moveTo>
                <a:lnTo>
                  <a:pt x="598711" y="0"/>
                </a:lnTo>
                <a:lnTo>
                  <a:pt x="598711" y="598712"/>
                </a:lnTo>
                <a:lnTo>
                  <a:pt x="0" y="5987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98" name="Google Shape;798;p26" title="PISD_PandFlame_whiteR.png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898297" y="9029075"/>
            <a:ext cx="1028726" cy="1170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3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p27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9259" l="0" r="0" t="-925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05" name="Google Shape;805;p27"/>
          <p:cNvGrpSpPr/>
          <p:nvPr/>
        </p:nvGrpSpPr>
        <p:grpSpPr>
          <a:xfrm>
            <a:off x="0" y="9029475"/>
            <a:ext cx="18288000" cy="1454744"/>
            <a:chOff x="0" y="0"/>
            <a:chExt cx="24384000" cy="1939659"/>
          </a:xfrm>
        </p:grpSpPr>
        <p:grpSp>
          <p:nvGrpSpPr>
            <p:cNvPr id="806" name="Google Shape;806;p27"/>
            <p:cNvGrpSpPr/>
            <p:nvPr/>
          </p:nvGrpSpPr>
          <p:grpSpPr>
            <a:xfrm>
              <a:off x="0" y="0"/>
              <a:ext cx="24384000" cy="1939659"/>
              <a:chOff x="0" y="0"/>
              <a:chExt cx="4816593" cy="383143"/>
            </a:xfrm>
          </p:grpSpPr>
          <p:sp>
            <p:nvSpPr>
              <p:cNvPr id="807" name="Google Shape;807;p27"/>
              <p:cNvSpPr/>
              <p:nvPr/>
            </p:nvSpPr>
            <p:spPr>
              <a:xfrm>
                <a:off x="0" y="0"/>
                <a:ext cx="4816592" cy="383143"/>
              </a:xfrm>
              <a:custGeom>
                <a:rect b="b" l="l" r="r" t="t"/>
                <a:pathLst>
                  <a:path extrusionOk="0" h="383143" w="4816592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383143"/>
                    </a:lnTo>
                    <a:lnTo>
                      <a:pt x="0" y="383143"/>
                    </a:lnTo>
                    <a:close/>
                  </a:path>
                </a:pathLst>
              </a:custGeom>
              <a:solidFill>
                <a:srgbClr val="152B5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8" name="Google Shape;808;p27"/>
              <p:cNvSpPr txBox="1"/>
              <p:nvPr/>
            </p:nvSpPr>
            <p:spPr>
              <a:xfrm>
                <a:off x="0" y="19050"/>
                <a:ext cx="4816593" cy="36409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52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09" name="Google Shape;809;p27"/>
            <p:cNvSpPr/>
            <p:nvPr/>
          </p:nvSpPr>
          <p:spPr>
            <a:xfrm>
              <a:off x="739986" y="0"/>
              <a:ext cx="2776303" cy="1676700"/>
            </a:xfrm>
            <a:custGeom>
              <a:rect b="b" l="l" r="r" t="t"/>
              <a:pathLst>
                <a:path extrusionOk="0" h="1676700" w="2776303">
                  <a:moveTo>
                    <a:pt x="0" y="0"/>
                  </a:moveTo>
                  <a:lnTo>
                    <a:pt x="2776303" y="0"/>
                  </a:lnTo>
                  <a:lnTo>
                    <a:pt x="2776303" y="1676700"/>
                  </a:lnTo>
                  <a:lnTo>
                    <a:pt x="0" y="16767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0" name="Google Shape;810;p27"/>
            <p:cNvSpPr txBox="1"/>
            <p:nvPr/>
          </p:nvSpPr>
          <p:spPr>
            <a:xfrm>
              <a:off x="19004541" y="531434"/>
              <a:ext cx="4937777" cy="5566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www.onetooneplus.com</a:t>
              </a:r>
              <a:endParaRPr/>
            </a:p>
          </p:txBody>
        </p:sp>
      </p:grpSp>
      <p:sp>
        <p:nvSpPr>
          <p:cNvPr id="811" name="Google Shape;811;p27">
            <a:hlinkClick r:id="rId5"/>
          </p:cNvPr>
          <p:cNvSpPr/>
          <p:nvPr/>
        </p:nvSpPr>
        <p:spPr>
          <a:xfrm>
            <a:off x="13600126" y="2023987"/>
            <a:ext cx="4061239" cy="4061239"/>
          </a:xfrm>
          <a:custGeom>
            <a:rect b="b" l="l" r="r" t="t"/>
            <a:pathLst>
              <a:path extrusionOk="0" h="4061239" w="4061239">
                <a:moveTo>
                  <a:pt x="0" y="0"/>
                </a:moveTo>
                <a:lnTo>
                  <a:pt x="4061239" y="0"/>
                </a:lnTo>
                <a:lnTo>
                  <a:pt x="4061239" y="4061239"/>
                </a:lnTo>
                <a:lnTo>
                  <a:pt x="0" y="40612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2" name="Google Shape;812;p27"/>
          <p:cNvSpPr txBox="1"/>
          <p:nvPr/>
        </p:nvSpPr>
        <p:spPr>
          <a:xfrm>
            <a:off x="590550" y="2066925"/>
            <a:ext cx="12730146" cy="2543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0">
                <a:solidFill>
                  <a:srgbClr val="FE4802"/>
                </a:solidFill>
                <a:latin typeface="Open Sans"/>
                <a:ea typeface="Open Sans"/>
                <a:cs typeface="Open Sans"/>
                <a:sym typeface="Open Sans"/>
              </a:rPr>
              <a:t>HOW MUCH IS DEVICE LOSS COSTING YOU?</a:t>
            </a:r>
            <a:endParaRPr/>
          </a:p>
        </p:txBody>
      </p:sp>
      <p:sp>
        <p:nvSpPr>
          <p:cNvPr id="813" name="Google Shape;813;p27"/>
          <p:cNvSpPr txBox="1"/>
          <p:nvPr/>
        </p:nvSpPr>
        <p:spPr>
          <a:xfrm>
            <a:off x="1233751" y="4760471"/>
            <a:ext cx="11824743" cy="10477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383838"/>
                </a:solidFill>
                <a:latin typeface="Open Sans"/>
                <a:ea typeface="Open Sans"/>
                <a:cs typeface="Open Sans"/>
                <a:sym typeface="Open Sans"/>
              </a:rPr>
              <a:t>Scan the QR code to estimate the true cost of device damage and loss in your district </a:t>
            </a:r>
            <a:endParaRPr/>
          </a:p>
        </p:txBody>
      </p:sp>
      <p:pic>
        <p:nvPicPr>
          <p:cNvPr id="814" name="Google Shape;814;p27" title="PISD_PandFlame_whiteR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898297" y="9029075"/>
            <a:ext cx="1028726" cy="1170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9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Google Shape;820;p28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9259" l="0" r="0" t="-925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21" name="Google Shape;821;p28"/>
          <p:cNvGrpSpPr/>
          <p:nvPr/>
        </p:nvGrpSpPr>
        <p:grpSpPr>
          <a:xfrm>
            <a:off x="0" y="9029475"/>
            <a:ext cx="18288000" cy="1454744"/>
            <a:chOff x="0" y="0"/>
            <a:chExt cx="24384000" cy="1939659"/>
          </a:xfrm>
        </p:grpSpPr>
        <p:grpSp>
          <p:nvGrpSpPr>
            <p:cNvPr id="822" name="Google Shape;822;p28"/>
            <p:cNvGrpSpPr/>
            <p:nvPr/>
          </p:nvGrpSpPr>
          <p:grpSpPr>
            <a:xfrm>
              <a:off x="0" y="0"/>
              <a:ext cx="24384000" cy="1939659"/>
              <a:chOff x="0" y="0"/>
              <a:chExt cx="4816593" cy="383143"/>
            </a:xfrm>
          </p:grpSpPr>
          <p:sp>
            <p:nvSpPr>
              <p:cNvPr id="823" name="Google Shape;823;p28"/>
              <p:cNvSpPr/>
              <p:nvPr/>
            </p:nvSpPr>
            <p:spPr>
              <a:xfrm>
                <a:off x="0" y="0"/>
                <a:ext cx="4816592" cy="383143"/>
              </a:xfrm>
              <a:custGeom>
                <a:rect b="b" l="l" r="r" t="t"/>
                <a:pathLst>
                  <a:path extrusionOk="0" h="383143" w="4816592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383143"/>
                    </a:lnTo>
                    <a:lnTo>
                      <a:pt x="0" y="383143"/>
                    </a:lnTo>
                    <a:close/>
                  </a:path>
                </a:pathLst>
              </a:custGeom>
              <a:solidFill>
                <a:srgbClr val="152B5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4" name="Google Shape;824;p28"/>
              <p:cNvSpPr txBox="1"/>
              <p:nvPr/>
            </p:nvSpPr>
            <p:spPr>
              <a:xfrm>
                <a:off x="0" y="19050"/>
                <a:ext cx="4816593" cy="36409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52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25" name="Google Shape;825;p28"/>
            <p:cNvSpPr/>
            <p:nvPr/>
          </p:nvSpPr>
          <p:spPr>
            <a:xfrm>
              <a:off x="739986" y="0"/>
              <a:ext cx="2776303" cy="1676700"/>
            </a:xfrm>
            <a:custGeom>
              <a:rect b="b" l="l" r="r" t="t"/>
              <a:pathLst>
                <a:path extrusionOk="0" h="1676700" w="2776303">
                  <a:moveTo>
                    <a:pt x="0" y="0"/>
                  </a:moveTo>
                  <a:lnTo>
                    <a:pt x="2776303" y="0"/>
                  </a:lnTo>
                  <a:lnTo>
                    <a:pt x="2776303" y="1676700"/>
                  </a:lnTo>
                  <a:lnTo>
                    <a:pt x="0" y="16767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6" name="Google Shape;826;p28"/>
            <p:cNvSpPr txBox="1"/>
            <p:nvPr/>
          </p:nvSpPr>
          <p:spPr>
            <a:xfrm>
              <a:off x="19004541" y="531434"/>
              <a:ext cx="4937777" cy="5566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www.onetooneplus.com</a:t>
              </a:r>
              <a:endParaRPr/>
            </a:p>
          </p:txBody>
        </p:sp>
      </p:grpSp>
      <p:sp>
        <p:nvSpPr>
          <p:cNvPr id="827" name="Google Shape;827;p28"/>
          <p:cNvSpPr txBox="1"/>
          <p:nvPr/>
        </p:nvSpPr>
        <p:spPr>
          <a:xfrm>
            <a:off x="2778925" y="1485900"/>
            <a:ext cx="12730146" cy="14487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6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0">
                <a:solidFill>
                  <a:srgbClr val="FE4802"/>
                </a:solidFill>
                <a:latin typeface="Open Sans"/>
                <a:ea typeface="Open Sans"/>
                <a:cs typeface="Open Sans"/>
                <a:sym typeface="Open Sans"/>
              </a:rPr>
              <a:t>THANK YOU!</a:t>
            </a:r>
            <a:endParaRPr/>
          </a:p>
        </p:txBody>
      </p:sp>
      <p:pic>
        <p:nvPicPr>
          <p:cNvPr id="828" name="Google Shape;828;p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259546" y="2934694"/>
            <a:ext cx="5715009" cy="5715009"/>
          </a:xfrm>
          <a:prstGeom prst="rect">
            <a:avLst/>
          </a:prstGeom>
          <a:noFill/>
          <a:ln>
            <a:noFill/>
          </a:ln>
        </p:spPr>
      </p:pic>
      <p:pic>
        <p:nvPicPr>
          <p:cNvPr id="829" name="Google Shape;829;p28" title="PISD_PandFlame_whiteR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98297" y="9029075"/>
            <a:ext cx="1028726" cy="1170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30" name="Google Shape;830;p28" title="PISD_PandFlame_gray50R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0063550" y="2998225"/>
            <a:ext cx="4909675" cy="5587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4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9259" l="0" r="0" t="-925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4"/>
          <p:cNvSpPr/>
          <p:nvPr/>
        </p:nvSpPr>
        <p:spPr>
          <a:xfrm>
            <a:off x="11355322" y="2587589"/>
            <a:ext cx="6086348" cy="3530977"/>
          </a:xfrm>
          <a:custGeom>
            <a:rect b="b" l="l" r="r" t="t"/>
            <a:pathLst>
              <a:path extrusionOk="0" h="3530977" w="6086348">
                <a:moveTo>
                  <a:pt x="0" y="0"/>
                </a:moveTo>
                <a:lnTo>
                  <a:pt x="6086348" y="0"/>
                </a:lnTo>
                <a:lnTo>
                  <a:pt x="6086348" y="3530977"/>
                </a:lnTo>
                <a:lnTo>
                  <a:pt x="0" y="353097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-974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6" name="Google Shape;106;p14"/>
          <p:cNvGrpSpPr/>
          <p:nvPr/>
        </p:nvGrpSpPr>
        <p:grpSpPr>
          <a:xfrm>
            <a:off x="12089321" y="3130054"/>
            <a:ext cx="4451036" cy="3293767"/>
            <a:chOff x="0" y="0"/>
            <a:chExt cx="5934715" cy="4391689"/>
          </a:xfrm>
        </p:grpSpPr>
        <p:sp>
          <p:nvSpPr>
            <p:cNvPr id="107" name="Google Shape;107;p14"/>
            <p:cNvSpPr/>
            <p:nvPr/>
          </p:nvSpPr>
          <p:spPr>
            <a:xfrm>
              <a:off x="0" y="0"/>
              <a:ext cx="5934715" cy="4391689"/>
            </a:xfrm>
            <a:custGeom>
              <a:rect b="b" l="l" r="r" t="t"/>
              <a:pathLst>
                <a:path extrusionOk="0" h="4391689" w="5934715">
                  <a:moveTo>
                    <a:pt x="0" y="0"/>
                  </a:moveTo>
                  <a:lnTo>
                    <a:pt x="5934715" y="0"/>
                  </a:lnTo>
                  <a:lnTo>
                    <a:pt x="5934715" y="4391689"/>
                  </a:lnTo>
                  <a:lnTo>
                    <a:pt x="0" y="439168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8" name="Google Shape;108;p14"/>
            <p:cNvGrpSpPr/>
            <p:nvPr/>
          </p:nvGrpSpPr>
          <p:grpSpPr>
            <a:xfrm>
              <a:off x="328001" y="189030"/>
              <a:ext cx="5280115" cy="3276015"/>
              <a:chOff x="0" y="-28575"/>
              <a:chExt cx="1990060" cy="1234694"/>
            </a:xfrm>
          </p:grpSpPr>
          <p:sp>
            <p:nvSpPr>
              <p:cNvPr id="109" name="Google Shape;109;p14"/>
              <p:cNvSpPr/>
              <p:nvPr/>
            </p:nvSpPr>
            <p:spPr>
              <a:xfrm>
                <a:off x="0" y="0"/>
                <a:ext cx="1990060" cy="1206119"/>
              </a:xfrm>
              <a:custGeom>
                <a:rect b="b" l="l" r="r" t="t"/>
                <a:pathLst>
                  <a:path extrusionOk="0" h="1206119" w="1990060">
                    <a:moveTo>
                      <a:pt x="1990060" y="42889"/>
                    </a:moveTo>
                    <a:lnTo>
                      <a:pt x="1990060" y="1163230"/>
                    </a:lnTo>
                    <a:cubicBezTo>
                      <a:pt x="1990060" y="1186917"/>
                      <a:pt x="1970858" y="1206119"/>
                      <a:pt x="1947171" y="1206119"/>
                    </a:cubicBezTo>
                    <a:lnTo>
                      <a:pt x="42889" y="1206119"/>
                    </a:lnTo>
                    <a:cubicBezTo>
                      <a:pt x="19202" y="1206119"/>
                      <a:pt x="0" y="1186917"/>
                      <a:pt x="0" y="1163230"/>
                    </a:cubicBezTo>
                    <a:lnTo>
                      <a:pt x="0" y="42889"/>
                    </a:lnTo>
                    <a:cubicBezTo>
                      <a:pt x="0" y="19202"/>
                      <a:pt x="19202" y="0"/>
                      <a:pt x="42889" y="0"/>
                    </a:cubicBezTo>
                    <a:lnTo>
                      <a:pt x="1947171" y="0"/>
                    </a:lnTo>
                    <a:cubicBezTo>
                      <a:pt x="1970858" y="0"/>
                      <a:pt x="1990060" y="19202"/>
                      <a:pt x="1990060" y="42889"/>
                    </a:cubicBezTo>
                    <a:close/>
                  </a:path>
                </a:pathLst>
              </a:custGeom>
              <a:solidFill>
                <a:srgbClr val="E8F6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" name="Google Shape;110;p14"/>
              <p:cNvSpPr txBox="1"/>
              <p:nvPr/>
            </p:nvSpPr>
            <p:spPr>
              <a:xfrm>
                <a:off x="0" y="-28575"/>
                <a:ext cx="1990060" cy="123469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6875" lIns="46875" spcFirstLastPara="1" rIns="46875" wrap="square" tIns="46875">
                <a:noAutofit/>
              </a:bodyPr>
              <a:lstStyle/>
              <a:p>
                <a:pPr indent="0" lvl="0" marL="0" marR="0" rtl="0" algn="ctr">
                  <a:lnSpc>
                    <a:spcPct val="98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1" name="Google Shape;111;p14"/>
            <p:cNvGrpSpPr/>
            <p:nvPr/>
          </p:nvGrpSpPr>
          <p:grpSpPr>
            <a:xfrm>
              <a:off x="526505" y="432388"/>
              <a:ext cx="4881705" cy="2812474"/>
              <a:chOff x="0" y="-19050"/>
              <a:chExt cx="2363046" cy="1361411"/>
            </a:xfrm>
          </p:grpSpPr>
          <p:sp>
            <p:nvSpPr>
              <p:cNvPr id="112" name="Google Shape;112;p14"/>
              <p:cNvSpPr/>
              <p:nvPr/>
            </p:nvSpPr>
            <p:spPr>
              <a:xfrm>
                <a:off x="0" y="0"/>
                <a:ext cx="2363046" cy="1342361"/>
              </a:xfrm>
              <a:custGeom>
                <a:rect b="b" l="l" r="r" t="t"/>
                <a:pathLst>
                  <a:path extrusionOk="0" h="1342361" w="2363046">
                    <a:moveTo>
                      <a:pt x="43660" y="0"/>
                    </a:moveTo>
                    <a:lnTo>
                      <a:pt x="2319386" y="0"/>
                    </a:lnTo>
                    <a:cubicBezTo>
                      <a:pt x="2343499" y="0"/>
                      <a:pt x="2363046" y="19547"/>
                      <a:pt x="2363046" y="43660"/>
                    </a:cubicBezTo>
                    <a:lnTo>
                      <a:pt x="2363046" y="1298700"/>
                    </a:lnTo>
                    <a:cubicBezTo>
                      <a:pt x="2363046" y="1310280"/>
                      <a:pt x="2358446" y="1321385"/>
                      <a:pt x="2350258" y="1329573"/>
                    </a:cubicBezTo>
                    <a:cubicBezTo>
                      <a:pt x="2342070" y="1337761"/>
                      <a:pt x="2330965" y="1342361"/>
                      <a:pt x="2319386" y="1342361"/>
                    </a:cubicBezTo>
                    <a:lnTo>
                      <a:pt x="43660" y="1342361"/>
                    </a:lnTo>
                    <a:cubicBezTo>
                      <a:pt x="32081" y="1342361"/>
                      <a:pt x="20976" y="1337761"/>
                      <a:pt x="12788" y="1329573"/>
                    </a:cubicBezTo>
                    <a:cubicBezTo>
                      <a:pt x="4600" y="1321385"/>
                      <a:pt x="0" y="1310280"/>
                      <a:pt x="0" y="1298700"/>
                    </a:cubicBezTo>
                    <a:lnTo>
                      <a:pt x="0" y="43660"/>
                    </a:lnTo>
                    <a:cubicBezTo>
                      <a:pt x="0" y="32081"/>
                      <a:pt x="4600" y="20976"/>
                      <a:pt x="12788" y="12788"/>
                    </a:cubicBezTo>
                    <a:cubicBezTo>
                      <a:pt x="20976" y="4600"/>
                      <a:pt x="32081" y="0"/>
                      <a:pt x="436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" name="Google Shape;113;p14"/>
              <p:cNvSpPr txBox="1"/>
              <p:nvPr/>
            </p:nvSpPr>
            <p:spPr>
              <a:xfrm>
                <a:off x="0" y="-19050"/>
                <a:ext cx="2363046" cy="136141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950" lIns="36950" spcFirstLastPara="1" rIns="36950" wrap="square" tIns="36950">
                <a:noAutofit/>
              </a:bodyPr>
              <a:lstStyle/>
              <a:p>
                <a:pPr indent="0" lvl="0" marL="0" marR="0" rtl="0" algn="ctr">
                  <a:lnSpc>
                    <a:spcPct val="75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4" name="Google Shape;114;p14"/>
            <p:cNvGrpSpPr/>
            <p:nvPr/>
          </p:nvGrpSpPr>
          <p:grpSpPr>
            <a:xfrm>
              <a:off x="328001" y="222925"/>
              <a:ext cx="5272221" cy="3242120"/>
              <a:chOff x="0" y="-19050"/>
              <a:chExt cx="2395698" cy="1473220"/>
            </a:xfrm>
          </p:grpSpPr>
          <p:sp>
            <p:nvSpPr>
              <p:cNvPr id="115" name="Google Shape;115;p14"/>
              <p:cNvSpPr/>
              <p:nvPr/>
            </p:nvSpPr>
            <p:spPr>
              <a:xfrm>
                <a:off x="0" y="0"/>
                <a:ext cx="2395698" cy="1454170"/>
              </a:xfrm>
              <a:custGeom>
                <a:rect b="b" l="l" r="r" t="t"/>
                <a:pathLst>
                  <a:path extrusionOk="0" h="1454170" w="2395698">
                    <a:moveTo>
                      <a:pt x="35373" y="0"/>
                    </a:moveTo>
                    <a:lnTo>
                      <a:pt x="2360325" y="0"/>
                    </a:lnTo>
                    <a:cubicBezTo>
                      <a:pt x="2369706" y="0"/>
                      <a:pt x="2378704" y="3727"/>
                      <a:pt x="2385337" y="10361"/>
                    </a:cubicBezTo>
                    <a:cubicBezTo>
                      <a:pt x="2391971" y="16994"/>
                      <a:pt x="2395698" y="25992"/>
                      <a:pt x="2395698" y="35373"/>
                    </a:cubicBezTo>
                    <a:lnTo>
                      <a:pt x="2395698" y="1418797"/>
                    </a:lnTo>
                    <a:cubicBezTo>
                      <a:pt x="2395698" y="1428178"/>
                      <a:pt x="2391971" y="1437176"/>
                      <a:pt x="2385337" y="1443809"/>
                    </a:cubicBezTo>
                    <a:cubicBezTo>
                      <a:pt x="2378704" y="1450443"/>
                      <a:pt x="2369706" y="1454170"/>
                      <a:pt x="2360325" y="1454170"/>
                    </a:cubicBezTo>
                    <a:lnTo>
                      <a:pt x="35373" y="1454170"/>
                    </a:lnTo>
                    <a:cubicBezTo>
                      <a:pt x="25992" y="1454170"/>
                      <a:pt x="16994" y="1450443"/>
                      <a:pt x="10361" y="1443809"/>
                    </a:cubicBezTo>
                    <a:cubicBezTo>
                      <a:pt x="3727" y="1437176"/>
                      <a:pt x="0" y="1428178"/>
                      <a:pt x="0" y="1418797"/>
                    </a:cubicBezTo>
                    <a:lnTo>
                      <a:pt x="0" y="35373"/>
                    </a:lnTo>
                    <a:cubicBezTo>
                      <a:pt x="0" y="25992"/>
                      <a:pt x="3727" y="16994"/>
                      <a:pt x="10361" y="10361"/>
                    </a:cubicBezTo>
                    <a:cubicBezTo>
                      <a:pt x="16994" y="3727"/>
                      <a:pt x="25992" y="0"/>
                      <a:pt x="35373" y="0"/>
                    </a:cubicBez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" name="Google Shape;116;p14"/>
              <p:cNvSpPr txBox="1"/>
              <p:nvPr/>
            </p:nvSpPr>
            <p:spPr>
              <a:xfrm>
                <a:off x="0" y="-19050"/>
                <a:ext cx="2395698" cy="147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950" lIns="36950" spcFirstLastPara="1" rIns="36950" wrap="square" tIns="36950">
                <a:noAutofit/>
              </a:bodyPr>
              <a:lstStyle/>
              <a:p>
                <a:pPr indent="0" lvl="0" marL="0" marR="0" rtl="0" algn="ctr">
                  <a:lnSpc>
                    <a:spcPct val="75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7" name="Google Shape;117;p14"/>
            <p:cNvGrpSpPr/>
            <p:nvPr/>
          </p:nvGrpSpPr>
          <p:grpSpPr>
            <a:xfrm>
              <a:off x="462286" y="362939"/>
              <a:ext cx="3632352" cy="2948803"/>
              <a:chOff x="0" y="-19050"/>
              <a:chExt cx="1650541" cy="1339937"/>
            </a:xfrm>
          </p:grpSpPr>
          <p:sp>
            <p:nvSpPr>
              <p:cNvPr id="118" name="Google Shape;118;p14"/>
              <p:cNvSpPr/>
              <p:nvPr/>
            </p:nvSpPr>
            <p:spPr>
              <a:xfrm>
                <a:off x="0" y="0"/>
                <a:ext cx="1650541" cy="1320887"/>
              </a:xfrm>
              <a:custGeom>
                <a:rect b="b" l="l" r="r" t="t"/>
                <a:pathLst>
                  <a:path extrusionOk="0" h="1320887" w="1650541">
                    <a:moveTo>
                      <a:pt x="58677" y="0"/>
                    </a:moveTo>
                    <a:lnTo>
                      <a:pt x="1591864" y="0"/>
                    </a:lnTo>
                    <a:cubicBezTo>
                      <a:pt x="1607426" y="0"/>
                      <a:pt x="1622351" y="6182"/>
                      <a:pt x="1633355" y="17186"/>
                    </a:cubicBezTo>
                    <a:cubicBezTo>
                      <a:pt x="1644359" y="28190"/>
                      <a:pt x="1650541" y="43115"/>
                      <a:pt x="1650541" y="58677"/>
                    </a:cubicBezTo>
                    <a:lnTo>
                      <a:pt x="1650541" y="1262209"/>
                    </a:lnTo>
                    <a:cubicBezTo>
                      <a:pt x="1650541" y="1294616"/>
                      <a:pt x="1624270" y="1320887"/>
                      <a:pt x="1591864" y="1320887"/>
                    </a:cubicBezTo>
                    <a:lnTo>
                      <a:pt x="58677" y="1320887"/>
                    </a:lnTo>
                    <a:cubicBezTo>
                      <a:pt x="26271" y="1320887"/>
                      <a:pt x="0" y="1294616"/>
                      <a:pt x="0" y="1262209"/>
                    </a:cubicBezTo>
                    <a:lnTo>
                      <a:pt x="0" y="58677"/>
                    </a:lnTo>
                    <a:cubicBezTo>
                      <a:pt x="0" y="43115"/>
                      <a:pt x="6182" y="28190"/>
                      <a:pt x="17186" y="17186"/>
                    </a:cubicBezTo>
                    <a:cubicBezTo>
                      <a:pt x="28190" y="6182"/>
                      <a:pt x="43115" y="0"/>
                      <a:pt x="5867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" name="Google Shape;119;p14"/>
              <p:cNvSpPr txBox="1"/>
              <p:nvPr/>
            </p:nvSpPr>
            <p:spPr>
              <a:xfrm>
                <a:off x="0" y="-19050"/>
                <a:ext cx="1650541" cy="13399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950" lIns="36950" spcFirstLastPara="1" rIns="36950" wrap="square" tIns="36950">
                <a:noAutofit/>
              </a:bodyPr>
              <a:lstStyle/>
              <a:p>
                <a:pPr indent="0" lvl="0" marL="0" marR="0" rtl="0" algn="ctr">
                  <a:lnSpc>
                    <a:spcPct val="75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0" name="Google Shape;120;p14"/>
            <p:cNvSpPr/>
            <p:nvPr/>
          </p:nvSpPr>
          <p:spPr>
            <a:xfrm>
              <a:off x="695962" y="625754"/>
              <a:ext cx="470395" cy="458929"/>
            </a:xfrm>
            <a:custGeom>
              <a:rect b="b" l="l" r="r" t="t"/>
              <a:pathLst>
                <a:path extrusionOk="0" h="458929" w="470395">
                  <a:moveTo>
                    <a:pt x="0" y="0"/>
                  </a:moveTo>
                  <a:lnTo>
                    <a:pt x="470395" y="0"/>
                  </a:lnTo>
                  <a:lnTo>
                    <a:pt x="470395" y="458928"/>
                  </a:lnTo>
                  <a:lnTo>
                    <a:pt x="0" y="45892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14"/>
            <p:cNvSpPr/>
            <p:nvPr/>
          </p:nvSpPr>
          <p:spPr>
            <a:xfrm>
              <a:off x="695962" y="1632152"/>
              <a:ext cx="470395" cy="458929"/>
            </a:xfrm>
            <a:custGeom>
              <a:rect b="b" l="l" r="r" t="t"/>
              <a:pathLst>
                <a:path extrusionOk="0" h="458929" w="470395">
                  <a:moveTo>
                    <a:pt x="0" y="0"/>
                  </a:moveTo>
                  <a:lnTo>
                    <a:pt x="470395" y="0"/>
                  </a:lnTo>
                  <a:lnTo>
                    <a:pt x="470395" y="458929"/>
                  </a:lnTo>
                  <a:lnTo>
                    <a:pt x="0" y="45892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22;p14"/>
            <p:cNvSpPr/>
            <p:nvPr/>
          </p:nvSpPr>
          <p:spPr>
            <a:xfrm>
              <a:off x="695962" y="2631921"/>
              <a:ext cx="470395" cy="458929"/>
            </a:xfrm>
            <a:custGeom>
              <a:rect b="b" l="l" r="r" t="t"/>
              <a:pathLst>
                <a:path extrusionOk="0" h="458929" w="470395">
                  <a:moveTo>
                    <a:pt x="0" y="0"/>
                  </a:moveTo>
                  <a:lnTo>
                    <a:pt x="470395" y="0"/>
                  </a:lnTo>
                  <a:lnTo>
                    <a:pt x="470395" y="458929"/>
                  </a:lnTo>
                  <a:lnTo>
                    <a:pt x="0" y="45892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3" name="Google Shape;123;p14"/>
            <p:cNvGrpSpPr/>
            <p:nvPr/>
          </p:nvGrpSpPr>
          <p:grpSpPr>
            <a:xfrm>
              <a:off x="1402596" y="702575"/>
              <a:ext cx="2458366" cy="152643"/>
              <a:chOff x="0" y="-19050"/>
              <a:chExt cx="812800" cy="50467"/>
            </a:xfrm>
          </p:grpSpPr>
          <p:sp>
            <p:nvSpPr>
              <p:cNvPr id="124" name="Google Shape;124;p14"/>
              <p:cNvSpPr/>
              <p:nvPr/>
            </p:nvSpPr>
            <p:spPr>
              <a:xfrm>
                <a:off x="0" y="0"/>
                <a:ext cx="812800" cy="31417"/>
              </a:xfrm>
              <a:custGeom>
                <a:rect b="b" l="l" r="r" t="t"/>
                <a:pathLst>
                  <a:path extrusionOk="0" h="31417" w="812800">
                    <a:moveTo>
                      <a:pt x="15709" y="0"/>
                    </a:moveTo>
                    <a:lnTo>
                      <a:pt x="797091" y="0"/>
                    </a:lnTo>
                    <a:cubicBezTo>
                      <a:pt x="801258" y="0"/>
                      <a:pt x="805253" y="1655"/>
                      <a:pt x="808199" y="4601"/>
                    </a:cubicBezTo>
                    <a:cubicBezTo>
                      <a:pt x="811145" y="7547"/>
                      <a:pt x="812800" y="11542"/>
                      <a:pt x="812800" y="15709"/>
                    </a:cubicBezTo>
                    <a:lnTo>
                      <a:pt x="812800" y="15709"/>
                    </a:lnTo>
                    <a:cubicBezTo>
                      <a:pt x="812800" y="19875"/>
                      <a:pt x="811145" y="23870"/>
                      <a:pt x="808199" y="26816"/>
                    </a:cubicBezTo>
                    <a:cubicBezTo>
                      <a:pt x="805253" y="29762"/>
                      <a:pt x="801258" y="31417"/>
                      <a:pt x="797091" y="31417"/>
                    </a:cubicBezTo>
                    <a:lnTo>
                      <a:pt x="15709" y="31417"/>
                    </a:lnTo>
                    <a:cubicBezTo>
                      <a:pt x="11542" y="31417"/>
                      <a:pt x="7547" y="29762"/>
                      <a:pt x="4601" y="26816"/>
                    </a:cubicBezTo>
                    <a:cubicBezTo>
                      <a:pt x="1655" y="23870"/>
                      <a:pt x="0" y="19875"/>
                      <a:pt x="0" y="15709"/>
                    </a:cubicBezTo>
                    <a:lnTo>
                      <a:pt x="0" y="15709"/>
                    </a:lnTo>
                    <a:cubicBezTo>
                      <a:pt x="0" y="11542"/>
                      <a:pt x="1655" y="7547"/>
                      <a:pt x="4601" y="4601"/>
                    </a:cubicBezTo>
                    <a:cubicBezTo>
                      <a:pt x="7547" y="1655"/>
                      <a:pt x="11542" y="0"/>
                      <a:pt x="15709" y="0"/>
                    </a:cubicBezTo>
                    <a:close/>
                  </a:path>
                </a:pathLst>
              </a:custGeom>
              <a:solidFill>
                <a:srgbClr val="152B5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" name="Google Shape;125;p14"/>
              <p:cNvSpPr txBox="1"/>
              <p:nvPr/>
            </p:nvSpPr>
            <p:spPr>
              <a:xfrm>
                <a:off x="0" y="-19050"/>
                <a:ext cx="812800" cy="5046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75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6" name="Google Shape;126;p14"/>
            <p:cNvGrpSpPr/>
            <p:nvPr/>
          </p:nvGrpSpPr>
          <p:grpSpPr>
            <a:xfrm>
              <a:off x="1402596" y="1705659"/>
              <a:ext cx="2458366" cy="152643"/>
              <a:chOff x="0" y="-19050"/>
              <a:chExt cx="812800" cy="50467"/>
            </a:xfrm>
          </p:grpSpPr>
          <p:sp>
            <p:nvSpPr>
              <p:cNvPr id="127" name="Google Shape;127;p14"/>
              <p:cNvSpPr/>
              <p:nvPr/>
            </p:nvSpPr>
            <p:spPr>
              <a:xfrm>
                <a:off x="0" y="0"/>
                <a:ext cx="812800" cy="31417"/>
              </a:xfrm>
              <a:custGeom>
                <a:rect b="b" l="l" r="r" t="t"/>
                <a:pathLst>
                  <a:path extrusionOk="0" h="31417" w="812800">
                    <a:moveTo>
                      <a:pt x="15709" y="0"/>
                    </a:moveTo>
                    <a:lnTo>
                      <a:pt x="797091" y="0"/>
                    </a:lnTo>
                    <a:cubicBezTo>
                      <a:pt x="801258" y="0"/>
                      <a:pt x="805253" y="1655"/>
                      <a:pt x="808199" y="4601"/>
                    </a:cubicBezTo>
                    <a:cubicBezTo>
                      <a:pt x="811145" y="7547"/>
                      <a:pt x="812800" y="11542"/>
                      <a:pt x="812800" y="15709"/>
                    </a:cubicBezTo>
                    <a:lnTo>
                      <a:pt x="812800" y="15709"/>
                    </a:lnTo>
                    <a:cubicBezTo>
                      <a:pt x="812800" y="19875"/>
                      <a:pt x="811145" y="23870"/>
                      <a:pt x="808199" y="26816"/>
                    </a:cubicBezTo>
                    <a:cubicBezTo>
                      <a:pt x="805253" y="29762"/>
                      <a:pt x="801258" y="31417"/>
                      <a:pt x="797091" y="31417"/>
                    </a:cubicBezTo>
                    <a:lnTo>
                      <a:pt x="15709" y="31417"/>
                    </a:lnTo>
                    <a:cubicBezTo>
                      <a:pt x="11542" y="31417"/>
                      <a:pt x="7547" y="29762"/>
                      <a:pt x="4601" y="26816"/>
                    </a:cubicBezTo>
                    <a:cubicBezTo>
                      <a:pt x="1655" y="23870"/>
                      <a:pt x="0" y="19875"/>
                      <a:pt x="0" y="15709"/>
                    </a:cubicBezTo>
                    <a:lnTo>
                      <a:pt x="0" y="15709"/>
                    </a:lnTo>
                    <a:cubicBezTo>
                      <a:pt x="0" y="11542"/>
                      <a:pt x="1655" y="7547"/>
                      <a:pt x="4601" y="4601"/>
                    </a:cubicBezTo>
                    <a:cubicBezTo>
                      <a:pt x="7547" y="1655"/>
                      <a:pt x="11542" y="0"/>
                      <a:pt x="15709" y="0"/>
                    </a:cubicBezTo>
                    <a:close/>
                  </a:path>
                </a:pathLst>
              </a:custGeom>
              <a:solidFill>
                <a:srgbClr val="152B5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" name="Google Shape;128;p14"/>
              <p:cNvSpPr txBox="1"/>
              <p:nvPr/>
            </p:nvSpPr>
            <p:spPr>
              <a:xfrm>
                <a:off x="0" y="-19050"/>
                <a:ext cx="812800" cy="5046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75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9" name="Google Shape;129;p14"/>
            <p:cNvGrpSpPr/>
            <p:nvPr/>
          </p:nvGrpSpPr>
          <p:grpSpPr>
            <a:xfrm>
              <a:off x="1402596" y="2708743"/>
              <a:ext cx="2458366" cy="152643"/>
              <a:chOff x="0" y="-19050"/>
              <a:chExt cx="812800" cy="50467"/>
            </a:xfrm>
          </p:grpSpPr>
          <p:sp>
            <p:nvSpPr>
              <p:cNvPr id="130" name="Google Shape;130;p14"/>
              <p:cNvSpPr/>
              <p:nvPr/>
            </p:nvSpPr>
            <p:spPr>
              <a:xfrm>
                <a:off x="0" y="0"/>
                <a:ext cx="812800" cy="31417"/>
              </a:xfrm>
              <a:custGeom>
                <a:rect b="b" l="l" r="r" t="t"/>
                <a:pathLst>
                  <a:path extrusionOk="0" h="31417" w="812800">
                    <a:moveTo>
                      <a:pt x="15709" y="0"/>
                    </a:moveTo>
                    <a:lnTo>
                      <a:pt x="797091" y="0"/>
                    </a:lnTo>
                    <a:cubicBezTo>
                      <a:pt x="801258" y="0"/>
                      <a:pt x="805253" y="1655"/>
                      <a:pt x="808199" y="4601"/>
                    </a:cubicBezTo>
                    <a:cubicBezTo>
                      <a:pt x="811145" y="7547"/>
                      <a:pt x="812800" y="11542"/>
                      <a:pt x="812800" y="15709"/>
                    </a:cubicBezTo>
                    <a:lnTo>
                      <a:pt x="812800" y="15709"/>
                    </a:lnTo>
                    <a:cubicBezTo>
                      <a:pt x="812800" y="19875"/>
                      <a:pt x="811145" y="23870"/>
                      <a:pt x="808199" y="26816"/>
                    </a:cubicBezTo>
                    <a:cubicBezTo>
                      <a:pt x="805253" y="29762"/>
                      <a:pt x="801258" y="31417"/>
                      <a:pt x="797091" y="31417"/>
                    </a:cubicBezTo>
                    <a:lnTo>
                      <a:pt x="15709" y="31417"/>
                    </a:lnTo>
                    <a:cubicBezTo>
                      <a:pt x="11542" y="31417"/>
                      <a:pt x="7547" y="29762"/>
                      <a:pt x="4601" y="26816"/>
                    </a:cubicBezTo>
                    <a:cubicBezTo>
                      <a:pt x="1655" y="23870"/>
                      <a:pt x="0" y="19875"/>
                      <a:pt x="0" y="15709"/>
                    </a:cubicBezTo>
                    <a:lnTo>
                      <a:pt x="0" y="15709"/>
                    </a:lnTo>
                    <a:cubicBezTo>
                      <a:pt x="0" y="11542"/>
                      <a:pt x="1655" y="7547"/>
                      <a:pt x="4601" y="4601"/>
                    </a:cubicBezTo>
                    <a:cubicBezTo>
                      <a:pt x="7547" y="1655"/>
                      <a:pt x="11542" y="0"/>
                      <a:pt x="15709" y="0"/>
                    </a:cubicBezTo>
                    <a:close/>
                  </a:path>
                </a:pathLst>
              </a:custGeom>
              <a:solidFill>
                <a:srgbClr val="152B5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" name="Google Shape;131;p14"/>
              <p:cNvSpPr txBox="1"/>
              <p:nvPr/>
            </p:nvSpPr>
            <p:spPr>
              <a:xfrm>
                <a:off x="0" y="-19050"/>
                <a:ext cx="812800" cy="5046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75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2" name="Google Shape;132;p14"/>
            <p:cNvGrpSpPr/>
            <p:nvPr/>
          </p:nvGrpSpPr>
          <p:grpSpPr>
            <a:xfrm>
              <a:off x="1402596" y="892327"/>
              <a:ext cx="1760510" cy="157307"/>
              <a:chOff x="0" y="-19050"/>
              <a:chExt cx="582070" cy="52010"/>
            </a:xfrm>
          </p:grpSpPr>
          <p:sp>
            <p:nvSpPr>
              <p:cNvPr id="133" name="Google Shape;133;p14"/>
              <p:cNvSpPr/>
              <p:nvPr/>
            </p:nvSpPr>
            <p:spPr>
              <a:xfrm>
                <a:off x="0" y="0"/>
                <a:ext cx="582070" cy="32960"/>
              </a:xfrm>
              <a:custGeom>
                <a:rect b="b" l="l" r="r" t="t"/>
                <a:pathLst>
                  <a:path extrusionOk="0" h="32960" w="582070">
                    <a:moveTo>
                      <a:pt x="16480" y="0"/>
                    </a:moveTo>
                    <a:lnTo>
                      <a:pt x="565590" y="0"/>
                    </a:lnTo>
                    <a:cubicBezTo>
                      <a:pt x="574692" y="0"/>
                      <a:pt x="582070" y="7378"/>
                      <a:pt x="582070" y="16480"/>
                    </a:cubicBezTo>
                    <a:lnTo>
                      <a:pt x="582070" y="16480"/>
                    </a:lnTo>
                    <a:cubicBezTo>
                      <a:pt x="582070" y="20851"/>
                      <a:pt x="580334" y="25042"/>
                      <a:pt x="577244" y="28133"/>
                    </a:cubicBezTo>
                    <a:cubicBezTo>
                      <a:pt x="574153" y="31224"/>
                      <a:pt x="569961" y="32960"/>
                      <a:pt x="565590" y="32960"/>
                    </a:cubicBezTo>
                    <a:lnTo>
                      <a:pt x="16480" y="32960"/>
                    </a:lnTo>
                    <a:cubicBezTo>
                      <a:pt x="7378" y="32960"/>
                      <a:pt x="0" y="25582"/>
                      <a:pt x="0" y="16480"/>
                    </a:cubicBezTo>
                    <a:lnTo>
                      <a:pt x="0" y="16480"/>
                    </a:lnTo>
                    <a:cubicBezTo>
                      <a:pt x="0" y="7378"/>
                      <a:pt x="7378" y="0"/>
                      <a:pt x="16480" y="0"/>
                    </a:cubicBezTo>
                    <a:close/>
                  </a:path>
                </a:pathLst>
              </a:custGeom>
              <a:solidFill>
                <a:srgbClr val="152B5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" name="Google Shape;134;p14"/>
              <p:cNvSpPr txBox="1"/>
              <p:nvPr/>
            </p:nvSpPr>
            <p:spPr>
              <a:xfrm>
                <a:off x="0" y="-19050"/>
                <a:ext cx="582070" cy="520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75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5" name="Google Shape;135;p14"/>
            <p:cNvGrpSpPr/>
            <p:nvPr/>
          </p:nvGrpSpPr>
          <p:grpSpPr>
            <a:xfrm>
              <a:off x="1402596" y="1899019"/>
              <a:ext cx="1760510" cy="157307"/>
              <a:chOff x="0" y="-19050"/>
              <a:chExt cx="582070" cy="52010"/>
            </a:xfrm>
          </p:grpSpPr>
          <p:sp>
            <p:nvSpPr>
              <p:cNvPr id="136" name="Google Shape;136;p14"/>
              <p:cNvSpPr/>
              <p:nvPr/>
            </p:nvSpPr>
            <p:spPr>
              <a:xfrm>
                <a:off x="0" y="0"/>
                <a:ext cx="582070" cy="32960"/>
              </a:xfrm>
              <a:custGeom>
                <a:rect b="b" l="l" r="r" t="t"/>
                <a:pathLst>
                  <a:path extrusionOk="0" h="32960" w="582070">
                    <a:moveTo>
                      <a:pt x="16480" y="0"/>
                    </a:moveTo>
                    <a:lnTo>
                      <a:pt x="565590" y="0"/>
                    </a:lnTo>
                    <a:cubicBezTo>
                      <a:pt x="574692" y="0"/>
                      <a:pt x="582070" y="7378"/>
                      <a:pt x="582070" y="16480"/>
                    </a:cubicBezTo>
                    <a:lnTo>
                      <a:pt x="582070" y="16480"/>
                    </a:lnTo>
                    <a:cubicBezTo>
                      <a:pt x="582070" y="20851"/>
                      <a:pt x="580334" y="25042"/>
                      <a:pt x="577244" y="28133"/>
                    </a:cubicBezTo>
                    <a:cubicBezTo>
                      <a:pt x="574153" y="31224"/>
                      <a:pt x="569961" y="32960"/>
                      <a:pt x="565590" y="32960"/>
                    </a:cubicBezTo>
                    <a:lnTo>
                      <a:pt x="16480" y="32960"/>
                    </a:lnTo>
                    <a:cubicBezTo>
                      <a:pt x="7378" y="32960"/>
                      <a:pt x="0" y="25582"/>
                      <a:pt x="0" y="16480"/>
                    </a:cubicBezTo>
                    <a:lnTo>
                      <a:pt x="0" y="16480"/>
                    </a:lnTo>
                    <a:cubicBezTo>
                      <a:pt x="0" y="7378"/>
                      <a:pt x="7378" y="0"/>
                      <a:pt x="16480" y="0"/>
                    </a:cubicBezTo>
                    <a:close/>
                  </a:path>
                </a:pathLst>
              </a:custGeom>
              <a:solidFill>
                <a:srgbClr val="152B5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" name="Google Shape;137;p14"/>
              <p:cNvSpPr txBox="1"/>
              <p:nvPr/>
            </p:nvSpPr>
            <p:spPr>
              <a:xfrm>
                <a:off x="0" y="-19050"/>
                <a:ext cx="582070" cy="520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75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8" name="Google Shape;138;p14"/>
            <p:cNvGrpSpPr/>
            <p:nvPr/>
          </p:nvGrpSpPr>
          <p:grpSpPr>
            <a:xfrm>
              <a:off x="1402596" y="2905710"/>
              <a:ext cx="1760510" cy="157307"/>
              <a:chOff x="0" y="-19050"/>
              <a:chExt cx="582070" cy="52010"/>
            </a:xfrm>
          </p:grpSpPr>
          <p:sp>
            <p:nvSpPr>
              <p:cNvPr id="139" name="Google Shape;139;p14"/>
              <p:cNvSpPr/>
              <p:nvPr/>
            </p:nvSpPr>
            <p:spPr>
              <a:xfrm>
                <a:off x="0" y="0"/>
                <a:ext cx="582070" cy="32960"/>
              </a:xfrm>
              <a:custGeom>
                <a:rect b="b" l="l" r="r" t="t"/>
                <a:pathLst>
                  <a:path extrusionOk="0" h="32960" w="582070">
                    <a:moveTo>
                      <a:pt x="16480" y="0"/>
                    </a:moveTo>
                    <a:lnTo>
                      <a:pt x="565590" y="0"/>
                    </a:lnTo>
                    <a:cubicBezTo>
                      <a:pt x="574692" y="0"/>
                      <a:pt x="582070" y="7378"/>
                      <a:pt x="582070" y="16480"/>
                    </a:cubicBezTo>
                    <a:lnTo>
                      <a:pt x="582070" y="16480"/>
                    </a:lnTo>
                    <a:cubicBezTo>
                      <a:pt x="582070" y="20851"/>
                      <a:pt x="580334" y="25042"/>
                      <a:pt x="577244" y="28133"/>
                    </a:cubicBezTo>
                    <a:cubicBezTo>
                      <a:pt x="574153" y="31224"/>
                      <a:pt x="569961" y="32960"/>
                      <a:pt x="565590" y="32960"/>
                    </a:cubicBezTo>
                    <a:lnTo>
                      <a:pt x="16480" y="32960"/>
                    </a:lnTo>
                    <a:cubicBezTo>
                      <a:pt x="7378" y="32960"/>
                      <a:pt x="0" y="25582"/>
                      <a:pt x="0" y="16480"/>
                    </a:cubicBezTo>
                    <a:lnTo>
                      <a:pt x="0" y="16480"/>
                    </a:lnTo>
                    <a:cubicBezTo>
                      <a:pt x="0" y="7378"/>
                      <a:pt x="7378" y="0"/>
                      <a:pt x="16480" y="0"/>
                    </a:cubicBezTo>
                    <a:close/>
                  </a:path>
                </a:pathLst>
              </a:custGeom>
              <a:solidFill>
                <a:srgbClr val="152B5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" name="Google Shape;140;p14"/>
              <p:cNvSpPr txBox="1"/>
              <p:nvPr/>
            </p:nvSpPr>
            <p:spPr>
              <a:xfrm>
                <a:off x="0" y="-19050"/>
                <a:ext cx="582070" cy="520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75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1" name="Google Shape;141;p14"/>
            <p:cNvGrpSpPr/>
            <p:nvPr/>
          </p:nvGrpSpPr>
          <p:grpSpPr>
            <a:xfrm>
              <a:off x="4210492" y="365777"/>
              <a:ext cx="1257391" cy="2948803"/>
              <a:chOff x="0" y="-19050"/>
              <a:chExt cx="571358" cy="1339937"/>
            </a:xfrm>
          </p:grpSpPr>
          <p:sp>
            <p:nvSpPr>
              <p:cNvPr id="142" name="Google Shape;142;p14"/>
              <p:cNvSpPr/>
              <p:nvPr/>
            </p:nvSpPr>
            <p:spPr>
              <a:xfrm>
                <a:off x="0" y="0"/>
                <a:ext cx="571358" cy="1320887"/>
              </a:xfrm>
              <a:custGeom>
                <a:rect b="b" l="l" r="r" t="t"/>
                <a:pathLst>
                  <a:path extrusionOk="0" h="1320887" w="571358">
                    <a:moveTo>
                      <a:pt x="169507" y="0"/>
                    </a:moveTo>
                    <a:lnTo>
                      <a:pt x="401851" y="0"/>
                    </a:lnTo>
                    <a:cubicBezTo>
                      <a:pt x="446807" y="0"/>
                      <a:pt x="489922" y="17859"/>
                      <a:pt x="521711" y="49648"/>
                    </a:cubicBezTo>
                    <a:cubicBezTo>
                      <a:pt x="553500" y="81436"/>
                      <a:pt x="571358" y="124551"/>
                      <a:pt x="571358" y="169507"/>
                    </a:cubicBezTo>
                    <a:lnTo>
                      <a:pt x="571358" y="1151379"/>
                    </a:lnTo>
                    <a:cubicBezTo>
                      <a:pt x="571358" y="1196335"/>
                      <a:pt x="553500" y="1239450"/>
                      <a:pt x="521711" y="1271239"/>
                    </a:cubicBezTo>
                    <a:cubicBezTo>
                      <a:pt x="489922" y="1303028"/>
                      <a:pt x="446807" y="1320887"/>
                      <a:pt x="401851" y="1320887"/>
                    </a:cubicBezTo>
                    <a:lnTo>
                      <a:pt x="169507" y="1320887"/>
                    </a:lnTo>
                    <a:cubicBezTo>
                      <a:pt x="75891" y="1320887"/>
                      <a:pt x="0" y="1244996"/>
                      <a:pt x="0" y="1151379"/>
                    </a:cubicBezTo>
                    <a:lnTo>
                      <a:pt x="0" y="169507"/>
                    </a:lnTo>
                    <a:cubicBezTo>
                      <a:pt x="0" y="124551"/>
                      <a:pt x="17859" y="81436"/>
                      <a:pt x="49648" y="49648"/>
                    </a:cubicBezTo>
                    <a:cubicBezTo>
                      <a:pt x="81436" y="17859"/>
                      <a:pt x="124551" y="0"/>
                      <a:pt x="16950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" name="Google Shape;143;p14"/>
              <p:cNvSpPr txBox="1"/>
              <p:nvPr/>
            </p:nvSpPr>
            <p:spPr>
              <a:xfrm>
                <a:off x="0" y="-19050"/>
                <a:ext cx="571358" cy="13399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950" lIns="36950" spcFirstLastPara="1" rIns="36950" wrap="square" tIns="36950">
                <a:noAutofit/>
              </a:bodyPr>
              <a:lstStyle/>
              <a:p>
                <a:pPr indent="0" lvl="0" marL="0" marR="0" rtl="0" algn="ctr">
                  <a:lnSpc>
                    <a:spcPct val="75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44" name="Google Shape;144;p14"/>
            <p:cNvSpPr/>
            <p:nvPr/>
          </p:nvSpPr>
          <p:spPr>
            <a:xfrm>
              <a:off x="4327144" y="606746"/>
              <a:ext cx="1024087" cy="1335766"/>
            </a:xfrm>
            <a:custGeom>
              <a:rect b="b" l="l" r="r" t="t"/>
              <a:pathLst>
                <a:path extrusionOk="0" h="1335766" w="1024087">
                  <a:moveTo>
                    <a:pt x="0" y="0"/>
                  </a:moveTo>
                  <a:lnTo>
                    <a:pt x="1024087" y="0"/>
                  </a:lnTo>
                  <a:lnTo>
                    <a:pt x="1024087" y="1335766"/>
                  </a:lnTo>
                  <a:lnTo>
                    <a:pt x="0" y="133576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45;p14"/>
            <p:cNvSpPr/>
            <p:nvPr/>
          </p:nvSpPr>
          <p:spPr>
            <a:xfrm>
              <a:off x="4602249" y="2195844"/>
              <a:ext cx="473876" cy="904775"/>
            </a:xfrm>
            <a:custGeom>
              <a:rect b="b" l="l" r="r" t="t"/>
              <a:pathLst>
                <a:path extrusionOk="0" h="904775" w="473876">
                  <a:moveTo>
                    <a:pt x="0" y="0"/>
                  </a:moveTo>
                  <a:lnTo>
                    <a:pt x="473876" y="0"/>
                  </a:lnTo>
                  <a:lnTo>
                    <a:pt x="473876" y="904775"/>
                  </a:lnTo>
                  <a:lnTo>
                    <a:pt x="0" y="90477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6" name="Google Shape;146;p14"/>
          <p:cNvGrpSpPr/>
          <p:nvPr/>
        </p:nvGrpSpPr>
        <p:grpSpPr>
          <a:xfrm>
            <a:off x="11922767" y="4892429"/>
            <a:ext cx="1690606" cy="1958709"/>
            <a:chOff x="0" y="-43076"/>
            <a:chExt cx="2254142" cy="2611612"/>
          </a:xfrm>
        </p:grpSpPr>
        <p:grpSp>
          <p:nvGrpSpPr>
            <p:cNvPr id="147" name="Google Shape;147;p14"/>
            <p:cNvGrpSpPr/>
            <p:nvPr/>
          </p:nvGrpSpPr>
          <p:grpSpPr>
            <a:xfrm>
              <a:off x="0" y="-43076"/>
              <a:ext cx="1539011" cy="2611612"/>
              <a:chOff x="0" y="-19050"/>
              <a:chExt cx="680616" cy="1154965"/>
            </a:xfrm>
          </p:grpSpPr>
          <p:sp>
            <p:nvSpPr>
              <p:cNvPr id="148" name="Google Shape;148;p14"/>
              <p:cNvSpPr/>
              <p:nvPr/>
            </p:nvSpPr>
            <p:spPr>
              <a:xfrm>
                <a:off x="0" y="0"/>
                <a:ext cx="680616" cy="1135915"/>
              </a:xfrm>
              <a:custGeom>
                <a:rect b="b" l="l" r="r" t="t"/>
                <a:pathLst>
                  <a:path extrusionOk="0" h="1135915" w="680616">
                    <a:moveTo>
                      <a:pt x="34555" y="0"/>
                    </a:moveTo>
                    <a:lnTo>
                      <a:pt x="646061" y="0"/>
                    </a:lnTo>
                    <a:cubicBezTo>
                      <a:pt x="655225" y="0"/>
                      <a:pt x="664014" y="3641"/>
                      <a:pt x="670495" y="10121"/>
                    </a:cubicBezTo>
                    <a:cubicBezTo>
                      <a:pt x="676975" y="16601"/>
                      <a:pt x="680616" y="25390"/>
                      <a:pt x="680616" y="34555"/>
                    </a:cubicBezTo>
                    <a:lnTo>
                      <a:pt x="680616" y="1101360"/>
                    </a:lnTo>
                    <a:cubicBezTo>
                      <a:pt x="680616" y="1110525"/>
                      <a:pt x="676975" y="1119314"/>
                      <a:pt x="670495" y="1125794"/>
                    </a:cubicBezTo>
                    <a:cubicBezTo>
                      <a:pt x="664014" y="1132275"/>
                      <a:pt x="655225" y="1135915"/>
                      <a:pt x="646061" y="1135915"/>
                    </a:cubicBezTo>
                    <a:lnTo>
                      <a:pt x="34555" y="1135915"/>
                    </a:lnTo>
                    <a:cubicBezTo>
                      <a:pt x="25390" y="1135915"/>
                      <a:pt x="16601" y="1132275"/>
                      <a:pt x="10121" y="1125794"/>
                    </a:cubicBezTo>
                    <a:cubicBezTo>
                      <a:pt x="3641" y="1119314"/>
                      <a:pt x="0" y="1110525"/>
                      <a:pt x="0" y="1101360"/>
                    </a:cubicBezTo>
                    <a:lnTo>
                      <a:pt x="0" y="34555"/>
                    </a:lnTo>
                    <a:cubicBezTo>
                      <a:pt x="0" y="25390"/>
                      <a:pt x="3641" y="16601"/>
                      <a:pt x="10121" y="10121"/>
                    </a:cubicBezTo>
                    <a:cubicBezTo>
                      <a:pt x="16601" y="3641"/>
                      <a:pt x="25390" y="0"/>
                      <a:pt x="34555" y="0"/>
                    </a:cubicBezTo>
                    <a:close/>
                  </a:path>
                </a:pathLst>
              </a:custGeom>
              <a:solidFill>
                <a:srgbClr val="DEEDF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" name="Google Shape;149;p14"/>
              <p:cNvSpPr txBox="1"/>
              <p:nvPr/>
            </p:nvSpPr>
            <p:spPr>
              <a:xfrm>
                <a:off x="0" y="-19050"/>
                <a:ext cx="680616" cy="11549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76100" lIns="76100" spcFirstLastPara="1" rIns="76100" wrap="square" tIns="76100">
                <a:noAutofit/>
              </a:bodyPr>
              <a:lstStyle/>
              <a:p>
                <a:pPr indent="0" lvl="0" marL="0" marR="0" rtl="0" algn="ctr">
                  <a:lnSpc>
                    <a:spcPct val="763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0" name="Google Shape;150;p14"/>
            <p:cNvGrpSpPr/>
            <p:nvPr/>
          </p:nvGrpSpPr>
          <p:grpSpPr>
            <a:xfrm>
              <a:off x="583318" y="-43076"/>
              <a:ext cx="1494146" cy="1912606"/>
              <a:chOff x="0" y="-19050"/>
              <a:chExt cx="660774" cy="845835"/>
            </a:xfrm>
          </p:grpSpPr>
          <p:sp>
            <p:nvSpPr>
              <p:cNvPr id="151" name="Google Shape;151;p14"/>
              <p:cNvSpPr/>
              <p:nvPr/>
            </p:nvSpPr>
            <p:spPr>
              <a:xfrm>
                <a:off x="0" y="0"/>
                <a:ext cx="660774" cy="826785"/>
              </a:xfrm>
              <a:custGeom>
                <a:rect b="b" l="l" r="r" t="t"/>
                <a:pathLst>
                  <a:path extrusionOk="0" h="826785" w="660774">
                    <a:moveTo>
                      <a:pt x="35592" y="0"/>
                    </a:moveTo>
                    <a:lnTo>
                      <a:pt x="625182" y="0"/>
                    </a:lnTo>
                    <a:cubicBezTo>
                      <a:pt x="634622" y="0"/>
                      <a:pt x="643675" y="3750"/>
                      <a:pt x="650350" y="10425"/>
                    </a:cubicBezTo>
                    <a:cubicBezTo>
                      <a:pt x="657025" y="17100"/>
                      <a:pt x="660774" y="26153"/>
                      <a:pt x="660774" y="35592"/>
                    </a:cubicBezTo>
                    <a:lnTo>
                      <a:pt x="660774" y="791193"/>
                    </a:lnTo>
                    <a:cubicBezTo>
                      <a:pt x="660774" y="810850"/>
                      <a:pt x="644839" y="826785"/>
                      <a:pt x="625182" y="826785"/>
                    </a:cubicBezTo>
                    <a:lnTo>
                      <a:pt x="35592" y="826785"/>
                    </a:lnTo>
                    <a:cubicBezTo>
                      <a:pt x="15935" y="826785"/>
                      <a:pt x="0" y="810850"/>
                      <a:pt x="0" y="791193"/>
                    </a:cubicBezTo>
                    <a:lnTo>
                      <a:pt x="0" y="35592"/>
                    </a:lnTo>
                    <a:cubicBezTo>
                      <a:pt x="0" y="15935"/>
                      <a:pt x="15935" y="0"/>
                      <a:pt x="35592" y="0"/>
                    </a:cubicBezTo>
                    <a:close/>
                  </a:path>
                </a:pathLst>
              </a:custGeom>
              <a:solidFill>
                <a:srgbClr val="DEEDF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" name="Google Shape;152;p14"/>
              <p:cNvSpPr txBox="1"/>
              <p:nvPr/>
            </p:nvSpPr>
            <p:spPr>
              <a:xfrm>
                <a:off x="0" y="-19050"/>
                <a:ext cx="660774" cy="8458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76100" lIns="76100" spcFirstLastPara="1" rIns="76100" wrap="square" tIns="76100">
                <a:noAutofit/>
              </a:bodyPr>
              <a:lstStyle/>
              <a:p>
                <a:pPr indent="0" lvl="0" marL="0" marR="0" rtl="0" algn="ctr">
                  <a:lnSpc>
                    <a:spcPct val="763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3" name="Google Shape;153;p14"/>
            <p:cNvGrpSpPr/>
            <p:nvPr/>
          </p:nvGrpSpPr>
          <p:grpSpPr>
            <a:xfrm rot="4029356">
              <a:off x="1203778" y="1536635"/>
              <a:ext cx="951935" cy="845548"/>
              <a:chOff x="27336" y="37799"/>
              <a:chExt cx="758129" cy="673401"/>
            </a:xfrm>
          </p:grpSpPr>
          <p:sp>
            <p:nvSpPr>
              <p:cNvPr id="154" name="Google Shape;154;p14"/>
              <p:cNvSpPr/>
              <p:nvPr/>
            </p:nvSpPr>
            <p:spPr>
              <a:xfrm>
                <a:off x="27336" y="37799"/>
                <a:ext cx="758129" cy="673401"/>
              </a:xfrm>
              <a:custGeom>
                <a:rect b="b" l="l" r="r" t="t"/>
                <a:pathLst>
                  <a:path extrusionOk="0" h="673401" w="758129">
                    <a:moveTo>
                      <a:pt x="411380" y="18754"/>
                    </a:moveTo>
                    <a:lnTo>
                      <a:pt x="753148" y="616848"/>
                    </a:lnTo>
                    <a:cubicBezTo>
                      <a:pt x="759833" y="628547"/>
                      <a:pt x="759785" y="642920"/>
                      <a:pt x="753022" y="654574"/>
                    </a:cubicBezTo>
                    <a:cubicBezTo>
                      <a:pt x="746259" y="666228"/>
                      <a:pt x="733804" y="673401"/>
                      <a:pt x="720329" y="673401"/>
                    </a:cubicBezTo>
                    <a:lnTo>
                      <a:pt x="37799" y="673401"/>
                    </a:lnTo>
                    <a:cubicBezTo>
                      <a:pt x="24324" y="673401"/>
                      <a:pt x="11869" y="666228"/>
                      <a:pt x="5106" y="654574"/>
                    </a:cubicBezTo>
                    <a:cubicBezTo>
                      <a:pt x="-1657" y="642920"/>
                      <a:pt x="-1705" y="628547"/>
                      <a:pt x="4980" y="616848"/>
                    </a:cubicBezTo>
                    <a:lnTo>
                      <a:pt x="346748" y="18754"/>
                    </a:lnTo>
                    <a:cubicBezTo>
                      <a:pt x="353375" y="7157"/>
                      <a:pt x="365707" y="0"/>
                      <a:pt x="379064" y="0"/>
                    </a:cubicBezTo>
                    <a:cubicBezTo>
                      <a:pt x="392421" y="0"/>
                      <a:pt x="404753" y="7157"/>
                      <a:pt x="411380" y="18754"/>
                    </a:cubicBezTo>
                    <a:close/>
                  </a:path>
                </a:pathLst>
              </a:custGeom>
              <a:solidFill>
                <a:srgbClr val="DEEDF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5;p14"/>
              <p:cNvSpPr txBox="1"/>
              <p:nvPr/>
            </p:nvSpPr>
            <p:spPr>
              <a:xfrm>
                <a:off x="127000" y="311150"/>
                <a:ext cx="558800" cy="3492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76100" lIns="76100" spcFirstLastPara="1" rIns="76100" wrap="square" tIns="76100">
                <a:noAutofit/>
              </a:bodyPr>
              <a:lstStyle/>
              <a:p>
                <a:pPr indent="0" lvl="0" marL="0" marR="0" rtl="0" algn="ctr">
                  <a:lnSpc>
                    <a:spcPct val="763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6" name="Google Shape;156;p14"/>
            <p:cNvGrpSpPr/>
            <p:nvPr/>
          </p:nvGrpSpPr>
          <p:grpSpPr>
            <a:xfrm>
              <a:off x="119178" y="58921"/>
              <a:ext cx="1837907" cy="1880983"/>
              <a:chOff x="0" y="-19050"/>
              <a:chExt cx="812800" cy="831850"/>
            </a:xfrm>
          </p:grpSpPr>
          <p:sp>
            <p:nvSpPr>
              <p:cNvPr id="157" name="Google Shape;157;p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28935" y="0"/>
                    </a:moveTo>
                    <a:lnTo>
                      <a:pt x="783865" y="0"/>
                    </a:lnTo>
                    <a:cubicBezTo>
                      <a:pt x="799845" y="0"/>
                      <a:pt x="812800" y="12955"/>
                      <a:pt x="812800" y="28935"/>
                    </a:cubicBezTo>
                    <a:lnTo>
                      <a:pt x="812800" y="783865"/>
                    </a:lnTo>
                    <a:cubicBezTo>
                      <a:pt x="812800" y="799845"/>
                      <a:pt x="799845" y="812800"/>
                      <a:pt x="783865" y="812800"/>
                    </a:cubicBezTo>
                    <a:lnTo>
                      <a:pt x="28935" y="812800"/>
                    </a:lnTo>
                    <a:cubicBezTo>
                      <a:pt x="12955" y="812800"/>
                      <a:pt x="0" y="799845"/>
                      <a:pt x="0" y="783865"/>
                    </a:cubicBezTo>
                    <a:lnTo>
                      <a:pt x="0" y="28935"/>
                    </a:lnTo>
                    <a:cubicBezTo>
                      <a:pt x="0" y="12955"/>
                      <a:pt x="12955" y="0"/>
                      <a:pt x="28935" y="0"/>
                    </a:cubicBez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" name="Google Shape;158;p14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76100" lIns="76100" spcFirstLastPara="1" rIns="76100" wrap="square" tIns="76100">
                <a:noAutofit/>
              </a:bodyPr>
              <a:lstStyle/>
              <a:p>
                <a:pPr indent="0" lvl="0" marL="0" marR="0" rtl="0" algn="ctr">
                  <a:lnSpc>
                    <a:spcPct val="763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9" name="Google Shape;159;p14"/>
            <p:cNvGrpSpPr/>
            <p:nvPr/>
          </p:nvGrpSpPr>
          <p:grpSpPr>
            <a:xfrm>
              <a:off x="103474" y="1826454"/>
              <a:ext cx="1389468" cy="643984"/>
              <a:chOff x="0" y="-19050"/>
              <a:chExt cx="614481" cy="284797"/>
            </a:xfrm>
          </p:grpSpPr>
          <p:sp>
            <p:nvSpPr>
              <p:cNvPr id="160" name="Google Shape;160;p14"/>
              <p:cNvSpPr/>
              <p:nvPr/>
            </p:nvSpPr>
            <p:spPr>
              <a:xfrm>
                <a:off x="0" y="0"/>
                <a:ext cx="614481" cy="265747"/>
              </a:xfrm>
              <a:custGeom>
                <a:rect b="b" l="l" r="r" t="t"/>
                <a:pathLst>
                  <a:path extrusionOk="0" h="265747" w="614481">
                    <a:moveTo>
                      <a:pt x="38274" y="0"/>
                    </a:moveTo>
                    <a:lnTo>
                      <a:pt x="576208" y="0"/>
                    </a:lnTo>
                    <a:cubicBezTo>
                      <a:pt x="586358" y="0"/>
                      <a:pt x="596094" y="4032"/>
                      <a:pt x="603271" y="11210"/>
                    </a:cubicBezTo>
                    <a:cubicBezTo>
                      <a:pt x="610449" y="18388"/>
                      <a:pt x="614481" y="28123"/>
                      <a:pt x="614481" y="38274"/>
                    </a:cubicBezTo>
                    <a:lnTo>
                      <a:pt x="614481" y="227473"/>
                    </a:lnTo>
                    <a:cubicBezTo>
                      <a:pt x="614481" y="248611"/>
                      <a:pt x="597346" y="265747"/>
                      <a:pt x="576208" y="265747"/>
                    </a:cubicBezTo>
                    <a:lnTo>
                      <a:pt x="38274" y="265747"/>
                    </a:lnTo>
                    <a:cubicBezTo>
                      <a:pt x="28123" y="265747"/>
                      <a:pt x="18388" y="261714"/>
                      <a:pt x="11210" y="254537"/>
                    </a:cubicBezTo>
                    <a:cubicBezTo>
                      <a:pt x="4032" y="247359"/>
                      <a:pt x="0" y="237624"/>
                      <a:pt x="0" y="227473"/>
                    </a:cubicBezTo>
                    <a:lnTo>
                      <a:pt x="0" y="38274"/>
                    </a:lnTo>
                    <a:cubicBezTo>
                      <a:pt x="0" y="28123"/>
                      <a:pt x="4032" y="18388"/>
                      <a:pt x="11210" y="11210"/>
                    </a:cubicBezTo>
                    <a:cubicBezTo>
                      <a:pt x="18388" y="4032"/>
                      <a:pt x="28123" y="0"/>
                      <a:pt x="38274" y="0"/>
                    </a:cubicBez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" name="Google Shape;161;p14"/>
              <p:cNvSpPr txBox="1"/>
              <p:nvPr/>
            </p:nvSpPr>
            <p:spPr>
              <a:xfrm>
                <a:off x="0" y="-19050"/>
                <a:ext cx="614481" cy="2847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76100" lIns="76100" spcFirstLastPara="1" rIns="76100" wrap="square" tIns="76100">
                <a:noAutofit/>
              </a:bodyPr>
              <a:lstStyle/>
              <a:p>
                <a:pPr indent="0" lvl="0" marL="0" marR="0" rtl="0" algn="ctr">
                  <a:lnSpc>
                    <a:spcPct val="763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2" name="Google Shape;162;p14"/>
            <p:cNvGrpSpPr/>
            <p:nvPr/>
          </p:nvGrpSpPr>
          <p:grpSpPr>
            <a:xfrm>
              <a:off x="387511" y="1583666"/>
              <a:ext cx="650620" cy="650620"/>
              <a:chOff x="0" y="0"/>
              <a:chExt cx="812800" cy="812800"/>
            </a:xfrm>
          </p:grpSpPr>
          <p:sp>
            <p:nvSpPr>
              <p:cNvPr id="163" name="Google Shape;163;p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E480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64;p14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76100" lIns="76100" spcFirstLastPara="1" rIns="76100" wrap="square" tIns="76100">
                <a:noAutofit/>
              </a:bodyPr>
              <a:lstStyle/>
              <a:p>
                <a:pPr indent="0" lvl="0" marL="0" marR="0" rtl="0" algn="ctr">
                  <a:lnSpc>
                    <a:spcPct val="763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5" name="Google Shape;165;p14"/>
            <p:cNvGrpSpPr/>
            <p:nvPr/>
          </p:nvGrpSpPr>
          <p:grpSpPr>
            <a:xfrm rot="-3191594">
              <a:off x="907809" y="1483381"/>
              <a:ext cx="912534" cy="798467"/>
              <a:chOff x="0" y="0"/>
              <a:chExt cx="812800" cy="711200"/>
            </a:xfrm>
          </p:grpSpPr>
          <p:sp>
            <p:nvSpPr>
              <p:cNvPr id="166" name="Google Shape;166;p14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" name="Google Shape;167;p14"/>
              <p:cNvSpPr txBox="1"/>
              <p:nvPr/>
            </p:nvSpPr>
            <p:spPr>
              <a:xfrm>
                <a:off x="127000" y="311150"/>
                <a:ext cx="558800" cy="3492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76100" lIns="76100" spcFirstLastPara="1" rIns="76100" wrap="square" tIns="76100">
                <a:noAutofit/>
              </a:bodyPr>
              <a:lstStyle/>
              <a:p>
                <a:pPr indent="0" lvl="0" marL="0" marR="0" rtl="0" algn="ctr">
                  <a:lnSpc>
                    <a:spcPct val="763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68" name="Google Shape;168;p14"/>
            <p:cNvSpPr/>
            <p:nvPr/>
          </p:nvSpPr>
          <p:spPr>
            <a:xfrm>
              <a:off x="69053" y="51133"/>
              <a:ext cx="1938156" cy="2450542"/>
            </a:xfrm>
            <a:custGeom>
              <a:rect b="b" l="l" r="r" t="t"/>
              <a:pathLst>
                <a:path extrusionOk="0" h="2450542" w="1938156">
                  <a:moveTo>
                    <a:pt x="0" y="0"/>
                  </a:moveTo>
                  <a:lnTo>
                    <a:pt x="1938156" y="0"/>
                  </a:lnTo>
                  <a:lnTo>
                    <a:pt x="1938156" y="2450542"/>
                  </a:lnTo>
                  <a:lnTo>
                    <a:pt x="0" y="245054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9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9" name="Google Shape;169;p14"/>
          <p:cNvGrpSpPr/>
          <p:nvPr/>
        </p:nvGrpSpPr>
        <p:grpSpPr>
          <a:xfrm>
            <a:off x="14176716" y="4091945"/>
            <a:ext cx="3264954" cy="3264954"/>
            <a:chOff x="0" y="0"/>
            <a:chExt cx="4353272" cy="4353272"/>
          </a:xfrm>
        </p:grpSpPr>
        <p:sp>
          <p:nvSpPr>
            <p:cNvPr id="170" name="Google Shape;170;p14"/>
            <p:cNvSpPr/>
            <p:nvPr/>
          </p:nvSpPr>
          <p:spPr>
            <a:xfrm>
              <a:off x="0" y="0"/>
              <a:ext cx="4353272" cy="4353272"/>
            </a:xfrm>
            <a:custGeom>
              <a:rect b="b" l="l" r="r" t="t"/>
              <a:pathLst>
                <a:path extrusionOk="0" h="4353272" w="4353272">
                  <a:moveTo>
                    <a:pt x="0" y="0"/>
                  </a:moveTo>
                  <a:lnTo>
                    <a:pt x="4353272" y="0"/>
                  </a:lnTo>
                  <a:lnTo>
                    <a:pt x="4353272" y="4353272"/>
                  </a:lnTo>
                  <a:lnTo>
                    <a:pt x="0" y="435327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0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71" name="Google Shape;171;p14"/>
            <p:cNvGrpSpPr/>
            <p:nvPr/>
          </p:nvGrpSpPr>
          <p:grpSpPr>
            <a:xfrm>
              <a:off x="579236" y="1080461"/>
              <a:ext cx="3194800" cy="1975747"/>
              <a:chOff x="0" y="-19050"/>
              <a:chExt cx="2328852" cy="1440223"/>
            </a:xfrm>
          </p:grpSpPr>
          <p:sp>
            <p:nvSpPr>
              <p:cNvPr id="172" name="Google Shape;172;p14"/>
              <p:cNvSpPr/>
              <p:nvPr/>
            </p:nvSpPr>
            <p:spPr>
              <a:xfrm>
                <a:off x="0" y="0"/>
                <a:ext cx="2328852" cy="1421173"/>
              </a:xfrm>
              <a:custGeom>
                <a:rect b="b" l="l" r="r" t="t"/>
                <a:pathLst>
                  <a:path extrusionOk="0" h="1421173" w="2328852">
                    <a:moveTo>
                      <a:pt x="26432" y="0"/>
                    </a:moveTo>
                    <a:lnTo>
                      <a:pt x="2302420" y="0"/>
                    </a:lnTo>
                    <a:cubicBezTo>
                      <a:pt x="2317018" y="0"/>
                      <a:pt x="2328852" y="11834"/>
                      <a:pt x="2328852" y="26432"/>
                    </a:cubicBezTo>
                    <a:lnTo>
                      <a:pt x="2328852" y="1394741"/>
                    </a:lnTo>
                    <a:cubicBezTo>
                      <a:pt x="2328852" y="1409339"/>
                      <a:pt x="2317018" y="1421173"/>
                      <a:pt x="2302420" y="1421173"/>
                    </a:cubicBezTo>
                    <a:lnTo>
                      <a:pt x="26432" y="1421173"/>
                    </a:lnTo>
                    <a:cubicBezTo>
                      <a:pt x="11834" y="1421173"/>
                      <a:pt x="0" y="1409339"/>
                      <a:pt x="0" y="1394741"/>
                    </a:cubicBezTo>
                    <a:lnTo>
                      <a:pt x="0" y="26432"/>
                    </a:lnTo>
                    <a:cubicBezTo>
                      <a:pt x="0" y="11834"/>
                      <a:pt x="11834" y="0"/>
                      <a:pt x="2643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" name="Google Shape;173;p14"/>
              <p:cNvSpPr txBox="1"/>
              <p:nvPr/>
            </p:nvSpPr>
            <p:spPr>
              <a:xfrm>
                <a:off x="0" y="-19050"/>
                <a:ext cx="2328852" cy="144022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9075" lIns="29075" spcFirstLastPara="1" rIns="29075" wrap="square" tIns="29075">
                <a:noAutofit/>
              </a:bodyPr>
              <a:lstStyle/>
              <a:p>
                <a:pPr indent="0" lvl="0" marL="0" marR="0" rtl="0" algn="ctr">
                  <a:lnSpc>
                    <a:spcPct val="509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4" name="Google Shape;174;p14"/>
            <p:cNvGrpSpPr/>
            <p:nvPr/>
          </p:nvGrpSpPr>
          <p:grpSpPr>
            <a:xfrm>
              <a:off x="1878620" y="1937550"/>
              <a:ext cx="1653123" cy="180871"/>
              <a:chOff x="0" y="-9525"/>
              <a:chExt cx="591718" cy="64741"/>
            </a:xfrm>
          </p:grpSpPr>
          <p:sp>
            <p:nvSpPr>
              <p:cNvPr id="175" name="Google Shape;175;p14"/>
              <p:cNvSpPr/>
              <p:nvPr/>
            </p:nvSpPr>
            <p:spPr>
              <a:xfrm>
                <a:off x="0" y="0"/>
                <a:ext cx="591718" cy="55216"/>
              </a:xfrm>
              <a:custGeom>
                <a:rect b="b" l="l" r="r" t="t"/>
                <a:pathLst>
                  <a:path extrusionOk="0" h="55216" w="591718">
                    <a:moveTo>
                      <a:pt x="27608" y="0"/>
                    </a:moveTo>
                    <a:lnTo>
                      <a:pt x="564110" y="0"/>
                    </a:lnTo>
                    <a:cubicBezTo>
                      <a:pt x="571432" y="0"/>
                      <a:pt x="578454" y="2909"/>
                      <a:pt x="583632" y="8086"/>
                    </a:cubicBezTo>
                    <a:cubicBezTo>
                      <a:pt x="588809" y="13264"/>
                      <a:pt x="591718" y="20286"/>
                      <a:pt x="591718" y="27608"/>
                    </a:cubicBezTo>
                    <a:lnTo>
                      <a:pt x="591718" y="27608"/>
                    </a:lnTo>
                    <a:cubicBezTo>
                      <a:pt x="591718" y="42855"/>
                      <a:pt x="579358" y="55216"/>
                      <a:pt x="564110" y="55216"/>
                    </a:cubicBezTo>
                    <a:lnTo>
                      <a:pt x="27608" y="55216"/>
                    </a:lnTo>
                    <a:cubicBezTo>
                      <a:pt x="12360" y="55216"/>
                      <a:pt x="0" y="42855"/>
                      <a:pt x="0" y="27608"/>
                    </a:cubicBezTo>
                    <a:lnTo>
                      <a:pt x="0" y="27608"/>
                    </a:lnTo>
                    <a:cubicBezTo>
                      <a:pt x="0" y="12360"/>
                      <a:pt x="12360" y="0"/>
                      <a:pt x="27608" y="0"/>
                    </a:cubicBezTo>
                    <a:close/>
                  </a:path>
                </a:pathLst>
              </a:custGeom>
              <a:solidFill>
                <a:srgbClr val="56565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" name="Google Shape;176;p14"/>
              <p:cNvSpPr txBox="1"/>
              <p:nvPr/>
            </p:nvSpPr>
            <p:spPr>
              <a:xfrm>
                <a:off x="0" y="-9525"/>
                <a:ext cx="591718" cy="647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5250" lIns="55250" spcFirstLastPara="1" rIns="55250" wrap="square" tIns="55250">
                <a:noAutofit/>
              </a:bodyPr>
              <a:lstStyle/>
              <a:p>
                <a:pPr indent="0" lvl="0" marL="0" marR="0" rtl="0" algn="ctr">
                  <a:lnSpc>
                    <a:spcPct val="699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7" name="Google Shape;177;p14"/>
            <p:cNvGrpSpPr/>
            <p:nvPr/>
          </p:nvGrpSpPr>
          <p:grpSpPr>
            <a:xfrm>
              <a:off x="1878620" y="1594951"/>
              <a:ext cx="1653123" cy="185493"/>
              <a:chOff x="0" y="-9525"/>
              <a:chExt cx="591718" cy="66396"/>
            </a:xfrm>
          </p:grpSpPr>
          <p:sp>
            <p:nvSpPr>
              <p:cNvPr id="178" name="Google Shape;178;p14"/>
              <p:cNvSpPr/>
              <p:nvPr/>
            </p:nvSpPr>
            <p:spPr>
              <a:xfrm>
                <a:off x="0" y="0"/>
                <a:ext cx="591718" cy="56871"/>
              </a:xfrm>
              <a:custGeom>
                <a:rect b="b" l="l" r="r" t="t"/>
                <a:pathLst>
                  <a:path extrusionOk="0" h="56871" w="591718">
                    <a:moveTo>
                      <a:pt x="28435" y="0"/>
                    </a:moveTo>
                    <a:lnTo>
                      <a:pt x="563283" y="0"/>
                    </a:lnTo>
                    <a:cubicBezTo>
                      <a:pt x="570824" y="0"/>
                      <a:pt x="578057" y="2996"/>
                      <a:pt x="583390" y="8328"/>
                    </a:cubicBezTo>
                    <a:cubicBezTo>
                      <a:pt x="588722" y="13661"/>
                      <a:pt x="591718" y="20894"/>
                      <a:pt x="591718" y="28435"/>
                    </a:cubicBezTo>
                    <a:lnTo>
                      <a:pt x="591718" y="28435"/>
                    </a:lnTo>
                    <a:cubicBezTo>
                      <a:pt x="591718" y="44140"/>
                      <a:pt x="578987" y="56871"/>
                      <a:pt x="563283" y="56871"/>
                    </a:cubicBezTo>
                    <a:lnTo>
                      <a:pt x="28435" y="56871"/>
                    </a:lnTo>
                    <a:cubicBezTo>
                      <a:pt x="12731" y="56871"/>
                      <a:pt x="0" y="44140"/>
                      <a:pt x="0" y="28435"/>
                    </a:cubicBezTo>
                    <a:lnTo>
                      <a:pt x="0" y="28435"/>
                    </a:lnTo>
                    <a:cubicBezTo>
                      <a:pt x="0" y="12731"/>
                      <a:pt x="12731" y="0"/>
                      <a:pt x="28435" y="0"/>
                    </a:cubicBezTo>
                    <a:close/>
                  </a:path>
                </a:pathLst>
              </a:custGeom>
              <a:solidFill>
                <a:srgbClr val="56565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" name="Google Shape;179;p14"/>
              <p:cNvSpPr txBox="1"/>
              <p:nvPr/>
            </p:nvSpPr>
            <p:spPr>
              <a:xfrm>
                <a:off x="0" y="-9525"/>
                <a:ext cx="591718" cy="6639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5250" lIns="55250" spcFirstLastPara="1" rIns="55250" wrap="square" tIns="55250">
                <a:noAutofit/>
              </a:bodyPr>
              <a:lstStyle/>
              <a:p>
                <a:pPr indent="0" lvl="0" marL="0" marR="0" rtl="0" algn="ctr">
                  <a:lnSpc>
                    <a:spcPct val="699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0" name="Google Shape;180;p14"/>
            <p:cNvGrpSpPr/>
            <p:nvPr/>
          </p:nvGrpSpPr>
          <p:grpSpPr>
            <a:xfrm>
              <a:off x="1878620" y="2275527"/>
              <a:ext cx="1304976" cy="186217"/>
              <a:chOff x="0" y="-9525"/>
              <a:chExt cx="467102" cy="66655"/>
            </a:xfrm>
          </p:grpSpPr>
          <p:sp>
            <p:nvSpPr>
              <p:cNvPr id="181" name="Google Shape;181;p14"/>
              <p:cNvSpPr/>
              <p:nvPr/>
            </p:nvSpPr>
            <p:spPr>
              <a:xfrm>
                <a:off x="0" y="0"/>
                <a:ext cx="467102" cy="57130"/>
              </a:xfrm>
              <a:custGeom>
                <a:rect b="b" l="l" r="r" t="t"/>
                <a:pathLst>
                  <a:path extrusionOk="0" h="57130" w="467102">
                    <a:moveTo>
                      <a:pt x="28565" y="0"/>
                    </a:moveTo>
                    <a:lnTo>
                      <a:pt x="438538" y="0"/>
                    </a:lnTo>
                    <a:cubicBezTo>
                      <a:pt x="446113" y="0"/>
                      <a:pt x="453379" y="3010"/>
                      <a:pt x="458736" y="8366"/>
                    </a:cubicBezTo>
                    <a:cubicBezTo>
                      <a:pt x="464093" y="13723"/>
                      <a:pt x="467102" y="20989"/>
                      <a:pt x="467102" y="28565"/>
                    </a:cubicBezTo>
                    <a:lnTo>
                      <a:pt x="467102" y="28565"/>
                    </a:lnTo>
                    <a:cubicBezTo>
                      <a:pt x="467102" y="36141"/>
                      <a:pt x="464093" y="43406"/>
                      <a:pt x="458736" y="48763"/>
                    </a:cubicBezTo>
                    <a:cubicBezTo>
                      <a:pt x="453379" y="54120"/>
                      <a:pt x="446113" y="57130"/>
                      <a:pt x="438538" y="57130"/>
                    </a:cubicBezTo>
                    <a:lnTo>
                      <a:pt x="28565" y="57130"/>
                    </a:lnTo>
                    <a:cubicBezTo>
                      <a:pt x="20989" y="57130"/>
                      <a:pt x="13723" y="54120"/>
                      <a:pt x="8366" y="48763"/>
                    </a:cubicBezTo>
                    <a:cubicBezTo>
                      <a:pt x="3010" y="43406"/>
                      <a:pt x="0" y="36141"/>
                      <a:pt x="0" y="28565"/>
                    </a:cubicBezTo>
                    <a:lnTo>
                      <a:pt x="0" y="28565"/>
                    </a:lnTo>
                    <a:cubicBezTo>
                      <a:pt x="0" y="20989"/>
                      <a:pt x="3010" y="13723"/>
                      <a:pt x="8366" y="8366"/>
                    </a:cubicBezTo>
                    <a:cubicBezTo>
                      <a:pt x="13723" y="3010"/>
                      <a:pt x="20989" y="0"/>
                      <a:pt x="28565" y="0"/>
                    </a:cubicBezTo>
                    <a:close/>
                  </a:path>
                </a:pathLst>
              </a:custGeom>
              <a:solidFill>
                <a:srgbClr val="56565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182;p14"/>
              <p:cNvSpPr txBox="1"/>
              <p:nvPr/>
            </p:nvSpPr>
            <p:spPr>
              <a:xfrm>
                <a:off x="0" y="-9525"/>
                <a:ext cx="467102" cy="6665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5250" lIns="55250" spcFirstLastPara="1" rIns="55250" wrap="square" tIns="55250">
                <a:noAutofit/>
              </a:bodyPr>
              <a:lstStyle/>
              <a:p>
                <a:pPr indent="0" lvl="0" marL="0" marR="0" rtl="0" algn="ctr">
                  <a:lnSpc>
                    <a:spcPct val="699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3" name="Google Shape;183;p14"/>
            <p:cNvGrpSpPr/>
            <p:nvPr/>
          </p:nvGrpSpPr>
          <p:grpSpPr>
            <a:xfrm>
              <a:off x="1018249" y="1481259"/>
              <a:ext cx="520253" cy="526086"/>
              <a:chOff x="0" y="0"/>
              <a:chExt cx="812800" cy="821914"/>
            </a:xfrm>
          </p:grpSpPr>
          <p:sp>
            <p:nvSpPr>
              <p:cNvPr id="184" name="Google Shape;184;p14"/>
              <p:cNvSpPr/>
              <p:nvPr/>
            </p:nvSpPr>
            <p:spPr>
              <a:xfrm>
                <a:off x="0" y="0"/>
                <a:ext cx="812800" cy="821914"/>
              </a:xfrm>
              <a:custGeom>
                <a:rect b="b" l="l" r="r" t="t"/>
                <a:pathLst>
                  <a:path extrusionOk="0" h="821914" w="812800">
                    <a:moveTo>
                      <a:pt x="406400" y="0"/>
                    </a:moveTo>
                    <a:cubicBezTo>
                      <a:pt x="181951" y="0"/>
                      <a:pt x="0" y="183992"/>
                      <a:pt x="0" y="410957"/>
                    </a:cubicBezTo>
                    <a:cubicBezTo>
                      <a:pt x="0" y="637922"/>
                      <a:pt x="181951" y="821914"/>
                      <a:pt x="406400" y="821914"/>
                    </a:cubicBezTo>
                    <a:cubicBezTo>
                      <a:pt x="630849" y="821914"/>
                      <a:pt x="812800" y="637922"/>
                      <a:pt x="812800" y="410957"/>
                    </a:cubicBezTo>
                    <a:cubicBezTo>
                      <a:pt x="812800" y="183992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E480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" name="Google Shape;185;p14"/>
              <p:cNvSpPr txBox="1"/>
              <p:nvPr/>
            </p:nvSpPr>
            <p:spPr>
              <a:xfrm>
                <a:off x="76200" y="67529"/>
                <a:ext cx="660400" cy="6773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2175" lIns="22175" spcFirstLastPara="1" rIns="22175" wrap="square" tIns="22175">
                <a:noAutofit/>
              </a:bodyPr>
              <a:lstStyle/>
              <a:p>
                <a:pPr indent="0" lvl="0" marL="0" marR="0" rtl="0" algn="ctr">
                  <a:lnSpc>
                    <a:spcPct val="699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6" name="Google Shape;186;p14"/>
            <p:cNvGrpSpPr/>
            <p:nvPr/>
          </p:nvGrpSpPr>
          <p:grpSpPr>
            <a:xfrm>
              <a:off x="866472" y="2166459"/>
              <a:ext cx="823807" cy="436012"/>
              <a:chOff x="0" y="-9525"/>
              <a:chExt cx="786777" cy="416413"/>
            </a:xfrm>
          </p:grpSpPr>
          <p:sp>
            <p:nvSpPr>
              <p:cNvPr id="187" name="Google Shape;187;p14"/>
              <p:cNvSpPr/>
              <p:nvPr/>
            </p:nvSpPr>
            <p:spPr>
              <a:xfrm>
                <a:off x="0" y="0"/>
                <a:ext cx="786777" cy="406888"/>
              </a:xfrm>
              <a:custGeom>
                <a:rect b="b" l="l" r="r" t="t"/>
                <a:pathLst>
                  <a:path extrusionOk="0" h="406888" w="786777">
                    <a:moveTo>
                      <a:pt x="203444" y="0"/>
                    </a:moveTo>
                    <a:lnTo>
                      <a:pt x="583332" y="0"/>
                    </a:lnTo>
                    <a:cubicBezTo>
                      <a:pt x="695692" y="0"/>
                      <a:pt x="786777" y="91085"/>
                      <a:pt x="786777" y="203444"/>
                    </a:cubicBezTo>
                    <a:lnTo>
                      <a:pt x="786777" y="203444"/>
                    </a:lnTo>
                    <a:cubicBezTo>
                      <a:pt x="786777" y="315803"/>
                      <a:pt x="695692" y="406888"/>
                      <a:pt x="583332" y="406888"/>
                    </a:cubicBezTo>
                    <a:lnTo>
                      <a:pt x="203444" y="406888"/>
                    </a:lnTo>
                    <a:cubicBezTo>
                      <a:pt x="91085" y="406888"/>
                      <a:pt x="0" y="315803"/>
                      <a:pt x="0" y="203444"/>
                    </a:cubicBezTo>
                    <a:lnTo>
                      <a:pt x="0" y="203444"/>
                    </a:lnTo>
                    <a:cubicBezTo>
                      <a:pt x="0" y="91085"/>
                      <a:pt x="91085" y="0"/>
                      <a:pt x="203444" y="0"/>
                    </a:cubicBezTo>
                    <a:close/>
                  </a:path>
                </a:pathLst>
              </a:custGeom>
              <a:solidFill>
                <a:srgbClr val="FE480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" name="Google Shape;188;p14"/>
              <p:cNvSpPr txBox="1"/>
              <p:nvPr/>
            </p:nvSpPr>
            <p:spPr>
              <a:xfrm>
                <a:off x="0" y="-9525"/>
                <a:ext cx="786777" cy="41641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2175" lIns="22175" spcFirstLastPara="1" rIns="22175" wrap="square" tIns="22175">
                <a:noAutofit/>
              </a:bodyPr>
              <a:lstStyle/>
              <a:p>
                <a:pPr indent="0" lvl="0" marL="0" marR="0" rtl="0" algn="ctr">
                  <a:lnSpc>
                    <a:spcPct val="699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9" name="Google Shape;189;p14"/>
            <p:cNvGrpSpPr/>
            <p:nvPr/>
          </p:nvGrpSpPr>
          <p:grpSpPr>
            <a:xfrm>
              <a:off x="828602" y="2428493"/>
              <a:ext cx="898658" cy="210892"/>
              <a:chOff x="0" y="-9525"/>
              <a:chExt cx="858263" cy="201413"/>
            </a:xfrm>
          </p:grpSpPr>
          <p:sp>
            <p:nvSpPr>
              <p:cNvPr id="190" name="Google Shape;190;p14"/>
              <p:cNvSpPr/>
              <p:nvPr/>
            </p:nvSpPr>
            <p:spPr>
              <a:xfrm>
                <a:off x="0" y="0"/>
                <a:ext cx="858263" cy="191888"/>
              </a:xfrm>
              <a:custGeom>
                <a:rect b="b" l="l" r="r" t="t"/>
                <a:pathLst>
                  <a:path extrusionOk="0" h="191888" w="858263">
                    <a:moveTo>
                      <a:pt x="0" y="0"/>
                    </a:moveTo>
                    <a:lnTo>
                      <a:pt x="858263" y="0"/>
                    </a:lnTo>
                    <a:lnTo>
                      <a:pt x="858263" y="191888"/>
                    </a:lnTo>
                    <a:lnTo>
                      <a:pt x="0" y="191888"/>
                    </a:lnTo>
                    <a:close/>
                  </a:path>
                </a:pathLst>
              </a:custGeom>
              <a:solidFill>
                <a:srgbClr val="FE480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" name="Google Shape;191;p14"/>
              <p:cNvSpPr txBox="1"/>
              <p:nvPr/>
            </p:nvSpPr>
            <p:spPr>
              <a:xfrm>
                <a:off x="0" y="-9525"/>
                <a:ext cx="858263" cy="20141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2175" lIns="22175" spcFirstLastPara="1" rIns="22175" wrap="square" tIns="22175">
                <a:noAutofit/>
              </a:bodyPr>
              <a:lstStyle/>
              <a:p>
                <a:pPr indent="0" lvl="0" marL="0" marR="0" rtl="0" algn="ctr">
                  <a:lnSpc>
                    <a:spcPct val="699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92" name="Google Shape;192;p14"/>
            <p:cNvSpPr/>
            <p:nvPr/>
          </p:nvSpPr>
          <p:spPr>
            <a:xfrm>
              <a:off x="678859" y="1443920"/>
              <a:ext cx="1199761" cy="1176591"/>
            </a:xfrm>
            <a:custGeom>
              <a:rect b="b" l="l" r="r" t="t"/>
              <a:pathLst>
                <a:path extrusionOk="0" h="1176591" w="1199761">
                  <a:moveTo>
                    <a:pt x="0" y="0"/>
                  </a:moveTo>
                  <a:lnTo>
                    <a:pt x="1199761" y="0"/>
                  </a:lnTo>
                  <a:lnTo>
                    <a:pt x="1199761" y="1176591"/>
                  </a:lnTo>
                  <a:lnTo>
                    <a:pt x="0" y="117659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1">
                <a:alphaModFix/>
              </a:blip>
              <a:stretch>
                <a:fillRect b="-1969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3" name="Google Shape;193;p14"/>
          <p:cNvGrpSpPr/>
          <p:nvPr/>
        </p:nvGrpSpPr>
        <p:grpSpPr>
          <a:xfrm>
            <a:off x="14176716" y="2149011"/>
            <a:ext cx="1475666" cy="1451687"/>
            <a:chOff x="0" y="0"/>
            <a:chExt cx="1967555" cy="1935582"/>
          </a:xfrm>
        </p:grpSpPr>
        <p:sp>
          <p:nvSpPr>
            <p:cNvPr id="194" name="Google Shape;194;p14"/>
            <p:cNvSpPr/>
            <p:nvPr/>
          </p:nvSpPr>
          <p:spPr>
            <a:xfrm>
              <a:off x="0" y="0"/>
              <a:ext cx="1967555" cy="1935582"/>
            </a:xfrm>
            <a:custGeom>
              <a:rect b="b" l="l" r="r" t="t"/>
              <a:pathLst>
                <a:path extrusionOk="0" h="1935582" w="1967555">
                  <a:moveTo>
                    <a:pt x="0" y="0"/>
                  </a:moveTo>
                  <a:lnTo>
                    <a:pt x="1967555" y="0"/>
                  </a:lnTo>
                  <a:lnTo>
                    <a:pt x="1967555" y="1935582"/>
                  </a:lnTo>
                  <a:lnTo>
                    <a:pt x="0" y="193558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95" name="Google Shape;195;p14"/>
            <p:cNvGrpSpPr/>
            <p:nvPr/>
          </p:nvGrpSpPr>
          <p:grpSpPr>
            <a:xfrm>
              <a:off x="107530" y="97414"/>
              <a:ext cx="1774193" cy="1456436"/>
              <a:chOff x="0" y="-28575"/>
              <a:chExt cx="993372" cy="815459"/>
            </a:xfrm>
          </p:grpSpPr>
          <p:sp>
            <p:nvSpPr>
              <p:cNvPr id="196" name="Google Shape;196;p14"/>
              <p:cNvSpPr/>
              <p:nvPr/>
            </p:nvSpPr>
            <p:spPr>
              <a:xfrm>
                <a:off x="0" y="0"/>
                <a:ext cx="993372" cy="786884"/>
              </a:xfrm>
              <a:custGeom>
                <a:rect b="b" l="l" r="r" t="t"/>
                <a:pathLst>
                  <a:path extrusionOk="0" h="786884" w="993372">
                    <a:moveTo>
                      <a:pt x="215900" y="0"/>
                    </a:moveTo>
                    <a:lnTo>
                      <a:pt x="777472" y="0"/>
                    </a:lnTo>
                    <a:cubicBezTo>
                      <a:pt x="896710" y="0"/>
                      <a:pt x="993372" y="96662"/>
                      <a:pt x="993372" y="215900"/>
                    </a:cubicBezTo>
                    <a:lnTo>
                      <a:pt x="993372" y="570984"/>
                    </a:lnTo>
                    <a:cubicBezTo>
                      <a:pt x="993372" y="690222"/>
                      <a:pt x="896710" y="786884"/>
                      <a:pt x="777472" y="786884"/>
                    </a:cubicBezTo>
                    <a:lnTo>
                      <a:pt x="215900" y="786884"/>
                    </a:lnTo>
                    <a:cubicBezTo>
                      <a:pt x="96662" y="786884"/>
                      <a:pt x="0" y="690222"/>
                      <a:pt x="0" y="570984"/>
                    </a:cubicBezTo>
                    <a:lnTo>
                      <a:pt x="0" y="215900"/>
                    </a:lnTo>
                    <a:cubicBezTo>
                      <a:pt x="0" y="96662"/>
                      <a:pt x="96662" y="0"/>
                      <a:pt x="215900" y="0"/>
                    </a:cubicBezTo>
                    <a:close/>
                  </a:path>
                </a:pathLst>
              </a:custGeom>
              <a:solidFill>
                <a:srgbClr val="FE480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7" name="Google Shape;197;p14"/>
              <p:cNvSpPr txBox="1"/>
              <p:nvPr/>
            </p:nvSpPr>
            <p:spPr>
              <a:xfrm>
                <a:off x="0" y="-28575"/>
                <a:ext cx="993372" cy="81545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8150" lIns="28150" spcFirstLastPara="1" rIns="28150" wrap="square" tIns="28150">
                <a:noAutofit/>
              </a:bodyPr>
              <a:lstStyle/>
              <a:p>
                <a:pPr indent="0" lvl="0" marL="0" marR="0" rtl="0" algn="ctr">
                  <a:lnSpc>
                    <a:spcPct val="89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8" name="Google Shape;198;p14"/>
            <p:cNvGrpSpPr/>
            <p:nvPr/>
          </p:nvGrpSpPr>
          <p:grpSpPr>
            <a:xfrm>
              <a:off x="257934" y="1063310"/>
              <a:ext cx="1451687" cy="730688"/>
              <a:chOff x="0" y="0"/>
              <a:chExt cx="812800" cy="409112"/>
            </a:xfrm>
          </p:grpSpPr>
          <p:sp>
            <p:nvSpPr>
              <p:cNvPr id="199" name="Google Shape;199;p14"/>
              <p:cNvSpPr/>
              <p:nvPr/>
            </p:nvSpPr>
            <p:spPr>
              <a:xfrm>
                <a:off x="0" y="0"/>
                <a:ext cx="812800" cy="409112"/>
              </a:xfrm>
              <a:custGeom>
                <a:rect b="b" l="l" r="r" t="t"/>
                <a:pathLst>
                  <a:path extrusionOk="0" h="409112" w="812800">
                    <a:moveTo>
                      <a:pt x="406400" y="409112"/>
                    </a:moveTo>
                    <a:lnTo>
                      <a:pt x="812800" y="0"/>
                    </a:lnTo>
                    <a:lnTo>
                      <a:pt x="0" y="0"/>
                    </a:lnTo>
                    <a:lnTo>
                      <a:pt x="406400" y="409112"/>
                    </a:lnTo>
                    <a:close/>
                  </a:path>
                </a:pathLst>
              </a:custGeom>
              <a:solidFill>
                <a:srgbClr val="FE480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200;p14"/>
              <p:cNvSpPr txBox="1"/>
              <p:nvPr/>
            </p:nvSpPr>
            <p:spPr>
              <a:xfrm>
                <a:off x="127000" y="647"/>
                <a:ext cx="558800" cy="2185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8150" lIns="28150" spcFirstLastPara="1" rIns="28150" wrap="square" tIns="28150">
                <a:noAutofit/>
              </a:bodyPr>
              <a:lstStyle/>
              <a:p>
                <a:pPr indent="0" lvl="0" marL="0" marR="0" rtl="0" algn="ctr">
                  <a:lnSpc>
                    <a:spcPct val="89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01" name="Google Shape;201;p14"/>
            <p:cNvSpPr/>
            <p:nvPr/>
          </p:nvSpPr>
          <p:spPr>
            <a:xfrm>
              <a:off x="419870" y="287242"/>
              <a:ext cx="1127816" cy="1127816"/>
            </a:xfrm>
            <a:custGeom>
              <a:rect b="b" l="l" r="r" t="t"/>
              <a:pathLst>
                <a:path extrusionOk="0" h="1127816" w="1127816">
                  <a:moveTo>
                    <a:pt x="0" y="0"/>
                  </a:moveTo>
                  <a:lnTo>
                    <a:pt x="1127815" y="0"/>
                  </a:lnTo>
                  <a:lnTo>
                    <a:pt x="1127815" y="1127815"/>
                  </a:lnTo>
                  <a:lnTo>
                    <a:pt x="0" y="112781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2" name="Google Shape;202;p14"/>
          <p:cNvSpPr txBox="1"/>
          <p:nvPr/>
        </p:nvSpPr>
        <p:spPr>
          <a:xfrm>
            <a:off x="590550" y="2066925"/>
            <a:ext cx="8866040" cy="2543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0">
                <a:solidFill>
                  <a:srgbClr val="FE4802"/>
                </a:solidFill>
                <a:latin typeface="Open Sans"/>
                <a:ea typeface="Open Sans"/>
                <a:cs typeface="Open Sans"/>
                <a:sym typeface="Open Sans"/>
              </a:rPr>
              <a:t>HOW BIG IS THE PROBLEM?</a:t>
            </a:r>
            <a:endParaRPr/>
          </a:p>
        </p:txBody>
      </p:sp>
      <p:sp>
        <p:nvSpPr>
          <p:cNvPr id="203" name="Google Shape;203;p14"/>
          <p:cNvSpPr txBox="1"/>
          <p:nvPr/>
        </p:nvSpPr>
        <p:spPr>
          <a:xfrm>
            <a:off x="590550" y="4838818"/>
            <a:ext cx="10243242" cy="15811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23850" lvl="1" marL="6477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83838"/>
              </a:buClr>
              <a:buSzPts val="3000"/>
              <a:buFont typeface="Arial"/>
              <a:buChar char="•"/>
            </a:pPr>
            <a:r>
              <a:rPr b="0" i="0" lang="en-US" sz="3000" u="none" cap="none" strike="noStrike">
                <a:solidFill>
                  <a:srgbClr val="383838"/>
                </a:solidFill>
                <a:latin typeface="Open Sans"/>
                <a:ea typeface="Open Sans"/>
                <a:cs typeface="Open Sans"/>
                <a:sym typeface="Open Sans"/>
              </a:rPr>
              <a:t>Millions of devices deployed in K-12</a:t>
            </a:r>
            <a:endParaRPr/>
          </a:p>
          <a:p>
            <a:pPr indent="-323850" lvl="1" marL="6477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83838"/>
              </a:buClr>
              <a:buSzPts val="3000"/>
              <a:buFont typeface="Arial"/>
              <a:buChar char="•"/>
            </a:pPr>
            <a:r>
              <a:rPr b="0" i="0" lang="en-US" sz="3000" u="none" cap="none" strike="noStrike">
                <a:solidFill>
                  <a:srgbClr val="383838"/>
                </a:solidFill>
                <a:latin typeface="Open Sans"/>
                <a:ea typeface="Open Sans"/>
                <a:cs typeface="Open Sans"/>
                <a:sym typeface="Open Sans"/>
              </a:rPr>
              <a:t>Small loss rates become major budget issues</a:t>
            </a:r>
            <a:endParaRPr/>
          </a:p>
          <a:p>
            <a:pPr indent="-323850" lvl="1" marL="6477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83838"/>
              </a:buClr>
              <a:buSzPts val="3000"/>
              <a:buFont typeface="Arial"/>
              <a:buChar char="•"/>
            </a:pPr>
            <a:r>
              <a:rPr b="0" i="0" lang="en-US" sz="3000" u="none" cap="none" strike="noStrike">
                <a:solidFill>
                  <a:srgbClr val="383838"/>
                </a:solidFill>
                <a:latin typeface="Open Sans"/>
                <a:ea typeface="Open Sans"/>
                <a:cs typeface="Open Sans"/>
                <a:sym typeface="Open Sans"/>
              </a:rPr>
              <a:t>Many districts underestimate the true cost</a:t>
            </a:r>
            <a:endParaRPr/>
          </a:p>
        </p:txBody>
      </p:sp>
      <p:grpSp>
        <p:nvGrpSpPr>
          <p:cNvPr id="204" name="Google Shape;204;p14"/>
          <p:cNvGrpSpPr/>
          <p:nvPr/>
        </p:nvGrpSpPr>
        <p:grpSpPr>
          <a:xfrm>
            <a:off x="0" y="9029475"/>
            <a:ext cx="18288000" cy="1454744"/>
            <a:chOff x="0" y="0"/>
            <a:chExt cx="24384000" cy="1939659"/>
          </a:xfrm>
        </p:grpSpPr>
        <p:grpSp>
          <p:nvGrpSpPr>
            <p:cNvPr id="205" name="Google Shape;205;p14"/>
            <p:cNvGrpSpPr/>
            <p:nvPr/>
          </p:nvGrpSpPr>
          <p:grpSpPr>
            <a:xfrm>
              <a:off x="0" y="0"/>
              <a:ext cx="24384000" cy="1939659"/>
              <a:chOff x="0" y="0"/>
              <a:chExt cx="4816593" cy="383143"/>
            </a:xfrm>
          </p:grpSpPr>
          <p:sp>
            <p:nvSpPr>
              <p:cNvPr id="206" name="Google Shape;206;p14"/>
              <p:cNvSpPr/>
              <p:nvPr/>
            </p:nvSpPr>
            <p:spPr>
              <a:xfrm>
                <a:off x="0" y="0"/>
                <a:ext cx="4816592" cy="383143"/>
              </a:xfrm>
              <a:custGeom>
                <a:rect b="b" l="l" r="r" t="t"/>
                <a:pathLst>
                  <a:path extrusionOk="0" h="383143" w="4816592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383143"/>
                    </a:lnTo>
                    <a:lnTo>
                      <a:pt x="0" y="383143"/>
                    </a:lnTo>
                    <a:close/>
                  </a:path>
                </a:pathLst>
              </a:custGeom>
              <a:solidFill>
                <a:srgbClr val="152B5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7" name="Google Shape;207;p14"/>
              <p:cNvSpPr txBox="1"/>
              <p:nvPr/>
            </p:nvSpPr>
            <p:spPr>
              <a:xfrm>
                <a:off x="0" y="19050"/>
                <a:ext cx="4816593" cy="36409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52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08" name="Google Shape;208;p14"/>
            <p:cNvSpPr/>
            <p:nvPr/>
          </p:nvSpPr>
          <p:spPr>
            <a:xfrm>
              <a:off x="739986" y="0"/>
              <a:ext cx="2776303" cy="1676700"/>
            </a:xfrm>
            <a:custGeom>
              <a:rect b="b" l="l" r="r" t="t"/>
              <a:pathLst>
                <a:path extrusionOk="0" h="1676700" w="2776303">
                  <a:moveTo>
                    <a:pt x="0" y="0"/>
                  </a:moveTo>
                  <a:lnTo>
                    <a:pt x="2776303" y="0"/>
                  </a:lnTo>
                  <a:lnTo>
                    <a:pt x="2776303" y="1676700"/>
                  </a:lnTo>
                  <a:lnTo>
                    <a:pt x="0" y="16767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14"/>
            <p:cNvSpPr txBox="1"/>
            <p:nvPr/>
          </p:nvSpPr>
          <p:spPr>
            <a:xfrm>
              <a:off x="19004541" y="531434"/>
              <a:ext cx="4937777" cy="5566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www.onetooneplus.com</a:t>
              </a:r>
              <a:endParaRPr/>
            </a:p>
          </p:txBody>
        </p:sp>
      </p:grpSp>
      <p:pic>
        <p:nvPicPr>
          <p:cNvPr id="210" name="Google Shape;210;p14" title="PISD_PandFlame_whiteR.png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2898297" y="9029075"/>
            <a:ext cx="1028726" cy="1170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5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9259" l="0" r="0" t="-925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15"/>
          <p:cNvSpPr txBox="1"/>
          <p:nvPr/>
        </p:nvSpPr>
        <p:spPr>
          <a:xfrm>
            <a:off x="590550" y="2066925"/>
            <a:ext cx="10691743" cy="2543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0">
                <a:solidFill>
                  <a:srgbClr val="FE4802"/>
                </a:solidFill>
                <a:latin typeface="Open Sans"/>
                <a:ea typeface="Open Sans"/>
                <a:cs typeface="Open Sans"/>
                <a:sym typeface="Open Sans"/>
              </a:rPr>
              <a:t>COMMON ASSUMPTIONS</a:t>
            </a:r>
            <a:endParaRPr/>
          </a:p>
        </p:txBody>
      </p:sp>
      <p:sp>
        <p:nvSpPr>
          <p:cNvPr id="218" name="Google Shape;218;p15"/>
          <p:cNvSpPr txBox="1"/>
          <p:nvPr/>
        </p:nvSpPr>
        <p:spPr>
          <a:xfrm>
            <a:off x="590550" y="4838700"/>
            <a:ext cx="9329054" cy="15811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23850" lvl="1" marL="6477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83838"/>
              </a:buClr>
              <a:buSzPts val="3000"/>
              <a:buFont typeface="Arial"/>
              <a:buChar char="•"/>
            </a:pPr>
            <a:r>
              <a:rPr b="0" i="0" lang="en-US" sz="3000" u="none" cap="none" strike="noStrike">
                <a:solidFill>
                  <a:srgbClr val="383838"/>
                </a:solidFill>
                <a:latin typeface="Open Sans"/>
                <a:ea typeface="Open Sans"/>
                <a:cs typeface="Open Sans"/>
                <a:sym typeface="Open Sans"/>
              </a:rPr>
              <a:t>“We just need better tracking.”</a:t>
            </a:r>
            <a:endParaRPr/>
          </a:p>
          <a:p>
            <a:pPr indent="-323850" lvl="1" marL="6477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83838"/>
              </a:buClr>
              <a:buSzPts val="3000"/>
              <a:buFont typeface="Arial"/>
              <a:buChar char="•"/>
            </a:pPr>
            <a:r>
              <a:rPr b="0" i="0" lang="en-US" sz="3000" u="none" cap="none" strike="noStrike">
                <a:solidFill>
                  <a:srgbClr val="383838"/>
                </a:solidFill>
                <a:latin typeface="Open Sans"/>
                <a:ea typeface="Open Sans"/>
                <a:cs typeface="Open Sans"/>
                <a:sym typeface="Open Sans"/>
              </a:rPr>
              <a:t>Asset systems track asset IDs/serial numbers.</a:t>
            </a:r>
            <a:endParaRPr/>
          </a:p>
          <a:p>
            <a:pPr indent="-323850" lvl="1" marL="6477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83838"/>
              </a:buClr>
              <a:buSzPts val="3000"/>
              <a:buFont typeface="Arial"/>
              <a:buChar char="•"/>
            </a:pPr>
            <a:r>
              <a:rPr b="0" i="0" lang="en-US" sz="3000" u="none" cap="none" strike="noStrike">
                <a:solidFill>
                  <a:srgbClr val="383838"/>
                </a:solidFill>
                <a:latin typeface="Open Sans"/>
                <a:ea typeface="Open Sans"/>
                <a:cs typeface="Open Sans"/>
                <a:sym typeface="Open Sans"/>
              </a:rPr>
              <a:t>Tracking does not equal accountability.</a:t>
            </a:r>
            <a:endParaRPr/>
          </a:p>
        </p:txBody>
      </p:sp>
      <p:grpSp>
        <p:nvGrpSpPr>
          <p:cNvPr id="219" name="Google Shape;219;p15"/>
          <p:cNvGrpSpPr/>
          <p:nvPr/>
        </p:nvGrpSpPr>
        <p:grpSpPr>
          <a:xfrm>
            <a:off x="0" y="9029475"/>
            <a:ext cx="18288000" cy="1454744"/>
            <a:chOff x="0" y="0"/>
            <a:chExt cx="24384000" cy="1939659"/>
          </a:xfrm>
        </p:grpSpPr>
        <p:grpSp>
          <p:nvGrpSpPr>
            <p:cNvPr id="220" name="Google Shape;220;p15"/>
            <p:cNvGrpSpPr/>
            <p:nvPr/>
          </p:nvGrpSpPr>
          <p:grpSpPr>
            <a:xfrm>
              <a:off x="0" y="0"/>
              <a:ext cx="24384000" cy="1939659"/>
              <a:chOff x="0" y="0"/>
              <a:chExt cx="4816593" cy="383143"/>
            </a:xfrm>
          </p:grpSpPr>
          <p:sp>
            <p:nvSpPr>
              <p:cNvPr id="221" name="Google Shape;221;p15"/>
              <p:cNvSpPr/>
              <p:nvPr/>
            </p:nvSpPr>
            <p:spPr>
              <a:xfrm>
                <a:off x="0" y="0"/>
                <a:ext cx="4816592" cy="383143"/>
              </a:xfrm>
              <a:custGeom>
                <a:rect b="b" l="l" r="r" t="t"/>
                <a:pathLst>
                  <a:path extrusionOk="0" h="383143" w="4816592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383143"/>
                    </a:lnTo>
                    <a:lnTo>
                      <a:pt x="0" y="383143"/>
                    </a:lnTo>
                    <a:close/>
                  </a:path>
                </a:pathLst>
              </a:custGeom>
              <a:solidFill>
                <a:srgbClr val="152B5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2" name="Google Shape;222;p15"/>
              <p:cNvSpPr txBox="1"/>
              <p:nvPr/>
            </p:nvSpPr>
            <p:spPr>
              <a:xfrm>
                <a:off x="0" y="19050"/>
                <a:ext cx="4816593" cy="36409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52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23" name="Google Shape;223;p15"/>
            <p:cNvSpPr/>
            <p:nvPr/>
          </p:nvSpPr>
          <p:spPr>
            <a:xfrm>
              <a:off x="739986" y="0"/>
              <a:ext cx="2776303" cy="1676700"/>
            </a:xfrm>
            <a:custGeom>
              <a:rect b="b" l="l" r="r" t="t"/>
              <a:pathLst>
                <a:path extrusionOk="0" h="1676700" w="2776303">
                  <a:moveTo>
                    <a:pt x="0" y="0"/>
                  </a:moveTo>
                  <a:lnTo>
                    <a:pt x="2776303" y="0"/>
                  </a:lnTo>
                  <a:lnTo>
                    <a:pt x="2776303" y="1676700"/>
                  </a:lnTo>
                  <a:lnTo>
                    <a:pt x="0" y="16767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" name="Google Shape;224;p15"/>
            <p:cNvSpPr txBox="1"/>
            <p:nvPr/>
          </p:nvSpPr>
          <p:spPr>
            <a:xfrm>
              <a:off x="19004541" y="531434"/>
              <a:ext cx="4937777" cy="5566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www.onetooneplus.com</a:t>
              </a:r>
              <a:endParaRPr/>
            </a:p>
          </p:txBody>
        </p:sp>
      </p:grpSp>
      <p:sp>
        <p:nvSpPr>
          <p:cNvPr id="225" name="Google Shape;225;p15"/>
          <p:cNvSpPr/>
          <p:nvPr/>
        </p:nvSpPr>
        <p:spPr>
          <a:xfrm>
            <a:off x="10589331" y="2638780"/>
            <a:ext cx="4683302" cy="2690770"/>
          </a:xfrm>
          <a:custGeom>
            <a:rect b="b" l="l" r="r" t="t"/>
            <a:pathLst>
              <a:path extrusionOk="0" h="2690770" w="4683302">
                <a:moveTo>
                  <a:pt x="0" y="0"/>
                </a:moveTo>
                <a:lnTo>
                  <a:pt x="4683301" y="0"/>
                </a:lnTo>
                <a:lnTo>
                  <a:pt x="4683301" y="2690769"/>
                </a:lnTo>
                <a:lnTo>
                  <a:pt x="0" y="26907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26" name="Google Shape;226;p15"/>
          <p:cNvGrpSpPr/>
          <p:nvPr/>
        </p:nvGrpSpPr>
        <p:grpSpPr>
          <a:xfrm>
            <a:off x="10589331" y="4244322"/>
            <a:ext cx="1564585" cy="2925270"/>
            <a:chOff x="0" y="-19050"/>
            <a:chExt cx="890075" cy="1664154"/>
          </a:xfrm>
        </p:grpSpPr>
        <p:sp>
          <p:nvSpPr>
            <p:cNvPr id="227" name="Google Shape;227;p15"/>
            <p:cNvSpPr/>
            <p:nvPr/>
          </p:nvSpPr>
          <p:spPr>
            <a:xfrm>
              <a:off x="0" y="0"/>
              <a:ext cx="890075" cy="1645104"/>
            </a:xfrm>
            <a:custGeom>
              <a:rect b="b" l="l" r="r" t="t"/>
              <a:pathLst>
                <a:path extrusionOk="0" h="1645104" w="890075">
                  <a:moveTo>
                    <a:pt x="163291" y="0"/>
                  </a:moveTo>
                  <a:lnTo>
                    <a:pt x="726784" y="0"/>
                  </a:lnTo>
                  <a:cubicBezTo>
                    <a:pt x="770092" y="0"/>
                    <a:pt x="811625" y="17204"/>
                    <a:pt x="842248" y="47827"/>
                  </a:cubicBezTo>
                  <a:cubicBezTo>
                    <a:pt x="872871" y="78450"/>
                    <a:pt x="890075" y="119984"/>
                    <a:pt x="890075" y="163291"/>
                  </a:cubicBezTo>
                  <a:lnTo>
                    <a:pt x="890075" y="1481812"/>
                  </a:lnTo>
                  <a:cubicBezTo>
                    <a:pt x="890075" y="1571996"/>
                    <a:pt x="816967" y="1645104"/>
                    <a:pt x="726784" y="1645104"/>
                  </a:cubicBezTo>
                  <a:lnTo>
                    <a:pt x="163291" y="1645104"/>
                  </a:lnTo>
                  <a:cubicBezTo>
                    <a:pt x="119984" y="1645104"/>
                    <a:pt x="78450" y="1627900"/>
                    <a:pt x="47827" y="1597277"/>
                  </a:cubicBezTo>
                  <a:cubicBezTo>
                    <a:pt x="17204" y="1566654"/>
                    <a:pt x="0" y="1525120"/>
                    <a:pt x="0" y="1481812"/>
                  </a:cubicBezTo>
                  <a:lnTo>
                    <a:pt x="0" y="163291"/>
                  </a:lnTo>
                  <a:cubicBezTo>
                    <a:pt x="0" y="119984"/>
                    <a:pt x="17204" y="78450"/>
                    <a:pt x="47827" y="47827"/>
                  </a:cubicBezTo>
                  <a:cubicBezTo>
                    <a:pt x="78450" y="17204"/>
                    <a:pt x="119984" y="0"/>
                    <a:pt x="163291" y="0"/>
                  </a:cubicBezTo>
                  <a:close/>
                </a:path>
              </a:pathLst>
            </a:custGeom>
            <a:solidFill>
              <a:srgbClr val="DEEDF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228;p15"/>
            <p:cNvSpPr txBox="1"/>
            <p:nvPr/>
          </p:nvSpPr>
          <p:spPr>
            <a:xfrm>
              <a:off x="0" y="-19050"/>
              <a:ext cx="890075" cy="16641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75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9" name="Google Shape;229;p15"/>
          <p:cNvSpPr/>
          <p:nvPr/>
        </p:nvSpPr>
        <p:spPr>
          <a:xfrm>
            <a:off x="11555859" y="3316026"/>
            <a:ext cx="5049787" cy="3736842"/>
          </a:xfrm>
          <a:custGeom>
            <a:rect b="b" l="l" r="r" t="t"/>
            <a:pathLst>
              <a:path extrusionOk="0" h="3736842" w="5049787">
                <a:moveTo>
                  <a:pt x="0" y="0"/>
                </a:moveTo>
                <a:lnTo>
                  <a:pt x="5049788" y="0"/>
                </a:lnTo>
                <a:lnTo>
                  <a:pt x="5049788" y="3736843"/>
                </a:lnTo>
                <a:lnTo>
                  <a:pt x="0" y="373684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30" name="Google Shape;230;p15"/>
          <p:cNvGrpSpPr/>
          <p:nvPr/>
        </p:nvGrpSpPr>
        <p:grpSpPr>
          <a:xfrm>
            <a:off x="11834952" y="3476870"/>
            <a:ext cx="4492795" cy="2787528"/>
            <a:chOff x="0" y="-28575"/>
            <a:chExt cx="1990060" cy="1234694"/>
          </a:xfrm>
        </p:grpSpPr>
        <p:sp>
          <p:nvSpPr>
            <p:cNvPr id="231" name="Google Shape;231;p15"/>
            <p:cNvSpPr/>
            <p:nvPr/>
          </p:nvSpPr>
          <p:spPr>
            <a:xfrm>
              <a:off x="0" y="0"/>
              <a:ext cx="1990060" cy="1206119"/>
            </a:xfrm>
            <a:custGeom>
              <a:rect b="b" l="l" r="r" t="t"/>
              <a:pathLst>
                <a:path extrusionOk="0" h="1206119" w="1990060">
                  <a:moveTo>
                    <a:pt x="1990060" y="29294"/>
                  </a:moveTo>
                  <a:lnTo>
                    <a:pt x="1990060" y="1176825"/>
                  </a:lnTo>
                  <a:cubicBezTo>
                    <a:pt x="1990060" y="1193004"/>
                    <a:pt x="1976945" y="1206119"/>
                    <a:pt x="1960766" y="1206119"/>
                  </a:cubicBezTo>
                  <a:lnTo>
                    <a:pt x="29294" y="1206119"/>
                  </a:lnTo>
                  <a:cubicBezTo>
                    <a:pt x="13115" y="1206119"/>
                    <a:pt x="0" y="1193004"/>
                    <a:pt x="0" y="1176825"/>
                  </a:cubicBezTo>
                  <a:lnTo>
                    <a:pt x="0" y="29294"/>
                  </a:lnTo>
                  <a:cubicBezTo>
                    <a:pt x="0" y="13115"/>
                    <a:pt x="13115" y="0"/>
                    <a:pt x="29294" y="0"/>
                  </a:cubicBezTo>
                  <a:lnTo>
                    <a:pt x="1960766" y="0"/>
                  </a:lnTo>
                  <a:cubicBezTo>
                    <a:pt x="1976945" y="0"/>
                    <a:pt x="1990060" y="13115"/>
                    <a:pt x="1990060" y="292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" name="Google Shape;232;p15"/>
            <p:cNvSpPr txBox="1"/>
            <p:nvPr/>
          </p:nvSpPr>
          <p:spPr>
            <a:xfrm>
              <a:off x="0" y="-28575"/>
              <a:ext cx="1990060" cy="12346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4425" lIns="64425" spcFirstLastPara="1" rIns="64425" wrap="square" tIns="64425">
              <a:noAutofit/>
            </a:bodyPr>
            <a:lstStyle/>
            <a:p>
              <a:pPr indent="0" lvl="0" marL="0" marR="0" rtl="0" algn="ctr">
                <a:lnSpc>
                  <a:spcPct val="98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3" name="Google Shape;233;p15"/>
          <p:cNvGrpSpPr/>
          <p:nvPr/>
        </p:nvGrpSpPr>
        <p:grpSpPr>
          <a:xfrm>
            <a:off x="14736704" y="2622108"/>
            <a:ext cx="2247772" cy="2247772"/>
            <a:chOff x="0" y="0"/>
            <a:chExt cx="2997029" cy="2997029"/>
          </a:xfrm>
        </p:grpSpPr>
        <p:grpSp>
          <p:nvGrpSpPr>
            <p:cNvPr id="234" name="Google Shape;234;p15"/>
            <p:cNvGrpSpPr/>
            <p:nvPr/>
          </p:nvGrpSpPr>
          <p:grpSpPr>
            <a:xfrm>
              <a:off x="0" y="0"/>
              <a:ext cx="2997029" cy="2997029"/>
              <a:chOff x="0" y="0"/>
              <a:chExt cx="812800" cy="812800"/>
            </a:xfrm>
          </p:grpSpPr>
          <p:sp>
            <p:nvSpPr>
              <p:cNvPr id="235" name="Google Shape;235;p1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sq" cmpd="sng" w="190500">
                <a:solidFill>
                  <a:srgbClr val="DEEDF9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" name="Google Shape;236;p15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1075" lIns="51075" spcFirstLastPara="1" rIns="51075" wrap="square" tIns="51075">
                <a:noAutofit/>
              </a:bodyPr>
              <a:lstStyle/>
              <a:p>
                <a:pPr indent="0" lvl="0" marL="0" marR="0" rtl="0" algn="ctr">
                  <a:lnSpc>
                    <a:spcPct val="75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7" name="Google Shape;237;p15"/>
            <p:cNvGrpSpPr/>
            <p:nvPr/>
          </p:nvGrpSpPr>
          <p:grpSpPr>
            <a:xfrm>
              <a:off x="133022" y="133022"/>
              <a:ext cx="2730984" cy="2730984"/>
              <a:chOff x="0" y="0"/>
              <a:chExt cx="812800" cy="812800"/>
            </a:xfrm>
          </p:grpSpPr>
          <p:sp>
            <p:nvSpPr>
              <p:cNvPr id="238" name="Google Shape;238;p1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E480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9" name="Google Shape;239;p15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1075" lIns="51075" spcFirstLastPara="1" rIns="51075" wrap="square" tIns="51075">
                <a:noAutofit/>
              </a:bodyPr>
              <a:lstStyle/>
              <a:p>
                <a:pPr indent="0" lvl="0" marL="0" marR="0" rtl="0" algn="ctr">
                  <a:lnSpc>
                    <a:spcPct val="75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40" name="Google Shape;240;p15"/>
          <p:cNvGrpSpPr/>
          <p:nvPr/>
        </p:nvGrpSpPr>
        <p:grpSpPr>
          <a:xfrm>
            <a:off x="12470626" y="5292652"/>
            <a:ext cx="3057572" cy="824042"/>
            <a:chOff x="0" y="-19050"/>
            <a:chExt cx="1578612" cy="425450"/>
          </a:xfrm>
        </p:grpSpPr>
        <p:sp>
          <p:nvSpPr>
            <p:cNvPr id="241" name="Google Shape;241;p15"/>
            <p:cNvSpPr/>
            <p:nvPr/>
          </p:nvSpPr>
          <p:spPr>
            <a:xfrm>
              <a:off x="0" y="0"/>
              <a:ext cx="1578612" cy="406400"/>
            </a:xfrm>
            <a:custGeom>
              <a:rect b="b" l="l" r="r" t="t"/>
              <a:pathLst>
                <a:path extrusionOk="0" h="406400" w="1578612">
                  <a:moveTo>
                    <a:pt x="20256" y="0"/>
                  </a:moveTo>
                  <a:lnTo>
                    <a:pt x="1558356" y="0"/>
                  </a:lnTo>
                  <a:cubicBezTo>
                    <a:pt x="1563728" y="0"/>
                    <a:pt x="1568880" y="2134"/>
                    <a:pt x="1572679" y="5933"/>
                  </a:cubicBezTo>
                  <a:cubicBezTo>
                    <a:pt x="1576478" y="9732"/>
                    <a:pt x="1578612" y="14884"/>
                    <a:pt x="1578612" y="20256"/>
                  </a:cubicBezTo>
                  <a:lnTo>
                    <a:pt x="1578612" y="386144"/>
                  </a:lnTo>
                  <a:cubicBezTo>
                    <a:pt x="1578612" y="397331"/>
                    <a:pt x="1569543" y="406400"/>
                    <a:pt x="1558356" y="406400"/>
                  </a:cubicBezTo>
                  <a:lnTo>
                    <a:pt x="20256" y="406400"/>
                  </a:lnTo>
                  <a:cubicBezTo>
                    <a:pt x="14884" y="406400"/>
                    <a:pt x="9732" y="404266"/>
                    <a:pt x="5933" y="400467"/>
                  </a:cubicBezTo>
                  <a:cubicBezTo>
                    <a:pt x="2134" y="396668"/>
                    <a:pt x="0" y="391516"/>
                    <a:pt x="0" y="386144"/>
                  </a:cubicBezTo>
                  <a:lnTo>
                    <a:pt x="0" y="20256"/>
                  </a:lnTo>
                  <a:cubicBezTo>
                    <a:pt x="0" y="14884"/>
                    <a:pt x="2134" y="9732"/>
                    <a:pt x="5933" y="5933"/>
                  </a:cubicBezTo>
                  <a:cubicBezTo>
                    <a:pt x="9732" y="2134"/>
                    <a:pt x="14884" y="0"/>
                    <a:pt x="20256" y="0"/>
                  </a:cubicBezTo>
                  <a:close/>
                </a:path>
              </a:pathLst>
            </a:custGeom>
            <a:solidFill>
              <a:srgbClr val="DEEDF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242;p15"/>
            <p:cNvSpPr txBox="1"/>
            <p:nvPr/>
          </p:nvSpPr>
          <p:spPr>
            <a:xfrm>
              <a:off x="0" y="-19050"/>
              <a:ext cx="1578612" cy="4254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5275" lIns="55275" spcFirstLastPara="1" rIns="55275" wrap="square" tIns="55275">
              <a:noAutofit/>
            </a:bodyPr>
            <a:lstStyle/>
            <a:p>
              <a:pPr indent="0" lvl="0" marL="0" marR="0" rtl="0" algn="ctr">
                <a:lnSpc>
                  <a:spcPct val="75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3" name="Google Shape;243;p15"/>
          <p:cNvGrpSpPr/>
          <p:nvPr/>
        </p:nvGrpSpPr>
        <p:grpSpPr>
          <a:xfrm>
            <a:off x="12672973" y="5467972"/>
            <a:ext cx="2652879" cy="190024"/>
            <a:chOff x="0" y="-19050"/>
            <a:chExt cx="1369671" cy="98109"/>
          </a:xfrm>
        </p:grpSpPr>
        <p:sp>
          <p:nvSpPr>
            <p:cNvPr id="244" name="Google Shape;244;p15"/>
            <p:cNvSpPr/>
            <p:nvPr/>
          </p:nvSpPr>
          <p:spPr>
            <a:xfrm>
              <a:off x="0" y="0"/>
              <a:ext cx="1369671" cy="79059"/>
            </a:xfrm>
            <a:custGeom>
              <a:rect b="b" l="l" r="r" t="t"/>
              <a:pathLst>
                <a:path extrusionOk="0" h="79059" w="1369671">
                  <a:moveTo>
                    <a:pt x="23346" y="0"/>
                  </a:moveTo>
                  <a:lnTo>
                    <a:pt x="1346325" y="0"/>
                  </a:lnTo>
                  <a:cubicBezTo>
                    <a:pt x="1359218" y="0"/>
                    <a:pt x="1369671" y="10453"/>
                    <a:pt x="1369671" y="23346"/>
                  </a:cubicBezTo>
                  <a:lnTo>
                    <a:pt x="1369671" y="55712"/>
                  </a:lnTo>
                  <a:cubicBezTo>
                    <a:pt x="1369671" y="68606"/>
                    <a:pt x="1359218" y="79059"/>
                    <a:pt x="1346325" y="79059"/>
                  </a:cubicBezTo>
                  <a:lnTo>
                    <a:pt x="23346" y="79059"/>
                  </a:lnTo>
                  <a:cubicBezTo>
                    <a:pt x="10453" y="79059"/>
                    <a:pt x="0" y="68606"/>
                    <a:pt x="0" y="55712"/>
                  </a:cubicBezTo>
                  <a:lnTo>
                    <a:pt x="0" y="23346"/>
                  </a:lnTo>
                  <a:cubicBezTo>
                    <a:pt x="0" y="10453"/>
                    <a:pt x="10453" y="0"/>
                    <a:pt x="23346" y="0"/>
                  </a:cubicBezTo>
                  <a:close/>
                </a:path>
              </a:pathLst>
            </a:custGeom>
            <a:solidFill>
              <a:srgbClr val="274E9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15"/>
            <p:cNvSpPr txBox="1"/>
            <p:nvPr/>
          </p:nvSpPr>
          <p:spPr>
            <a:xfrm>
              <a:off x="0" y="-19050"/>
              <a:ext cx="1369671" cy="9810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5275" lIns="55275" spcFirstLastPara="1" rIns="55275" wrap="square" tIns="55275">
              <a:noAutofit/>
            </a:bodyPr>
            <a:lstStyle/>
            <a:p>
              <a:pPr indent="0" lvl="0" marL="0" marR="0" rtl="0" algn="ctr">
                <a:lnSpc>
                  <a:spcPct val="75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6" name="Google Shape;246;p15"/>
          <p:cNvGrpSpPr/>
          <p:nvPr/>
        </p:nvGrpSpPr>
        <p:grpSpPr>
          <a:xfrm>
            <a:off x="12692285" y="5799937"/>
            <a:ext cx="1752865" cy="195139"/>
            <a:chOff x="0" y="-19050"/>
            <a:chExt cx="904997" cy="100749"/>
          </a:xfrm>
        </p:grpSpPr>
        <p:sp>
          <p:nvSpPr>
            <p:cNvPr id="247" name="Google Shape;247;p15"/>
            <p:cNvSpPr/>
            <p:nvPr/>
          </p:nvSpPr>
          <p:spPr>
            <a:xfrm>
              <a:off x="0" y="0"/>
              <a:ext cx="904997" cy="81699"/>
            </a:xfrm>
            <a:custGeom>
              <a:rect b="b" l="l" r="r" t="t"/>
              <a:pathLst>
                <a:path extrusionOk="0" h="81699" w="904997">
                  <a:moveTo>
                    <a:pt x="35334" y="0"/>
                  </a:moveTo>
                  <a:lnTo>
                    <a:pt x="869663" y="0"/>
                  </a:lnTo>
                  <a:cubicBezTo>
                    <a:pt x="879034" y="0"/>
                    <a:pt x="888022" y="3723"/>
                    <a:pt x="894648" y="10349"/>
                  </a:cubicBezTo>
                  <a:cubicBezTo>
                    <a:pt x="901274" y="16975"/>
                    <a:pt x="904997" y="25963"/>
                    <a:pt x="904997" y="35334"/>
                  </a:cubicBezTo>
                  <a:lnTo>
                    <a:pt x="904997" y="46365"/>
                  </a:lnTo>
                  <a:cubicBezTo>
                    <a:pt x="904997" y="65879"/>
                    <a:pt x="889178" y="81699"/>
                    <a:pt x="869663" y="81699"/>
                  </a:cubicBezTo>
                  <a:lnTo>
                    <a:pt x="35334" y="81699"/>
                  </a:lnTo>
                  <a:cubicBezTo>
                    <a:pt x="15819" y="81699"/>
                    <a:pt x="0" y="65879"/>
                    <a:pt x="0" y="46365"/>
                  </a:cubicBezTo>
                  <a:lnTo>
                    <a:pt x="0" y="35334"/>
                  </a:lnTo>
                  <a:cubicBezTo>
                    <a:pt x="0" y="15819"/>
                    <a:pt x="15819" y="0"/>
                    <a:pt x="35334" y="0"/>
                  </a:cubicBezTo>
                  <a:close/>
                </a:path>
              </a:pathLst>
            </a:custGeom>
            <a:solidFill>
              <a:srgbClr val="274E9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" name="Google Shape;248;p15"/>
            <p:cNvSpPr txBox="1"/>
            <p:nvPr/>
          </p:nvSpPr>
          <p:spPr>
            <a:xfrm>
              <a:off x="0" y="-19050"/>
              <a:ext cx="904997" cy="10074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5275" lIns="55275" spcFirstLastPara="1" rIns="55275" wrap="square" tIns="55275">
              <a:noAutofit/>
            </a:bodyPr>
            <a:lstStyle/>
            <a:p>
              <a:pPr indent="0" lvl="0" marL="0" marR="0" rtl="0" algn="ctr">
                <a:lnSpc>
                  <a:spcPct val="75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9" name="Google Shape;249;p15"/>
          <p:cNvSpPr/>
          <p:nvPr/>
        </p:nvSpPr>
        <p:spPr>
          <a:xfrm>
            <a:off x="15442604" y="3156526"/>
            <a:ext cx="835973" cy="1178937"/>
          </a:xfrm>
          <a:custGeom>
            <a:rect b="b" l="l" r="r" t="t"/>
            <a:pathLst>
              <a:path extrusionOk="0" h="1178937" w="835973">
                <a:moveTo>
                  <a:pt x="0" y="0"/>
                </a:moveTo>
                <a:lnTo>
                  <a:pt x="835973" y="0"/>
                </a:lnTo>
                <a:lnTo>
                  <a:pt x="835973" y="1178936"/>
                </a:lnTo>
                <a:lnTo>
                  <a:pt x="0" y="11789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50" name="Google Shape;250;p15"/>
          <p:cNvGrpSpPr/>
          <p:nvPr/>
        </p:nvGrpSpPr>
        <p:grpSpPr>
          <a:xfrm>
            <a:off x="10968761" y="5103952"/>
            <a:ext cx="798233" cy="1126936"/>
            <a:chOff x="0" y="-19050"/>
            <a:chExt cx="454105" cy="641101"/>
          </a:xfrm>
        </p:grpSpPr>
        <p:sp>
          <p:nvSpPr>
            <p:cNvPr id="251" name="Google Shape;251;p15"/>
            <p:cNvSpPr/>
            <p:nvPr/>
          </p:nvSpPr>
          <p:spPr>
            <a:xfrm>
              <a:off x="0" y="0"/>
              <a:ext cx="454105" cy="622051"/>
            </a:xfrm>
            <a:custGeom>
              <a:rect b="b" l="l" r="r" t="t"/>
              <a:pathLst>
                <a:path extrusionOk="0" h="622051" w="454105">
                  <a:moveTo>
                    <a:pt x="77591" y="0"/>
                  </a:moveTo>
                  <a:lnTo>
                    <a:pt x="376514" y="0"/>
                  </a:lnTo>
                  <a:cubicBezTo>
                    <a:pt x="397092" y="0"/>
                    <a:pt x="416828" y="8175"/>
                    <a:pt x="431379" y="22726"/>
                  </a:cubicBezTo>
                  <a:cubicBezTo>
                    <a:pt x="445930" y="37277"/>
                    <a:pt x="454105" y="57012"/>
                    <a:pt x="454105" y="77591"/>
                  </a:cubicBezTo>
                  <a:lnTo>
                    <a:pt x="454105" y="544461"/>
                  </a:lnTo>
                  <a:cubicBezTo>
                    <a:pt x="454105" y="565039"/>
                    <a:pt x="445930" y="584774"/>
                    <a:pt x="431379" y="599325"/>
                  </a:cubicBezTo>
                  <a:cubicBezTo>
                    <a:pt x="416828" y="613877"/>
                    <a:pt x="397092" y="622051"/>
                    <a:pt x="376514" y="622051"/>
                  </a:cubicBezTo>
                  <a:lnTo>
                    <a:pt x="77591" y="622051"/>
                  </a:lnTo>
                  <a:cubicBezTo>
                    <a:pt x="34739" y="622051"/>
                    <a:pt x="0" y="587313"/>
                    <a:pt x="0" y="544461"/>
                  </a:cubicBezTo>
                  <a:lnTo>
                    <a:pt x="0" y="77591"/>
                  </a:lnTo>
                  <a:cubicBezTo>
                    <a:pt x="0" y="57012"/>
                    <a:pt x="8175" y="37277"/>
                    <a:pt x="22726" y="22726"/>
                  </a:cubicBezTo>
                  <a:cubicBezTo>
                    <a:pt x="37277" y="8175"/>
                    <a:pt x="57012" y="0"/>
                    <a:pt x="775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252;p15"/>
            <p:cNvSpPr txBox="1"/>
            <p:nvPr/>
          </p:nvSpPr>
          <p:spPr>
            <a:xfrm>
              <a:off x="0" y="-19050"/>
              <a:ext cx="454104" cy="64110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75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3" name="Google Shape;253;p15"/>
          <p:cNvSpPr/>
          <p:nvPr/>
        </p:nvSpPr>
        <p:spPr>
          <a:xfrm>
            <a:off x="10624845" y="4368051"/>
            <a:ext cx="1486061" cy="2710142"/>
          </a:xfrm>
          <a:custGeom>
            <a:rect b="b" l="l" r="r" t="t"/>
            <a:pathLst>
              <a:path extrusionOk="0" h="2710142" w="1486061">
                <a:moveTo>
                  <a:pt x="0" y="0"/>
                </a:moveTo>
                <a:lnTo>
                  <a:pt x="1486062" y="0"/>
                </a:lnTo>
                <a:lnTo>
                  <a:pt x="1486062" y="2710142"/>
                </a:lnTo>
                <a:lnTo>
                  <a:pt x="0" y="271014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15"/>
          <p:cNvSpPr/>
          <p:nvPr/>
        </p:nvSpPr>
        <p:spPr>
          <a:xfrm>
            <a:off x="10938063" y="4942288"/>
            <a:ext cx="859626" cy="1121251"/>
          </a:xfrm>
          <a:custGeom>
            <a:rect b="b" l="l" r="r" t="t"/>
            <a:pathLst>
              <a:path extrusionOk="0" h="1121251" w="859626">
                <a:moveTo>
                  <a:pt x="0" y="0"/>
                </a:moveTo>
                <a:lnTo>
                  <a:pt x="859626" y="0"/>
                </a:lnTo>
                <a:lnTo>
                  <a:pt x="859626" y="1121251"/>
                </a:lnTo>
                <a:lnTo>
                  <a:pt x="0" y="112125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55" name="Google Shape;255;p15"/>
          <p:cNvGrpSpPr/>
          <p:nvPr/>
        </p:nvGrpSpPr>
        <p:grpSpPr>
          <a:xfrm>
            <a:off x="11056638" y="5605620"/>
            <a:ext cx="622932" cy="328127"/>
            <a:chOff x="0" y="-19050"/>
            <a:chExt cx="812800" cy="428139"/>
          </a:xfrm>
        </p:grpSpPr>
        <p:sp>
          <p:nvSpPr>
            <p:cNvPr id="256" name="Google Shape;256;p15"/>
            <p:cNvSpPr/>
            <p:nvPr/>
          </p:nvSpPr>
          <p:spPr>
            <a:xfrm>
              <a:off x="0" y="0"/>
              <a:ext cx="812800" cy="409089"/>
            </a:xfrm>
            <a:custGeom>
              <a:rect b="b" l="l" r="r" t="t"/>
              <a:pathLst>
                <a:path extrusionOk="0" h="409089" w="812800">
                  <a:moveTo>
                    <a:pt x="99426" y="0"/>
                  </a:moveTo>
                  <a:lnTo>
                    <a:pt x="713374" y="0"/>
                  </a:lnTo>
                  <a:cubicBezTo>
                    <a:pt x="768286" y="0"/>
                    <a:pt x="812800" y="44514"/>
                    <a:pt x="812800" y="99426"/>
                  </a:cubicBezTo>
                  <a:lnTo>
                    <a:pt x="812800" y="309664"/>
                  </a:lnTo>
                  <a:cubicBezTo>
                    <a:pt x="812800" y="364575"/>
                    <a:pt x="768286" y="409089"/>
                    <a:pt x="713374" y="409089"/>
                  </a:cubicBezTo>
                  <a:lnTo>
                    <a:pt x="99426" y="409089"/>
                  </a:lnTo>
                  <a:cubicBezTo>
                    <a:pt x="44514" y="409089"/>
                    <a:pt x="0" y="364575"/>
                    <a:pt x="0" y="309664"/>
                  </a:cubicBezTo>
                  <a:lnTo>
                    <a:pt x="0" y="99426"/>
                  </a:lnTo>
                  <a:cubicBezTo>
                    <a:pt x="0" y="44514"/>
                    <a:pt x="44514" y="0"/>
                    <a:pt x="994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" name="Google Shape;257;p15"/>
            <p:cNvSpPr txBox="1"/>
            <p:nvPr/>
          </p:nvSpPr>
          <p:spPr>
            <a:xfrm>
              <a:off x="0" y="-19050"/>
              <a:ext cx="812800" cy="4281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7950" lIns="17950" spcFirstLastPara="1" rIns="17950" wrap="square" tIns="17950">
              <a:noAutofit/>
            </a:bodyPr>
            <a:lstStyle/>
            <a:p>
              <a:pPr indent="0" lvl="0" marL="0" marR="0" rtl="0" algn="ctr">
                <a:lnSpc>
                  <a:spcPct val="75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8" name="Google Shape;258;p15"/>
          <p:cNvGrpSpPr/>
          <p:nvPr/>
        </p:nvGrpSpPr>
        <p:grpSpPr>
          <a:xfrm>
            <a:off x="11092111" y="5675252"/>
            <a:ext cx="551984" cy="46228"/>
            <a:chOff x="0" y="-19050"/>
            <a:chExt cx="588147" cy="49256"/>
          </a:xfrm>
        </p:grpSpPr>
        <p:sp>
          <p:nvSpPr>
            <p:cNvPr id="259" name="Google Shape;259;p15"/>
            <p:cNvSpPr/>
            <p:nvPr/>
          </p:nvSpPr>
          <p:spPr>
            <a:xfrm>
              <a:off x="0" y="0"/>
              <a:ext cx="588147" cy="30206"/>
            </a:xfrm>
            <a:custGeom>
              <a:rect b="b" l="l" r="r" t="t"/>
              <a:pathLst>
                <a:path extrusionOk="0" h="30206" w="588147">
                  <a:moveTo>
                    <a:pt x="15103" y="0"/>
                  </a:moveTo>
                  <a:lnTo>
                    <a:pt x="573044" y="0"/>
                  </a:lnTo>
                  <a:cubicBezTo>
                    <a:pt x="581386" y="0"/>
                    <a:pt x="588147" y="6762"/>
                    <a:pt x="588147" y="15103"/>
                  </a:cubicBezTo>
                  <a:lnTo>
                    <a:pt x="588147" y="15103"/>
                  </a:lnTo>
                  <a:cubicBezTo>
                    <a:pt x="588147" y="23444"/>
                    <a:pt x="581386" y="30206"/>
                    <a:pt x="573044" y="30206"/>
                  </a:cubicBezTo>
                  <a:lnTo>
                    <a:pt x="15103" y="30206"/>
                  </a:lnTo>
                  <a:cubicBezTo>
                    <a:pt x="6762" y="30206"/>
                    <a:pt x="0" y="23444"/>
                    <a:pt x="0" y="15103"/>
                  </a:cubicBezTo>
                  <a:lnTo>
                    <a:pt x="0" y="15103"/>
                  </a:lnTo>
                  <a:cubicBezTo>
                    <a:pt x="0" y="6762"/>
                    <a:pt x="6762" y="0"/>
                    <a:pt x="15103" y="0"/>
                  </a:cubicBezTo>
                  <a:close/>
                </a:path>
              </a:pathLst>
            </a:custGeom>
            <a:solidFill>
              <a:srgbClr val="152B5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15"/>
            <p:cNvSpPr txBox="1"/>
            <p:nvPr/>
          </p:nvSpPr>
          <p:spPr>
            <a:xfrm>
              <a:off x="0" y="-19050"/>
              <a:ext cx="588147" cy="492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9400" lIns="19400" spcFirstLastPara="1" rIns="19400" wrap="square" tIns="19400">
              <a:noAutofit/>
            </a:bodyPr>
            <a:lstStyle/>
            <a:p>
              <a:pPr indent="0" lvl="0" marL="0" marR="0" rtl="0" algn="ctr">
                <a:lnSpc>
                  <a:spcPct val="75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1" name="Google Shape;261;p15"/>
          <p:cNvGrpSpPr/>
          <p:nvPr/>
        </p:nvGrpSpPr>
        <p:grpSpPr>
          <a:xfrm>
            <a:off x="11092111" y="5741065"/>
            <a:ext cx="551984" cy="46228"/>
            <a:chOff x="0" y="-19050"/>
            <a:chExt cx="588147" cy="49256"/>
          </a:xfrm>
        </p:grpSpPr>
        <p:sp>
          <p:nvSpPr>
            <p:cNvPr id="262" name="Google Shape;262;p15"/>
            <p:cNvSpPr/>
            <p:nvPr/>
          </p:nvSpPr>
          <p:spPr>
            <a:xfrm>
              <a:off x="0" y="0"/>
              <a:ext cx="588147" cy="30206"/>
            </a:xfrm>
            <a:custGeom>
              <a:rect b="b" l="l" r="r" t="t"/>
              <a:pathLst>
                <a:path extrusionOk="0" h="30206" w="588147">
                  <a:moveTo>
                    <a:pt x="15103" y="0"/>
                  </a:moveTo>
                  <a:lnTo>
                    <a:pt x="573044" y="0"/>
                  </a:lnTo>
                  <a:cubicBezTo>
                    <a:pt x="581386" y="0"/>
                    <a:pt x="588147" y="6762"/>
                    <a:pt x="588147" y="15103"/>
                  </a:cubicBezTo>
                  <a:lnTo>
                    <a:pt x="588147" y="15103"/>
                  </a:lnTo>
                  <a:cubicBezTo>
                    <a:pt x="588147" y="23444"/>
                    <a:pt x="581386" y="30206"/>
                    <a:pt x="573044" y="30206"/>
                  </a:cubicBezTo>
                  <a:lnTo>
                    <a:pt x="15103" y="30206"/>
                  </a:lnTo>
                  <a:cubicBezTo>
                    <a:pt x="6762" y="30206"/>
                    <a:pt x="0" y="23444"/>
                    <a:pt x="0" y="15103"/>
                  </a:cubicBezTo>
                  <a:lnTo>
                    <a:pt x="0" y="15103"/>
                  </a:lnTo>
                  <a:cubicBezTo>
                    <a:pt x="0" y="6762"/>
                    <a:pt x="6762" y="0"/>
                    <a:pt x="15103" y="0"/>
                  </a:cubicBezTo>
                  <a:close/>
                </a:path>
              </a:pathLst>
            </a:custGeom>
            <a:solidFill>
              <a:srgbClr val="152B5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15"/>
            <p:cNvSpPr txBox="1"/>
            <p:nvPr/>
          </p:nvSpPr>
          <p:spPr>
            <a:xfrm>
              <a:off x="0" y="-19050"/>
              <a:ext cx="588147" cy="492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9400" lIns="19400" spcFirstLastPara="1" rIns="19400" wrap="square" tIns="19400">
              <a:noAutofit/>
            </a:bodyPr>
            <a:lstStyle/>
            <a:p>
              <a:pPr indent="0" lvl="0" marL="0" marR="0" rtl="0" algn="ctr">
                <a:lnSpc>
                  <a:spcPct val="75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4" name="Google Shape;264;p15"/>
          <p:cNvGrpSpPr/>
          <p:nvPr/>
        </p:nvGrpSpPr>
        <p:grpSpPr>
          <a:xfrm>
            <a:off x="11092111" y="5806585"/>
            <a:ext cx="347196" cy="46520"/>
            <a:chOff x="0" y="-19050"/>
            <a:chExt cx="369943" cy="49569"/>
          </a:xfrm>
        </p:grpSpPr>
        <p:sp>
          <p:nvSpPr>
            <p:cNvPr id="265" name="Google Shape;265;p15"/>
            <p:cNvSpPr/>
            <p:nvPr/>
          </p:nvSpPr>
          <p:spPr>
            <a:xfrm>
              <a:off x="0" y="0"/>
              <a:ext cx="369943" cy="30519"/>
            </a:xfrm>
            <a:custGeom>
              <a:rect b="b" l="l" r="r" t="t"/>
              <a:pathLst>
                <a:path extrusionOk="0" h="30519" w="369943">
                  <a:moveTo>
                    <a:pt x="15259" y="0"/>
                  </a:moveTo>
                  <a:lnTo>
                    <a:pt x="354683" y="0"/>
                  </a:lnTo>
                  <a:cubicBezTo>
                    <a:pt x="358730" y="0"/>
                    <a:pt x="362612" y="1608"/>
                    <a:pt x="365473" y="4469"/>
                  </a:cubicBezTo>
                  <a:cubicBezTo>
                    <a:pt x="368335" y="7331"/>
                    <a:pt x="369943" y="11212"/>
                    <a:pt x="369943" y="15259"/>
                  </a:cubicBezTo>
                  <a:lnTo>
                    <a:pt x="369943" y="15259"/>
                  </a:lnTo>
                  <a:cubicBezTo>
                    <a:pt x="369943" y="23687"/>
                    <a:pt x="363111" y="30519"/>
                    <a:pt x="354683" y="30519"/>
                  </a:cubicBezTo>
                  <a:lnTo>
                    <a:pt x="15259" y="30519"/>
                  </a:lnTo>
                  <a:cubicBezTo>
                    <a:pt x="11212" y="30519"/>
                    <a:pt x="7331" y="28911"/>
                    <a:pt x="4469" y="26049"/>
                  </a:cubicBezTo>
                  <a:cubicBezTo>
                    <a:pt x="1608" y="23188"/>
                    <a:pt x="0" y="19306"/>
                    <a:pt x="0" y="15259"/>
                  </a:cubicBezTo>
                  <a:lnTo>
                    <a:pt x="0" y="15259"/>
                  </a:lnTo>
                  <a:cubicBezTo>
                    <a:pt x="0" y="11212"/>
                    <a:pt x="1608" y="7331"/>
                    <a:pt x="4469" y="4469"/>
                  </a:cubicBezTo>
                  <a:cubicBezTo>
                    <a:pt x="7331" y="1608"/>
                    <a:pt x="11212" y="0"/>
                    <a:pt x="15259" y="0"/>
                  </a:cubicBezTo>
                  <a:close/>
                </a:path>
              </a:pathLst>
            </a:custGeom>
            <a:solidFill>
              <a:srgbClr val="152B5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" name="Google Shape;266;p15"/>
            <p:cNvSpPr txBox="1"/>
            <p:nvPr/>
          </p:nvSpPr>
          <p:spPr>
            <a:xfrm>
              <a:off x="0" y="-19050"/>
              <a:ext cx="369943" cy="495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9400" lIns="19400" spcFirstLastPara="1" rIns="19400" wrap="square" tIns="19400">
              <a:noAutofit/>
            </a:bodyPr>
            <a:lstStyle/>
            <a:p>
              <a:pPr indent="0" lvl="0" marL="0" marR="0" rtl="0" algn="ctr">
                <a:lnSpc>
                  <a:spcPct val="75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7" name="Google Shape;267;p15"/>
          <p:cNvGrpSpPr/>
          <p:nvPr/>
        </p:nvGrpSpPr>
        <p:grpSpPr>
          <a:xfrm>
            <a:off x="12773812" y="3878450"/>
            <a:ext cx="1342997" cy="820911"/>
            <a:chOff x="0" y="-19050"/>
            <a:chExt cx="764016" cy="467008"/>
          </a:xfrm>
        </p:grpSpPr>
        <p:sp>
          <p:nvSpPr>
            <p:cNvPr id="268" name="Google Shape;268;p15"/>
            <p:cNvSpPr/>
            <p:nvPr/>
          </p:nvSpPr>
          <p:spPr>
            <a:xfrm>
              <a:off x="0" y="0"/>
              <a:ext cx="764016" cy="447958"/>
            </a:xfrm>
            <a:custGeom>
              <a:rect b="b" l="l" r="r" t="t"/>
              <a:pathLst>
                <a:path extrusionOk="0" h="447958" w="764016">
                  <a:moveTo>
                    <a:pt x="46117" y="0"/>
                  </a:moveTo>
                  <a:lnTo>
                    <a:pt x="717899" y="0"/>
                  </a:lnTo>
                  <a:cubicBezTo>
                    <a:pt x="730130" y="0"/>
                    <a:pt x="741860" y="4859"/>
                    <a:pt x="750509" y="13507"/>
                  </a:cubicBezTo>
                  <a:cubicBezTo>
                    <a:pt x="759157" y="22156"/>
                    <a:pt x="764016" y="33886"/>
                    <a:pt x="764016" y="46117"/>
                  </a:cubicBezTo>
                  <a:lnTo>
                    <a:pt x="764016" y="401840"/>
                  </a:lnTo>
                  <a:cubicBezTo>
                    <a:pt x="764016" y="414071"/>
                    <a:pt x="759157" y="425801"/>
                    <a:pt x="750509" y="434450"/>
                  </a:cubicBezTo>
                  <a:cubicBezTo>
                    <a:pt x="741860" y="443099"/>
                    <a:pt x="730130" y="447958"/>
                    <a:pt x="717899" y="447958"/>
                  </a:cubicBezTo>
                  <a:lnTo>
                    <a:pt x="46117" y="447958"/>
                  </a:lnTo>
                  <a:cubicBezTo>
                    <a:pt x="33886" y="447958"/>
                    <a:pt x="22156" y="443099"/>
                    <a:pt x="13507" y="434450"/>
                  </a:cubicBezTo>
                  <a:cubicBezTo>
                    <a:pt x="4859" y="425801"/>
                    <a:pt x="0" y="414071"/>
                    <a:pt x="0" y="401840"/>
                  </a:cubicBezTo>
                  <a:lnTo>
                    <a:pt x="0" y="46117"/>
                  </a:lnTo>
                  <a:cubicBezTo>
                    <a:pt x="0" y="33886"/>
                    <a:pt x="4859" y="22156"/>
                    <a:pt x="13507" y="13507"/>
                  </a:cubicBezTo>
                  <a:cubicBezTo>
                    <a:pt x="22156" y="4859"/>
                    <a:pt x="33886" y="0"/>
                    <a:pt x="46117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269;p15"/>
            <p:cNvSpPr txBox="1"/>
            <p:nvPr/>
          </p:nvSpPr>
          <p:spPr>
            <a:xfrm>
              <a:off x="0" y="-19050"/>
              <a:ext cx="764016" cy="4670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75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0" name="Google Shape;270;p15"/>
          <p:cNvSpPr/>
          <p:nvPr/>
        </p:nvSpPr>
        <p:spPr>
          <a:xfrm>
            <a:off x="12866741" y="3952886"/>
            <a:ext cx="671131" cy="705525"/>
          </a:xfrm>
          <a:custGeom>
            <a:rect b="b" l="l" r="r" t="t"/>
            <a:pathLst>
              <a:path extrusionOk="0" h="705525" w="671131">
                <a:moveTo>
                  <a:pt x="0" y="0"/>
                </a:moveTo>
                <a:lnTo>
                  <a:pt x="671130" y="0"/>
                </a:lnTo>
                <a:lnTo>
                  <a:pt x="671130" y="705525"/>
                </a:lnTo>
                <a:lnTo>
                  <a:pt x="0" y="7055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15"/>
          <p:cNvSpPr/>
          <p:nvPr/>
        </p:nvSpPr>
        <p:spPr>
          <a:xfrm>
            <a:off x="12489812" y="3757130"/>
            <a:ext cx="1910997" cy="1391444"/>
          </a:xfrm>
          <a:custGeom>
            <a:rect b="b" l="l" r="r" t="t"/>
            <a:pathLst>
              <a:path extrusionOk="0" h="1391444" w="1910997">
                <a:moveTo>
                  <a:pt x="0" y="0"/>
                </a:moveTo>
                <a:lnTo>
                  <a:pt x="1910996" y="0"/>
                </a:lnTo>
                <a:lnTo>
                  <a:pt x="1910996" y="1391444"/>
                </a:lnTo>
                <a:lnTo>
                  <a:pt x="0" y="139144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2" name="Google Shape;272;p15" title="PISD_PandFlame_whiteR.png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2898297" y="9029075"/>
            <a:ext cx="1028726" cy="1170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6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9259" l="0" r="0" t="-925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16"/>
          <p:cNvSpPr txBox="1"/>
          <p:nvPr/>
        </p:nvSpPr>
        <p:spPr>
          <a:xfrm>
            <a:off x="590550" y="2066925"/>
            <a:ext cx="10691743" cy="2543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0">
                <a:solidFill>
                  <a:srgbClr val="FE4802"/>
                </a:solidFill>
                <a:latin typeface="Open Sans"/>
                <a:ea typeface="Open Sans"/>
                <a:cs typeface="Open Sans"/>
                <a:sym typeface="Open Sans"/>
              </a:rPr>
              <a:t>THE REAL</a:t>
            </a:r>
            <a:endParaRPr/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0">
                <a:solidFill>
                  <a:srgbClr val="FE4802"/>
                </a:solidFill>
                <a:latin typeface="Open Sans"/>
                <a:ea typeface="Open Sans"/>
                <a:cs typeface="Open Sans"/>
                <a:sym typeface="Open Sans"/>
              </a:rPr>
              <a:t>ISSUE</a:t>
            </a:r>
            <a:endParaRPr/>
          </a:p>
        </p:txBody>
      </p:sp>
      <p:sp>
        <p:nvSpPr>
          <p:cNvPr id="280" name="Google Shape;280;p16"/>
          <p:cNvSpPr txBox="1"/>
          <p:nvPr/>
        </p:nvSpPr>
        <p:spPr>
          <a:xfrm>
            <a:off x="590550" y="4838700"/>
            <a:ext cx="9329054" cy="15811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23850" lvl="1" marL="6477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83838"/>
              </a:buClr>
              <a:buSzPts val="3000"/>
              <a:buFont typeface="Arial"/>
              <a:buChar char="•"/>
            </a:pPr>
            <a:r>
              <a:rPr b="0" i="0" lang="en-US" sz="3000" u="none" cap="none" strike="noStrike">
                <a:solidFill>
                  <a:srgbClr val="383838"/>
                </a:solidFill>
                <a:latin typeface="Open Sans"/>
                <a:ea typeface="Open Sans"/>
                <a:cs typeface="Open Sans"/>
                <a:sym typeface="Open Sans"/>
              </a:rPr>
              <a:t>Device loss is a custody problem  </a:t>
            </a:r>
            <a:endParaRPr/>
          </a:p>
          <a:p>
            <a:pPr indent="-323850" lvl="1" marL="6477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83838"/>
              </a:buClr>
              <a:buSzPts val="3000"/>
              <a:buFont typeface="Arial"/>
              <a:buChar char="•"/>
            </a:pPr>
            <a:r>
              <a:rPr b="0" i="0" lang="en-US" sz="3000" u="none" cap="none" strike="noStrike">
                <a:solidFill>
                  <a:srgbClr val="383838"/>
                </a:solidFill>
                <a:latin typeface="Open Sans"/>
                <a:ea typeface="Open Sans"/>
                <a:cs typeface="Open Sans"/>
                <a:sym typeface="Open Sans"/>
              </a:rPr>
              <a:t>Responsibility is often undocumented  </a:t>
            </a:r>
            <a:endParaRPr/>
          </a:p>
          <a:p>
            <a:pPr indent="-323850" lvl="1" marL="6477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83838"/>
              </a:buClr>
              <a:buSzPts val="3000"/>
              <a:buFont typeface="Arial"/>
              <a:buChar char="•"/>
            </a:pPr>
            <a:r>
              <a:rPr b="0" i="0" lang="en-US" sz="3000" u="none" cap="none" strike="noStrike">
                <a:solidFill>
                  <a:srgbClr val="383838"/>
                </a:solidFill>
                <a:latin typeface="Open Sans"/>
                <a:ea typeface="Open Sans"/>
                <a:cs typeface="Open Sans"/>
                <a:sym typeface="Open Sans"/>
              </a:rPr>
              <a:t>Operational gaps create recurring loss</a:t>
            </a:r>
            <a:endParaRPr/>
          </a:p>
        </p:txBody>
      </p:sp>
      <p:grpSp>
        <p:nvGrpSpPr>
          <p:cNvPr id="281" name="Google Shape;281;p16"/>
          <p:cNvGrpSpPr/>
          <p:nvPr/>
        </p:nvGrpSpPr>
        <p:grpSpPr>
          <a:xfrm>
            <a:off x="0" y="9029475"/>
            <a:ext cx="18288000" cy="1454744"/>
            <a:chOff x="0" y="0"/>
            <a:chExt cx="24384000" cy="1939659"/>
          </a:xfrm>
        </p:grpSpPr>
        <p:grpSp>
          <p:nvGrpSpPr>
            <p:cNvPr id="282" name="Google Shape;282;p16"/>
            <p:cNvGrpSpPr/>
            <p:nvPr/>
          </p:nvGrpSpPr>
          <p:grpSpPr>
            <a:xfrm>
              <a:off x="0" y="0"/>
              <a:ext cx="24384000" cy="1939659"/>
              <a:chOff x="0" y="0"/>
              <a:chExt cx="4816593" cy="383143"/>
            </a:xfrm>
          </p:grpSpPr>
          <p:sp>
            <p:nvSpPr>
              <p:cNvPr id="283" name="Google Shape;283;p16"/>
              <p:cNvSpPr/>
              <p:nvPr/>
            </p:nvSpPr>
            <p:spPr>
              <a:xfrm>
                <a:off x="0" y="0"/>
                <a:ext cx="4816592" cy="383143"/>
              </a:xfrm>
              <a:custGeom>
                <a:rect b="b" l="l" r="r" t="t"/>
                <a:pathLst>
                  <a:path extrusionOk="0" h="383143" w="4816592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383143"/>
                    </a:lnTo>
                    <a:lnTo>
                      <a:pt x="0" y="383143"/>
                    </a:lnTo>
                    <a:close/>
                  </a:path>
                </a:pathLst>
              </a:custGeom>
              <a:solidFill>
                <a:srgbClr val="152B5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4" name="Google Shape;284;p16"/>
              <p:cNvSpPr txBox="1"/>
              <p:nvPr/>
            </p:nvSpPr>
            <p:spPr>
              <a:xfrm>
                <a:off x="0" y="19050"/>
                <a:ext cx="4816593" cy="36409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52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85" name="Google Shape;285;p16"/>
            <p:cNvSpPr/>
            <p:nvPr/>
          </p:nvSpPr>
          <p:spPr>
            <a:xfrm>
              <a:off x="739986" y="0"/>
              <a:ext cx="2776303" cy="1676700"/>
            </a:xfrm>
            <a:custGeom>
              <a:rect b="b" l="l" r="r" t="t"/>
              <a:pathLst>
                <a:path extrusionOk="0" h="1676700" w="2776303">
                  <a:moveTo>
                    <a:pt x="0" y="0"/>
                  </a:moveTo>
                  <a:lnTo>
                    <a:pt x="2776303" y="0"/>
                  </a:lnTo>
                  <a:lnTo>
                    <a:pt x="2776303" y="1676700"/>
                  </a:lnTo>
                  <a:lnTo>
                    <a:pt x="0" y="16767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286;p16"/>
            <p:cNvSpPr txBox="1"/>
            <p:nvPr/>
          </p:nvSpPr>
          <p:spPr>
            <a:xfrm>
              <a:off x="19004541" y="531434"/>
              <a:ext cx="4937777" cy="5566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www.onetooneplus.com</a:t>
              </a:r>
              <a:endParaRPr/>
            </a:p>
          </p:txBody>
        </p:sp>
      </p:grpSp>
      <p:sp>
        <p:nvSpPr>
          <p:cNvPr id="287" name="Google Shape;287;p16"/>
          <p:cNvSpPr/>
          <p:nvPr/>
        </p:nvSpPr>
        <p:spPr>
          <a:xfrm>
            <a:off x="10661585" y="3019838"/>
            <a:ext cx="6546654" cy="3798022"/>
          </a:xfrm>
          <a:custGeom>
            <a:rect b="b" l="l" r="r" t="t"/>
            <a:pathLst>
              <a:path extrusionOk="0" h="3798022" w="6546654">
                <a:moveTo>
                  <a:pt x="0" y="0"/>
                </a:moveTo>
                <a:lnTo>
                  <a:pt x="6546654" y="0"/>
                </a:lnTo>
                <a:lnTo>
                  <a:pt x="6546654" y="3798022"/>
                </a:lnTo>
                <a:lnTo>
                  <a:pt x="0" y="37980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-974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88" name="Google Shape;288;p16"/>
          <p:cNvGrpSpPr/>
          <p:nvPr/>
        </p:nvGrpSpPr>
        <p:grpSpPr>
          <a:xfrm>
            <a:off x="12149068" y="2928665"/>
            <a:ext cx="2815284" cy="3798022"/>
            <a:chOff x="0" y="0"/>
            <a:chExt cx="3753712" cy="5064030"/>
          </a:xfrm>
        </p:grpSpPr>
        <p:grpSp>
          <p:nvGrpSpPr>
            <p:cNvPr id="289" name="Google Shape;289;p16"/>
            <p:cNvGrpSpPr/>
            <p:nvPr/>
          </p:nvGrpSpPr>
          <p:grpSpPr>
            <a:xfrm rot="2817071">
              <a:off x="367242" y="3357625"/>
              <a:ext cx="1549118" cy="1355478"/>
              <a:chOff x="0" y="0"/>
              <a:chExt cx="812800" cy="711200"/>
            </a:xfrm>
          </p:grpSpPr>
          <p:sp>
            <p:nvSpPr>
              <p:cNvPr id="290" name="Google Shape;290;p1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1" name="Google Shape;291;p16"/>
              <p:cNvSpPr txBox="1"/>
              <p:nvPr/>
            </p:nvSpPr>
            <p:spPr>
              <a:xfrm>
                <a:off x="127000" y="320675"/>
                <a:ext cx="558800" cy="3397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71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92" name="Google Shape;292;p16"/>
            <p:cNvGrpSpPr/>
            <p:nvPr/>
          </p:nvGrpSpPr>
          <p:grpSpPr>
            <a:xfrm>
              <a:off x="139985" y="57839"/>
              <a:ext cx="3447261" cy="3964534"/>
              <a:chOff x="0" y="-9525"/>
              <a:chExt cx="737735" cy="848435"/>
            </a:xfrm>
          </p:grpSpPr>
          <p:sp>
            <p:nvSpPr>
              <p:cNvPr id="293" name="Google Shape;293;p16"/>
              <p:cNvSpPr/>
              <p:nvPr/>
            </p:nvSpPr>
            <p:spPr>
              <a:xfrm>
                <a:off x="0" y="0"/>
                <a:ext cx="737735" cy="838910"/>
              </a:xfrm>
              <a:custGeom>
                <a:rect b="b" l="l" r="r" t="t"/>
                <a:pathLst>
                  <a:path extrusionOk="0" h="838910" w="737735">
                    <a:moveTo>
                      <a:pt x="47760" y="0"/>
                    </a:moveTo>
                    <a:lnTo>
                      <a:pt x="689975" y="0"/>
                    </a:lnTo>
                    <a:cubicBezTo>
                      <a:pt x="702642" y="0"/>
                      <a:pt x="714790" y="5032"/>
                      <a:pt x="723746" y="13989"/>
                    </a:cubicBezTo>
                    <a:cubicBezTo>
                      <a:pt x="732703" y="22945"/>
                      <a:pt x="737735" y="35093"/>
                      <a:pt x="737735" y="47760"/>
                    </a:cubicBezTo>
                    <a:lnTo>
                      <a:pt x="737735" y="791149"/>
                    </a:lnTo>
                    <a:cubicBezTo>
                      <a:pt x="737735" y="803816"/>
                      <a:pt x="732703" y="815964"/>
                      <a:pt x="723746" y="824921"/>
                    </a:cubicBezTo>
                    <a:cubicBezTo>
                      <a:pt x="714790" y="833878"/>
                      <a:pt x="702642" y="838910"/>
                      <a:pt x="689975" y="838910"/>
                    </a:cubicBezTo>
                    <a:lnTo>
                      <a:pt x="47760" y="838910"/>
                    </a:lnTo>
                    <a:cubicBezTo>
                      <a:pt x="21383" y="838910"/>
                      <a:pt x="0" y="817527"/>
                      <a:pt x="0" y="791149"/>
                    </a:cubicBezTo>
                    <a:lnTo>
                      <a:pt x="0" y="47760"/>
                    </a:lnTo>
                    <a:cubicBezTo>
                      <a:pt x="0" y="21383"/>
                      <a:pt x="21383" y="0"/>
                      <a:pt x="47760" y="0"/>
                    </a:cubicBez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4" name="Google Shape;294;p16"/>
              <p:cNvSpPr txBox="1"/>
              <p:nvPr/>
            </p:nvSpPr>
            <p:spPr>
              <a:xfrm>
                <a:off x="0" y="-9525"/>
                <a:ext cx="737735" cy="8484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71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95" name="Google Shape;295;p16"/>
            <p:cNvGrpSpPr/>
            <p:nvPr/>
          </p:nvGrpSpPr>
          <p:grpSpPr>
            <a:xfrm>
              <a:off x="948261" y="935726"/>
              <a:ext cx="2638986" cy="3964534"/>
              <a:chOff x="0" y="-9525"/>
              <a:chExt cx="564759" cy="848435"/>
            </a:xfrm>
          </p:grpSpPr>
          <p:sp>
            <p:nvSpPr>
              <p:cNvPr id="296" name="Google Shape;296;p16"/>
              <p:cNvSpPr/>
              <p:nvPr/>
            </p:nvSpPr>
            <p:spPr>
              <a:xfrm>
                <a:off x="0" y="0"/>
                <a:ext cx="564759" cy="838910"/>
              </a:xfrm>
              <a:custGeom>
                <a:rect b="b" l="l" r="r" t="t"/>
                <a:pathLst>
                  <a:path extrusionOk="0" h="838910" w="564759">
                    <a:moveTo>
                      <a:pt x="62388" y="0"/>
                    </a:moveTo>
                    <a:lnTo>
                      <a:pt x="502371" y="0"/>
                    </a:lnTo>
                    <a:cubicBezTo>
                      <a:pt x="536827" y="0"/>
                      <a:pt x="564759" y="27932"/>
                      <a:pt x="564759" y="62388"/>
                    </a:cubicBezTo>
                    <a:lnTo>
                      <a:pt x="564759" y="776521"/>
                    </a:lnTo>
                    <a:cubicBezTo>
                      <a:pt x="564759" y="810977"/>
                      <a:pt x="536827" y="838910"/>
                      <a:pt x="502371" y="838910"/>
                    </a:cubicBezTo>
                    <a:lnTo>
                      <a:pt x="62388" y="838910"/>
                    </a:lnTo>
                    <a:cubicBezTo>
                      <a:pt x="27932" y="838910"/>
                      <a:pt x="0" y="810977"/>
                      <a:pt x="0" y="776521"/>
                    </a:cubicBezTo>
                    <a:lnTo>
                      <a:pt x="0" y="62388"/>
                    </a:lnTo>
                    <a:cubicBezTo>
                      <a:pt x="0" y="27932"/>
                      <a:pt x="27932" y="0"/>
                      <a:pt x="62388" y="0"/>
                    </a:cubicBez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7" name="Google Shape;297;p16"/>
              <p:cNvSpPr txBox="1"/>
              <p:nvPr/>
            </p:nvSpPr>
            <p:spPr>
              <a:xfrm>
                <a:off x="0" y="-9525"/>
                <a:ext cx="564759" cy="8484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71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98" name="Google Shape;298;p16"/>
            <p:cNvSpPr/>
            <p:nvPr/>
          </p:nvSpPr>
          <p:spPr>
            <a:xfrm>
              <a:off x="0" y="0"/>
              <a:ext cx="3753712" cy="5064030"/>
            </a:xfrm>
            <a:custGeom>
              <a:rect b="b" l="l" r="r" t="t"/>
              <a:pathLst>
                <a:path extrusionOk="0" h="5064030" w="3753712">
                  <a:moveTo>
                    <a:pt x="0" y="0"/>
                  </a:moveTo>
                  <a:lnTo>
                    <a:pt x="3753712" y="0"/>
                  </a:lnTo>
                  <a:lnTo>
                    <a:pt x="3753712" y="5064030"/>
                  </a:lnTo>
                  <a:lnTo>
                    <a:pt x="0" y="506403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9" name="Google Shape;299;p16"/>
          <p:cNvGrpSpPr/>
          <p:nvPr/>
        </p:nvGrpSpPr>
        <p:grpSpPr>
          <a:xfrm>
            <a:off x="14471539" y="5518986"/>
            <a:ext cx="440847" cy="404825"/>
            <a:chOff x="77533" y="107211"/>
            <a:chExt cx="657734" cy="603989"/>
          </a:xfrm>
        </p:grpSpPr>
        <p:sp>
          <p:nvSpPr>
            <p:cNvPr id="300" name="Google Shape;300;p16"/>
            <p:cNvSpPr/>
            <p:nvPr/>
          </p:nvSpPr>
          <p:spPr>
            <a:xfrm>
              <a:off x="77533" y="107211"/>
              <a:ext cx="657734" cy="603989"/>
            </a:xfrm>
            <a:custGeom>
              <a:rect b="b" l="l" r="r" t="t"/>
              <a:pathLst>
                <a:path extrusionOk="0" h="603989" w="657734">
                  <a:moveTo>
                    <a:pt x="420526" y="53192"/>
                  </a:moveTo>
                  <a:lnTo>
                    <a:pt x="643608" y="443586"/>
                  </a:lnTo>
                  <a:cubicBezTo>
                    <a:pt x="662569" y="476768"/>
                    <a:pt x="662433" y="517535"/>
                    <a:pt x="643251" y="550590"/>
                  </a:cubicBezTo>
                  <a:cubicBezTo>
                    <a:pt x="624068" y="583645"/>
                    <a:pt x="588740" y="603989"/>
                    <a:pt x="550523" y="603989"/>
                  </a:cubicBezTo>
                  <a:lnTo>
                    <a:pt x="107211" y="603989"/>
                  </a:lnTo>
                  <a:cubicBezTo>
                    <a:pt x="68994" y="603989"/>
                    <a:pt x="33666" y="583645"/>
                    <a:pt x="14483" y="550590"/>
                  </a:cubicBezTo>
                  <a:cubicBezTo>
                    <a:pt x="-4699" y="517535"/>
                    <a:pt x="-4835" y="476768"/>
                    <a:pt x="14126" y="443586"/>
                  </a:cubicBezTo>
                  <a:lnTo>
                    <a:pt x="237208" y="53192"/>
                  </a:lnTo>
                  <a:cubicBezTo>
                    <a:pt x="256004" y="20300"/>
                    <a:pt x="290983" y="0"/>
                    <a:pt x="328867" y="0"/>
                  </a:cubicBezTo>
                  <a:cubicBezTo>
                    <a:pt x="366751" y="0"/>
                    <a:pt x="401730" y="20300"/>
                    <a:pt x="420526" y="53192"/>
                  </a:cubicBezTo>
                  <a:close/>
                </a:path>
              </a:pathLst>
            </a:custGeom>
            <a:solidFill>
              <a:srgbClr val="DEEDF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" name="Google Shape;301;p16"/>
            <p:cNvSpPr txBox="1"/>
            <p:nvPr/>
          </p:nvSpPr>
          <p:spPr>
            <a:xfrm>
              <a:off x="127000" y="311150"/>
              <a:ext cx="558800" cy="3492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86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2" name="Google Shape;302;p16"/>
          <p:cNvGrpSpPr/>
          <p:nvPr/>
        </p:nvGrpSpPr>
        <p:grpSpPr>
          <a:xfrm>
            <a:off x="14614277" y="3019838"/>
            <a:ext cx="1437526" cy="1703735"/>
            <a:chOff x="0" y="0"/>
            <a:chExt cx="1916702" cy="2271646"/>
          </a:xfrm>
        </p:grpSpPr>
        <p:sp>
          <p:nvSpPr>
            <p:cNvPr id="303" name="Google Shape;303;p16"/>
            <p:cNvSpPr/>
            <p:nvPr/>
          </p:nvSpPr>
          <p:spPr>
            <a:xfrm>
              <a:off x="0" y="0"/>
              <a:ext cx="1916702" cy="2271646"/>
            </a:xfrm>
            <a:custGeom>
              <a:rect b="b" l="l" r="r" t="t"/>
              <a:pathLst>
                <a:path extrusionOk="0" h="2271646" w="1916702">
                  <a:moveTo>
                    <a:pt x="0" y="0"/>
                  </a:moveTo>
                  <a:lnTo>
                    <a:pt x="1916702" y="0"/>
                  </a:lnTo>
                  <a:lnTo>
                    <a:pt x="1916702" y="2271646"/>
                  </a:lnTo>
                  <a:lnTo>
                    <a:pt x="0" y="227164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" name="Google Shape;304;p16"/>
            <p:cNvSpPr/>
            <p:nvPr/>
          </p:nvSpPr>
          <p:spPr>
            <a:xfrm>
              <a:off x="53672" y="63611"/>
              <a:ext cx="1809357" cy="2144424"/>
            </a:xfrm>
            <a:custGeom>
              <a:rect b="b" l="l" r="r" t="t"/>
              <a:pathLst>
                <a:path extrusionOk="0" h="2144424" w="1809357">
                  <a:moveTo>
                    <a:pt x="0" y="0"/>
                  </a:moveTo>
                  <a:lnTo>
                    <a:pt x="1809357" y="0"/>
                  </a:lnTo>
                  <a:lnTo>
                    <a:pt x="1809357" y="2144424"/>
                  </a:lnTo>
                  <a:lnTo>
                    <a:pt x="0" y="214442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" name="Google Shape;305;p16"/>
            <p:cNvSpPr/>
            <p:nvPr/>
          </p:nvSpPr>
          <p:spPr>
            <a:xfrm>
              <a:off x="311660" y="442351"/>
              <a:ext cx="1293381" cy="1209311"/>
            </a:xfrm>
            <a:custGeom>
              <a:rect b="b" l="l" r="r" t="t"/>
              <a:pathLst>
                <a:path extrusionOk="0" h="1209311" w="1293381">
                  <a:moveTo>
                    <a:pt x="0" y="0"/>
                  </a:moveTo>
                  <a:lnTo>
                    <a:pt x="1293381" y="0"/>
                  </a:lnTo>
                  <a:lnTo>
                    <a:pt x="1293381" y="1209311"/>
                  </a:lnTo>
                  <a:lnTo>
                    <a:pt x="0" y="120931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9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6" name="Google Shape;306;p16"/>
          <p:cNvSpPr/>
          <p:nvPr/>
        </p:nvSpPr>
        <p:spPr>
          <a:xfrm>
            <a:off x="10529204" y="4382642"/>
            <a:ext cx="2170184" cy="2170184"/>
          </a:xfrm>
          <a:custGeom>
            <a:rect b="b" l="l" r="r" t="t"/>
            <a:pathLst>
              <a:path extrusionOk="0" h="2170184" w="2170184">
                <a:moveTo>
                  <a:pt x="0" y="0"/>
                </a:moveTo>
                <a:lnTo>
                  <a:pt x="2170184" y="0"/>
                </a:lnTo>
                <a:lnTo>
                  <a:pt x="2170184" y="2170184"/>
                </a:lnTo>
                <a:lnTo>
                  <a:pt x="0" y="21701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16"/>
          <p:cNvSpPr/>
          <p:nvPr/>
        </p:nvSpPr>
        <p:spPr>
          <a:xfrm>
            <a:off x="11614296" y="5137824"/>
            <a:ext cx="1975617" cy="1975617"/>
          </a:xfrm>
          <a:custGeom>
            <a:rect b="b" l="l" r="r" t="t"/>
            <a:pathLst>
              <a:path extrusionOk="0" h="1975617" w="1975617">
                <a:moveTo>
                  <a:pt x="0" y="0"/>
                </a:moveTo>
                <a:lnTo>
                  <a:pt x="1975617" y="0"/>
                </a:lnTo>
                <a:lnTo>
                  <a:pt x="1975617" y="1975617"/>
                </a:lnTo>
                <a:lnTo>
                  <a:pt x="0" y="197561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08" name="Google Shape;308;p16"/>
          <p:cNvGrpSpPr/>
          <p:nvPr/>
        </p:nvGrpSpPr>
        <p:grpSpPr>
          <a:xfrm>
            <a:off x="15882516" y="4745513"/>
            <a:ext cx="1324818" cy="1178298"/>
            <a:chOff x="29563" y="40879"/>
            <a:chExt cx="753674" cy="670321"/>
          </a:xfrm>
        </p:grpSpPr>
        <p:sp>
          <p:nvSpPr>
            <p:cNvPr id="309" name="Google Shape;309;p16"/>
            <p:cNvSpPr/>
            <p:nvPr/>
          </p:nvSpPr>
          <p:spPr>
            <a:xfrm>
              <a:off x="29563" y="40879"/>
              <a:ext cx="753674" cy="670321"/>
            </a:xfrm>
            <a:custGeom>
              <a:rect b="b" l="l" r="r" t="t"/>
              <a:pathLst>
                <a:path extrusionOk="0" h="670321" w="753674">
                  <a:moveTo>
                    <a:pt x="411786" y="20282"/>
                  </a:moveTo>
                  <a:lnTo>
                    <a:pt x="748288" y="609160"/>
                  </a:lnTo>
                  <a:cubicBezTo>
                    <a:pt x="755518" y="621812"/>
                    <a:pt x="755466" y="637356"/>
                    <a:pt x="748151" y="649960"/>
                  </a:cubicBezTo>
                  <a:cubicBezTo>
                    <a:pt x="740837" y="662564"/>
                    <a:pt x="727367" y="670321"/>
                    <a:pt x="712794" y="670321"/>
                  </a:cubicBezTo>
                  <a:lnTo>
                    <a:pt x="40880" y="670321"/>
                  </a:lnTo>
                  <a:cubicBezTo>
                    <a:pt x="26307" y="670321"/>
                    <a:pt x="12837" y="662564"/>
                    <a:pt x="5523" y="649960"/>
                  </a:cubicBezTo>
                  <a:cubicBezTo>
                    <a:pt x="-1792" y="637356"/>
                    <a:pt x="-1844" y="621812"/>
                    <a:pt x="5386" y="609160"/>
                  </a:cubicBezTo>
                  <a:lnTo>
                    <a:pt x="341888" y="20282"/>
                  </a:lnTo>
                  <a:cubicBezTo>
                    <a:pt x="349054" y="7741"/>
                    <a:pt x="362392" y="0"/>
                    <a:pt x="376837" y="0"/>
                  </a:cubicBezTo>
                  <a:cubicBezTo>
                    <a:pt x="391282" y="0"/>
                    <a:pt x="404620" y="7741"/>
                    <a:pt x="411786" y="20282"/>
                  </a:cubicBezTo>
                  <a:close/>
                </a:path>
              </a:pathLst>
            </a:custGeom>
            <a:solidFill>
              <a:srgbClr val="DEEDF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" name="Google Shape;310;p16"/>
            <p:cNvSpPr txBox="1"/>
            <p:nvPr/>
          </p:nvSpPr>
          <p:spPr>
            <a:xfrm>
              <a:off x="127000" y="311150"/>
              <a:ext cx="558800" cy="3492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86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1" name="Google Shape;311;p16"/>
          <p:cNvGrpSpPr/>
          <p:nvPr/>
        </p:nvGrpSpPr>
        <p:grpSpPr>
          <a:xfrm>
            <a:off x="14647814" y="5488609"/>
            <a:ext cx="577520" cy="567071"/>
            <a:chOff x="0" y="-19050"/>
            <a:chExt cx="328545" cy="322601"/>
          </a:xfrm>
        </p:grpSpPr>
        <p:sp>
          <p:nvSpPr>
            <p:cNvPr id="312" name="Google Shape;312;p16"/>
            <p:cNvSpPr/>
            <p:nvPr/>
          </p:nvSpPr>
          <p:spPr>
            <a:xfrm>
              <a:off x="0" y="0"/>
              <a:ext cx="328545" cy="303551"/>
            </a:xfrm>
            <a:custGeom>
              <a:rect b="b" l="l" r="r" t="t"/>
              <a:pathLst>
                <a:path extrusionOk="0" h="303551" w="328545">
                  <a:moveTo>
                    <a:pt x="107244" y="0"/>
                  </a:moveTo>
                  <a:lnTo>
                    <a:pt x="221301" y="0"/>
                  </a:lnTo>
                  <a:cubicBezTo>
                    <a:pt x="280530" y="0"/>
                    <a:pt x="328545" y="48015"/>
                    <a:pt x="328545" y="107244"/>
                  </a:cubicBezTo>
                  <a:lnTo>
                    <a:pt x="328545" y="196307"/>
                  </a:lnTo>
                  <a:cubicBezTo>
                    <a:pt x="328545" y="224750"/>
                    <a:pt x="317246" y="252028"/>
                    <a:pt x="297134" y="272140"/>
                  </a:cubicBezTo>
                  <a:cubicBezTo>
                    <a:pt x="277022" y="292252"/>
                    <a:pt x="249744" y="303551"/>
                    <a:pt x="221301" y="303551"/>
                  </a:cubicBezTo>
                  <a:lnTo>
                    <a:pt x="107244" y="303551"/>
                  </a:lnTo>
                  <a:cubicBezTo>
                    <a:pt x="78801" y="303551"/>
                    <a:pt x="51523" y="292252"/>
                    <a:pt x="31411" y="272140"/>
                  </a:cubicBezTo>
                  <a:cubicBezTo>
                    <a:pt x="11299" y="252028"/>
                    <a:pt x="0" y="224750"/>
                    <a:pt x="0" y="196307"/>
                  </a:cubicBezTo>
                  <a:lnTo>
                    <a:pt x="0" y="107244"/>
                  </a:lnTo>
                  <a:cubicBezTo>
                    <a:pt x="0" y="78801"/>
                    <a:pt x="11299" y="51523"/>
                    <a:pt x="31411" y="31411"/>
                  </a:cubicBezTo>
                  <a:cubicBezTo>
                    <a:pt x="51523" y="11299"/>
                    <a:pt x="78801" y="0"/>
                    <a:pt x="107244" y="0"/>
                  </a:cubicBezTo>
                  <a:close/>
                </a:path>
              </a:pathLst>
            </a:custGeom>
            <a:solidFill>
              <a:srgbClr val="DEEDF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" name="Google Shape;313;p16"/>
            <p:cNvSpPr txBox="1"/>
            <p:nvPr/>
          </p:nvSpPr>
          <p:spPr>
            <a:xfrm>
              <a:off x="0" y="-19050"/>
              <a:ext cx="328545" cy="32260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86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4" name="Google Shape;314;p16"/>
          <p:cNvGrpSpPr/>
          <p:nvPr/>
        </p:nvGrpSpPr>
        <p:grpSpPr>
          <a:xfrm>
            <a:off x="14452861" y="4382642"/>
            <a:ext cx="2755378" cy="2660183"/>
            <a:chOff x="0" y="0"/>
            <a:chExt cx="3673837" cy="3546910"/>
          </a:xfrm>
        </p:grpSpPr>
        <p:grpSp>
          <p:nvGrpSpPr>
            <p:cNvPr id="315" name="Google Shape;315;p16"/>
            <p:cNvGrpSpPr/>
            <p:nvPr/>
          </p:nvGrpSpPr>
          <p:grpSpPr>
            <a:xfrm>
              <a:off x="0" y="1867103"/>
              <a:ext cx="3673837" cy="1679807"/>
              <a:chOff x="0" y="-9525"/>
              <a:chExt cx="1753216" cy="801632"/>
            </a:xfrm>
          </p:grpSpPr>
          <p:sp>
            <p:nvSpPr>
              <p:cNvPr id="316" name="Google Shape;316;p16"/>
              <p:cNvSpPr/>
              <p:nvPr/>
            </p:nvSpPr>
            <p:spPr>
              <a:xfrm>
                <a:off x="0" y="0"/>
                <a:ext cx="1753216" cy="792107"/>
              </a:xfrm>
              <a:custGeom>
                <a:rect b="b" l="l" r="r" t="t"/>
                <a:pathLst>
                  <a:path extrusionOk="0" h="792107" w="1753216">
                    <a:moveTo>
                      <a:pt x="18256" y="0"/>
                    </a:moveTo>
                    <a:lnTo>
                      <a:pt x="1734960" y="0"/>
                    </a:lnTo>
                    <a:cubicBezTo>
                      <a:pt x="1745042" y="0"/>
                      <a:pt x="1753216" y="8174"/>
                      <a:pt x="1753216" y="18256"/>
                    </a:cubicBezTo>
                    <a:lnTo>
                      <a:pt x="1753216" y="773851"/>
                    </a:lnTo>
                    <a:cubicBezTo>
                      <a:pt x="1753216" y="783934"/>
                      <a:pt x="1745042" y="792107"/>
                      <a:pt x="1734960" y="792107"/>
                    </a:cubicBezTo>
                    <a:lnTo>
                      <a:pt x="18256" y="792107"/>
                    </a:lnTo>
                    <a:cubicBezTo>
                      <a:pt x="8174" y="792107"/>
                      <a:pt x="0" y="783934"/>
                      <a:pt x="0" y="773851"/>
                    </a:cubicBezTo>
                    <a:lnTo>
                      <a:pt x="0" y="18256"/>
                    </a:lnTo>
                    <a:cubicBezTo>
                      <a:pt x="0" y="8174"/>
                      <a:pt x="8174" y="0"/>
                      <a:pt x="18256" y="0"/>
                    </a:cubicBezTo>
                    <a:close/>
                  </a:path>
                </a:pathLst>
              </a:custGeom>
              <a:solidFill>
                <a:srgbClr val="DEEDF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7" name="Google Shape;317;p16"/>
              <p:cNvSpPr txBox="1"/>
              <p:nvPr/>
            </p:nvSpPr>
            <p:spPr>
              <a:xfrm>
                <a:off x="0" y="-9525"/>
                <a:ext cx="1753216" cy="8016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5900" lIns="55900" spcFirstLastPara="1" rIns="55900" wrap="square" tIns="55900">
                <a:noAutofit/>
              </a:bodyPr>
              <a:lstStyle/>
              <a:p>
                <a:pPr indent="0" lvl="0" marL="0" marR="0" rtl="0" algn="ctr">
                  <a:lnSpc>
                    <a:spcPct val="699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18" name="Google Shape;318;p16"/>
            <p:cNvGrpSpPr/>
            <p:nvPr/>
          </p:nvGrpSpPr>
          <p:grpSpPr>
            <a:xfrm>
              <a:off x="148150" y="1981469"/>
              <a:ext cx="3390189" cy="1471092"/>
              <a:chOff x="0" y="-9525"/>
              <a:chExt cx="1617854" cy="702030"/>
            </a:xfrm>
          </p:grpSpPr>
          <p:sp>
            <p:nvSpPr>
              <p:cNvPr id="319" name="Google Shape;319;p16"/>
              <p:cNvSpPr/>
              <p:nvPr/>
            </p:nvSpPr>
            <p:spPr>
              <a:xfrm>
                <a:off x="0" y="0"/>
                <a:ext cx="1617854" cy="692505"/>
              </a:xfrm>
              <a:custGeom>
                <a:rect b="b" l="l" r="r" t="t"/>
                <a:pathLst>
                  <a:path extrusionOk="0" h="692505" w="1617854">
                    <a:moveTo>
                      <a:pt x="0" y="0"/>
                    </a:moveTo>
                    <a:lnTo>
                      <a:pt x="1617854" y="0"/>
                    </a:lnTo>
                    <a:lnTo>
                      <a:pt x="1617854" y="692505"/>
                    </a:lnTo>
                    <a:lnTo>
                      <a:pt x="0" y="692505"/>
                    </a:lnTo>
                    <a:close/>
                  </a:path>
                </a:pathLst>
              </a:custGeom>
              <a:solidFill>
                <a:srgbClr val="274E94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0" name="Google Shape;320;p16"/>
              <p:cNvSpPr txBox="1"/>
              <p:nvPr/>
            </p:nvSpPr>
            <p:spPr>
              <a:xfrm>
                <a:off x="0" y="-9525"/>
                <a:ext cx="1617854" cy="7020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5900" lIns="55900" spcFirstLastPara="1" rIns="55900" wrap="square" tIns="55900">
                <a:noAutofit/>
              </a:bodyPr>
              <a:lstStyle/>
              <a:p>
                <a:pPr indent="0" lvl="0" marL="0" marR="0" rtl="0" algn="ctr">
                  <a:lnSpc>
                    <a:spcPct val="699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21" name="Google Shape;321;p16"/>
            <p:cNvGrpSpPr/>
            <p:nvPr/>
          </p:nvGrpSpPr>
          <p:grpSpPr>
            <a:xfrm>
              <a:off x="1022220" y="1144878"/>
              <a:ext cx="1619340" cy="961284"/>
              <a:chOff x="0" y="-9525"/>
              <a:chExt cx="772776" cy="458740"/>
            </a:xfrm>
          </p:grpSpPr>
          <p:sp>
            <p:nvSpPr>
              <p:cNvPr id="322" name="Google Shape;322;p16"/>
              <p:cNvSpPr/>
              <p:nvPr/>
            </p:nvSpPr>
            <p:spPr>
              <a:xfrm>
                <a:off x="0" y="0"/>
                <a:ext cx="772776" cy="449215"/>
              </a:xfrm>
              <a:custGeom>
                <a:rect b="b" l="l" r="r" t="t"/>
                <a:pathLst>
                  <a:path extrusionOk="0" h="449215" w="772776">
                    <a:moveTo>
                      <a:pt x="0" y="0"/>
                    </a:moveTo>
                    <a:lnTo>
                      <a:pt x="772776" y="0"/>
                    </a:lnTo>
                    <a:lnTo>
                      <a:pt x="772776" y="449215"/>
                    </a:lnTo>
                    <a:lnTo>
                      <a:pt x="0" y="449215"/>
                    </a:lnTo>
                    <a:close/>
                  </a:path>
                </a:pathLst>
              </a:custGeom>
              <a:solidFill>
                <a:srgbClr val="274E94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3" name="Google Shape;323;p16"/>
              <p:cNvSpPr txBox="1"/>
              <p:nvPr/>
            </p:nvSpPr>
            <p:spPr>
              <a:xfrm>
                <a:off x="0" y="-9525"/>
                <a:ext cx="772776" cy="4587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5900" lIns="55900" spcFirstLastPara="1" rIns="55900" wrap="square" tIns="55900">
                <a:noAutofit/>
              </a:bodyPr>
              <a:lstStyle/>
              <a:p>
                <a:pPr indent="0" lvl="0" marL="0" marR="0" rtl="0" algn="ctr">
                  <a:lnSpc>
                    <a:spcPct val="699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24" name="Google Shape;324;p16"/>
            <p:cNvGrpSpPr/>
            <p:nvPr/>
          </p:nvGrpSpPr>
          <p:grpSpPr>
            <a:xfrm>
              <a:off x="399981" y="1607458"/>
              <a:ext cx="587361" cy="405325"/>
              <a:chOff x="0" y="-9525"/>
              <a:chExt cx="280299" cy="193428"/>
            </a:xfrm>
          </p:grpSpPr>
          <p:sp>
            <p:nvSpPr>
              <p:cNvPr id="325" name="Google Shape;325;p16"/>
              <p:cNvSpPr/>
              <p:nvPr/>
            </p:nvSpPr>
            <p:spPr>
              <a:xfrm>
                <a:off x="0" y="0"/>
                <a:ext cx="280299" cy="183903"/>
              </a:xfrm>
              <a:custGeom>
                <a:rect b="b" l="l" r="r" t="t"/>
                <a:pathLst>
                  <a:path extrusionOk="0" h="183903" w="280299">
                    <a:moveTo>
                      <a:pt x="0" y="0"/>
                    </a:moveTo>
                    <a:lnTo>
                      <a:pt x="280299" y="0"/>
                    </a:lnTo>
                    <a:lnTo>
                      <a:pt x="280299" y="183903"/>
                    </a:lnTo>
                    <a:lnTo>
                      <a:pt x="0" y="183903"/>
                    </a:lnTo>
                    <a:close/>
                  </a:path>
                </a:pathLst>
              </a:custGeom>
              <a:solidFill>
                <a:srgbClr val="DEEDF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6" name="Google Shape;326;p16"/>
              <p:cNvSpPr txBox="1"/>
              <p:nvPr/>
            </p:nvSpPr>
            <p:spPr>
              <a:xfrm>
                <a:off x="0" y="-9525"/>
                <a:ext cx="280299" cy="1934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5900" lIns="55900" spcFirstLastPara="1" rIns="55900" wrap="square" tIns="55900">
                <a:noAutofit/>
              </a:bodyPr>
              <a:lstStyle/>
              <a:p>
                <a:pPr indent="0" lvl="0" marL="0" marR="0" rtl="0" algn="ctr">
                  <a:lnSpc>
                    <a:spcPct val="699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27" name="Google Shape;327;p16"/>
            <p:cNvGrpSpPr/>
            <p:nvPr/>
          </p:nvGrpSpPr>
          <p:grpSpPr>
            <a:xfrm>
              <a:off x="148150" y="1582762"/>
              <a:ext cx="503661" cy="383858"/>
              <a:chOff x="0" y="0"/>
              <a:chExt cx="654646" cy="498929"/>
            </a:xfrm>
          </p:grpSpPr>
          <p:sp>
            <p:nvSpPr>
              <p:cNvPr id="328" name="Google Shape;328;p16"/>
              <p:cNvSpPr/>
              <p:nvPr/>
            </p:nvSpPr>
            <p:spPr>
              <a:xfrm>
                <a:off x="0" y="0"/>
                <a:ext cx="654646" cy="498929"/>
              </a:xfrm>
              <a:custGeom>
                <a:rect b="b" l="l" r="r" t="t"/>
                <a:pathLst>
                  <a:path extrusionOk="0" h="498929" w="654646">
                    <a:moveTo>
                      <a:pt x="327323" y="0"/>
                    </a:moveTo>
                    <a:lnTo>
                      <a:pt x="654646" y="498929"/>
                    </a:lnTo>
                    <a:lnTo>
                      <a:pt x="0" y="498929"/>
                    </a:lnTo>
                    <a:lnTo>
                      <a:pt x="327323" y="0"/>
                    </a:lnTo>
                    <a:close/>
                  </a:path>
                </a:pathLst>
              </a:custGeom>
              <a:solidFill>
                <a:srgbClr val="DEEDF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9" name="Google Shape;329;p16"/>
              <p:cNvSpPr txBox="1"/>
              <p:nvPr/>
            </p:nvSpPr>
            <p:spPr>
              <a:xfrm>
                <a:off x="102288" y="222121"/>
                <a:ext cx="450069" cy="24117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5900" lIns="55900" spcFirstLastPara="1" rIns="55900" wrap="square" tIns="55900">
                <a:noAutofit/>
              </a:bodyPr>
              <a:lstStyle/>
              <a:p>
                <a:pPr indent="0" lvl="0" marL="0" marR="0" rtl="0" algn="ctr">
                  <a:lnSpc>
                    <a:spcPct val="699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0" name="Google Shape;330;p16"/>
            <p:cNvGrpSpPr/>
            <p:nvPr/>
          </p:nvGrpSpPr>
          <p:grpSpPr>
            <a:xfrm>
              <a:off x="3034678" y="1582762"/>
              <a:ext cx="503661" cy="383858"/>
              <a:chOff x="0" y="0"/>
              <a:chExt cx="654646" cy="498929"/>
            </a:xfrm>
          </p:grpSpPr>
          <p:sp>
            <p:nvSpPr>
              <p:cNvPr id="331" name="Google Shape;331;p16"/>
              <p:cNvSpPr/>
              <p:nvPr/>
            </p:nvSpPr>
            <p:spPr>
              <a:xfrm>
                <a:off x="0" y="0"/>
                <a:ext cx="654646" cy="498929"/>
              </a:xfrm>
              <a:custGeom>
                <a:rect b="b" l="l" r="r" t="t"/>
                <a:pathLst>
                  <a:path extrusionOk="0" h="498929" w="654646">
                    <a:moveTo>
                      <a:pt x="327323" y="0"/>
                    </a:moveTo>
                    <a:lnTo>
                      <a:pt x="654646" y="498929"/>
                    </a:lnTo>
                    <a:lnTo>
                      <a:pt x="0" y="498929"/>
                    </a:lnTo>
                    <a:lnTo>
                      <a:pt x="327323" y="0"/>
                    </a:lnTo>
                    <a:close/>
                  </a:path>
                </a:pathLst>
              </a:custGeom>
              <a:solidFill>
                <a:srgbClr val="DEEDF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2" name="Google Shape;332;p16"/>
              <p:cNvSpPr txBox="1"/>
              <p:nvPr/>
            </p:nvSpPr>
            <p:spPr>
              <a:xfrm>
                <a:off x="102288" y="222121"/>
                <a:ext cx="450069" cy="24117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5900" lIns="55900" spcFirstLastPara="1" rIns="55900" wrap="square" tIns="55900">
                <a:noAutofit/>
              </a:bodyPr>
              <a:lstStyle/>
              <a:p>
                <a:pPr indent="0" lvl="0" marL="0" marR="0" rtl="0" algn="ctr">
                  <a:lnSpc>
                    <a:spcPct val="699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3" name="Google Shape;333;p16"/>
            <p:cNvGrpSpPr/>
            <p:nvPr/>
          </p:nvGrpSpPr>
          <p:grpSpPr>
            <a:xfrm>
              <a:off x="987342" y="547211"/>
              <a:ext cx="1693637" cy="660776"/>
              <a:chOff x="0" y="0"/>
              <a:chExt cx="2201347" cy="858860"/>
            </a:xfrm>
          </p:grpSpPr>
          <p:sp>
            <p:nvSpPr>
              <p:cNvPr id="334" name="Google Shape;334;p16"/>
              <p:cNvSpPr/>
              <p:nvPr/>
            </p:nvSpPr>
            <p:spPr>
              <a:xfrm>
                <a:off x="0" y="0"/>
                <a:ext cx="2201347" cy="858860"/>
              </a:xfrm>
              <a:custGeom>
                <a:rect b="b" l="l" r="r" t="t"/>
                <a:pathLst>
                  <a:path extrusionOk="0" h="858860" w="2201347">
                    <a:moveTo>
                      <a:pt x="1100674" y="0"/>
                    </a:moveTo>
                    <a:lnTo>
                      <a:pt x="2201347" y="858860"/>
                    </a:lnTo>
                    <a:lnTo>
                      <a:pt x="0" y="858860"/>
                    </a:lnTo>
                    <a:lnTo>
                      <a:pt x="1100674" y="0"/>
                    </a:lnTo>
                    <a:close/>
                  </a:path>
                </a:pathLst>
              </a:custGeom>
              <a:solidFill>
                <a:srgbClr val="274E94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5" name="Google Shape;335;p16"/>
              <p:cNvSpPr txBox="1"/>
              <p:nvPr/>
            </p:nvSpPr>
            <p:spPr>
              <a:xfrm>
                <a:off x="343961" y="389231"/>
                <a:ext cx="1513426" cy="40828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5900" lIns="55900" spcFirstLastPara="1" rIns="55900" wrap="square" tIns="55900">
                <a:noAutofit/>
              </a:bodyPr>
              <a:lstStyle/>
              <a:p>
                <a:pPr indent="0" lvl="0" marL="0" marR="0" rtl="0" algn="ctr">
                  <a:lnSpc>
                    <a:spcPct val="699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6" name="Google Shape;336;p16"/>
            <p:cNvGrpSpPr/>
            <p:nvPr/>
          </p:nvGrpSpPr>
          <p:grpSpPr>
            <a:xfrm>
              <a:off x="1466792" y="2432908"/>
              <a:ext cx="734738" cy="903168"/>
              <a:chOff x="0" y="0"/>
              <a:chExt cx="812800" cy="999125"/>
            </a:xfrm>
          </p:grpSpPr>
          <p:sp>
            <p:nvSpPr>
              <p:cNvPr id="337" name="Google Shape;337;p16"/>
              <p:cNvSpPr/>
              <p:nvPr/>
            </p:nvSpPr>
            <p:spPr>
              <a:xfrm>
                <a:off x="0" y="0"/>
                <a:ext cx="812800" cy="999125"/>
              </a:xfrm>
              <a:custGeom>
                <a:rect b="b" l="l" r="r" t="t"/>
                <a:pathLst>
                  <a:path extrusionOk="0" h="999125" w="812800">
                    <a:moveTo>
                      <a:pt x="406400" y="0"/>
                    </a:moveTo>
                    <a:cubicBezTo>
                      <a:pt x="181951" y="0"/>
                      <a:pt x="0" y="223662"/>
                      <a:pt x="0" y="499562"/>
                    </a:cubicBezTo>
                    <a:cubicBezTo>
                      <a:pt x="0" y="775463"/>
                      <a:pt x="181951" y="999125"/>
                      <a:pt x="406400" y="999125"/>
                    </a:cubicBezTo>
                    <a:cubicBezTo>
                      <a:pt x="630849" y="999125"/>
                      <a:pt x="812800" y="775463"/>
                      <a:pt x="812800" y="499562"/>
                    </a:cubicBezTo>
                    <a:cubicBezTo>
                      <a:pt x="812800" y="223662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EEDF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8" name="Google Shape;338;p16"/>
              <p:cNvSpPr txBox="1"/>
              <p:nvPr/>
            </p:nvSpPr>
            <p:spPr>
              <a:xfrm>
                <a:off x="76200" y="84143"/>
                <a:ext cx="660400" cy="82131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5900" lIns="55900" spcFirstLastPara="1" rIns="55900" wrap="square" tIns="55900">
                <a:noAutofit/>
              </a:bodyPr>
              <a:lstStyle/>
              <a:p>
                <a:pPr indent="0" lvl="0" marL="0" marR="0" rtl="0" algn="ctr">
                  <a:lnSpc>
                    <a:spcPct val="699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9" name="Google Shape;339;p16"/>
            <p:cNvGrpSpPr/>
            <p:nvPr/>
          </p:nvGrpSpPr>
          <p:grpSpPr>
            <a:xfrm>
              <a:off x="1466792" y="2805105"/>
              <a:ext cx="734738" cy="584145"/>
              <a:chOff x="0" y="-9525"/>
              <a:chExt cx="350629" cy="278764"/>
            </a:xfrm>
          </p:grpSpPr>
          <p:sp>
            <p:nvSpPr>
              <p:cNvPr id="340" name="Google Shape;340;p16"/>
              <p:cNvSpPr/>
              <p:nvPr/>
            </p:nvSpPr>
            <p:spPr>
              <a:xfrm>
                <a:off x="0" y="0"/>
                <a:ext cx="350629" cy="269239"/>
              </a:xfrm>
              <a:custGeom>
                <a:rect b="b" l="l" r="r" t="t"/>
                <a:pathLst>
                  <a:path extrusionOk="0" h="269239" w="350629">
                    <a:moveTo>
                      <a:pt x="0" y="0"/>
                    </a:moveTo>
                    <a:lnTo>
                      <a:pt x="350629" y="0"/>
                    </a:lnTo>
                    <a:lnTo>
                      <a:pt x="350629" y="269239"/>
                    </a:lnTo>
                    <a:lnTo>
                      <a:pt x="0" y="269239"/>
                    </a:lnTo>
                    <a:close/>
                  </a:path>
                </a:pathLst>
              </a:custGeom>
              <a:solidFill>
                <a:srgbClr val="DEEDF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1" name="Google Shape;341;p16"/>
              <p:cNvSpPr txBox="1"/>
              <p:nvPr/>
            </p:nvSpPr>
            <p:spPr>
              <a:xfrm>
                <a:off x="0" y="-9525"/>
                <a:ext cx="350629" cy="27876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5900" lIns="55900" spcFirstLastPara="1" rIns="55900" wrap="square" tIns="55900">
                <a:noAutofit/>
              </a:bodyPr>
              <a:lstStyle/>
              <a:p>
                <a:pPr indent="0" lvl="0" marL="0" marR="0" rtl="0" algn="ctr">
                  <a:lnSpc>
                    <a:spcPct val="699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2" name="Google Shape;342;p16"/>
            <p:cNvGrpSpPr/>
            <p:nvPr/>
          </p:nvGrpSpPr>
          <p:grpSpPr>
            <a:xfrm>
              <a:off x="270871" y="2121027"/>
              <a:ext cx="185411" cy="237352"/>
              <a:chOff x="0" y="-9525"/>
              <a:chExt cx="88481" cy="113269"/>
            </a:xfrm>
          </p:grpSpPr>
          <p:sp>
            <p:nvSpPr>
              <p:cNvPr id="343" name="Google Shape;343;p16"/>
              <p:cNvSpPr/>
              <p:nvPr/>
            </p:nvSpPr>
            <p:spPr>
              <a:xfrm>
                <a:off x="0" y="0"/>
                <a:ext cx="88481" cy="103744"/>
              </a:xfrm>
              <a:custGeom>
                <a:rect b="b" l="l" r="r" t="t"/>
                <a:pathLst>
                  <a:path extrusionOk="0" h="103744" w="88481">
                    <a:moveTo>
                      <a:pt x="0" y="0"/>
                    </a:moveTo>
                    <a:lnTo>
                      <a:pt x="88481" y="0"/>
                    </a:lnTo>
                    <a:lnTo>
                      <a:pt x="88481" y="103744"/>
                    </a:lnTo>
                    <a:lnTo>
                      <a:pt x="0" y="103744"/>
                    </a:lnTo>
                    <a:close/>
                  </a:path>
                </a:pathLst>
              </a:custGeom>
              <a:solidFill>
                <a:srgbClr val="DEEDF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4" name="Google Shape;344;p16"/>
              <p:cNvSpPr txBox="1"/>
              <p:nvPr/>
            </p:nvSpPr>
            <p:spPr>
              <a:xfrm>
                <a:off x="0" y="-9525"/>
                <a:ext cx="88481" cy="11326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5900" lIns="55900" spcFirstLastPara="1" rIns="55900" wrap="square" tIns="55900">
                <a:noAutofit/>
              </a:bodyPr>
              <a:lstStyle/>
              <a:p>
                <a:pPr indent="0" lvl="0" marL="0" marR="0" rtl="0" algn="ctr">
                  <a:lnSpc>
                    <a:spcPct val="699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5" name="Google Shape;345;p16"/>
            <p:cNvGrpSpPr/>
            <p:nvPr/>
          </p:nvGrpSpPr>
          <p:grpSpPr>
            <a:xfrm>
              <a:off x="634222" y="2129905"/>
              <a:ext cx="185411" cy="237352"/>
              <a:chOff x="0" y="-9525"/>
              <a:chExt cx="88481" cy="113269"/>
            </a:xfrm>
          </p:grpSpPr>
          <p:sp>
            <p:nvSpPr>
              <p:cNvPr id="346" name="Google Shape;346;p16"/>
              <p:cNvSpPr/>
              <p:nvPr/>
            </p:nvSpPr>
            <p:spPr>
              <a:xfrm>
                <a:off x="0" y="0"/>
                <a:ext cx="88481" cy="103744"/>
              </a:xfrm>
              <a:custGeom>
                <a:rect b="b" l="l" r="r" t="t"/>
                <a:pathLst>
                  <a:path extrusionOk="0" h="103744" w="88481">
                    <a:moveTo>
                      <a:pt x="0" y="0"/>
                    </a:moveTo>
                    <a:lnTo>
                      <a:pt x="88481" y="0"/>
                    </a:lnTo>
                    <a:lnTo>
                      <a:pt x="88481" y="103744"/>
                    </a:lnTo>
                    <a:lnTo>
                      <a:pt x="0" y="103744"/>
                    </a:lnTo>
                    <a:close/>
                  </a:path>
                </a:pathLst>
              </a:custGeom>
              <a:solidFill>
                <a:srgbClr val="DEEDF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7" name="Google Shape;347;p16"/>
              <p:cNvSpPr txBox="1"/>
              <p:nvPr/>
            </p:nvSpPr>
            <p:spPr>
              <a:xfrm>
                <a:off x="0" y="-9525"/>
                <a:ext cx="88481" cy="11326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5900" lIns="55900" spcFirstLastPara="1" rIns="55900" wrap="square" tIns="55900">
                <a:noAutofit/>
              </a:bodyPr>
              <a:lstStyle/>
              <a:p>
                <a:pPr indent="0" lvl="0" marL="0" marR="0" rtl="0" algn="ctr">
                  <a:lnSpc>
                    <a:spcPct val="699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8" name="Google Shape;348;p16"/>
            <p:cNvGrpSpPr/>
            <p:nvPr/>
          </p:nvGrpSpPr>
          <p:grpSpPr>
            <a:xfrm>
              <a:off x="634222" y="2484379"/>
              <a:ext cx="185411" cy="237352"/>
              <a:chOff x="0" y="-9525"/>
              <a:chExt cx="88481" cy="113269"/>
            </a:xfrm>
          </p:grpSpPr>
          <p:sp>
            <p:nvSpPr>
              <p:cNvPr id="349" name="Google Shape;349;p16"/>
              <p:cNvSpPr/>
              <p:nvPr/>
            </p:nvSpPr>
            <p:spPr>
              <a:xfrm>
                <a:off x="0" y="0"/>
                <a:ext cx="88481" cy="103744"/>
              </a:xfrm>
              <a:custGeom>
                <a:rect b="b" l="l" r="r" t="t"/>
                <a:pathLst>
                  <a:path extrusionOk="0" h="103744" w="88481">
                    <a:moveTo>
                      <a:pt x="0" y="0"/>
                    </a:moveTo>
                    <a:lnTo>
                      <a:pt x="88481" y="0"/>
                    </a:lnTo>
                    <a:lnTo>
                      <a:pt x="88481" y="103744"/>
                    </a:lnTo>
                    <a:lnTo>
                      <a:pt x="0" y="103744"/>
                    </a:lnTo>
                    <a:close/>
                  </a:path>
                </a:pathLst>
              </a:custGeom>
              <a:solidFill>
                <a:srgbClr val="DEEDF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0" name="Google Shape;350;p16"/>
              <p:cNvSpPr txBox="1"/>
              <p:nvPr/>
            </p:nvSpPr>
            <p:spPr>
              <a:xfrm>
                <a:off x="0" y="-9525"/>
                <a:ext cx="88481" cy="11326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5900" lIns="55900" spcFirstLastPara="1" rIns="55900" wrap="square" tIns="55900">
                <a:noAutofit/>
              </a:bodyPr>
              <a:lstStyle/>
              <a:p>
                <a:pPr indent="0" lvl="0" marL="0" marR="0" rtl="0" algn="ctr">
                  <a:lnSpc>
                    <a:spcPct val="699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51" name="Google Shape;351;p16"/>
            <p:cNvGrpSpPr/>
            <p:nvPr/>
          </p:nvGrpSpPr>
          <p:grpSpPr>
            <a:xfrm>
              <a:off x="270871" y="2489643"/>
              <a:ext cx="185411" cy="237352"/>
              <a:chOff x="0" y="-9525"/>
              <a:chExt cx="88481" cy="113269"/>
            </a:xfrm>
          </p:grpSpPr>
          <p:sp>
            <p:nvSpPr>
              <p:cNvPr id="352" name="Google Shape;352;p16"/>
              <p:cNvSpPr/>
              <p:nvPr/>
            </p:nvSpPr>
            <p:spPr>
              <a:xfrm>
                <a:off x="0" y="0"/>
                <a:ext cx="88481" cy="103744"/>
              </a:xfrm>
              <a:custGeom>
                <a:rect b="b" l="l" r="r" t="t"/>
                <a:pathLst>
                  <a:path extrusionOk="0" h="103744" w="88481">
                    <a:moveTo>
                      <a:pt x="0" y="0"/>
                    </a:moveTo>
                    <a:lnTo>
                      <a:pt x="88481" y="0"/>
                    </a:lnTo>
                    <a:lnTo>
                      <a:pt x="88481" y="103744"/>
                    </a:lnTo>
                    <a:lnTo>
                      <a:pt x="0" y="103744"/>
                    </a:lnTo>
                    <a:close/>
                  </a:path>
                </a:pathLst>
              </a:custGeom>
              <a:solidFill>
                <a:srgbClr val="DEEDF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3" name="Google Shape;353;p16"/>
              <p:cNvSpPr txBox="1"/>
              <p:nvPr/>
            </p:nvSpPr>
            <p:spPr>
              <a:xfrm>
                <a:off x="0" y="-9525"/>
                <a:ext cx="88481" cy="11326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5900" lIns="55900" spcFirstLastPara="1" rIns="55900" wrap="square" tIns="55900">
                <a:noAutofit/>
              </a:bodyPr>
              <a:lstStyle/>
              <a:p>
                <a:pPr indent="0" lvl="0" marL="0" marR="0" rtl="0" algn="ctr">
                  <a:lnSpc>
                    <a:spcPct val="699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54" name="Google Shape;354;p16"/>
            <p:cNvGrpSpPr/>
            <p:nvPr/>
          </p:nvGrpSpPr>
          <p:grpSpPr>
            <a:xfrm>
              <a:off x="3206981" y="2826674"/>
              <a:ext cx="185411" cy="237352"/>
              <a:chOff x="0" y="-9525"/>
              <a:chExt cx="88481" cy="113269"/>
            </a:xfrm>
          </p:grpSpPr>
          <p:sp>
            <p:nvSpPr>
              <p:cNvPr id="355" name="Google Shape;355;p16"/>
              <p:cNvSpPr/>
              <p:nvPr/>
            </p:nvSpPr>
            <p:spPr>
              <a:xfrm>
                <a:off x="0" y="0"/>
                <a:ext cx="88481" cy="103744"/>
              </a:xfrm>
              <a:custGeom>
                <a:rect b="b" l="l" r="r" t="t"/>
                <a:pathLst>
                  <a:path extrusionOk="0" h="103744" w="88481">
                    <a:moveTo>
                      <a:pt x="0" y="0"/>
                    </a:moveTo>
                    <a:lnTo>
                      <a:pt x="88481" y="0"/>
                    </a:lnTo>
                    <a:lnTo>
                      <a:pt x="88481" y="103744"/>
                    </a:lnTo>
                    <a:lnTo>
                      <a:pt x="0" y="103744"/>
                    </a:lnTo>
                    <a:close/>
                  </a:path>
                </a:pathLst>
              </a:custGeom>
              <a:solidFill>
                <a:srgbClr val="DEEDF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6" name="Google Shape;356;p16"/>
              <p:cNvSpPr txBox="1"/>
              <p:nvPr/>
            </p:nvSpPr>
            <p:spPr>
              <a:xfrm>
                <a:off x="0" y="-9525"/>
                <a:ext cx="88481" cy="11326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5900" lIns="55900" spcFirstLastPara="1" rIns="55900" wrap="square" tIns="55900">
                <a:noAutofit/>
              </a:bodyPr>
              <a:lstStyle/>
              <a:p>
                <a:pPr indent="0" lvl="0" marL="0" marR="0" rtl="0" algn="ctr">
                  <a:lnSpc>
                    <a:spcPct val="699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57" name="Google Shape;357;p16"/>
            <p:cNvGrpSpPr/>
            <p:nvPr/>
          </p:nvGrpSpPr>
          <p:grpSpPr>
            <a:xfrm>
              <a:off x="2826040" y="2826674"/>
              <a:ext cx="185411" cy="237352"/>
              <a:chOff x="0" y="-9525"/>
              <a:chExt cx="88481" cy="113269"/>
            </a:xfrm>
          </p:grpSpPr>
          <p:sp>
            <p:nvSpPr>
              <p:cNvPr id="358" name="Google Shape;358;p16"/>
              <p:cNvSpPr/>
              <p:nvPr/>
            </p:nvSpPr>
            <p:spPr>
              <a:xfrm>
                <a:off x="0" y="0"/>
                <a:ext cx="88481" cy="103744"/>
              </a:xfrm>
              <a:custGeom>
                <a:rect b="b" l="l" r="r" t="t"/>
                <a:pathLst>
                  <a:path extrusionOk="0" h="103744" w="88481">
                    <a:moveTo>
                      <a:pt x="0" y="0"/>
                    </a:moveTo>
                    <a:lnTo>
                      <a:pt x="88481" y="0"/>
                    </a:lnTo>
                    <a:lnTo>
                      <a:pt x="88481" y="103744"/>
                    </a:lnTo>
                    <a:lnTo>
                      <a:pt x="0" y="103744"/>
                    </a:lnTo>
                    <a:close/>
                  </a:path>
                </a:pathLst>
              </a:custGeom>
              <a:solidFill>
                <a:srgbClr val="DEEDF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9" name="Google Shape;359;p16"/>
              <p:cNvSpPr txBox="1"/>
              <p:nvPr/>
            </p:nvSpPr>
            <p:spPr>
              <a:xfrm>
                <a:off x="0" y="-9525"/>
                <a:ext cx="88481" cy="11326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5900" lIns="55900" spcFirstLastPara="1" rIns="55900" wrap="square" tIns="55900">
                <a:noAutofit/>
              </a:bodyPr>
              <a:lstStyle/>
              <a:p>
                <a:pPr indent="0" lvl="0" marL="0" marR="0" rtl="0" algn="ctr">
                  <a:lnSpc>
                    <a:spcPct val="699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60" name="Google Shape;360;p16"/>
            <p:cNvGrpSpPr/>
            <p:nvPr/>
          </p:nvGrpSpPr>
          <p:grpSpPr>
            <a:xfrm>
              <a:off x="2833713" y="2484379"/>
              <a:ext cx="185411" cy="237352"/>
              <a:chOff x="0" y="-9525"/>
              <a:chExt cx="88481" cy="113269"/>
            </a:xfrm>
          </p:grpSpPr>
          <p:sp>
            <p:nvSpPr>
              <p:cNvPr id="361" name="Google Shape;361;p16"/>
              <p:cNvSpPr/>
              <p:nvPr/>
            </p:nvSpPr>
            <p:spPr>
              <a:xfrm>
                <a:off x="0" y="0"/>
                <a:ext cx="88481" cy="103744"/>
              </a:xfrm>
              <a:custGeom>
                <a:rect b="b" l="l" r="r" t="t"/>
                <a:pathLst>
                  <a:path extrusionOk="0" h="103744" w="88481">
                    <a:moveTo>
                      <a:pt x="0" y="0"/>
                    </a:moveTo>
                    <a:lnTo>
                      <a:pt x="88481" y="0"/>
                    </a:lnTo>
                    <a:lnTo>
                      <a:pt x="88481" y="103744"/>
                    </a:lnTo>
                    <a:lnTo>
                      <a:pt x="0" y="103744"/>
                    </a:lnTo>
                    <a:close/>
                  </a:path>
                </a:pathLst>
              </a:custGeom>
              <a:solidFill>
                <a:srgbClr val="DEEDF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2" name="Google Shape;362;p16"/>
              <p:cNvSpPr txBox="1"/>
              <p:nvPr/>
            </p:nvSpPr>
            <p:spPr>
              <a:xfrm>
                <a:off x="0" y="-9525"/>
                <a:ext cx="88481" cy="11326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5900" lIns="55900" spcFirstLastPara="1" rIns="55900" wrap="square" tIns="55900">
                <a:noAutofit/>
              </a:bodyPr>
              <a:lstStyle/>
              <a:p>
                <a:pPr indent="0" lvl="0" marL="0" marR="0" rtl="0" algn="ctr">
                  <a:lnSpc>
                    <a:spcPct val="699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63" name="Google Shape;363;p16"/>
            <p:cNvGrpSpPr/>
            <p:nvPr/>
          </p:nvGrpSpPr>
          <p:grpSpPr>
            <a:xfrm>
              <a:off x="3214653" y="2121027"/>
              <a:ext cx="185411" cy="237352"/>
              <a:chOff x="0" y="-9525"/>
              <a:chExt cx="88481" cy="113269"/>
            </a:xfrm>
          </p:grpSpPr>
          <p:sp>
            <p:nvSpPr>
              <p:cNvPr id="364" name="Google Shape;364;p16"/>
              <p:cNvSpPr/>
              <p:nvPr/>
            </p:nvSpPr>
            <p:spPr>
              <a:xfrm>
                <a:off x="0" y="0"/>
                <a:ext cx="88481" cy="103744"/>
              </a:xfrm>
              <a:custGeom>
                <a:rect b="b" l="l" r="r" t="t"/>
                <a:pathLst>
                  <a:path extrusionOk="0" h="103744" w="88481">
                    <a:moveTo>
                      <a:pt x="0" y="0"/>
                    </a:moveTo>
                    <a:lnTo>
                      <a:pt x="88481" y="0"/>
                    </a:lnTo>
                    <a:lnTo>
                      <a:pt x="88481" y="103744"/>
                    </a:lnTo>
                    <a:lnTo>
                      <a:pt x="0" y="103744"/>
                    </a:lnTo>
                    <a:close/>
                  </a:path>
                </a:pathLst>
              </a:custGeom>
              <a:solidFill>
                <a:srgbClr val="DEEDF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5" name="Google Shape;365;p16"/>
              <p:cNvSpPr txBox="1"/>
              <p:nvPr/>
            </p:nvSpPr>
            <p:spPr>
              <a:xfrm>
                <a:off x="0" y="-9525"/>
                <a:ext cx="88481" cy="11326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5900" lIns="55900" spcFirstLastPara="1" rIns="55900" wrap="square" tIns="55900">
                <a:noAutofit/>
              </a:bodyPr>
              <a:lstStyle/>
              <a:p>
                <a:pPr indent="0" lvl="0" marL="0" marR="0" rtl="0" algn="ctr">
                  <a:lnSpc>
                    <a:spcPct val="699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66" name="Google Shape;366;p16"/>
            <p:cNvGrpSpPr/>
            <p:nvPr/>
          </p:nvGrpSpPr>
          <p:grpSpPr>
            <a:xfrm>
              <a:off x="3214653" y="2484379"/>
              <a:ext cx="185411" cy="237352"/>
              <a:chOff x="0" y="-9525"/>
              <a:chExt cx="88481" cy="113269"/>
            </a:xfrm>
          </p:grpSpPr>
          <p:sp>
            <p:nvSpPr>
              <p:cNvPr id="367" name="Google Shape;367;p16"/>
              <p:cNvSpPr/>
              <p:nvPr/>
            </p:nvSpPr>
            <p:spPr>
              <a:xfrm>
                <a:off x="0" y="0"/>
                <a:ext cx="88481" cy="103744"/>
              </a:xfrm>
              <a:custGeom>
                <a:rect b="b" l="l" r="r" t="t"/>
                <a:pathLst>
                  <a:path extrusionOk="0" h="103744" w="88481">
                    <a:moveTo>
                      <a:pt x="0" y="0"/>
                    </a:moveTo>
                    <a:lnTo>
                      <a:pt x="88481" y="0"/>
                    </a:lnTo>
                    <a:lnTo>
                      <a:pt x="88481" y="103744"/>
                    </a:lnTo>
                    <a:lnTo>
                      <a:pt x="0" y="103744"/>
                    </a:lnTo>
                    <a:close/>
                  </a:path>
                </a:pathLst>
              </a:custGeom>
              <a:solidFill>
                <a:srgbClr val="DEEDF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8" name="Google Shape;368;p16"/>
              <p:cNvSpPr txBox="1"/>
              <p:nvPr/>
            </p:nvSpPr>
            <p:spPr>
              <a:xfrm>
                <a:off x="0" y="-9525"/>
                <a:ext cx="88481" cy="11326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5900" lIns="55900" spcFirstLastPara="1" rIns="55900" wrap="square" tIns="55900">
                <a:noAutofit/>
              </a:bodyPr>
              <a:lstStyle/>
              <a:p>
                <a:pPr indent="0" lvl="0" marL="0" marR="0" rtl="0" algn="ctr">
                  <a:lnSpc>
                    <a:spcPct val="699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69" name="Google Shape;369;p16"/>
            <p:cNvGrpSpPr/>
            <p:nvPr/>
          </p:nvGrpSpPr>
          <p:grpSpPr>
            <a:xfrm>
              <a:off x="2833713" y="2121027"/>
              <a:ext cx="185411" cy="237352"/>
              <a:chOff x="0" y="-9525"/>
              <a:chExt cx="88481" cy="113269"/>
            </a:xfrm>
          </p:grpSpPr>
          <p:sp>
            <p:nvSpPr>
              <p:cNvPr id="370" name="Google Shape;370;p16"/>
              <p:cNvSpPr/>
              <p:nvPr/>
            </p:nvSpPr>
            <p:spPr>
              <a:xfrm>
                <a:off x="0" y="0"/>
                <a:ext cx="88481" cy="103744"/>
              </a:xfrm>
              <a:custGeom>
                <a:rect b="b" l="l" r="r" t="t"/>
                <a:pathLst>
                  <a:path extrusionOk="0" h="103744" w="88481">
                    <a:moveTo>
                      <a:pt x="0" y="0"/>
                    </a:moveTo>
                    <a:lnTo>
                      <a:pt x="88481" y="0"/>
                    </a:lnTo>
                    <a:lnTo>
                      <a:pt x="88481" y="103744"/>
                    </a:lnTo>
                    <a:lnTo>
                      <a:pt x="0" y="103744"/>
                    </a:lnTo>
                    <a:close/>
                  </a:path>
                </a:pathLst>
              </a:custGeom>
              <a:solidFill>
                <a:srgbClr val="DEEDF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1" name="Google Shape;371;p16"/>
              <p:cNvSpPr txBox="1"/>
              <p:nvPr/>
            </p:nvSpPr>
            <p:spPr>
              <a:xfrm>
                <a:off x="0" y="-9525"/>
                <a:ext cx="88481" cy="11326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5900" lIns="55900" spcFirstLastPara="1" rIns="55900" wrap="square" tIns="55900">
                <a:noAutofit/>
              </a:bodyPr>
              <a:lstStyle/>
              <a:p>
                <a:pPr indent="0" lvl="0" marL="0" marR="0" rtl="0" algn="ctr">
                  <a:lnSpc>
                    <a:spcPct val="699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72" name="Google Shape;372;p16"/>
            <p:cNvGrpSpPr/>
            <p:nvPr/>
          </p:nvGrpSpPr>
          <p:grpSpPr>
            <a:xfrm>
              <a:off x="651812" y="2831938"/>
              <a:ext cx="185411" cy="237352"/>
              <a:chOff x="0" y="-9525"/>
              <a:chExt cx="88481" cy="113269"/>
            </a:xfrm>
          </p:grpSpPr>
          <p:sp>
            <p:nvSpPr>
              <p:cNvPr id="373" name="Google Shape;373;p16"/>
              <p:cNvSpPr/>
              <p:nvPr/>
            </p:nvSpPr>
            <p:spPr>
              <a:xfrm>
                <a:off x="0" y="0"/>
                <a:ext cx="88481" cy="103744"/>
              </a:xfrm>
              <a:custGeom>
                <a:rect b="b" l="l" r="r" t="t"/>
                <a:pathLst>
                  <a:path extrusionOk="0" h="103744" w="88481">
                    <a:moveTo>
                      <a:pt x="0" y="0"/>
                    </a:moveTo>
                    <a:lnTo>
                      <a:pt x="88481" y="0"/>
                    </a:lnTo>
                    <a:lnTo>
                      <a:pt x="88481" y="103744"/>
                    </a:lnTo>
                    <a:lnTo>
                      <a:pt x="0" y="103744"/>
                    </a:lnTo>
                    <a:close/>
                  </a:path>
                </a:pathLst>
              </a:custGeom>
              <a:solidFill>
                <a:srgbClr val="DEEDF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4" name="Google Shape;374;p16"/>
              <p:cNvSpPr txBox="1"/>
              <p:nvPr/>
            </p:nvSpPr>
            <p:spPr>
              <a:xfrm>
                <a:off x="0" y="-9525"/>
                <a:ext cx="88481" cy="11326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5900" lIns="55900" spcFirstLastPara="1" rIns="55900" wrap="square" tIns="55900">
                <a:noAutofit/>
              </a:bodyPr>
              <a:lstStyle/>
              <a:p>
                <a:pPr indent="0" lvl="0" marL="0" marR="0" rtl="0" algn="ctr">
                  <a:lnSpc>
                    <a:spcPct val="699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75" name="Google Shape;375;p16"/>
            <p:cNvGrpSpPr/>
            <p:nvPr/>
          </p:nvGrpSpPr>
          <p:grpSpPr>
            <a:xfrm>
              <a:off x="270871" y="2831938"/>
              <a:ext cx="185411" cy="237352"/>
              <a:chOff x="0" y="-9525"/>
              <a:chExt cx="88481" cy="113269"/>
            </a:xfrm>
          </p:grpSpPr>
          <p:sp>
            <p:nvSpPr>
              <p:cNvPr id="376" name="Google Shape;376;p16"/>
              <p:cNvSpPr/>
              <p:nvPr/>
            </p:nvSpPr>
            <p:spPr>
              <a:xfrm>
                <a:off x="0" y="0"/>
                <a:ext cx="88481" cy="103744"/>
              </a:xfrm>
              <a:custGeom>
                <a:rect b="b" l="l" r="r" t="t"/>
                <a:pathLst>
                  <a:path extrusionOk="0" h="103744" w="88481">
                    <a:moveTo>
                      <a:pt x="0" y="0"/>
                    </a:moveTo>
                    <a:lnTo>
                      <a:pt x="88481" y="0"/>
                    </a:lnTo>
                    <a:lnTo>
                      <a:pt x="88481" y="103744"/>
                    </a:lnTo>
                    <a:lnTo>
                      <a:pt x="0" y="103744"/>
                    </a:lnTo>
                    <a:close/>
                  </a:path>
                </a:pathLst>
              </a:custGeom>
              <a:solidFill>
                <a:srgbClr val="DEEDF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7" name="Google Shape;377;p16"/>
              <p:cNvSpPr txBox="1"/>
              <p:nvPr/>
            </p:nvSpPr>
            <p:spPr>
              <a:xfrm>
                <a:off x="0" y="-9525"/>
                <a:ext cx="88481" cy="11326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5900" lIns="55900" spcFirstLastPara="1" rIns="55900" wrap="square" tIns="55900">
                <a:noAutofit/>
              </a:bodyPr>
              <a:lstStyle/>
              <a:p>
                <a:pPr indent="0" lvl="0" marL="0" marR="0" rtl="0" algn="ctr">
                  <a:lnSpc>
                    <a:spcPct val="699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78" name="Google Shape;378;p16"/>
            <p:cNvGrpSpPr/>
            <p:nvPr/>
          </p:nvGrpSpPr>
          <p:grpSpPr>
            <a:xfrm>
              <a:off x="1843245" y="41249"/>
              <a:ext cx="372662" cy="237352"/>
              <a:chOff x="0" y="-9525"/>
              <a:chExt cx="177841" cy="113269"/>
            </a:xfrm>
          </p:grpSpPr>
          <p:sp>
            <p:nvSpPr>
              <p:cNvPr id="379" name="Google Shape;379;p16"/>
              <p:cNvSpPr/>
              <p:nvPr/>
            </p:nvSpPr>
            <p:spPr>
              <a:xfrm>
                <a:off x="0" y="0"/>
                <a:ext cx="177841" cy="103744"/>
              </a:xfrm>
              <a:custGeom>
                <a:rect b="b" l="l" r="r" t="t"/>
                <a:pathLst>
                  <a:path extrusionOk="0" h="103744" w="177841">
                    <a:moveTo>
                      <a:pt x="0" y="0"/>
                    </a:moveTo>
                    <a:lnTo>
                      <a:pt x="177841" y="0"/>
                    </a:lnTo>
                    <a:lnTo>
                      <a:pt x="177841" y="103744"/>
                    </a:lnTo>
                    <a:lnTo>
                      <a:pt x="0" y="103744"/>
                    </a:lnTo>
                    <a:close/>
                  </a:path>
                </a:pathLst>
              </a:custGeom>
              <a:solidFill>
                <a:srgbClr val="DEEDF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0" name="Google Shape;380;p16"/>
              <p:cNvSpPr txBox="1"/>
              <p:nvPr/>
            </p:nvSpPr>
            <p:spPr>
              <a:xfrm>
                <a:off x="0" y="-9525"/>
                <a:ext cx="177841" cy="11326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5900" lIns="55900" spcFirstLastPara="1" rIns="55900" wrap="square" tIns="55900">
                <a:noAutofit/>
              </a:bodyPr>
              <a:lstStyle/>
              <a:p>
                <a:pPr indent="0" lvl="0" marL="0" marR="0" rtl="0" algn="ctr">
                  <a:lnSpc>
                    <a:spcPct val="699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81" name="Google Shape;381;p16"/>
            <p:cNvGrpSpPr/>
            <p:nvPr/>
          </p:nvGrpSpPr>
          <p:grpSpPr>
            <a:xfrm rot="10800000">
              <a:off x="2712325" y="1616062"/>
              <a:ext cx="587361" cy="405325"/>
              <a:chOff x="0" y="-9525"/>
              <a:chExt cx="280299" cy="193428"/>
            </a:xfrm>
          </p:grpSpPr>
          <p:sp>
            <p:nvSpPr>
              <p:cNvPr id="382" name="Google Shape;382;p16"/>
              <p:cNvSpPr/>
              <p:nvPr/>
            </p:nvSpPr>
            <p:spPr>
              <a:xfrm>
                <a:off x="0" y="0"/>
                <a:ext cx="280299" cy="183903"/>
              </a:xfrm>
              <a:custGeom>
                <a:rect b="b" l="l" r="r" t="t"/>
                <a:pathLst>
                  <a:path extrusionOk="0" h="183903" w="280299">
                    <a:moveTo>
                      <a:pt x="0" y="0"/>
                    </a:moveTo>
                    <a:lnTo>
                      <a:pt x="280299" y="0"/>
                    </a:lnTo>
                    <a:lnTo>
                      <a:pt x="280299" y="183903"/>
                    </a:lnTo>
                    <a:lnTo>
                      <a:pt x="0" y="183903"/>
                    </a:lnTo>
                    <a:close/>
                  </a:path>
                </a:pathLst>
              </a:custGeom>
              <a:solidFill>
                <a:srgbClr val="DEEDF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3" name="Google Shape;383;p16"/>
              <p:cNvSpPr txBox="1"/>
              <p:nvPr/>
            </p:nvSpPr>
            <p:spPr>
              <a:xfrm>
                <a:off x="0" y="-9525"/>
                <a:ext cx="280299" cy="1934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5900" lIns="55900" spcFirstLastPara="1" rIns="55900" wrap="square" tIns="55900">
                <a:noAutofit/>
              </a:bodyPr>
              <a:lstStyle/>
              <a:p>
                <a:pPr indent="0" lvl="0" marL="0" marR="0" rtl="0" algn="ctr">
                  <a:lnSpc>
                    <a:spcPct val="699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84" name="Google Shape;384;p16"/>
            <p:cNvSpPr/>
            <p:nvPr/>
          </p:nvSpPr>
          <p:spPr>
            <a:xfrm>
              <a:off x="73657" y="0"/>
              <a:ext cx="3527668" cy="3465934"/>
            </a:xfrm>
            <a:custGeom>
              <a:rect b="b" l="l" r="r" t="t"/>
              <a:pathLst>
                <a:path extrusionOk="0" h="3465934" w="3527668">
                  <a:moveTo>
                    <a:pt x="0" y="0"/>
                  </a:moveTo>
                  <a:lnTo>
                    <a:pt x="3527669" y="0"/>
                  </a:lnTo>
                  <a:lnTo>
                    <a:pt x="3527669" y="3465934"/>
                  </a:lnTo>
                  <a:lnTo>
                    <a:pt x="0" y="346593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85" name="Google Shape;385;p16"/>
            <p:cNvGrpSpPr/>
            <p:nvPr/>
          </p:nvGrpSpPr>
          <p:grpSpPr>
            <a:xfrm>
              <a:off x="1466792" y="968754"/>
              <a:ext cx="734738" cy="734738"/>
              <a:chOff x="0" y="0"/>
              <a:chExt cx="812800" cy="812800"/>
            </a:xfrm>
          </p:grpSpPr>
          <p:sp>
            <p:nvSpPr>
              <p:cNvPr id="386" name="Google Shape;386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EEDF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7" name="Google Shape;387;p16"/>
              <p:cNvSpPr txBox="1"/>
              <p:nvPr/>
            </p:nvSpPr>
            <p:spPr>
              <a:xfrm>
                <a:off x="76200" y="66675"/>
                <a:ext cx="660400" cy="6699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5900" lIns="55900" spcFirstLastPara="1" rIns="55900" wrap="square" tIns="55900">
                <a:noAutofit/>
              </a:bodyPr>
              <a:lstStyle/>
              <a:p>
                <a:pPr indent="0" lvl="0" marL="0" marR="0" rtl="0" algn="ctr">
                  <a:lnSpc>
                    <a:spcPct val="699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88" name="Google Shape;388;p16"/>
            <p:cNvSpPr/>
            <p:nvPr/>
          </p:nvSpPr>
          <p:spPr>
            <a:xfrm>
              <a:off x="1447873" y="945772"/>
              <a:ext cx="787195" cy="787195"/>
            </a:xfrm>
            <a:custGeom>
              <a:rect b="b" l="l" r="r" t="t"/>
              <a:pathLst>
                <a:path extrusionOk="0" h="787195" w="787195">
                  <a:moveTo>
                    <a:pt x="0" y="0"/>
                  </a:moveTo>
                  <a:lnTo>
                    <a:pt x="787195" y="0"/>
                  </a:lnTo>
                  <a:lnTo>
                    <a:pt x="787195" y="787195"/>
                  </a:lnTo>
                  <a:lnTo>
                    <a:pt x="0" y="78719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89" name="Google Shape;389;p16" title="PISD_PandFlame_whiteR.png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2898297" y="9029075"/>
            <a:ext cx="1028726" cy="1170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17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9259" l="0" r="0" t="-925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6" name="Google Shape;396;p17"/>
          <p:cNvSpPr txBox="1"/>
          <p:nvPr/>
        </p:nvSpPr>
        <p:spPr>
          <a:xfrm>
            <a:off x="590550" y="2066925"/>
            <a:ext cx="10691743" cy="2543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0">
                <a:solidFill>
                  <a:srgbClr val="FE4802"/>
                </a:solidFill>
                <a:latin typeface="Open Sans"/>
                <a:ea typeface="Open Sans"/>
                <a:cs typeface="Open Sans"/>
                <a:sym typeface="Open Sans"/>
              </a:rPr>
              <a:t>WHY LEADERSHIP SHOULD CARE</a:t>
            </a:r>
            <a:endParaRPr/>
          </a:p>
        </p:txBody>
      </p:sp>
      <p:sp>
        <p:nvSpPr>
          <p:cNvPr id="397" name="Google Shape;397;p17"/>
          <p:cNvSpPr txBox="1"/>
          <p:nvPr/>
        </p:nvSpPr>
        <p:spPr>
          <a:xfrm>
            <a:off x="590550" y="4838700"/>
            <a:ext cx="9329054" cy="21145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23850" lvl="1" marL="6477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83838"/>
              </a:buClr>
              <a:buSzPts val="3000"/>
              <a:buFont typeface="Arial"/>
              <a:buChar char="•"/>
            </a:pPr>
            <a:r>
              <a:rPr b="0" i="0" lang="en-US" sz="3000" u="none" cap="none" strike="noStrike">
                <a:solidFill>
                  <a:srgbClr val="383838"/>
                </a:solidFill>
                <a:latin typeface="Open Sans"/>
                <a:ea typeface="Open Sans"/>
                <a:cs typeface="Open Sans"/>
                <a:sym typeface="Open Sans"/>
              </a:rPr>
              <a:t>Capital asset reporting risk  </a:t>
            </a:r>
            <a:endParaRPr/>
          </a:p>
          <a:p>
            <a:pPr indent="-323850" lvl="1" marL="6477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83838"/>
              </a:buClr>
              <a:buSzPts val="3000"/>
              <a:buFont typeface="Arial"/>
              <a:buChar char="•"/>
            </a:pPr>
            <a:r>
              <a:rPr b="0" i="0" lang="en-US" sz="3000" u="none" cap="none" strike="noStrike">
                <a:solidFill>
                  <a:srgbClr val="383838"/>
                </a:solidFill>
                <a:latin typeface="Open Sans"/>
                <a:ea typeface="Open Sans"/>
                <a:cs typeface="Open Sans"/>
                <a:sym typeface="Open Sans"/>
              </a:rPr>
              <a:t>Audit exposure  </a:t>
            </a:r>
            <a:endParaRPr/>
          </a:p>
          <a:p>
            <a:pPr indent="-323850" lvl="1" marL="6477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83838"/>
              </a:buClr>
              <a:buSzPts val="3000"/>
              <a:buFont typeface="Arial"/>
              <a:buChar char="•"/>
            </a:pPr>
            <a:r>
              <a:rPr b="0" i="0" lang="en-US" sz="3000" u="none" cap="none" strike="noStrike">
                <a:solidFill>
                  <a:srgbClr val="383838"/>
                </a:solidFill>
                <a:latin typeface="Open Sans"/>
                <a:ea typeface="Open Sans"/>
                <a:cs typeface="Open Sans"/>
                <a:sym typeface="Open Sans"/>
              </a:rPr>
              <a:t>Shortened refresh cycles  </a:t>
            </a:r>
            <a:endParaRPr/>
          </a:p>
          <a:p>
            <a:pPr indent="-323850" lvl="1" marL="6477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83838"/>
              </a:buClr>
              <a:buSzPts val="3000"/>
              <a:buFont typeface="Arial"/>
              <a:buChar char="•"/>
            </a:pPr>
            <a:r>
              <a:rPr b="0" i="0" lang="en-US" sz="3000" u="none" cap="none" strike="noStrike">
                <a:solidFill>
                  <a:srgbClr val="383838"/>
                </a:solidFill>
                <a:latin typeface="Open Sans"/>
                <a:ea typeface="Open Sans"/>
                <a:cs typeface="Open Sans"/>
                <a:sym typeface="Open Sans"/>
              </a:rPr>
              <a:t>Insurance and write-off challenges</a:t>
            </a:r>
            <a:endParaRPr/>
          </a:p>
        </p:txBody>
      </p:sp>
      <p:grpSp>
        <p:nvGrpSpPr>
          <p:cNvPr id="398" name="Google Shape;398;p17"/>
          <p:cNvGrpSpPr/>
          <p:nvPr/>
        </p:nvGrpSpPr>
        <p:grpSpPr>
          <a:xfrm>
            <a:off x="0" y="9029475"/>
            <a:ext cx="18288000" cy="1454744"/>
            <a:chOff x="0" y="0"/>
            <a:chExt cx="24384000" cy="1939659"/>
          </a:xfrm>
        </p:grpSpPr>
        <p:grpSp>
          <p:nvGrpSpPr>
            <p:cNvPr id="399" name="Google Shape;399;p17"/>
            <p:cNvGrpSpPr/>
            <p:nvPr/>
          </p:nvGrpSpPr>
          <p:grpSpPr>
            <a:xfrm>
              <a:off x="0" y="0"/>
              <a:ext cx="24384000" cy="1939659"/>
              <a:chOff x="0" y="0"/>
              <a:chExt cx="4816593" cy="383143"/>
            </a:xfrm>
          </p:grpSpPr>
          <p:sp>
            <p:nvSpPr>
              <p:cNvPr id="400" name="Google Shape;400;p17"/>
              <p:cNvSpPr/>
              <p:nvPr/>
            </p:nvSpPr>
            <p:spPr>
              <a:xfrm>
                <a:off x="0" y="0"/>
                <a:ext cx="4816592" cy="383143"/>
              </a:xfrm>
              <a:custGeom>
                <a:rect b="b" l="l" r="r" t="t"/>
                <a:pathLst>
                  <a:path extrusionOk="0" h="383143" w="4816592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383143"/>
                    </a:lnTo>
                    <a:lnTo>
                      <a:pt x="0" y="383143"/>
                    </a:lnTo>
                    <a:close/>
                  </a:path>
                </a:pathLst>
              </a:custGeom>
              <a:solidFill>
                <a:srgbClr val="152B5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1" name="Google Shape;401;p17"/>
              <p:cNvSpPr txBox="1"/>
              <p:nvPr/>
            </p:nvSpPr>
            <p:spPr>
              <a:xfrm>
                <a:off x="0" y="19050"/>
                <a:ext cx="4816593" cy="36409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52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02" name="Google Shape;402;p17"/>
            <p:cNvSpPr/>
            <p:nvPr/>
          </p:nvSpPr>
          <p:spPr>
            <a:xfrm>
              <a:off x="739986" y="0"/>
              <a:ext cx="2776303" cy="1676700"/>
            </a:xfrm>
            <a:custGeom>
              <a:rect b="b" l="l" r="r" t="t"/>
              <a:pathLst>
                <a:path extrusionOk="0" h="1676700" w="2776303">
                  <a:moveTo>
                    <a:pt x="0" y="0"/>
                  </a:moveTo>
                  <a:lnTo>
                    <a:pt x="2776303" y="0"/>
                  </a:lnTo>
                  <a:lnTo>
                    <a:pt x="2776303" y="1676700"/>
                  </a:lnTo>
                  <a:lnTo>
                    <a:pt x="0" y="16767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" name="Google Shape;403;p17"/>
            <p:cNvSpPr txBox="1"/>
            <p:nvPr/>
          </p:nvSpPr>
          <p:spPr>
            <a:xfrm>
              <a:off x="19004541" y="531434"/>
              <a:ext cx="4937777" cy="5566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www.onetooneplus.com</a:t>
              </a:r>
              <a:endParaRPr/>
            </a:p>
          </p:txBody>
        </p:sp>
      </p:grpSp>
      <p:sp>
        <p:nvSpPr>
          <p:cNvPr id="404" name="Google Shape;404;p17"/>
          <p:cNvSpPr/>
          <p:nvPr/>
        </p:nvSpPr>
        <p:spPr>
          <a:xfrm>
            <a:off x="10856720" y="2931870"/>
            <a:ext cx="6309225" cy="3624936"/>
          </a:xfrm>
          <a:custGeom>
            <a:rect b="b" l="l" r="r" t="t"/>
            <a:pathLst>
              <a:path extrusionOk="0" h="3624936" w="6309225">
                <a:moveTo>
                  <a:pt x="0" y="0"/>
                </a:moveTo>
                <a:lnTo>
                  <a:pt x="6309225" y="0"/>
                </a:lnTo>
                <a:lnTo>
                  <a:pt x="6309225" y="3624936"/>
                </a:lnTo>
                <a:lnTo>
                  <a:pt x="0" y="36249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05" name="Google Shape;405;p17"/>
          <p:cNvGrpSpPr/>
          <p:nvPr/>
        </p:nvGrpSpPr>
        <p:grpSpPr>
          <a:xfrm>
            <a:off x="12364632" y="3644956"/>
            <a:ext cx="4894668" cy="3622054"/>
            <a:chOff x="0" y="0"/>
            <a:chExt cx="6526224" cy="4829405"/>
          </a:xfrm>
        </p:grpSpPr>
        <p:sp>
          <p:nvSpPr>
            <p:cNvPr id="406" name="Google Shape;406;p17"/>
            <p:cNvSpPr/>
            <p:nvPr/>
          </p:nvSpPr>
          <p:spPr>
            <a:xfrm>
              <a:off x="0" y="0"/>
              <a:ext cx="6526224" cy="4829405"/>
            </a:xfrm>
            <a:custGeom>
              <a:rect b="b" l="l" r="r" t="t"/>
              <a:pathLst>
                <a:path extrusionOk="0" h="4829405" w="6526224">
                  <a:moveTo>
                    <a:pt x="0" y="0"/>
                  </a:moveTo>
                  <a:lnTo>
                    <a:pt x="6526224" y="0"/>
                  </a:lnTo>
                  <a:lnTo>
                    <a:pt x="6526224" y="4829405"/>
                  </a:lnTo>
                  <a:lnTo>
                    <a:pt x="0" y="482940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07" name="Google Shape;407;p17"/>
            <p:cNvGrpSpPr/>
            <p:nvPr/>
          </p:nvGrpSpPr>
          <p:grpSpPr>
            <a:xfrm>
              <a:off x="360692" y="207870"/>
              <a:ext cx="5806380" cy="3602534"/>
              <a:chOff x="0" y="-28575"/>
              <a:chExt cx="1990060" cy="1234694"/>
            </a:xfrm>
          </p:grpSpPr>
          <p:sp>
            <p:nvSpPr>
              <p:cNvPr id="408" name="Google Shape;408;p17"/>
              <p:cNvSpPr/>
              <p:nvPr/>
            </p:nvSpPr>
            <p:spPr>
              <a:xfrm>
                <a:off x="0" y="0"/>
                <a:ext cx="1990060" cy="1206119"/>
              </a:xfrm>
              <a:custGeom>
                <a:rect b="b" l="l" r="r" t="t"/>
                <a:pathLst>
                  <a:path extrusionOk="0" h="1206119" w="1990060">
                    <a:moveTo>
                      <a:pt x="1990060" y="31206"/>
                    </a:moveTo>
                    <a:lnTo>
                      <a:pt x="1990060" y="1174913"/>
                    </a:lnTo>
                    <a:cubicBezTo>
                      <a:pt x="1990060" y="1183189"/>
                      <a:pt x="1986772" y="1191127"/>
                      <a:pt x="1980920" y="1196979"/>
                    </a:cubicBezTo>
                    <a:cubicBezTo>
                      <a:pt x="1975068" y="1202831"/>
                      <a:pt x="1967130" y="1206119"/>
                      <a:pt x="1958854" y="1206119"/>
                    </a:cubicBezTo>
                    <a:lnTo>
                      <a:pt x="31206" y="1206119"/>
                    </a:lnTo>
                    <a:cubicBezTo>
                      <a:pt x="22930" y="1206119"/>
                      <a:pt x="14992" y="1202831"/>
                      <a:pt x="9140" y="1196979"/>
                    </a:cubicBezTo>
                    <a:cubicBezTo>
                      <a:pt x="3288" y="1191127"/>
                      <a:pt x="0" y="1183189"/>
                      <a:pt x="0" y="1174913"/>
                    </a:cubicBezTo>
                    <a:lnTo>
                      <a:pt x="0" y="31206"/>
                    </a:lnTo>
                    <a:cubicBezTo>
                      <a:pt x="0" y="13972"/>
                      <a:pt x="13972" y="0"/>
                      <a:pt x="31206" y="0"/>
                    </a:cubicBezTo>
                    <a:lnTo>
                      <a:pt x="1958854" y="0"/>
                    </a:lnTo>
                    <a:cubicBezTo>
                      <a:pt x="1976088" y="0"/>
                      <a:pt x="1990060" y="13972"/>
                      <a:pt x="1990060" y="31206"/>
                    </a:cubicBezTo>
                    <a:close/>
                  </a:path>
                </a:pathLst>
              </a:custGeom>
              <a:solidFill>
                <a:srgbClr val="E8F6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9" name="Google Shape;409;p17"/>
              <p:cNvSpPr txBox="1"/>
              <p:nvPr/>
            </p:nvSpPr>
            <p:spPr>
              <a:xfrm>
                <a:off x="0" y="-28575"/>
                <a:ext cx="1990060" cy="123469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64425" lIns="64425" spcFirstLastPara="1" rIns="64425" wrap="square" tIns="64425">
                <a:noAutofit/>
              </a:bodyPr>
              <a:lstStyle/>
              <a:p>
                <a:pPr indent="0" lvl="0" marL="0" marR="0" rtl="0" algn="ctr">
                  <a:lnSpc>
                    <a:spcPct val="98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10" name="Google Shape;410;p17"/>
            <p:cNvGrpSpPr/>
            <p:nvPr/>
          </p:nvGrpSpPr>
          <p:grpSpPr>
            <a:xfrm>
              <a:off x="578981" y="475483"/>
              <a:ext cx="5368261" cy="3092792"/>
              <a:chOff x="0" y="-19050"/>
              <a:chExt cx="2363046" cy="1361411"/>
            </a:xfrm>
          </p:grpSpPr>
          <p:sp>
            <p:nvSpPr>
              <p:cNvPr id="411" name="Google Shape;411;p17"/>
              <p:cNvSpPr/>
              <p:nvPr/>
            </p:nvSpPr>
            <p:spPr>
              <a:xfrm>
                <a:off x="0" y="0"/>
                <a:ext cx="2363046" cy="1342361"/>
              </a:xfrm>
              <a:custGeom>
                <a:rect b="b" l="l" r="r" t="t"/>
                <a:pathLst>
                  <a:path extrusionOk="0" h="1342361" w="2363046">
                    <a:moveTo>
                      <a:pt x="31768" y="0"/>
                    </a:moveTo>
                    <a:lnTo>
                      <a:pt x="2331278" y="0"/>
                    </a:lnTo>
                    <a:cubicBezTo>
                      <a:pt x="2348823" y="0"/>
                      <a:pt x="2363046" y="14223"/>
                      <a:pt x="2363046" y="31768"/>
                    </a:cubicBezTo>
                    <a:lnTo>
                      <a:pt x="2363046" y="1310593"/>
                    </a:lnTo>
                    <a:cubicBezTo>
                      <a:pt x="2363046" y="1319018"/>
                      <a:pt x="2359699" y="1327099"/>
                      <a:pt x="2353742" y="1333056"/>
                    </a:cubicBezTo>
                    <a:cubicBezTo>
                      <a:pt x="2347784" y="1339014"/>
                      <a:pt x="2339704" y="1342361"/>
                      <a:pt x="2331278" y="1342361"/>
                    </a:cubicBezTo>
                    <a:lnTo>
                      <a:pt x="31768" y="1342361"/>
                    </a:lnTo>
                    <a:cubicBezTo>
                      <a:pt x="14223" y="1342361"/>
                      <a:pt x="0" y="1328138"/>
                      <a:pt x="0" y="1310593"/>
                    </a:cubicBezTo>
                    <a:lnTo>
                      <a:pt x="0" y="31768"/>
                    </a:lnTo>
                    <a:cubicBezTo>
                      <a:pt x="0" y="14223"/>
                      <a:pt x="14223" y="0"/>
                      <a:pt x="3176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2" name="Google Shape;412;p17"/>
              <p:cNvSpPr txBox="1"/>
              <p:nvPr/>
            </p:nvSpPr>
            <p:spPr>
              <a:xfrm>
                <a:off x="0" y="-19050"/>
                <a:ext cx="2363046" cy="136141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75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13" name="Google Shape;413;p17"/>
            <p:cNvGrpSpPr/>
            <p:nvPr/>
          </p:nvGrpSpPr>
          <p:grpSpPr>
            <a:xfrm>
              <a:off x="360692" y="245143"/>
              <a:ext cx="5797700" cy="3565261"/>
              <a:chOff x="0" y="-19050"/>
              <a:chExt cx="2395698" cy="1473220"/>
            </a:xfrm>
          </p:grpSpPr>
          <p:sp>
            <p:nvSpPr>
              <p:cNvPr id="414" name="Google Shape;414;p17"/>
              <p:cNvSpPr/>
              <p:nvPr/>
            </p:nvSpPr>
            <p:spPr>
              <a:xfrm>
                <a:off x="0" y="0"/>
                <a:ext cx="2395698" cy="1454170"/>
              </a:xfrm>
              <a:custGeom>
                <a:rect b="b" l="l" r="r" t="t"/>
                <a:pathLst>
                  <a:path extrusionOk="0" h="1454170" w="2395698">
                    <a:moveTo>
                      <a:pt x="25738" y="0"/>
                    </a:moveTo>
                    <a:lnTo>
                      <a:pt x="2369960" y="0"/>
                    </a:lnTo>
                    <a:cubicBezTo>
                      <a:pt x="2376786" y="0"/>
                      <a:pt x="2383333" y="2712"/>
                      <a:pt x="2388159" y="7538"/>
                    </a:cubicBezTo>
                    <a:cubicBezTo>
                      <a:pt x="2392986" y="12365"/>
                      <a:pt x="2395698" y="18912"/>
                      <a:pt x="2395698" y="25738"/>
                    </a:cubicBezTo>
                    <a:lnTo>
                      <a:pt x="2395698" y="1428432"/>
                    </a:lnTo>
                    <a:cubicBezTo>
                      <a:pt x="2395698" y="1435258"/>
                      <a:pt x="2392986" y="1441805"/>
                      <a:pt x="2388159" y="1446632"/>
                    </a:cubicBezTo>
                    <a:cubicBezTo>
                      <a:pt x="2383333" y="1451458"/>
                      <a:pt x="2376786" y="1454170"/>
                      <a:pt x="2369960" y="1454170"/>
                    </a:cubicBezTo>
                    <a:lnTo>
                      <a:pt x="25738" y="1454170"/>
                    </a:lnTo>
                    <a:cubicBezTo>
                      <a:pt x="18912" y="1454170"/>
                      <a:pt x="12365" y="1451458"/>
                      <a:pt x="7538" y="1446632"/>
                    </a:cubicBezTo>
                    <a:cubicBezTo>
                      <a:pt x="2712" y="1441805"/>
                      <a:pt x="0" y="1435258"/>
                      <a:pt x="0" y="1428432"/>
                    </a:cubicBezTo>
                    <a:lnTo>
                      <a:pt x="0" y="25738"/>
                    </a:lnTo>
                    <a:cubicBezTo>
                      <a:pt x="0" y="18912"/>
                      <a:pt x="2712" y="12365"/>
                      <a:pt x="7538" y="7538"/>
                    </a:cubicBezTo>
                    <a:cubicBezTo>
                      <a:pt x="12365" y="2712"/>
                      <a:pt x="18912" y="0"/>
                      <a:pt x="25738" y="0"/>
                    </a:cubicBez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5" name="Google Shape;415;p17"/>
              <p:cNvSpPr txBox="1"/>
              <p:nvPr/>
            </p:nvSpPr>
            <p:spPr>
              <a:xfrm>
                <a:off x="0" y="-19050"/>
                <a:ext cx="2395698" cy="147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75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16" name="Google Shape;416;p17"/>
            <p:cNvGrpSpPr/>
            <p:nvPr/>
          </p:nvGrpSpPr>
          <p:grpSpPr>
            <a:xfrm>
              <a:off x="506422" y="401587"/>
              <a:ext cx="1156764" cy="3261483"/>
              <a:chOff x="0" y="-19050"/>
              <a:chExt cx="477993" cy="1347694"/>
            </a:xfrm>
          </p:grpSpPr>
          <p:sp>
            <p:nvSpPr>
              <p:cNvPr id="417" name="Google Shape;417;p17"/>
              <p:cNvSpPr/>
              <p:nvPr/>
            </p:nvSpPr>
            <p:spPr>
              <a:xfrm>
                <a:off x="0" y="0"/>
                <a:ext cx="477993" cy="1328644"/>
              </a:xfrm>
              <a:custGeom>
                <a:rect b="b" l="l" r="r" t="t"/>
                <a:pathLst>
                  <a:path extrusionOk="0" h="1328644" w="477993">
                    <a:moveTo>
                      <a:pt x="147426" y="0"/>
                    </a:moveTo>
                    <a:lnTo>
                      <a:pt x="330566" y="0"/>
                    </a:lnTo>
                    <a:cubicBezTo>
                      <a:pt x="369666" y="0"/>
                      <a:pt x="407165" y="15532"/>
                      <a:pt x="434813" y="43180"/>
                    </a:cubicBezTo>
                    <a:cubicBezTo>
                      <a:pt x="462460" y="70828"/>
                      <a:pt x="477993" y="108326"/>
                      <a:pt x="477993" y="147426"/>
                    </a:cubicBezTo>
                    <a:lnTo>
                      <a:pt x="477993" y="1181218"/>
                    </a:lnTo>
                    <a:cubicBezTo>
                      <a:pt x="477993" y="1220318"/>
                      <a:pt x="462460" y="1257817"/>
                      <a:pt x="434813" y="1285464"/>
                    </a:cubicBezTo>
                    <a:cubicBezTo>
                      <a:pt x="407165" y="1313112"/>
                      <a:pt x="369666" y="1328644"/>
                      <a:pt x="330566" y="1328644"/>
                    </a:cubicBezTo>
                    <a:lnTo>
                      <a:pt x="147426" y="1328644"/>
                    </a:lnTo>
                    <a:cubicBezTo>
                      <a:pt x="108326" y="1328644"/>
                      <a:pt x="70828" y="1313112"/>
                      <a:pt x="43180" y="1285464"/>
                    </a:cubicBezTo>
                    <a:cubicBezTo>
                      <a:pt x="15532" y="1257817"/>
                      <a:pt x="0" y="1220318"/>
                      <a:pt x="0" y="1181218"/>
                    </a:cubicBezTo>
                    <a:lnTo>
                      <a:pt x="0" y="147426"/>
                    </a:lnTo>
                    <a:cubicBezTo>
                      <a:pt x="0" y="108326"/>
                      <a:pt x="15532" y="70828"/>
                      <a:pt x="43180" y="43180"/>
                    </a:cubicBezTo>
                    <a:cubicBezTo>
                      <a:pt x="70828" y="15532"/>
                      <a:pt x="108326" y="0"/>
                      <a:pt x="14742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8" name="Google Shape;418;p17"/>
              <p:cNvSpPr txBox="1"/>
              <p:nvPr/>
            </p:nvSpPr>
            <p:spPr>
              <a:xfrm>
                <a:off x="0" y="-19050"/>
                <a:ext cx="477993" cy="134769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75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19" name="Google Shape;419;p17"/>
            <p:cNvGrpSpPr/>
            <p:nvPr/>
          </p:nvGrpSpPr>
          <p:grpSpPr>
            <a:xfrm>
              <a:off x="1877191" y="472658"/>
              <a:ext cx="4095431" cy="3095617"/>
              <a:chOff x="0" y="-19050"/>
              <a:chExt cx="1692294" cy="1279156"/>
            </a:xfrm>
          </p:grpSpPr>
          <p:sp>
            <p:nvSpPr>
              <p:cNvPr id="420" name="Google Shape;420;p17"/>
              <p:cNvSpPr/>
              <p:nvPr/>
            </p:nvSpPr>
            <p:spPr>
              <a:xfrm>
                <a:off x="0" y="0"/>
                <a:ext cx="1692294" cy="1260106"/>
              </a:xfrm>
              <a:custGeom>
                <a:rect b="b" l="l" r="r" t="t"/>
                <a:pathLst>
                  <a:path extrusionOk="0" h="1260106" w="1692294">
                    <a:moveTo>
                      <a:pt x="41641" y="0"/>
                    </a:moveTo>
                    <a:lnTo>
                      <a:pt x="1650654" y="0"/>
                    </a:lnTo>
                    <a:cubicBezTo>
                      <a:pt x="1661697" y="0"/>
                      <a:pt x="1672289" y="4387"/>
                      <a:pt x="1680098" y="12196"/>
                    </a:cubicBezTo>
                    <a:cubicBezTo>
                      <a:pt x="1687907" y="20006"/>
                      <a:pt x="1692294" y="30597"/>
                      <a:pt x="1692294" y="41641"/>
                    </a:cubicBezTo>
                    <a:lnTo>
                      <a:pt x="1692294" y="1218465"/>
                    </a:lnTo>
                    <a:cubicBezTo>
                      <a:pt x="1692294" y="1229509"/>
                      <a:pt x="1687907" y="1240100"/>
                      <a:pt x="1680098" y="1247909"/>
                    </a:cubicBezTo>
                    <a:cubicBezTo>
                      <a:pt x="1672289" y="1255719"/>
                      <a:pt x="1661697" y="1260106"/>
                      <a:pt x="1650654" y="1260106"/>
                    </a:cubicBezTo>
                    <a:lnTo>
                      <a:pt x="41641" y="1260106"/>
                    </a:lnTo>
                    <a:cubicBezTo>
                      <a:pt x="18643" y="1260106"/>
                      <a:pt x="0" y="1241463"/>
                      <a:pt x="0" y="1218465"/>
                    </a:cubicBezTo>
                    <a:lnTo>
                      <a:pt x="0" y="41641"/>
                    </a:lnTo>
                    <a:cubicBezTo>
                      <a:pt x="0" y="18643"/>
                      <a:pt x="18643" y="0"/>
                      <a:pt x="4164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1" name="Google Shape;421;p17"/>
              <p:cNvSpPr txBox="1"/>
              <p:nvPr/>
            </p:nvSpPr>
            <p:spPr>
              <a:xfrm>
                <a:off x="0" y="-19050"/>
                <a:ext cx="1692294" cy="127915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75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22" name="Google Shape;422;p17"/>
            <p:cNvSpPr/>
            <p:nvPr/>
          </p:nvSpPr>
          <p:spPr>
            <a:xfrm>
              <a:off x="1772777" y="423965"/>
              <a:ext cx="4290205" cy="3239105"/>
            </a:xfrm>
            <a:custGeom>
              <a:rect b="b" l="l" r="r" t="t"/>
              <a:pathLst>
                <a:path extrusionOk="0" h="3239105" w="4290205">
                  <a:moveTo>
                    <a:pt x="0" y="0"/>
                  </a:moveTo>
                  <a:lnTo>
                    <a:pt x="4290206" y="0"/>
                  </a:lnTo>
                  <a:lnTo>
                    <a:pt x="4290206" y="3239105"/>
                  </a:lnTo>
                  <a:lnTo>
                    <a:pt x="0" y="323910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3" name="Google Shape;423;p17"/>
            <p:cNvSpPr/>
            <p:nvPr/>
          </p:nvSpPr>
          <p:spPr>
            <a:xfrm>
              <a:off x="634484" y="680185"/>
              <a:ext cx="900641" cy="1174749"/>
            </a:xfrm>
            <a:custGeom>
              <a:rect b="b" l="l" r="r" t="t"/>
              <a:pathLst>
                <a:path extrusionOk="0" h="1174749" w="900641">
                  <a:moveTo>
                    <a:pt x="0" y="0"/>
                  </a:moveTo>
                  <a:lnTo>
                    <a:pt x="900640" y="0"/>
                  </a:lnTo>
                  <a:lnTo>
                    <a:pt x="900640" y="1174749"/>
                  </a:lnTo>
                  <a:lnTo>
                    <a:pt x="0" y="117474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4" name="Google Shape;424;p17"/>
            <p:cNvSpPr/>
            <p:nvPr/>
          </p:nvSpPr>
          <p:spPr>
            <a:xfrm>
              <a:off x="634484" y="2123859"/>
              <a:ext cx="902269" cy="1280123"/>
            </a:xfrm>
            <a:custGeom>
              <a:rect b="b" l="l" r="r" t="t"/>
              <a:pathLst>
                <a:path extrusionOk="0" h="1280123" w="902269">
                  <a:moveTo>
                    <a:pt x="0" y="0"/>
                  </a:moveTo>
                  <a:lnTo>
                    <a:pt x="902269" y="0"/>
                  </a:lnTo>
                  <a:lnTo>
                    <a:pt x="902269" y="1280124"/>
                  </a:lnTo>
                  <a:lnTo>
                    <a:pt x="0" y="128012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9">
                <a:alphaModFix/>
              </a:blip>
              <a:stretch>
                <a:fillRect b="0" l="0" r="-9259" t="-6648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25" name="Google Shape;425;p17"/>
          <p:cNvSpPr/>
          <p:nvPr/>
        </p:nvSpPr>
        <p:spPr>
          <a:xfrm>
            <a:off x="10431942" y="4116603"/>
            <a:ext cx="3253353" cy="3253353"/>
          </a:xfrm>
          <a:custGeom>
            <a:rect b="b" l="l" r="r" t="t"/>
            <a:pathLst>
              <a:path extrusionOk="0" h="3253353" w="3253353">
                <a:moveTo>
                  <a:pt x="0" y="0"/>
                </a:moveTo>
                <a:lnTo>
                  <a:pt x="3253353" y="0"/>
                </a:lnTo>
                <a:lnTo>
                  <a:pt x="3253353" y="3253353"/>
                </a:lnTo>
                <a:lnTo>
                  <a:pt x="0" y="325335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26" name="Google Shape;426;p17"/>
          <p:cNvGrpSpPr/>
          <p:nvPr/>
        </p:nvGrpSpPr>
        <p:grpSpPr>
          <a:xfrm>
            <a:off x="14932902" y="2917044"/>
            <a:ext cx="1228351" cy="1455823"/>
            <a:chOff x="0" y="0"/>
            <a:chExt cx="1637801" cy="1941097"/>
          </a:xfrm>
        </p:grpSpPr>
        <p:sp>
          <p:nvSpPr>
            <p:cNvPr id="427" name="Google Shape;427;p17"/>
            <p:cNvSpPr/>
            <p:nvPr/>
          </p:nvSpPr>
          <p:spPr>
            <a:xfrm>
              <a:off x="0" y="0"/>
              <a:ext cx="1637801" cy="1941097"/>
            </a:xfrm>
            <a:custGeom>
              <a:rect b="b" l="l" r="r" t="t"/>
              <a:pathLst>
                <a:path extrusionOk="0" h="1941097" w="1637801">
                  <a:moveTo>
                    <a:pt x="0" y="0"/>
                  </a:moveTo>
                  <a:lnTo>
                    <a:pt x="1637801" y="0"/>
                  </a:lnTo>
                  <a:lnTo>
                    <a:pt x="1637801" y="1941097"/>
                  </a:lnTo>
                  <a:lnTo>
                    <a:pt x="0" y="194109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1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8" name="Google Shape;428;p17"/>
            <p:cNvSpPr/>
            <p:nvPr/>
          </p:nvSpPr>
          <p:spPr>
            <a:xfrm>
              <a:off x="94958" y="112542"/>
              <a:ext cx="1447885" cy="1716012"/>
            </a:xfrm>
            <a:custGeom>
              <a:rect b="b" l="l" r="r" t="t"/>
              <a:pathLst>
                <a:path extrusionOk="0" h="1716012" w="1447885">
                  <a:moveTo>
                    <a:pt x="0" y="0"/>
                  </a:moveTo>
                  <a:lnTo>
                    <a:pt x="1447885" y="0"/>
                  </a:lnTo>
                  <a:lnTo>
                    <a:pt x="1447885" y="1716013"/>
                  </a:lnTo>
                  <a:lnTo>
                    <a:pt x="0" y="171601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9" name="Google Shape;429;p17"/>
            <p:cNvSpPr/>
            <p:nvPr/>
          </p:nvSpPr>
          <p:spPr>
            <a:xfrm>
              <a:off x="321722" y="390749"/>
              <a:ext cx="994357" cy="1159600"/>
            </a:xfrm>
            <a:custGeom>
              <a:rect b="b" l="l" r="r" t="t"/>
              <a:pathLst>
                <a:path extrusionOk="0" h="1159600" w="994357">
                  <a:moveTo>
                    <a:pt x="0" y="0"/>
                  </a:moveTo>
                  <a:lnTo>
                    <a:pt x="994357" y="0"/>
                  </a:lnTo>
                  <a:lnTo>
                    <a:pt x="994357" y="1159600"/>
                  </a:lnTo>
                  <a:lnTo>
                    <a:pt x="0" y="11596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30" name="Google Shape;430;p17" title="PISD_PandFlame_whiteR.png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2898297" y="9029075"/>
            <a:ext cx="1028726" cy="1170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18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9259" l="0" r="0" t="-925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7" name="Google Shape;437;p18"/>
          <p:cNvSpPr txBox="1"/>
          <p:nvPr/>
        </p:nvSpPr>
        <p:spPr>
          <a:xfrm>
            <a:off x="590550" y="2066925"/>
            <a:ext cx="11363403" cy="254317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0">
                <a:solidFill>
                  <a:srgbClr val="FE4802"/>
                </a:solidFill>
                <a:latin typeface="Open Sans"/>
                <a:ea typeface="Open Sans"/>
                <a:cs typeface="Open Sans"/>
                <a:sym typeface="Open Sans"/>
              </a:rPr>
              <a:t>RED FLAG CONTROL ISSUES</a:t>
            </a:r>
            <a:endParaRPr/>
          </a:p>
        </p:txBody>
      </p:sp>
      <p:sp>
        <p:nvSpPr>
          <p:cNvPr id="438" name="Google Shape;438;p18"/>
          <p:cNvSpPr txBox="1"/>
          <p:nvPr/>
        </p:nvSpPr>
        <p:spPr>
          <a:xfrm>
            <a:off x="590550" y="4838700"/>
            <a:ext cx="8129074" cy="21145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23850" lvl="1" marL="6477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83838"/>
              </a:buClr>
              <a:buSzPts val="3000"/>
              <a:buFont typeface="Arial"/>
              <a:buChar char="•"/>
            </a:pPr>
            <a:r>
              <a:rPr b="0" i="0" lang="en-US" sz="3000" u="none" cap="none" strike="noStrike">
                <a:solidFill>
                  <a:srgbClr val="383838"/>
                </a:solidFill>
                <a:latin typeface="Open Sans"/>
                <a:ea typeface="Open Sans"/>
                <a:cs typeface="Open Sans"/>
                <a:sym typeface="Open Sans"/>
              </a:rPr>
              <a:t>No custody tracking  </a:t>
            </a:r>
            <a:endParaRPr/>
          </a:p>
          <a:p>
            <a:pPr indent="-323850" lvl="1" marL="6477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83838"/>
              </a:buClr>
              <a:buSzPts val="3000"/>
              <a:buFont typeface="Arial"/>
              <a:buChar char="•"/>
            </a:pPr>
            <a:r>
              <a:rPr b="0" i="0" lang="en-US" sz="3000" u="none" cap="none" strike="noStrike">
                <a:solidFill>
                  <a:srgbClr val="383838"/>
                </a:solidFill>
                <a:latin typeface="Open Sans"/>
                <a:ea typeface="Open Sans"/>
                <a:cs typeface="Open Sans"/>
                <a:sym typeface="Open Sans"/>
              </a:rPr>
              <a:t>Teachers handling end-of-year collection  </a:t>
            </a:r>
            <a:endParaRPr/>
          </a:p>
          <a:p>
            <a:pPr indent="-323850" lvl="1" marL="6477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83838"/>
              </a:buClr>
              <a:buSzPts val="3000"/>
              <a:buFont typeface="Arial"/>
              <a:buChar char="•"/>
            </a:pPr>
            <a:r>
              <a:rPr b="0" i="0" lang="en-US" sz="3000" u="none" cap="none" strike="noStrike">
                <a:solidFill>
                  <a:srgbClr val="383838"/>
                </a:solidFill>
                <a:latin typeface="Open Sans"/>
                <a:ea typeface="Open Sans"/>
                <a:cs typeface="Open Sans"/>
                <a:sym typeface="Open Sans"/>
              </a:rPr>
              <a:t>Graduating seniors leaving with devices  </a:t>
            </a:r>
            <a:endParaRPr/>
          </a:p>
          <a:p>
            <a:pPr indent="-323850" lvl="1" marL="6477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83838"/>
              </a:buClr>
              <a:buSzPts val="3000"/>
              <a:buFont typeface="Arial"/>
              <a:buChar char="•"/>
            </a:pPr>
            <a:r>
              <a:rPr b="0" i="0" lang="en-US" sz="3000" u="none" cap="none" strike="noStrike">
                <a:solidFill>
                  <a:srgbClr val="383838"/>
                </a:solidFill>
                <a:latin typeface="Open Sans"/>
                <a:ea typeface="Open Sans"/>
                <a:cs typeface="Open Sans"/>
                <a:sym typeface="Open Sans"/>
              </a:rPr>
              <a:t>Reactive inventory audits</a:t>
            </a:r>
            <a:endParaRPr/>
          </a:p>
        </p:txBody>
      </p:sp>
      <p:grpSp>
        <p:nvGrpSpPr>
          <p:cNvPr id="439" name="Google Shape;439;p18"/>
          <p:cNvGrpSpPr/>
          <p:nvPr/>
        </p:nvGrpSpPr>
        <p:grpSpPr>
          <a:xfrm>
            <a:off x="0" y="9029475"/>
            <a:ext cx="18288000" cy="1454744"/>
            <a:chOff x="0" y="0"/>
            <a:chExt cx="24384000" cy="1939659"/>
          </a:xfrm>
        </p:grpSpPr>
        <p:grpSp>
          <p:nvGrpSpPr>
            <p:cNvPr id="440" name="Google Shape;440;p18"/>
            <p:cNvGrpSpPr/>
            <p:nvPr/>
          </p:nvGrpSpPr>
          <p:grpSpPr>
            <a:xfrm>
              <a:off x="0" y="0"/>
              <a:ext cx="24384000" cy="1939659"/>
              <a:chOff x="0" y="0"/>
              <a:chExt cx="4816593" cy="383143"/>
            </a:xfrm>
          </p:grpSpPr>
          <p:sp>
            <p:nvSpPr>
              <p:cNvPr id="441" name="Google Shape;441;p18"/>
              <p:cNvSpPr/>
              <p:nvPr/>
            </p:nvSpPr>
            <p:spPr>
              <a:xfrm>
                <a:off x="0" y="0"/>
                <a:ext cx="4816592" cy="383143"/>
              </a:xfrm>
              <a:custGeom>
                <a:rect b="b" l="l" r="r" t="t"/>
                <a:pathLst>
                  <a:path extrusionOk="0" h="383143" w="4816592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383143"/>
                    </a:lnTo>
                    <a:lnTo>
                      <a:pt x="0" y="383143"/>
                    </a:lnTo>
                    <a:close/>
                  </a:path>
                </a:pathLst>
              </a:custGeom>
              <a:solidFill>
                <a:srgbClr val="152B5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2" name="Google Shape;442;p18"/>
              <p:cNvSpPr txBox="1"/>
              <p:nvPr/>
            </p:nvSpPr>
            <p:spPr>
              <a:xfrm>
                <a:off x="0" y="19050"/>
                <a:ext cx="4816593" cy="36409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52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43" name="Google Shape;443;p18"/>
            <p:cNvSpPr/>
            <p:nvPr/>
          </p:nvSpPr>
          <p:spPr>
            <a:xfrm>
              <a:off x="739986" y="0"/>
              <a:ext cx="2776303" cy="1676700"/>
            </a:xfrm>
            <a:custGeom>
              <a:rect b="b" l="l" r="r" t="t"/>
              <a:pathLst>
                <a:path extrusionOk="0" h="1676700" w="2776303">
                  <a:moveTo>
                    <a:pt x="0" y="0"/>
                  </a:moveTo>
                  <a:lnTo>
                    <a:pt x="2776303" y="0"/>
                  </a:lnTo>
                  <a:lnTo>
                    <a:pt x="2776303" y="1676700"/>
                  </a:lnTo>
                  <a:lnTo>
                    <a:pt x="0" y="16767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4" name="Google Shape;444;p18"/>
            <p:cNvSpPr txBox="1"/>
            <p:nvPr/>
          </p:nvSpPr>
          <p:spPr>
            <a:xfrm>
              <a:off x="19004541" y="531434"/>
              <a:ext cx="4937777" cy="5566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www.onetooneplus.com</a:t>
              </a:r>
              <a:endParaRPr/>
            </a:p>
          </p:txBody>
        </p:sp>
      </p:grpSp>
      <p:sp>
        <p:nvSpPr>
          <p:cNvPr id="445" name="Google Shape;445;p18"/>
          <p:cNvSpPr/>
          <p:nvPr/>
        </p:nvSpPr>
        <p:spPr>
          <a:xfrm>
            <a:off x="11281943" y="2883918"/>
            <a:ext cx="6500263" cy="3734696"/>
          </a:xfrm>
          <a:custGeom>
            <a:rect b="b" l="l" r="r" t="t"/>
            <a:pathLst>
              <a:path extrusionOk="0" h="3734696" w="6500263">
                <a:moveTo>
                  <a:pt x="0" y="0"/>
                </a:moveTo>
                <a:lnTo>
                  <a:pt x="6500263" y="0"/>
                </a:lnTo>
                <a:lnTo>
                  <a:pt x="6500263" y="3734696"/>
                </a:lnTo>
                <a:lnTo>
                  <a:pt x="0" y="37346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46" name="Google Shape;446;p18"/>
          <p:cNvGrpSpPr/>
          <p:nvPr/>
        </p:nvGrpSpPr>
        <p:grpSpPr>
          <a:xfrm>
            <a:off x="11281943" y="3844185"/>
            <a:ext cx="4791165" cy="3545462"/>
            <a:chOff x="0" y="0"/>
            <a:chExt cx="6388220" cy="4727283"/>
          </a:xfrm>
        </p:grpSpPr>
        <p:grpSp>
          <p:nvGrpSpPr>
            <p:cNvPr id="447" name="Google Shape;447;p18"/>
            <p:cNvGrpSpPr/>
            <p:nvPr/>
          </p:nvGrpSpPr>
          <p:grpSpPr>
            <a:xfrm>
              <a:off x="310823" y="266579"/>
              <a:ext cx="5790560" cy="3506916"/>
              <a:chOff x="0" y="-19050"/>
              <a:chExt cx="1696383" cy="1027374"/>
            </a:xfrm>
          </p:grpSpPr>
          <p:sp>
            <p:nvSpPr>
              <p:cNvPr id="448" name="Google Shape;448;p18"/>
              <p:cNvSpPr/>
              <p:nvPr/>
            </p:nvSpPr>
            <p:spPr>
              <a:xfrm>
                <a:off x="0" y="0"/>
                <a:ext cx="1696383" cy="1008324"/>
              </a:xfrm>
              <a:custGeom>
                <a:rect b="b" l="l" r="r" t="t"/>
                <a:pathLst>
                  <a:path extrusionOk="0" h="1008324" w="1696383">
                    <a:moveTo>
                      <a:pt x="15899" y="0"/>
                    </a:moveTo>
                    <a:lnTo>
                      <a:pt x="1680484" y="0"/>
                    </a:lnTo>
                    <a:cubicBezTo>
                      <a:pt x="1684700" y="0"/>
                      <a:pt x="1688745" y="1675"/>
                      <a:pt x="1691726" y="4657"/>
                    </a:cubicBezTo>
                    <a:cubicBezTo>
                      <a:pt x="1694708" y="7639"/>
                      <a:pt x="1696383" y="11683"/>
                      <a:pt x="1696383" y="15899"/>
                    </a:cubicBezTo>
                    <a:lnTo>
                      <a:pt x="1696383" y="992425"/>
                    </a:lnTo>
                    <a:cubicBezTo>
                      <a:pt x="1696383" y="1001206"/>
                      <a:pt x="1689265" y="1008324"/>
                      <a:pt x="1680484" y="1008324"/>
                    </a:cubicBezTo>
                    <a:lnTo>
                      <a:pt x="15899" y="1008324"/>
                    </a:lnTo>
                    <a:cubicBezTo>
                      <a:pt x="7118" y="1008324"/>
                      <a:pt x="0" y="1001206"/>
                      <a:pt x="0" y="992425"/>
                    </a:cubicBezTo>
                    <a:lnTo>
                      <a:pt x="0" y="15899"/>
                    </a:lnTo>
                    <a:cubicBezTo>
                      <a:pt x="0" y="7118"/>
                      <a:pt x="7118" y="0"/>
                      <a:pt x="1589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9" name="Google Shape;449;p18"/>
              <p:cNvSpPr txBox="1"/>
              <p:nvPr/>
            </p:nvSpPr>
            <p:spPr>
              <a:xfrm>
                <a:off x="0" y="-19050"/>
                <a:ext cx="1696383" cy="102737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8400" lIns="58400" spcFirstLastPara="1" rIns="58400" wrap="square" tIns="58400">
                <a:noAutofit/>
              </a:bodyPr>
              <a:lstStyle/>
              <a:p>
                <a:pPr indent="0" lvl="0" marL="0" marR="0" rtl="0" algn="ctr">
                  <a:lnSpc>
                    <a:spcPct val="75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50" name="Google Shape;450;p18"/>
            <p:cNvSpPr/>
            <p:nvPr/>
          </p:nvSpPr>
          <p:spPr>
            <a:xfrm>
              <a:off x="0" y="0"/>
              <a:ext cx="6388220" cy="4727283"/>
            </a:xfrm>
            <a:custGeom>
              <a:rect b="b" l="l" r="r" t="t"/>
              <a:pathLst>
                <a:path extrusionOk="0" h="4727283" w="6388220">
                  <a:moveTo>
                    <a:pt x="0" y="0"/>
                  </a:moveTo>
                  <a:lnTo>
                    <a:pt x="6388220" y="0"/>
                  </a:lnTo>
                  <a:lnTo>
                    <a:pt x="6388220" y="4727283"/>
                  </a:lnTo>
                  <a:lnTo>
                    <a:pt x="0" y="472728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51" name="Google Shape;451;p18"/>
            <p:cNvGrpSpPr/>
            <p:nvPr/>
          </p:nvGrpSpPr>
          <p:grpSpPr>
            <a:xfrm>
              <a:off x="2352065" y="1743477"/>
              <a:ext cx="1256591" cy="209943"/>
              <a:chOff x="0" y="-19050"/>
              <a:chExt cx="368127" cy="61504"/>
            </a:xfrm>
          </p:grpSpPr>
          <p:sp>
            <p:nvSpPr>
              <p:cNvPr id="452" name="Google Shape;452;p18"/>
              <p:cNvSpPr/>
              <p:nvPr/>
            </p:nvSpPr>
            <p:spPr>
              <a:xfrm>
                <a:off x="0" y="0"/>
                <a:ext cx="368127" cy="42454"/>
              </a:xfrm>
              <a:custGeom>
                <a:rect b="b" l="l" r="r" t="t"/>
                <a:pathLst>
                  <a:path extrusionOk="0" h="42454" w="368127">
                    <a:moveTo>
                      <a:pt x="21227" y="0"/>
                    </a:moveTo>
                    <a:lnTo>
                      <a:pt x="346899" y="0"/>
                    </a:lnTo>
                    <a:cubicBezTo>
                      <a:pt x="352529" y="0"/>
                      <a:pt x="357928" y="2236"/>
                      <a:pt x="361909" y="6217"/>
                    </a:cubicBezTo>
                    <a:cubicBezTo>
                      <a:pt x="365890" y="10198"/>
                      <a:pt x="368127" y="15597"/>
                      <a:pt x="368127" y="21227"/>
                    </a:cubicBezTo>
                    <a:lnTo>
                      <a:pt x="368127" y="21227"/>
                    </a:lnTo>
                    <a:cubicBezTo>
                      <a:pt x="368127" y="26857"/>
                      <a:pt x="365890" y="32256"/>
                      <a:pt x="361909" y="36237"/>
                    </a:cubicBezTo>
                    <a:cubicBezTo>
                      <a:pt x="357928" y="40218"/>
                      <a:pt x="352529" y="42454"/>
                      <a:pt x="346899" y="42454"/>
                    </a:cubicBezTo>
                    <a:lnTo>
                      <a:pt x="21227" y="42454"/>
                    </a:lnTo>
                    <a:cubicBezTo>
                      <a:pt x="15597" y="42454"/>
                      <a:pt x="10198" y="40218"/>
                      <a:pt x="6217" y="36237"/>
                    </a:cubicBezTo>
                    <a:cubicBezTo>
                      <a:pt x="2236" y="32256"/>
                      <a:pt x="0" y="26857"/>
                      <a:pt x="0" y="21227"/>
                    </a:cubicBezTo>
                    <a:lnTo>
                      <a:pt x="0" y="21227"/>
                    </a:lnTo>
                    <a:cubicBezTo>
                      <a:pt x="0" y="15597"/>
                      <a:pt x="2236" y="10198"/>
                      <a:pt x="6217" y="6217"/>
                    </a:cubicBezTo>
                    <a:cubicBezTo>
                      <a:pt x="10198" y="2236"/>
                      <a:pt x="15597" y="0"/>
                      <a:pt x="21227" y="0"/>
                    </a:cubicBezTo>
                    <a:close/>
                  </a:path>
                </a:pathLst>
              </a:custGeom>
              <a:solidFill>
                <a:srgbClr val="152B5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3" name="Google Shape;453;p18"/>
              <p:cNvSpPr txBox="1"/>
              <p:nvPr/>
            </p:nvSpPr>
            <p:spPr>
              <a:xfrm>
                <a:off x="0" y="-19050"/>
                <a:ext cx="368127" cy="6150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8400" lIns="58400" spcFirstLastPara="1" rIns="58400" wrap="square" tIns="58400">
                <a:noAutofit/>
              </a:bodyPr>
              <a:lstStyle/>
              <a:p>
                <a:pPr indent="0" lvl="0" marL="0" marR="0" rtl="0" algn="ctr">
                  <a:lnSpc>
                    <a:spcPct val="75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54" name="Google Shape;454;p18"/>
            <p:cNvSpPr/>
            <p:nvPr/>
          </p:nvSpPr>
          <p:spPr>
            <a:xfrm>
              <a:off x="651521" y="744017"/>
              <a:ext cx="1448125" cy="1888859"/>
            </a:xfrm>
            <a:custGeom>
              <a:rect b="b" l="l" r="r" t="t"/>
              <a:pathLst>
                <a:path extrusionOk="0" h="1888859" w="1448125">
                  <a:moveTo>
                    <a:pt x="0" y="0"/>
                  </a:moveTo>
                  <a:lnTo>
                    <a:pt x="1448126" y="0"/>
                  </a:lnTo>
                  <a:lnTo>
                    <a:pt x="1448126" y="1888859"/>
                  </a:lnTo>
                  <a:lnTo>
                    <a:pt x="0" y="188885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55" name="Google Shape;455;p18"/>
            <p:cNvGrpSpPr/>
            <p:nvPr/>
          </p:nvGrpSpPr>
          <p:grpSpPr>
            <a:xfrm>
              <a:off x="2352065" y="1467785"/>
              <a:ext cx="1256591" cy="209943"/>
              <a:chOff x="0" y="-19050"/>
              <a:chExt cx="368127" cy="61504"/>
            </a:xfrm>
          </p:grpSpPr>
          <p:sp>
            <p:nvSpPr>
              <p:cNvPr id="456" name="Google Shape;456;p18"/>
              <p:cNvSpPr/>
              <p:nvPr/>
            </p:nvSpPr>
            <p:spPr>
              <a:xfrm>
                <a:off x="0" y="0"/>
                <a:ext cx="368127" cy="42454"/>
              </a:xfrm>
              <a:custGeom>
                <a:rect b="b" l="l" r="r" t="t"/>
                <a:pathLst>
                  <a:path extrusionOk="0" h="42454" w="368127">
                    <a:moveTo>
                      <a:pt x="21227" y="0"/>
                    </a:moveTo>
                    <a:lnTo>
                      <a:pt x="346899" y="0"/>
                    </a:lnTo>
                    <a:cubicBezTo>
                      <a:pt x="352529" y="0"/>
                      <a:pt x="357928" y="2236"/>
                      <a:pt x="361909" y="6217"/>
                    </a:cubicBezTo>
                    <a:cubicBezTo>
                      <a:pt x="365890" y="10198"/>
                      <a:pt x="368127" y="15597"/>
                      <a:pt x="368127" y="21227"/>
                    </a:cubicBezTo>
                    <a:lnTo>
                      <a:pt x="368127" y="21227"/>
                    </a:lnTo>
                    <a:cubicBezTo>
                      <a:pt x="368127" y="26857"/>
                      <a:pt x="365890" y="32256"/>
                      <a:pt x="361909" y="36237"/>
                    </a:cubicBezTo>
                    <a:cubicBezTo>
                      <a:pt x="357928" y="40218"/>
                      <a:pt x="352529" y="42454"/>
                      <a:pt x="346899" y="42454"/>
                    </a:cubicBezTo>
                    <a:lnTo>
                      <a:pt x="21227" y="42454"/>
                    </a:lnTo>
                    <a:cubicBezTo>
                      <a:pt x="15597" y="42454"/>
                      <a:pt x="10198" y="40218"/>
                      <a:pt x="6217" y="36237"/>
                    </a:cubicBezTo>
                    <a:cubicBezTo>
                      <a:pt x="2236" y="32256"/>
                      <a:pt x="0" y="26857"/>
                      <a:pt x="0" y="21227"/>
                    </a:cubicBezTo>
                    <a:lnTo>
                      <a:pt x="0" y="21227"/>
                    </a:lnTo>
                    <a:cubicBezTo>
                      <a:pt x="0" y="15597"/>
                      <a:pt x="2236" y="10198"/>
                      <a:pt x="6217" y="6217"/>
                    </a:cubicBezTo>
                    <a:cubicBezTo>
                      <a:pt x="10198" y="2236"/>
                      <a:pt x="15597" y="0"/>
                      <a:pt x="21227" y="0"/>
                    </a:cubicBezTo>
                    <a:close/>
                  </a:path>
                </a:pathLst>
              </a:custGeom>
              <a:solidFill>
                <a:srgbClr val="152B5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7" name="Google Shape;457;p18"/>
              <p:cNvSpPr txBox="1"/>
              <p:nvPr/>
            </p:nvSpPr>
            <p:spPr>
              <a:xfrm>
                <a:off x="0" y="-19050"/>
                <a:ext cx="368127" cy="6150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8400" lIns="58400" spcFirstLastPara="1" rIns="58400" wrap="square" tIns="58400">
                <a:noAutofit/>
              </a:bodyPr>
              <a:lstStyle/>
              <a:p>
                <a:pPr indent="0" lvl="0" marL="0" marR="0" rtl="0" algn="ctr">
                  <a:lnSpc>
                    <a:spcPct val="75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8" name="Google Shape;458;p18"/>
            <p:cNvGrpSpPr/>
            <p:nvPr/>
          </p:nvGrpSpPr>
          <p:grpSpPr>
            <a:xfrm>
              <a:off x="2352065" y="1195439"/>
              <a:ext cx="2496439" cy="209943"/>
              <a:chOff x="0" y="-19050"/>
              <a:chExt cx="731348" cy="61504"/>
            </a:xfrm>
          </p:grpSpPr>
          <p:sp>
            <p:nvSpPr>
              <p:cNvPr id="459" name="Google Shape;459;p18"/>
              <p:cNvSpPr/>
              <p:nvPr/>
            </p:nvSpPr>
            <p:spPr>
              <a:xfrm>
                <a:off x="0" y="0"/>
                <a:ext cx="731348" cy="42454"/>
              </a:xfrm>
              <a:custGeom>
                <a:rect b="b" l="l" r="r" t="t"/>
                <a:pathLst>
                  <a:path extrusionOk="0" h="42454" w="731348">
                    <a:moveTo>
                      <a:pt x="21227" y="0"/>
                    </a:moveTo>
                    <a:lnTo>
                      <a:pt x="710121" y="0"/>
                    </a:lnTo>
                    <a:cubicBezTo>
                      <a:pt x="715751" y="0"/>
                      <a:pt x="721150" y="2236"/>
                      <a:pt x="725131" y="6217"/>
                    </a:cubicBezTo>
                    <a:cubicBezTo>
                      <a:pt x="729112" y="10198"/>
                      <a:pt x="731348" y="15597"/>
                      <a:pt x="731348" y="21227"/>
                    </a:cubicBezTo>
                    <a:lnTo>
                      <a:pt x="731348" y="21227"/>
                    </a:lnTo>
                    <a:cubicBezTo>
                      <a:pt x="731348" y="26857"/>
                      <a:pt x="729112" y="32256"/>
                      <a:pt x="725131" y="36237"/>
                    </a:cubicBezTo>
                    <a:cubicBezTo>
                      <a:pt x="721150" y="40218"/>
                      <a:pt x="715751" y="42454"/>
                      <a:pt x="710121" y="42454"/>
                    </a:cubicBezTo>
                    <a:lnTo>
                      <a:pt x="21227" y="42454"/>
                    </a:lnTo>
                    <a:cubicBezTo>
                      <a:pt x="15597" y="42454"/>
                      <a:pt x="10198" y="40218"/>
                      <a:pt x="6217" y="36237"/>
                    </a:cubicBezTo>
                    <a:cubicBezTo>
                      <a:pt x="2236" y="32256"/>
                      <a:pt x="0" y="26857"/>
                      <a:pt x="0" y="21227"/>
                    </a:cubicBezTo>
                    <a:lnTo>
                      <a:pt x="0" y="21227"/>
                    </a:lnTo>
                    <a:cubicBezTo>
                      <a:pt x="0" y="15597"/>
                      <a:pt x="2236" y="10198"/>
                      <a:pt x="6217" y="6217"/>
                    </a:cubicBezTo>
                    <a:cubicBezTo>
                      <a:pt x="10198" y="2236"/>
                      <a:pt x="15597" y="0"/>
                      <a:pt x="21227" y="0"/>
                    </a:cubicBezTo>
                    <a:close/>
                  </a:path>
                </a:pathLst>
              </a:custGeom>
              <a:solidFill>
                <a:srgbClr val="152B5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0" name="Google Shape;460;p18"/>
              <p:cNvSpPr txBox="1"/>
              <p:nvPr/>
            </p:nvSpPr>
            <p:spPr>
              <a:xfrm>
                <a:off x="0" y="-19050"/>
                <a:ext cx="731348" cy="6150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8400" lIns="58400" spcFirstLastPara="1" rIns="58400" wrap="square" tIns="58400">
                <a:noAutofit/>
              </a:bodyPr>
              <a:lstStyle/>
              <a:p>
                <a:pPr indent="0" lvl="0" marL="0" marR="0" rtl="0" algn="ctr">
                  <a:lnSpc>
                    <a:spcPct val="75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61" name="Google Shape;461;p18"/>
            <p:cNvGrpSpPr/>
            <p:nvPr/>
          </p:nvGrpSpPr>
          <p:grpSpPr>
            <a:xfrm>
              <a:off x="2352065" y="923093"/>
              <a:ext cx="3012401" cy="209943"/>
              <a:chOff x="0" y="-19050"/>
              <a:chExt cx="882503" cy="61504"/>
            </a:xfrm>
          </p:grpSpPr>
          <p:sp>
            <p:nvSpPr>
              <p:cNvPr id="462" name="Google Shape;462;p18"/>
              <p:cNvSpPr/>
              <p:nvPr/>
            </p:nvSpPr>
            <p:spPr>
              <a:xfrm>
                <a:off x="0" y="0"/>
                <a:ext cx="882503" cy="42454"/>
              </a:xfrm>
              <a:custGeom>
                <a:rect b="b" l="l" r="r" t="t"/>
                <a:pathLst>
                  <a:path extrusionOk="0" h="42454" w="882503">
                    <a:moveTo>
                      <a:pt x="21227" y="0"/>
                    </a:moveTo>
                    <a:lnTo>
                      <a:pt x="861276" y="0"/>
                    </a:lnTo>
                    <a:cubicBezTo>
                      <a:pt x="866906" y="0"/>
                      <a:pt x="872305" y="2236"/>
                      <a:pt x="876286" y="6217"/>
                    </a:cubicBezTo>
                    <a:cubicBezTo>
                      <a:pt x="880267" y="10198"/>
                      <a:pt x="882503" y="15597"/>
                      <a:pt x="882503" y="21227"/>
                    </a:cubicBezTo>
                    <a:lnTo>
                      <a:pt x="882503" y="21227"/>
                    </a:lnTo>
                    <a:cubicBezTo>
                      <a:pt x="882503" y="26857"/>
                      <a:pt x="880267" y="32256"/>
                      <a:pt x="876286" y="36237"/>
                    </a:cubicBezTo>
                    <a:cubicBezTo>
                      <a:pt x="872305" y="40218"/>
                      <a:pt x="866906" y="42454"/>
                      <a:pt x="861276" y="42454"/>
                    </a:cubicBezTo>
                    <a:lnTo>
                      <a:pt x="21227" y="42454"/>
                    </a:lnTo>
                    <a:cubicBezTo>
                      <a:pt x="15597" y="42454"/>
                      <a:pt x="10198" y="40218"/>
                      <a:pt x="6217" y="36237"/>
                    </a:cubicBezTo>
                    <a:cubicBezTo>
                      <a:pt x="2236" y="32256"/>
                      <a:pt x="0" y="26857"/>
                      <a:pt x="0" y="21227"/>
                    </a:cubicBezTo>
                    <a:lnTo>
                      <a:pt x="0" y="21227"/>
                    </a:lnTo>
                    <a:cubicBezTo>
                      <a:pt x="0" y="15597"/>
                      <a:pt x="2236" y="10198"/>
                      <a:pt x="6217" y="6217"/>
                    </a:cubicBezTo>
                    <a:cubicBezTo>
                      <a:pt x="10198" y="2236"/>
                      <a:pt x="15597" y="0"/>
                      <a:pt x="21227" y="0"/>
                    </a:cubicBezTo>
                    <a:close/>
                  </a:path>
                </a:pathLst>
              </a:custGeom>
              <a:solidFill>
                <a:srgbClr val="152B5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3" name="Google Shape;463;p18"/>
              <p:cNvSpPr txBox="1"/>
              <p:nvPr/>
            </p:nvSpPr>
            <p:spPr>
              <a:xfrm>
                <a:off x="0" y="-19050"/>
                <a:ext cx="882503" cy="6150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8400" lIns="58400" spcFirstLastPara="1" rIns="58400" wrap="square" tIns="58400">
                <a:noAutofit/>
              </a:bodyPr>
              <a:lstStyle/>
              <a:p>
                <a:pPr indent="0" lvl="0" marL="0" marR="0" rtl="0" algn="ctr">
                  <a:lnSpc>
                    <a:spcPct val="75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64" name="Google Shape;464;p18"/>
            <p:cNvSpPr/>
            <p:nvPr/>
          </p:nvSpPr>
          <p:spPr>
            <a:xfrm>
              <a:off x="2352065" y="2349867"/>
              <a:ext cx="1543053" cy="920045"/>
            </a:xfrm>
            <a:custGeom>
              <a:rect b="b" l="l" r="r" t="t"/>
              <a:pathLst>
                <a:path extrusionOk="0" h="920045" w="1543053">
                  <a:moveTo>
                    <a:pt x="0" y="0"/>
                  </a:moveTo>
                  <a:lnTo>
                    <a:pt x="1543052" y="0"/>
                  </a:lnTo>
                  <a:lnTo>
                    <a:pt x="1543052" y="920046"/>
                  </a:lnTo>
                  <a:lnTo>
                    <a:pt x="0" y="92004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65" name="Google Shape;465;p18"/>
          <p:cNvGrpSpPr/>
          <p:nvPr/>
        </p:nvGrpSpPr>
        <p:grpSpPr>
          <a:xfrm>
            <a:off x="15043070" y="2967813"/>
            <a:ext cx="1761468" cy="1448305"/>
            <a:chOff x="88819" y="111861"/>
            <a:chExt cx="2348623" cy="1931073"/>
          </a:xfrm>
        </p:grpSpPr>
        <p:grpSp>
          <p:nvGrpSpPr>
            <p:cNvPr id="466" name="Google Shape;466;p18"/>
            <p:cNvGrpSpPr/>
            <p:nvPr/>
          </p:nvGrpSpPr>
          <p:grpSpPr>
            <a:xfrm>
              <a:off x="88819" y="111861"/>
              <a:ext cx="2348623" cy="1931073"/>
              <a:chOff x="34361" y="43275"/>
              <a:chExt cx="908602" cy="747066"/>
            </a:xfrm>
          </p:grpSpPr>
          <p:sp>
            <p:nvSpPr>
              <p:cNvPr id="467" name="Google Shape;467;p18"/>
              <p:cNvSpPr/>
              <p:nvPr/>
            </p:nvSpPr>
            <p:spPr>
              <a:xfrm>
                <a:off x="34361" y="43275"/>
                <a:ext cx="908602" cy="747066"/>
              </a:xfrm>
              <a:custGeom>
                <a:rect b="b" l="l" r="r" t="t"/>
                <a:pathLst>
                  <a:path extrusionOk="0" h="747066" w="908602">
                    <a:moveTo>
                      <a:pt x="495129" y="22759"/>
                    </a:moveTo>
                    <a:lnTo>
                      <a:pt x="902134" y="681033"/>
                    </a:lnTo>
                    <a:cubicBezTo>
                      <a:pt x="910388" y="694382"/>
                      <a:pt x="910767" y="711153"/>
                      <a:pt x="903126" y="724861"/>
                    </a:cubicBezTo>
                    <a:cubicBezTo>
                      <a:pt x="895485" y="738570"/>
                      <a:pt x="881021" y="747066"/>
                      <a:pt x="865326" y="747066"/>
                    </a:cubicBezTo>
                    <a:lnTo>
                      <a:pt x="43275" y="747066"/>
                    </a:lnTo>
                    <a:cubicBezTo>
                      <a:pt x="27581" y="747066"/>
                      <a:pt x="13117" y="738570"/>
                      <a:pt x="5475" y="724861"/>
                    </a:cubicBezTo>
                    <a:cubicBezTo>
                      <a:pt x="-2166" y="711153"/>
                      <a:pt x="-1786" y="694382"/>
                      <a:pt x="6467" y="681033"/>
                    </a:cubicBezTo>
                    <a:lnTo>
                      <a:pt x="413473" y="22759"/>
                    </a:lnTo>
                    <a:cubicBezTo>
                      <a:pt x="422220" y="8611"/>
                      <a:pt x="437668" y="0"/>
                      <a:pt x="454301" y="0"/>
                    </a:cubicBezTo>
                    <a:cubicBezTo>
                      <a:pt x="470934" y="0"/>
                      <a:pt x="486381" y="8611"/>
                      <a:pt x="495129" y="22759"/>
                    </a:cubicBezTo>
                    <a:close/>
                  </a:path>
                </a:pathLst>
              </a:custGeom>
              <a:solidFill>
                <a:srgbClr val="DEEDF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8" name="Google Shape;468;p18"/>
              <p:cNvSpPr txBox="1"/>
              <p:nvPr/>
            </p:nvSpPr>
            <p:spPr>
              <a:xfrm>
                <a:off x="152707" y="347894"/>
                <a:ext cx="671910" cy="38599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75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69" name="Google Shape;469;p18"/>
            <p:cNvGrpSpPr/>
            <p:nvPr/>
          </p:nvGrpSpPr>
          <p:grpSpPr>
            <a:xfrm>
              <a:off x="218049" y="172949"/>
              <a:ext cx="2090160" cy="1800364"/>
              <a:chOff x="31541" y="42018"/>
              <a:chExt cx="849955" cy="732110"/>
            </a:xfrm>
          </p:grpSpPr>
          <p:sp>
            <p:nvSpPr>
              <p:cNvPr id="470" name="Google Shape;470;p18"/>
              <p:cNvSpPr/>
              <p:nvPr/>
            </p:nvSpPr>
            <p:spPr>
              <a:xfrm>
                <a:off x="31541" y="42018"/>
                <a:ext cx="849955" cy="732110"/>
              </a:xfrm>
              <a:custGeom>
                <a:rect b="b" l="l" r="r" t="t"/>
                <a:pathLst>
                  <a:path extrusionOk="0" h="732110" w="849955">
                    <a:moveTo>
                      <a:pt x="462343" y="21344"/>
                    </a:moveTo>
                    <a:lnTo>
                      <a:pt x="844130" y="668749"/>
                    </a:lnTo>
                    <a:cubicBezTo>
                      <a:pt x="851791" y="681739"/>
                      <a:pt x="851902" y="697838"/>
                      <a:pt x="844422" y="710933"/>
                    </a:cubicBezTo>
                    <a:cubicBezTo>
                      <a:pt x="836942" y="724028"/>
                      <a:pt x="823018" y="732110"/>
                      <a:pt x="807937" y="732110"/>
                    </a:cubicBezTo>
                    <a:lnTo>
                      <a:pt x="42018" y="732110"/>
                    </a:lnTo>
                    <a:cubicBezTo>
                      <a:pt x="26937" y="732110"/>
                      <a:pt x="13013" y="724028"/>
                      <a:pt x="5533" y="710933"/>
                    </a:cubicBezTo>
                    <a:cubicBezTo>
                      <a:pt x="-1947" y="697838"/>
                      <a:pt x="-1836" y="681739"/>
                      <a:pt x="5825" y="668749"/>
                    </a:cubicBezTo>
                    <a:lnTo>
                      <a:pt x="387612" y="21344"/>
                    </a:lnTo>
                    <a:cubicBezTo>
                      <a:pt x="395412" y="8117"/>
                      <a:pt x="409623" y="0"/>
                      <a:pt x="424978" y="0"/>
                    </a:cubicBezTo>
                    <a:cubicBezTo>
                      <a:pt x="440332" y="0"/>
                      <a:pt x="454543" y="8117"/>
                      <a:pt x="462343" y="21344"/>
                    </a:cubicBezTo>
                    <a:close/>
                  </a:path>
                </a:pathLst>
              </a:custGeom>
              <a:solidFill>
                <a:srgbClr val="FE480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1" name="Google Shape;471;p18"/>
              <p:cNvSpPr txBox="1"/>
              <p:nvPr/>
            </p:nvSpPr>
            <p:spPr>
              <a:xfrm>
                <a:off x="142662" y="340367"/>
                <a:ext cx="627713" cy="37846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75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72" name="Google Shape;472;p18"/>
            <p:cNvSpPr/>
            <p:nvPr/>
          </p:nvSpPr>
          <p:spPr>
            <a:xfrm>
              <a:off x="1131981" y="692191"/>
              <a:ext cx="250300" cy="1058960"/>
            </a:xfrm>
            <a:custGeom>
              <a:rect b="b" l="l" r="r" t="t"/>
              <a:pathLst>
                <a:path extrusionOk="0" h="1058960" w="250300">
                  <a:moveTo>
                    <a:pt x="0" y="0"/>
                  </a:moveTo>
                  <a:lnTo>
                    <a:pt x="250299" y="0"/>
                  </a:lnTo>
                  <a:lnTo>
                    <a:pt x="250299" y="1058960"/>
                  </a:lnTo>
                  <a:lnTo>
                    <a:pt x="0" y="105896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9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3" name="Google Shape;473;p18"/>
          <p:cNvGrpSpPr/>
          <p:nvPr/>
        </p:nvGrpSpPr>
        <p:grpSpPr>
          <a:xfrm>
            <a:off x="15349377" y="4751266"/>
            <a:ext cx="2040198" cy="2651815"/>
            <a:chOff x="0" y="0"/>
            <a:chExt cx="2720263" cy="3535754"/>
          </a:xfrm>
        </p:grpSpPr>
        <p:grpSp>
          <p:nvGrpSpPr>
            <p:cNvPr id="474" name="Google Shape;474;p18"/>
            <p:cNvGrpSpPr/>
            <p:nvPr/>
          </p:nvGrpSpPr>
          <p:grpSpPr>
            <a:xfrm>
              <a:off x="0" y="242788"/>
              <a:ext cx="2720263" cy="3292966"/>
              <a:chOff x="0" y="-19050"/>
              <a:chExt cx="928239" cy="1123663"/>
            </a:xfrm>
          </p:grpSpPr>
          <p:sp>
            <p:nvSpPr>
              <p:cNvPr id="475" name="Google Shape;475;p18"/>
              <p:cNvSpPr/>
              <p:nvPr/>
            </p:nvSpPr>
            <p:spPr>
              <a:xfrm>
                <a:off x="0" y="0"/>
                <a:ext cx="928239" cy="1104613"/>
              </a:xfrm>
              <a:custGeom>
                <a:rect b="b" l="l" r="r" t="t"/>
                <a:pathLst>
                  <a:path extrusionOk="0" h="1104613" w="928239">
                    <a:moveTo>
                      <a:pt x="117635" y="0"/>
                    </a:moveTo>
                    <a:lnTo>
                      <a:pt x="810603" y="0"/>
                    </a:lnTo>
                    <a:cubicBezTo>
                      <a:pt x="841802" y="0"/>
                      <a:pt x="871723" y="12394"/>
                      <a:pt x="893784" y="34455"/>
                    </a:cubicBezTo>
                    <a:cubicBezTo>
                      <a:pt x="915845" y="56516"/>
                      <a:pt x="928239" y="86437"/>
                      <a:pt x="928239" y="117635"/>
                    </a:cubicBezTo>
                    <a:lnTo>
                      <a:pt x="928239" y="986977"/>
                    </a:lnTo>
                    <a:cubicBezTo>
                      <a:pt x="928239" y="1051946"/>
                      <a:pt x="875571" y="1104613"/>
                      <a:pt x="810603" y="1104613"/>
                    </a:cubicBezTo>
                    <a:lnTo>
                      <a:pt x="117635" y="1104613"/>
                    </a:lnTo>
                    <a:cubicBezTo>
                      <a:pt x="52667" y="1104613"/>
                      <a:pt x="0" y="1051946"/>
                      <a:pt x="0" y="986977"/>
                    </a:cubicBezTo>
                    <a:lnTo>
                      <a:pt x="0" y="117635"/>
                    </a:lnTo>
                    <a:cubicBezTo>
                      <a:pt x="0" y="52667"/>
                      <a:pt x="52667" y="0"/>
                      <a:pt x="117635" y="0"/>
                    </a:cubicBezTo>
                    <a:close/>
                  </a:path>
                </a:pathLst>
              </a:custGeom>
              <a:solidFill>
                <a:srgbClr val="DEEDF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6" name="Google Shape;476;p18"/>
              <p:cNvSpPr txBox="1"/>
              <p:nvPr/>
            </p:nvSpPr>
            <p:spPr>
              <a:xfrm>
                <a:off x="0" y="-19050"/>
                <a:ext cx="928239" cy="11236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8475" lIns="58475" spcFirstLastPara="1" rIns="58475" wrap="square" tIns="58475">
                <a:noAutofit/>
              </a:bodyPr>
              <a:lstStyle/>
              <a:p>
                <a:pPr indent="0" lvl="0" marL="0" marR="0" rtl="0" algn="ctr">
                  <a:lnSpc>
                    <a:spcPct val="75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77" name="Google Shape;477;p18"/>
            <p:cNvGrpSpPr/>
            <p:nvPr/>
          </p:nvGrpSpPr>
          <p:grpSpPr>
            <a:xfrm>
              <a:off x="327715" y="347015"/>
              <a:ext cx="2064834" cy="3000342"/>
              <a:chOff x="0" y="-19050"/>
              <a:chExt cx="704585" cy="1023810"/>
            </a:xfrm>
          </p:grpSpPr>
          <p:sp>
            <p:nvSpPr>
              <p:cNvPr id="478" name="Google Shape;478;p18"/>
              <p:cNvSpPr/>
              <p:nvPr/>
            </p:nvSpPr>
            <p:spPr>
              <a:xfrm>
                <a:off x="0" y="0"/>
                <a:ext cx="704585" cy="1004760"/>
              </a:xfrm>
              <a:custGeom>
                <a:rect b="b" l="l" r="r" t="t"/>
                <a:pathLst>
                  <a:path extrusionOk="0" h="1004760" w="704585">
                    <a:moveTo>
                      <a:pt x="39994" y="0"/>
                    </a:moveTo>
                    <a:lnTo>
                      <a:pt x="664592" y="0"/>
                    </a:lnTo>
                    <a:cubicBezTo>
                      <a:pt x="686680" y="0"/>
                      <a:pt x="704585" y="17906"/>
                      <a:pt x="704585" y="39994"/>
                    </a:cubicBezTo>
                    <a:lnTo>
                      <a:pt x="704585" y="964766"/>
                    </a:lnTo>
                    <a:cubicBezTo>
                      <a:pt x="704585" y="975373"/>
                      <a:pt x="700372" y="985546"/>
                      <a:pt x="692872" y="993046"/>
                    </a:cubicBezTo>
                    <a:cubicBezTo>
                      <a:pt x="685371" y="1000547"/>
                      <a:pt x="675199" y="1004760"/>
                      <a:pt x="664592" y="1004760"/>
                    </a:cubicBezTo>
                    <a:lnTo>
                      <a:pt x="39994" y="1004760"/>
                    </a:lnTo>
                    <a:cubicBezTo>
                      <a:pt x="29387" y="1004760"/>
                      <a:pt x="19214" y="1000547"/>
                      <a:pt x="11714" y="993046"/>
                    </a:cubicBezTo>
                    <a:cubicBezTo>
                      <a:pt x="4214" y="985546"/>
                      <a:pt x="0" y="975373"/>
                      <a:pt x="0" y="964766"/>
                    </a:cubicBezTo>
                    <a:lnTo>
                      <a:pt x="0" y="39994"/>
                    </a:lnTo>
                    <a:cubicBezTo>
                      <a:pt x="0" y="29387"/>
                      <a:pt x="4214" y="19214"/>
                      <a:pt x="11714" y="11714"/>
                    </a:cubicBezTo>
                    <a:cubicBezTo>
                      <a:pt x="19214" y="4214"/>
                      <a:pt x="29387" y="0"/>
                      <a:pt x="39994" y="0"/>
                    </a:cubicBezTo>
                    <a:close/>
                  </a:path>
                </a:pathLst>
              </a:custGeom>
              <a:solidFill>
                <a:srgbClr val="152B5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9" name="Google Shape;479;p18"/>
              <p:cNvSpPr txBox="1"/>
              <p:nvPr/>
            </p:nvSpPr>
            <p:spPr>
              <a:xfrm>
                <a:off x="0" y="-19050"/>
                <a:ext cx="704585" cy="10238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8475" lIns="58475" spcFirstLastPara="1" rIns="58475" wrap="square" tIns="58475">
                <a:noAutofit/>
              </a:bodyPr>
              <a:lstStyle/>
              <a:p>
                <a:pPr indent="0" lvl="0" marL="0" marR="0" rtl="0" algn="ctr">
                  <a:lnSpc>
                    <a:spcPct val="75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80" name="Google Shape;480;p18"/>
            <p:cNvSpPr/>
            <p:nvPr/>
          </p:nvSpPr>
          <p:spPr>
            <a:xfrm>
              <a:off x="117478" y="0"/>
              <a:ext cx="2485307" cy="3404530"/>
            </a:xfrm>
            <a:custGeom>
              <a:rect b="b" l="l" r="r" t="t"/>
              <a:pathLst>
                <a:path extrusionOk="0" h="3404530" w="2485307">
                  <a:moveTo>
                    <a:pt x="0" y="0"/>
                  </a:moveTo>
                  <a:lnTo>
                    <a:pt x="2485307" y="0"/>
                  </a:lnTo>
                  <a:lnTo>
                    <a:pt x="2485307" y="3404530"/>
                  </a:lnTo>
                  <a:lnTo>
                    <a:pt x="0" y="340453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0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81" name="Google Shape;481;p18"/>
            <p:cNvGrpSpPr/>
            <p:nvPr/>
          </p:nvGrpSpPr>
          <p:grpSpPr>
            <a:xfrm>
              <a:off x="454753" y="850114"/>
              <a:ext cx="1810758" cy="2126549"/>
              <a:chOff x="0" y="-19050"/>
              <a:chExt cx="617887" cy="725645"/>
            </a:xfrm>
          </p:grpSpPr>
          <p:sp>
            <p:nvSpPr>
              <p:cNvPr id="482" name="Google Shape;482;p18"/>
              <p:cNvSpPr/>
              <p:nvPr/>
            </p:nvSpPr>
            <p:spPr>
              <a:xfrm>
                <a:off x="0" y="0"/>
                <a:ext cx="617887" cy="706595"/>
              </a:xfrm>
              <a:custGeom>
                <a:rect b="b" l="l" r="r" t="t"/>
                <a:pathLst>
                  <a:path extrusionOk="0" h="706595" w="617887">
                    <a:moveTo>
                      <a:pt x="45605" y="0"/>
                    </a:moveTo>
                    <a:lnTo>
                      <a:pt x="572281" y="0"/>
                    </a:lnTo>
                    <a:cubicBezTo>
                      <a:pt x="597469" y="0"/>
                      <a:pt x="617887" y="20418"/>
                      <a:pt x="617887" y="45605"/>
                    </a:cubicBezTo>
                    <a:lnTo>
                      <a:pt x="617887" y="660989"/>
                    </a:lnTo>
                    <a:cubicBezTo>
                      <a:pt x="617887" y="673085"/>
                      <a:pt x="613082" y="684685"/>
                      <a:pt x="604529" y="693237"/>
                    </a:cubicBezTo>
                    <a:cubicBezTo>
                      <a:pt x="595977" y="701790"/>
                      <a:pt x="584377" y="706595"/>
                      <a:pt x="572281" y="706595"/>
                    </a:cubicBezTo>
                    <a:lnTo>
                      <a:pt x="45605" y="706595"/>
                    </a:lnTo>
                    <a:cubicBezTo>
                      <a:pt x="20418" y="706595"/>
                      <a:pt x="0" y="686176"/>
                      <a:pt x="0" y="660989"/>
                    </a:cubicBezTo>
                    <a:lnTo>
                      <a:pt x="0" y="45605"/>
                    </a:lnTo>
                    <a:cubicBezTo>
                      <a:pt x="0" y="33510"/>
                      <a:pt x="4805" y="21910"/>
                      <a:pt x="13358" y="13358"/>
                    </a:cubicBezTo>
                    <a:cubicBezTo>
                      <a:pt x="21910" y="4805"/>
                      <a:pt x="33510" y="0"/>
                      <a:pt x="45605" y="0"/>
                    </a:cubicBezTo>
                    <a:close/>
                  </a:path>
                </a:pathLst>
              </a:custGeom>
              <a:solidFill>
                <a:srgbClr val="152B5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3" name="Google Shape;483;p18"/>
              <p:cNvSpPr txBox="1"/>
              <p:nvPr/>
            </p:nvSpPr>
            <p:spPr>
              <a:xfrm>
                <a:off x="0" y="-19050"/>
                <a:ext cx="617887" cy="72564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8475" lIns="58475" spcFirstLastPara="1" rIns="58475" wrap="square" tIns="58475">
                <a:noAutofit/>
              </a:bodyPr>
              <a:lstStyle/>
              <a:p>
                <a:pPr indent="0" lvl="0" marL="0" marR="0" rtl="0" algn="ctr">
                  <a:lnSpc>
                    <a:spcPct val="75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84" name="Google Shape;484;p18"/>
            <p:cNvGrpSpPr/>
            <p:nvPr/>
          </p:nvGrpSpPr>
          <p:grpSpPr>
            <a:xfrm>
              <a:off x="528182" y="2165466"/>
              <a:ext cx="1177773" cy="214352"/>
              <a:chOff x="0" y="-19050"/>
              <a:chExt cx="334095" cy="60804"/>
            </a:xfrm>
          </p:grpSpPr>
          <p:sp>
            <p:nvSpPr>
              <p:cNvPr id="485" name="Google Shape;485;p18"/>
              <p:cNvSpPr/>
              <p:nvPr/>
            </p:nvSpPr>
            <p:spPr>
              <a:xfrm>
                <a:off x="0" y="0"/>
                <a:ext cx="334095" cy="41754"/>
              </a:xfrm>
              <a:custGeom>
                <a:rect b="b" l="l" r="r" t="t"/>
                <a:pathLst>
                  <a:path extrusionOk="0" h="41754" w="334095">
                    <a:moveTo>
                      <a:pt x="20877" y="0"/>
                    </a:moveTo>
                    <a:lnTo>
                      <a:pt x="313218" y="0"/>
                    </a:lnTo>
                    <a:cubicBezTo>
                      <a:pt x="324748" y="0"/>
                      <a:pt x="334095" y="9347"/>
                      <a:pt x="334095" y="20877"/>
                    </a:cubicBezTo>
                    <a:lnTo>
                      <a:pt x="334095" y="20877"/>
                    </a:lnTo>
                    <a:cubicBezTo>
                      <a:pt x="334095" y="32407"/>
                      <a:pt x="324748" y="41754"/>
                      <a:pt x="313218" y="41754"/>
                    </a:cubicBezTo>
                    <a:lnTo>
                      <a:pt x="20877" y="41754"/>
                    </a:lnTo>
                    <a:cubicBezTo>
                      <a:pt x="9347" y="41754"/>
                      <a:pt x="0" y="32407"/>
                      <a:pt x="0" y="20877"/>
                    </a:cubicBezTo>
                    <a:lnTo>
                      <a:pt x="0" y="20877"/>
                    </a:lnTo>
                    <a:cubicBezTo>
                      <a:pt x="0" y="9347"/>
                      <a:pt x="9347" y="0"/>
                      <a:pt x="20877" y="0"/>
                    </a:cubicBezTo>
                    <a:close/>
                  </a:path>
                </a:pathLst>
              </a:custGeom>
              <a:solidFill>
                <a:srgbClr val="FE480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6" name="Google Shape;486;p18"/>
              <p:cNvSpPr txBox="1"/>
              <p:nvPr/>
            </p:nvSpPr>
            <p:spPr>
              <a:xfrm>
                <a:off x="0" y="-19050"/>
                <a:ext cx="334095" cy="6080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67225" lIns="67225" spcFirstLastPara="1" rIns="67225" wrap="square" tIns="67225">
                <a:noAutofit/>
              </a:bodyPr>
              <a:lstStyle/>
              <a:p>
                <a:pPr indent="0" lvl="0" marL="0" marR="0" rtl="0" algn="ctr">
                  <a:lnSpc>
                    <a:spcPct val="75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87" name="Google Shape;487;p18"/>
            <p:cNvGrpSpPr/>
            <p:nvPr/>
          </p:nvGrpSpPr>
          <p:grpSpPr>
            <a:xfrm>
              <a:off x="528182" y="1933475"/>
              <a:ext cx="1663900" cy="217905"/>
              <a:chOff x="0" y="-19050"/>
              <a:chExt cx="471993" cy="61812"/>
            </a:xfrm>
          </p:grpSpPr>
          <p:sp>
            <p:nvSpPr>
              <p:cNvPr id="488" name="Google Shape;488;p18"/>
              <p:cNvSpPr/>
              <p:nvPr/>
            </p:nvSpPr>
            <p:spPr>
              <a:xfrm>
                <a:off x="0" y="0"/>
                <a:ext cx="471993" cy="42762"/>
              </a:xfrm>
              <a:custGeom>
                <a:rect b="b" l="l" r="r" t="t"/>
                <a:pathLst>
                  <a:path extrusionOk="0" h="42762" w="471993">
                    <a:moveTo>
                      <a:pt x="21381" y="0"/>
                    </a:moveTo>
                    <a:lnTo>
                      <a:pt x="450611" y="0"/>
                    </a:lnTo>
                    <a:cubicBezTo>
                      <a:pt x="456282" y="0"/>
                      <a:pt x="461721" y="2253"/>
                      <a:pt x="465730" y="6262"/>
                    </a:cubicBezTo>
                    <a:cubicBezTo>
                      <a:pt x="469740" y="10272"/>
                      <a:pt x="471993" y="15711"/>
                      <a:pt x="471993" y="21381"/>
                    </a:cubicBezTo>
                    <a:lnTo>
                      <a:pt x="471993" y="21381"/>
                    </a:lnTo>
                    <a:cubicBezTo>
                      <a:pt x="471993" y="33190"/>
                      <a:pt x="462420" y="42762"/>
                      <a:pt x="450611" y="42762"/>
                    </a:cubicBezTo>
                    <a:lnTo>
                      <a:pt x="21381" y="42762"/>
                    </a:lnTo>
                    <a:cubicBezTo>
                      <a:pt x="9573" y="42762"/>
                      <a:pt x="0" y="33190"/>
                      <a:pt x="0" y="21381"/>
                    </a:cubicBezTo>
                    <a:lnTo>
                      <a:pt x="0" y="21381"/>
                    </a:lnTo>
                    <a:cubicBezTo>
                      <a:pt x="0" y="9573"/>
                      <a:pt x="9573" y="0"/>
                      <a:pt x="21381" y="0"/>
                    </a:cubicBezTo>
                    <a:close/>
                  </a:path>
                </a:pathLst>
              </a:custGeom>
              <a:solidFill>
                <a:srgbClr val="FE480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9" name="Google Shape;489;p18"/>
              <p:cNvSpPr txBox="1"/>
              <p:nvPr/>
            </p:nvSpPr>
            <p:spPr>
              <a:xfrm>
                <a:off x="0" y="-19050"/>
                <a:ext cx="471993" cy="618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67225" lIns="67225" spcFirstLastPara="1" rIns="67225" wrap="square" tIns="67225">
                <a:noAutofit/>
              </a:bodyPr>
              <a:lstStyle/>
              <a:p>
                <a:pPr indent="0" lvl="0" marL="0" marR="0" rtl="0" algn="ctr">
                  <a:lnSpc>
                    <a:spcPct val="75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90" name="Google Shape;490;p18"/>
            <p:cNvSpPr/>
            <p:nvPr/>
          </p:nvSpPr>
          <p:spPr>
            <a:xfrm>
              <a:off x="848990" y="960625"/>
              <a:ext cx="1056898" cy="791352"/>
            </a:xfrm>
            <a:custGeom>
              <a:rect b="b" l="l" r="r" t="t"/>
              <a:pathLst>
                <a:path extrusionOk="0" h="791352" w="1056898">
                  <a:moveTo>
                    <a:pt x="0" y="0"/>
                  </a:moveTo>
                  <a:lnTo>
                    <a:pt x="1056898" y="0"/>
                  </a:lnTo>
                  <a:lnTo>
                    <a:pt x="1056898" y="791352"/>
                  </a:lnTo>
                  <a:lnTo>
                    <a:pt x="0" y="79135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1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91" name="Google Shape;491;p18"/>
            <p:cNvGrpSpPr/>
            <p:nvPr/>
          </p:nvGrpSpPr>
          <p:grpSpPr>
            <a:xfrm>
              <a:off x="528182" y="2388476"/>
              <a:ext cx="1177773" cy="214352"/>
              <a:chOff x="0" y="-19050"/>
              <a:chExt cx="334095" cy="60804"/>
            </a:xfrm>
          </p:grpSpPr>
          <p:sp>
            <p:nvSpPr>
              <p:cNvPr id="492" name="Google Shape;492;p18"/>
              <p:cNvSpPr/>
              <p:nvPr/>
            </p:nvSpPr>
            <p:spPr>
              <a:xfrm>
                <a:off x="0" y="0"/>
                <a:ext cx="334095" cy="41754"/>
              </a:xfrm>
              <a:custGeom>
                <a:rect b="b" l="l" r="r" t="t"/>
                <a:pathLst>
                  <a:path extrusionOk="0" h="41754" w="334095">
                    <a:moveTo>
                      <a:pt x="20877" y="0"/>
                    </a:moveTo>
                    <a:lnTo>
                      <a:pt x="313218" y="0"/>
                    </a:lnTo>
                    <a:cubicBezTo>
                      <a:pt x="324748" y="0"/>
                      <a:pt x="334095" y="9347"/>
                      <a:pt x="334095" y="20877"/>
                    </a:cubicBezTo>
                    <a:lnTo>
                      <a:pt x="334095" y="20877"/>
                    </a:lnTo>
                    <a:cubicBezTo>
                      <a:pt x="334095" y="32407"/>
                      <a:pt x="324748" y="41754"/>
                      <a:pt x="313218" y="41754"/>
                    </a:cubicBezTo>
                    <a:lnTo>
                      <a:pt x="20877" y="41754"/>
                    </a:lnTo>
                    <a:cubicBezTo>
                      <a:pt x="9347" y="41754"/>
                      <a:pt x="0" y="32407"/>
                      <a:pt x="0" y="20877"/>
                    </a:cubicBezTo>
                    <a:lnTo>
                      <a:pt x="0" y="20877"/>
                    </a:lnTo>
                    <a:cubicBezTo>
                      <a:pt x="0" y="9347"/>
                      <a:pt x="9347" y="0"/>
                      <a:pt x="20877" y="0"/>
                    </a:cubicBezTo>
                    <a:close/>
                  </a:path>
                </a:pathLst>
              </a:custGeom>
              <a:solidFill>
                <a:srgbClr val="FE480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3" name="Google Shape;493;p18"/>
              <p:cNvSpPr txBox="1"/>
              <p:nvPr/>
            </p:nvSpPr>
            <p:spPr>
              <a:xfrm>
                <a:off x="0" y="-19050"/>
                <a:ext cx="334095" cy="6080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67225" lIns="67225" spcFirstLastPara="1" rIns="67225" wrap="square" tIns="67225">
                <a:noAutofit/>
              </a:bodyPr>
              <a:lstStyle/>
              <a:p>
                <a:pPr indent="0" lvl="0" marL="0" marR="0" rtl="0" algn="ctr">
                  <a:lnSpc>
                    <a:spcPct val="75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494" name="Google Shape;494;p18" title="PISD_PandFlame_whiteR.png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2898297" y="9029075"/>
            <a:ext cx="1028726" cy="1170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19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9259" l="0" r="0" t="-925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1" name="Google Shape;501;p19"/>
          <p:cNvSpPr txBox="1"/>
          <p:nvPr/>
        </p:nvSpPr>
        <p:spPr>
          <a:xfrm>
            <a:off x="590550" y="2066925"/>
            <a:ext cx="11363403" cy="254317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0">
                <a:solidFill>
                  <a:srgbClr val="FE4802"/>
                </a:solidFill>
                <a:latin typeface="Open Sans"/>
                <a:ea typeface="Open Sans"/>
                <a:cs typeface="Open Sans"/>
                <a:sym typeface="Open Sans"/>
              </a:rPr>
              <a:t>WHAT SUCCESSFUL DISTRICTS DO</a:t>
            </a:r>
            <a:endParaRPr/>
          </a:p>
        </p:txBody>
      </p:sp>
      <p:sp>
        <p:nvSpPr>
          <p:cNvPr id="502" name="Google Shape;502;p19"/>
          <p:cNvSpPr txBox="1"/>
          <p:nvPr/>
        </p:nvSpPr>
        <p:spPr>
          <a:xfrm>
            <a:off x="590550" y="4838700"/>
            <a:ext cx="8129074" cy="21145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23850" lvl="1" marL="6477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83838"/>
              </a:buClr>
              <a:buSzPts val="3000"/>
              <a:buFont typeface="Arial"/>
              <a:buChar char="•"/>
            </a:pPr>
            <a:r>
              <a:rPr b="0" i="0" lang="en-US" sz="3000" u="none" cap="none" strike="noStrike">
                <a:solidFill>
                  <a:srgbClr val="383838"/>
                </a:solidFill>
                <a:latin typeface="Open Sans"/>
                <a:ea typeface="Open Sans"/>
                <a:cs typeface="Open Sans"/>
                <a:sym typeface="Open Sans"/>
              </a:rPr>
              <a:t>Define clear custody ownership  </a:t>
            </a:r>
            <a:endParaRPr/>
          </a:p>
          <a:p>
            <a:pPr indent="-323850" lvl="1" marL="6477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83838"/>
              </a:buClr>
              <a:buSzPts val="3000"/>
              <a:buFont typeface="Arial"/>
              <a:buChar char="•"/>
            </a:pPr>
            <a:r>
              <a:rPr b="0" i="0" lang="en-US" sz="3000" u="none" cap="none" strike="noStrike">
                <a:solidFill>
                  <a:srgbClr val="383838"/>
                </a:solidFill>
                <a:latin typeface="Open Sans"/>
                <a:ea typeface="Open Sans"/>
                <a:cs typeface="Open Sans"/>
                <a:sym typeface="Open Sans"/>
              </a:rPr>
              <a:t>Standardize device collection procedures  </a:t>
            </a:r>
            <a:endParaRPr/>
          </a:p>
          <a:p>
            <a:pPr indent="-323850" lvl="1" marL="6477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83838"/>
              </a:buClr>
              <a:buSzPts val="3000"/>
              <a:buFont typeface="Arial"/>
              <a:buChar char="•"/>
            </a:pPr>
            <a:r>
              <a:rPr b="0" i="0" lang="en-US" sz="3000" u="none" cap="none" strike="noStrike">
                <a:solidFill>
                  <a:srgbClr val="383838"/>
                </a:solidFill>
                <a:latin typeface="Open Sans"/>
                <a:ea typeface="Open Sans"/>
                <a:cs typeface="Open Sans"/>
                <a:sym typeface="Open Sans"/>
              </a:rPr>
              <a:t>Conduct proactive reconciliation  </a:t>
            </a:r>
            <a:endParaRPr/>
          </a:p>
          <a:p>
            <a:pPr indent="-323850" lvl="1" marL="6477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83838"/>
              </a:buClr>
              <a:buSzPts val="3000"/>
              <a:buFont typeface="Arial"/>
              <a:buChar char="•"/>
            </a:pPr>
            <a:r>
              <a:rPr b="0" i="0" lang="en-US" sz="3000" u="none" cap="none" strike="noStrike">
                <a:solidFill>
                  <a:srgbClr val="383838"/>
                </a:solidFill>
                <a:latin typeface="Open Sans"/>
                <a:ea typeface="Open Sans"/>
                <a:cs typeface="Open Sans"/>
                <a:sym typeface="Open Sans"/>
              </a:rPr>
              <a:t>Report metrics regularly</a:t>
            </a:r>
            <a:endParaRPr/>
          </a:p>
        </p:txBody>
      </p:sp>
      <p:grpSp>
        <p:nvGrpSpPr>
          <p:cNvPr id="503" name="Google Shape;503;p19"/>
          <p:cNvGrpSpPr/>
          <p:nvPr/>
        </p:nvGrpSpPr>
        <p:grpSpPr>
          <a:xfrm>
            <a:off x="0" y="9029475"/>
            <a:ext cx="18288000" cy="1454744"/>
            <a:chOff x="0" y="0"/>
            <a:chExt cx="24384000" cy="1939659"/>
          </a:xfrm>
        </p:grpSpPr>
        <p:grpSp>
          <p:nvGrpSpPr>
            <p:cNvPr id="504" name="Google Shape;504;p19"/>
            <p:cNvGrpSpPr/>
            <p:nvPr/>
          </p:nvGrpSpPr>
          <p:grpSpPr>
            <a:xfrm>
              <a:off x="0" y="0"/>
              <a:ext cx="24384000" cy="1939659"/>
              <a:chOff x="0" y="0"/>
              <a:chExt cx="4816593" cy="383143"/>
            </a:xfrm>
          </p:grpSpPr>
          <p:sp>
            <p:nvSpPr>
              <p:cNvPr id="505" name="Google Shape;505;p19"/>
              <p:cNvSpPr/>
              <p:nvPr/>
            </p:nvSpPr>
            <p:spPr>
              <a:xfrm>
                <a:off x="0" y="0"/>
                <a:ext cx="4816592" cy="383143"/>
              </a:xfrm>
              <a:custGeom>
                <a:rect b="b" l="l" r="r" t="t"/>
                <a:pathLst>
                  <a:path extrusionOk="0" h="383143" w="4816592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383143"/>
                    </a:lnTo>
                    <a:lnTo>
                      <a:pt x="0" y="383143"/>
                    </a:lnTo>
                    <a:close/>
                  </a:path>
                </a:pathLst>
              </a:custGeom>
              <a:solidFill>
                <a:srgbClr val="152B5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6" name="Google Shape;506;p19"/>
              <p:cNvSpPr txBox="1"/>
              <p:nvPr/>
            </p:nvSpPr>
            <p:spPr>
              <a:xfrm>
                <a:off x="0" y="19050"/>
                <a:ext cx="4816593" cy="36409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52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07" name="Google Shape;507;p19"/>
            <p:cNvSpPr/>
            <p:nvPr/>
          </p:nvSpPr>
          <p:spPr>
            <a:xfrm>
              <a:off x="739986" y="0"/>
              <a:ext cx="2776303" cy="1676700"/>
            </a:xfrm>
            <a:custGeom>
              <a:rect b="b" l="l" r="r" t="t"/>
              <a:pathLst>
                <a:path extrusionOk="0" h="1676700" w="2776303">
                  <a:moveTo>
                    <a:pt x="0" y="0"/>
                  </a:moveTo>
                  <a:lnTo>
                    <a:pt x="2776303" y="0"/>
                  </a:lnTo>
                  <a:lnTo>
                    <a:pt x="2776303" y="1676700"/>
                  </a:lnTo>
                  <a:lnTo>
                    <a:pt x="0" y="16767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8" name="Google Shape;508;p19"/>
            <p:cNvSpPr txBox="1"/>
            <p:nvPr/>
          </p:nvSpPr>
          <p:spPr>
            <a:xfrm>
              <a:off x="19004541" y="531434"/>
              <a:ext cx="4937777" cy="5566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www.onetooneplus.com</a:t>
              </a:r>
              <a:endParaRPr/>
            </a:p>
          </p:txBody>
        </p:sp>
      </p:grpSp>
      <p:grpSp>
        <p:nvGrpSpPr>
          <p:cNvPr id="509" name="Google Shape;509;p19"/>
          <p:cNvGrpSpPr/>
          <p:nvPr/>
        </p:nvGrpSpPr>
        <p:grpSpPr>
          <a:xfrm>
            <a:off x="14969696" y="2797775"/>
            <a:ext cx="2060288" cy="2629870"/>
            <a:chOff x="0" y="0"/>
            <a:chExt cx="1154035" cy="1473077"/>
          </a:xfrm>
        </p:grpSpPr>
        <p:sp>
          <p:nvSpPr>
            <p:cNvPr id="510" name="Google Shape;510;p19"/>
            <p:cNvSpPr/>
            <p:nvPr/>
          </p:nvSpPr>
          <p:spPr>
            <a:xfrm>
              <a:off x="0" y="0"/>
              <a:ext cx="1154035" cy="1473077"/>
            </a:xfrm>
            <a:custGeom>
              <a:rect b="b" l="l" r="r" t="t"/>
              <a:pathLst>
                <a:path extrusionOk="0" h="1473077" w="1154035">
                  <a:moveTo>
                    <a:pt x="24801" y="0"/>
                  </a:moveTo>
                  <a:lnTo>
                    <a:pt x="1129234" y="0"/>
                  </a:lnTo>
                  <a:cubicBezTo>
                    <a:pt x="1142931" y="0"/>
                    <a:pt x="1154035" y="11104"/>
                    <a:pt x="1154035" y="24801"/>
                  </a:cubicBezTo>
                  <a:lnTo>
                    <a:pt x="1154035" y="1448276"/>
                  </a:lnTo>
                  <a:cubicBezTo>
                    <a:pt x="1154035" y="1454853"/>
                    <a:pt x="1151422" y="1461162"/>
                    <a:pt x="1146771" y="1465813"/>
                  </a:cubicBezTo>
                  <a:cubicBezTo>
                    <a:pt x="1142120" y="1470464"/>
                    <a:pt x="1135812" y="1473077"/>
                    <a:pt x="1129234" y="1473077"/>
                  </a:cubicBezTo>
                  <a:lnTo>
                    <a:pt x="24801" y="1473077"/>
                  </a:lnTo>
                  <a:cubicBezTo>
                    <a:pt x="18223" y="1473077"/>
                    <a:pt x="11915" y="1470464"/>
                    <a:pt x="7264" y="1465813"/>
                  </a:cubicBezTo>
                  <a:cubicBezTo>
                    <a:pt x="2613" y="1461162"/>
                    <a:pt x="0" y="1454853"/>
                    <a:pt x="0" y="1448276"/>
                  </a:cubicBezTo>
                  <a:lnTo>
                    <a:pt x="0" y="24801"/>
                  </a:lnTo>
                  <a:cubicBezTo>
                    <a:pt x="0" y="18223"/>
                    <a:pt x="2613" y="11915"/>
                    <a:pt x="7264" y="7264"/>
                  </a:cubicBezTo>
                  <a:cubicBezTo>
                    <a:pt x="11915" y="2613"/>
                    <a:pt x="18223" y="0"/>
                    <a:pt x="24801" y="0"/>
                  </a:cubicBezTo>
                  <a:close/>
                </a:path>
              </a:pathLst>
            </a:custGeom>
            <a:solidFill>
              <a:srgbClr val="DEEDF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1" name="Google Shape;511;p19"/>
            <p:cNvSpPr txBox="1"/>
            <p:nvPr/>
          </p:nvSpPr>
          <p:spPr>
            <a:xfrm>
              <a:off x="0" y="0"/>
              <a:ext cx="1154035" cy="14730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150" lIns="10150" spcFirstLastPara="1" rIns="10150" wrap="square" tIns="10150">
              <a:noAutofit/>
            </a:bodyPr>
            <a:lstStyle/>
            <a:p>
              <a:pPr indent="0" lvl="0" marL="0" marR="0" rtl="0" algn="ctr">
                <a:lnSpc>
                  <a:spcPct val="15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12" name="Google Shape;512;p19"/>
          <p:cNvSpPr/>
          <p:nvPr/>
        </p:nvSpPr>
        <p:spPr>
          <a:xfrm>
            <a:off x="10731994" y="2848595"/>
            <a:ext cx="4756512" cy="2732832"/>
          </a:xfrm>
          <a:custGeom>
            <a:rect b="b" l="l" r="r" t="t"/>
            <a:pathLst>
              <a:path extrusionOk="0" h="2732832" w="4756512">
                <a:moveTo>
                  <a:pt x="0" y="0"/>
                </a:moveTo>
                <a:lnTo>
                  <a:pt x="4756512" y="0"/>
                </a:lnTo>
                <a:lnTo>
                  <a:pt x="4756512" y="2732832"/>
                </a:lnTo>
                <a:lnTo>
                  <a:pt x="0" y="273283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3" name="Google Shape;513;p19"/>
          <p:cNvSpPr/>
          <p:nvPr/>
        </p:nvSpPr>
        <p:spPr>
          <a:xfrm>
            <a:off x="11713632" y="3536428"/>
            <a:ext cx="5128726" cy="3795257"/>
          </a:xfrm>
          <a:custGeom>
            <a:rect b="b" l="l" r="r" t="t"/>
            <a:pathLst>
              <a:path extrusionOk="0" h="3795257" w="5128726">
                <a:moveTo>
                  <a:pt x="0" y="0"/>
                </a:moveTo>
                <a:lnTo>
                  <a:pt x="5128726" y="0"/>
                </a:lnTo>
                <a:lnTo>
                  <a:pt x="5128726" y="3795258"/>
                </a:lnTo>
                <a:lnTo>
                  <a:pt x="0" y="379525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14" name="Google Shape;514;p19"/>
          <p:cNvGrpSpPr/>
          <p:nvPr/>
        </p:nvGrpSpPr>
        <p:grpSpPr>
          <a:xfrm>
            <a:off x="11997087" y="3743468"/>
            <a:ext cx="4563027" cy="2787421"/>
            <a:chOff x="0" y="-9525"/>
            <a:chExt cx="1990060" cy="1215644"/>
          </a:xfrm>
        </p:grpSpPr>
        <p:sp>
          <p:nvSpPr>
            <p:cNvPr id="515" name="Google Shape;515;p19"/>
            <p:cNvSpPr/>
            <p:nvPr/>
          </p:nvSpPr>
          <p:spPr>
            <a:xfrm>
              <a:off x="0" y="0"/>
              <a:ext cx="1990060" cy="1206119"/>
            </a:xfrm>
            <a:custGeom>
              <a:rect b="b" l="l" r="r" t="t"/>
              <a:pathLst>
                <a:path extrusionOk="0" h="1206119" w="1990060">
                  <a:moveTo>
                    <a:pt x="1990060" y="5769"/>
                  </a:moveTo>
                  <a:lnTo>
                    <a:pt x="1990060" y="1200350"/>
                  </a:lnTo>
                  <a:cubicBezTo>
                    <a:pt x="1990060" y="1201880"/>
                    <a:pt x="1989452" y="1203348"/>
                    <a:pt x="1988370" y="1204429"/>
                  </a:cubicBezTo>
                  <a:cubicBezTo>
                    <a:pt x="1987289" y="1205511"/>
                    <a:pt x="1985821" y="1206119"/>
                    <a:pt x="1984291" y="1206119"/>
                  </a:cubicBezTo>
                  <a:lnTo>
                    <a:pt x="5769" y="1206119"/>
                  </a:lnTo>
                  <a:cubicBezTo>
                    <a:pt x="4239" y="1206119"/>
                    <a:pt x="2771" y="1205511"/>
                    <a:pt x="1690" y="1204429"/>
                  </a:cubicBezTo>
                  <a:cubicBezTo>
                    <a:pt x="608" y="1203348"/>
                    <a:pt x="0" y="1201880"/>
                    <a:pt x="0" y="1200350"/>
                  </a:cubicBezTo>
                  <a:lnTo>
                    <a:pt x="0" y="5769"/>
                  </a:lnTo>
                  <a:cubicBezTo>
                    <a:pt x="0" y="4239"/>
                    <a:pt x="608" y="2771"/>
                    <a:pt x="1690" y="1690"/>
                  </a:cubicBezTo>
                  <a:cubicBezTo>
                    <a:pt x="2771" y="608"/>
                    <a:pt x="4239" y="0"/>
                    <a:pt x="5769" y="0"/>
                  </a:cubicBezTo>
                  <a:lnTo>
                    <a:pt x="1984291" y="0"/>
                  </a:lnTo>
                  <a:cubicBezTo>
                    <a:pt x="1987477" y="0"/>
                    <a:pt x="1990060" y="2583"/>
                    <a:pt x="1990060" y="576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6" name="Google Shape;516;p19"/>
            <p:cNvSpPr txBox="1"/>
            <p:nvPr/>
          </p:nvSpPr>
          <p:spPr>
            <a:xfrm>
              <a:off x="0" y="-9525"/>
              <a:ext cx="1990060" cy="12156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875" lIns="12875" spcFirstLastPara="1" rIns="12875" wrap="square" tIns="12875">
              <a:noAutofit/>
            </a:bodyPr>
            <a:lstStyle/>
            <a:p>
              <a:pPr indent="0" lvl="0" marL="0" marR="0" rtl="0" algn="ctr">
                <a:lnSpc>
                  <a:spcPct val="19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17" name="Google Shape;517;p19"/>
          <p:cNvGrpSpPr/>
          <p:nvPr/>
        </p:nvGrpSpPr>
        <p:grpSpPr>
          <a:xfrm>
            <a:off x="10695938" y="5206316"/>
            <a:ext cx="2282909" cy="2282909"/>
            <a:chOff x="0" y="0"/>
            <a:chExt cx="812800" cy="812800"/>
          </a:xfrm>
        </p:grpSpPr>
        <p:sp>
          <p:nvSpPr>
            <p:cNvPr id="518" name="Google Shape;518;p19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cap="sq" cmpd="sng" w="38100">
              <a:solidFill>
                <a:srgbClr val="DEEDF9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9" name="Google Shape;519;p19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200" lIns="10200" spcFirstLastPara="1" rIns="10200" wrap="square" tIns="10200">
              <a:noAutofit/>
            </a:bodyPr>
            <a:lstStyle/>
            <a:p>
              <a:pPr indent="0" lvl="0" marL="0" marR="0" rtl="0" algn="ctr">
                <a:lnSpc>
                  <a:spcPct val="15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20" name="Google Shape;520;p19"/>
          <p:cNvGrpSpPr/>
          <p:nvPr/>
        </p:nvGrpSpPr>
        <p:grpSpPr>
          <a:xfrm>
            <a:off x="10797264" y="5307642"/>
            <a:ext cx="2080256" cy="2080256"/>
            <a:chOff x="0" y="0"/>
            <a:chExt cx="812800" cy="812800"/>
          </a:xfrm>
        </p:grpSpPr>
        <p:sp>
          <p:nvSpPr>
            <p:cNvPr id="521" name="Google Shape;521;p19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E480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2" name="Google Shape;522;p19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200" lIns="10200" spcFirstLastPara="1" rIns="10200" wrap="square" tIns="10200">
              <a:noAutofit/>
            </a:bodyPr>
            <a:lstStyle/>
            <a:p>
              <a:pPr indent="0" lvl="0" marL="0" marR="0" rtl="0" algn="ctr">
                <a:lnSpc>
                  <a:spcPct val="15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23" name="Google Shape;523;p19"/>
          <p:cNvGrpSpPr/>
          <p:nvPr/>
        </p:nvGrpSpPr>
        <p:grpSpPr>
          <a:xfrm>
            <a:off x="12412483" y="3956993"/>
            <a:ext cx="2178896" cy="1463311"/>
            <a:chOff x="0" y="0"/>
            <a:chExt cx="1115062" cy="748857"/>
          </a:xfrm>
        </p:grpSpPr>
        <p:sp>
          <p:nvSpPr>
            <p:cNvPr id="524" name="Google Shape;524;p19"/>
            <p:cNvSpPr/>
            <p:nvPr/>
          </p:nvSpPr>
          <p:spPr>
            <a:xfrm>
              <a:off x="0" y="0"/>
              <a:ext cx="1115062" cy="748857"/>
            </a:xfrm>
            <a:custGeom>
              <a:rect b="b" l="l" r="r" t="t"/>
              <a:pathLst>
                <a:path extrusionOk="0" h="748857" w="1115062">
                  <a:moveTo>
                    <a:pt x="1106535" y="0"/>
                  </a:moveTo>
                  <a:lnTo>
                    <a:pt x="8528" y="0"/>
                  </a:lnTo>
                  <a:cubicBezTo>
                    <a:pt x="3818" y="0"/>
                    <a:pt x="0" y="3818"/>
                    <a:pt x="0" y="8528"/>
                  </a:cubicBezTo>
                  <a:lnTo>
                    <a:pt x="0" y="556127"/>
                  </a:lnTo>
                  <a:cubicBezTo>
                    <a:pt x="0" y="558388"/>
                    <a:pt x="898" y="560557"/>
                    <a:pt x="2498" y="562157"/>
                  </a:cubicBezTo>
                  <a:cubicBezTo>
                    <a:pt x="4097" y="563756"/>
                    <a:pt x="6266" y="564654"/>
                    <a:pt x="8528" y="564654"/>
                  </a:cubicBezTo>
                  <a:lnTo>
                    <a:pt x="148952" y="564654"/>
                  </a:lnTo>
                  <a:cubicBezTo>
                    <a:pt x="151214" y="564654"/>
                    <a:pt x="153383" y="565553"/>
                    <a:pt x="154982" y="567152"/>
                  </a:cubicBezTo>
                  <a:cubicBezTo>
                    <a:pt x="156582" y="568751"/>
                    <a:pt x="157480" y="570920"/>
                    <a:pt x="157480" y="573182"/>
                  </a:cubicBezTo>
                  <a:lnTo>
                    <a:pt x="157480" y="744087"/>
                  </a:lnTo>
                  <a:cubicBezTo>
                    <a:pt x="157480" y="745814"/>
                    <a:pt x="158414" y="747407"/>
                    <a:pt x="159921" y="748250"/>
                  </a:cubicBezTo>
                  <a:cubicBezTo>
                    <a:pt x="161429" y="749093"/>
                    <a:pt x="163275" y="749056"/>
                    <a:pt x="164747" y="748152"/>
                  </a:cubicBezTo>
                  <a:lnTo>
                    <a:pt x="456283" y="569117"/>
                  </a:lnTo>
                  <a:cubicBezTo>
                    <a:pt x="461035" y="566199"/>
                    <a:pt x="466502" y="564654"/>
                    <a:pt x="472078" y="564654"/>
                  </a:cubicBezTo>
                  <a:lnTo>
                    <a:pt x="1106535" y="564654"/>
                  </a:lnTo>
                  <a:cubicBezTo>
                    <a:pt x="1111244" y="564654"/>
                    <a:pt x="1115062" y="560837"/>
                    <a:pt x="1115062" y="556127"/>
                  </a:cubicBezTo>
                  <a:lnTo>
                    <a:pt x="1115062" y="8528"/>
                  </a:lnTo>
                  <a:cubicBezTo>
                    <a:pt x="1115062" y="3818"/>
                    <a:pt x="1111244" y="0"/>
                    <a:pt x="1106535" y="0"/>
                  </a:cubicBezTo>
                  <a:close/>
                </a:path>
              </a:pathLst>
            </a:custGeom>
            <a:solidFill>
              <a:srgbClr val="152B5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5" name="Google Shape;525;p19"/>
            <p:cNvSpPr txBox="1"/>
            <p:nvPr/>
          </p:nvSpPr>
          <p:spPr>
            <a:xfrm>
              <a:off x="0" y="0"/>
              <a:ext cx="1115062" cy="5621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975" lIns="10975" spcFirstLastPara="1" rIns="10975" wrap="square" tIns="10975">
              <a:noAutofit/>
            </a:bodyPr>
            <a:lstStyle/>
            <a:p>
              <a:pPr indent="0" lvl="0" marL="0" marR="0" rtl="0" algn="ctr">
                <a:lnSpc>
                  <a:spcPct val="15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26" name="Google Shape;526;p19"/>
          <p:cNvSpPr/>
          <p:nvPr/>
        </p:nvSpPr>
        <p:spPr>
          <a:xfrm>
            <a:off x="12978847" y="4115861"/>
            <a:ext cx="1009532" cy="755887"/>
          </a:xfrm>
          <a:custGeom>
            <a:rect b="b" l="l" r="r" t="t"/>
            <a:pathLst>
              <a:path extrusionOk="0" h="755887" w="1009532">
                <a:moveTo>
                  <a:pt x="0" y="0"/>
                </a:moveTo>
                <a:lnTo>
                  <a:pt x="1009532" y="0"/>
                </a:lnTo>
                <a:lnTo>
                  <a:pt x="1009532" y="755887"/>
                </a:lnTo>
                <a:lnTo>
                  <a:pt x="0" y="7558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27" name="Google Shape;527;p19"/>
          <p:cNvGrpSpPr/>
          <p:nvPr/>
        </p:nvGrpSpPr>
        <p:grpSpPr>
          <a:xfrm>
            <a:off x="13049029" y="5492100"/>
            <a:ext cx="3084700" cy="794129"/>
            <a:chOff x="0" y="0"/>
            <a:chExt cx="1578612" cy="406400"/>
          </a:xfrm>
        </p:grpSpPr>
        <p:sp>
          <p:nvSpPr>
            <p:cNvPr id="528" name="Google Shape;528;p19"/>
            <p:cNvSpPr/>
            <p:nvPr/>
          </p:nvSpPr>
          <p:spPr>
            <a:xfrm>
              <a:off x="0" y="0"/>
              <a:ext cx="1578612" cy="406400"/>
            </a:xfrm>
            <a:custGeom>
              <a:rect b="b" l="l" r="r" t="t"/>
              <a:pathLst>
                <a:path extrusionOk="0" h="406400" w="1578612">
                  <a:moveTo>
                    <a:pt x="4016" y="0"/>
                  </a:moveTo>
                  <a:lnTo>
                    <a:pt x="1574597" y="0"/>
                  </a:lnTo>
                  <a:cubicBezTo>
                    <a:pt x="1575662" y="0"/>
                    <a:pt x="1576683" y="423"/>
                    <a:pt x="1577436" y="1176"/>
                  </a:cubicBezTo>
                  <a:cubicBezTo>
                    <a:pt x="1578189" y="1929"/>
                    <a:pt x="1578612" y="2951"/>
                    <a:pt x="1578612" y="4016"/>
                  </a:cubicBezTo>
                  <a:lnTo>
                    <a:pt x="1578612" y="402384"/>
                  </a:lnTo>
                  <a:cubicBezTo>
                    <a:pt x="1578612" y="404602"/>
                    <a:pt x="1576814" y="406400"/>
                    <a:pt x="1574597" y="406400"/>
                  </a:cubicBezTo>
                  <a:lnTo>
                    <a:pt x="4016" y="406400"/>
                  </a:lnTo>
                  <a:cubicBezTo>
                    <a:pt x="2951" y="406400"/>
                    <a:pt x="1929" y="405977"/>
                    <a:pt x="1176" y="405224"/>
                  </a:cubicBezTo>
                  <a:cubicBezTo>
                    <a:pt x="423" y="404471"/>
                    <a:pt x="0" y="403449"/>
                    <a:pt x="0" y="402384"/>
                  </a:cubicBezTo>
                  <a:lnTo>
                    <a:pt x="0" y="4016"/>
                  </a:lnTo>
                  <a:cubicBezTo>
                    <a:pt x="0" y="2951"/>
                    <a:pt x="423" y="1929"/>
                    <a:pt x="1176" y="1176"/>
                  </a:cubicBezTo>
                  <a:cubicBezTo>
                    <a:pt x="1929" y="423"/>
                    <a:pt x="2951" y="0"/>
                    <a:pt x="4016" y="0"/>
                  </a:cubicBezTo>
                  <a:close/>
                </a:path>
              </a:pathLst>
            </a:custGeom>
            <a:solidFill>
              <a:srgbClr val="DEEDF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9" name="Google Shape;529;p19"/>
            <p:cNvSpPr txBox="1"/>
            <p:nvPr/>
          </p:nvSpPr>
          <p:spPr>
            <a:xfrm>
              <a:off x="0" y="0"/>
              <a:ext cx="1578612" cy="40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975" lIns="10975" spcFirstLastPara="1" rIns="10975" wrap="square" tIns="10975">
              <a:noAutofit/>
            </a:bodyPr>
            <a:lstStyle/>
            <a:p>
              <a:pPr indent="0" lvl="0" marL="0" marR="0" rtl="0" algn="ctr">
                <a:lnSpc>
                  <a:spcPct val="15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30" name="Google Shape;530;p19"/>
          <p:cNvGrpSpPr/>
          <p:nvPr/>
        </p:nvGrpSpPr>
        <p:grpSpPr>
          <a:xfrm>
            <a:off x="13253171" y="5668976"/>
            <a:ext cx="2676416" cy="154485"/>
            <a:chOff x="0" y="0"/>
            <a:chExt cx="1369671" cy="79059"/>
          </a:xfrm>
        </p:grpSpPr>
        <p:sp>
          <p:nvSpPr>
            <p:cNvPr id="531" name="Google Shape;531;p19"/>
            <p:cNvSpPr/>
            <p:nvPr/>
          </p:nvSpPr>
          <p:spPr>
            <a:xfrm>
              <a:off x="0" y="0"/>
              <a:ext cx="1369671" cy="79059"/>
            </a:xfrm>
            <a:custGeom>
              <a:rect b="b" l="l" r="r" t="t"/>
              <a:pathLst>
                <a:path extrusionOk="0" h="79059" w="1369671">
                  <a:moveTo>
                    <a:pt x="4628" y="0"/>
                  </a:moveTo>
                  <a:lnTo>
                    <a:pt x="1365043" y="0"/>
                  </a:lnTo>
                  <a:cubicBezTo>
                    <a:pt x="1367599" y="0"/>
                    <a:pt x="1369671" y="2072"/>
                    <a:pt x="1369671" y="4628"/>
                  </a:cubicBezTo>
                  <a:lnTo>
                    <a:pt x="1369671" y="74431"/>
                  </a:lnTo>
                  <a:cubicBezTo>
                    <a:pt x="1369671" y="76987"/>
                    <a:pt x="1367599" y="79059"/>
                    <a:pt x="1365043" y="79059"/>
                  </a:cubicBezTo>
                  <a:lnTo>
                    <a:pt x="4628" y="79059"/>
                  </a:lnTo>
                  <a:cubicBezTo>
                    <a:pt x="3401" y="79059"/>
                    <a:pt x="2224" y="78571"/>
                    <a:pt x="1356" y="77703"/>
                  </a:cubicBezTo>
                  <a:cubicBezTo>
                    <a:pt x="488" y="76835"/>
                    <a:pt x="0" y="75658"/>
                    <a:pt x="0" y="74431"/>
                  </a:cubicBezTo>
                  <a:lnTo>
                    <a:pt x="0" y="4628"/>
                  </a:lnTo>
                  <a:cubicBezTo>
                    <a:pt x="0" y="2072"/>
                    <a:pt x="2072" y="0"/>
                    <a:pt x="4628" y="0"/>
                  </a:cubicBezTo>
                  <a:close/>
                </a:path>
              </a:pathLst>
            </a:custGeom>
            <a:solidFill>
              <a:srgbClr val="274E9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2" name="Google Shape;532;p19"/>
            <p:cNvSpPr txBox="1"/>
            <p:nvPr/>
          </p:nvSpPr>
          <p:spPr>
            <a:xfrm>
              <a:off x="0" y="0"/>
              <a:ext cx="1369671" cy="7905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975" lIns="10975" spcFirstLastPara="1" rIns="10975" wrap="square" tIns="10975">
              <a:noAutofit/>
            </a:bodyPr>
            <a:lstStyle/>
            <a:p>
              <a:pPr indent="0" lvl="0" marL="0" marR="0" rtl="0" algn="ctr">
                <a:lnSpc>
                  <a:spcPct val="15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33" name="Google Shape;533;p19"/>
          <p:cNvGrpSpPr/>
          <p:nvPr/>
        </p:nvGrpSpPr>
        <p:grpSpPr>
          <a:xfrm>
            <a:off x="13272655" y="6003886"/>
            <a:ext cx="1768417" cy="159644"/>
            <a:chOff x="0" y="0"/>
            <a:chExt cx="904997" cy="81699"/>
          </a:xfrm>
        </p:grpSpPr>
        <p:sp>
          <p:nvSpPr>
            <p:cNvPr id="534" name="Google Shape;534;p19"/>
            <p:cNvSpPr/>
            <p:nvPr/>
          </p:nvSpPr>
          <p:spPr>
            <a:xfrm>
              <a:off x="0" y="0"/>
              <a:ext cx="904997" cy="81699"/>
            </a:xfrm>
            <a:custGeom>
              <a:rect b="b" l="l" r="r" t="t"/>
              <a:pathLst>
                <a:path extrusionOk="0" h="81699" w="904997">
                  <a:moveTo>
                    <a:pt x="7005" y="0"/>
                  </a:moveTo>
                  <a:lnTo>
                    <a:pt x="897992" y="0"/>
                  </a:lnTo>
                  <a:cubicBezTo>
                    <a:pt x="901861" y="0"/>
                    <a:pt x="904997" y="3136"/>
                    <a:pt x="904997" y="7005"/>
                  </a:cubicBezTo>
                  <a:lnTo>
                    <a:pt x="904997" y="74694"/>
                  </a:lnTo>
                  <a:cubicBezTo>
                    <a:pt x="904997" y="78563"/>
                    <a:pt x="901861" y="81699"/>
                    <a:pt x="897992" y="81699"/>
                  </a:cubicBezTo>
                  <a:lnTo>
                    <a:pt x="7005" y="81699"/>
                  </a:lnTo>
                  <a:cubicBezTo>
                    <a:pt x="3136" y="81699"/>
                    <a:pt x="0" y="78563"/>
                    <a:pt x="0" y="74694"/>
                  </a:cubicBezTo>
                  <a:lnTo>
                    <a:pt x="0" y="7005"/>
                  </a:lnTo>
                  <a:cubicBezTo>
                    <a:pt x="0" y="3136"/>
                    <a:pt x="3136" y="0"/>
                    <a:pt x="7005" y="0"/>
                  </a:cubicBezTo>
                  <a:close/>
                </a:path>
              </a:pathLst>
            </a:custGeom>
            <a:solidFill>
              <a:srgbClr val="274E9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5" name="Google Shape;535;p19"/>
            <p:cNvSpPr txBox="1"/>
            <p:nvPr/>
          </p:nvSpPr>
          <p:spPr>
            <a:xfrm>
              <a:off x="0" y="0"/>
              <a:ext cx="904997" cy="816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975" lIns="10975" spcFirstLastPara="1" rIns="10975" wrap="square" tIns="10975">
              <a:noAutofit/>
            </a:bodyPr>
            <a:lstStyle/>
            <a:p>
              <a:pPr indent="0" lvl="0" marL="0" marR="0" rtl="0" algn="ctr">
                <a:lnSpc>
                  <a:spcPct val="15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36" name="Google Shape;536;p19"/>
          <p:cNvSpPr/>
          <p:nvPr/>
        </p:nvSpPr>
        <p:spPr>
          <a:xfrm>
            <a:off x="11076643" y="5668976"/>
            <a:ext cx="1521499" cy="1422601"/>
          </a:xfrm>
          <a:custGeom>
            <a:rect b="b" l="l" r="r" t="t"/>
            <a:pathLst>
              <a:path extrusionOk="0" h="1422601" w="1521499">
                <a:moveTo>
                  <a:pt x="0" y="0"/>
                </a:moveTo>
                <a:lnTo>
                  <a:pt x="1521499" y="0"/>
                </a:lnTo>
                <a:lnTo>
                  <a:pt x="1521499" y="1422601"/>
                </a:lnTo>
                <a:lnTo>
                  <a:pt x="0" y="14226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37" name="Google Shape;537;p19"/>
          <p:cNvGrpSpPr/>
          <p:nvPr/>
        </p:nvGrpSpPr>
        <p:grpSpPr>
          <a:xfrm>
            <a:off x="15109029" y="2945566"/>
            <a:ext cx="1777719" cy="2362076"/>
            <a:chOff x="0" y="0"/>
            <a:chExt cx="995759" cy="1323076"/>
          </a:xfrm>
        </p:grpSpPr>
        <p:sp>
          <p:nvSpPr>
            <p:cNvPr id="538" name="Google Shape;538;p19"/>
            <p:cNvSpPr/>
            <p:nvPr/>
          </p:nvSpPr>
          <p:spPr>
            <a:xfrm>
              <a:off x="0" y="0"/>
              <a:ext cx="995759" cy="1323076"/>
            </a:xfrm>
            <a:custGeom>
              <a:rect b="b" l="l" r="r" t="t"/>
              <a:pathLst>
                <a:path extrusionOk="0" h="1323076" w="995759">
                  <a:moveTo>
                    <a:pt x="24388" y="0"/>
                  </a:moveTo>
                  <a:lnTo>
                    <a:pt x="971371" y="0"/>
                  </a:lnTo>
                  <a:cubicBezTo>
                    <a:pt x="984840" y="0"/>
                    <a:pt x="995759" y="10919"/>
                    <a:pt x="995759" y="24388"/>
                  </a:cubicBezTo>
                  <a:lnTo>
                    <a:pt x="995759" y="1298688"/>
                  </a:lnTo>
                  <a:cubicBezTo>
                    <a:pt x="995759" y="1305156"/>
                    <a:pt x="993189" y="1311359"/>
                    <a:pt x="988616" y="1315933"/>
                  </a:cubicBezTo>
                  <a:cubicBezTo>
                    <a:pt x="984042" y="1320507"/>
                    <a:pt x="977839" y="1323076"/>
                    <a:pt x="971371" y="1323076"/>
                  </a:cubicBezTo>
                  <a:lnTo>
                    <a:pt x="24388" y="1323076"/>
                  </a:lnTo>
                  <a:cubicBezTo>
                    <a:pt x="10919" y="1323076"/>
                    <a:pt x="0" y="1312157"/>
                    <a:pt x="0" y="1298688"/>
                  </a:cubicBezTo>
                  <a:lnTo>
                    <a:pt x="0" y="24388"/>
                  </a:lnTo>
                  <a:cubicBezTo>
                    <a:pt x="0" y="17920"/>
                    <a:pt x="2569" y="11717"/>
                    <a:pt x="7143" y="7143"/>
                  </a:cubicBezTo>
                  <a:cubicBezTo>
                    <a:pt x="11717" y="2569"/>
                    <a:pt x="17920" y="0"/>
                    <a:pt x="243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9" name="Google Shape;539;p19"/>
            <p:cNvSpPr txBox="1"/>
            <p:nvPr/>
          </p:nvSpPr>
          <p:spPr>
            <a:xfrm>
              <a:off x="0" y="0"/>
              <a:ext cx="995759" cy="132307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150" lIns="10150" spcFirstLastPara="1" rIns="10150" wrap="square" tIns="10150">
              <a:noAutofit/>
            </a:bodyPr>
            <a:lstStyle/>
            <a:p>
              <a:pPr indent="0" lvl="0" marL="0" marR="0" rtl="0" algn="ctr">
                <a:lnSpc>
                  <a:spcPct val="15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40" name="Google Shape;540;p19"/>
          <p:cNvGrpSpPr/>
          <p:nvPr/>
        </p:nvGrpSpPr>
        <p:grpSpPr>
          <a:xfrm>
            <a:off x="15488506" y="3179217"/>
            <a:ext cx="1035794" cy="1035794"/>
            <a:chOff x="0" y="0"/>
            <a:chExt cx="812800" cy="812800"/>
          </a:xfrm>
        </p:grpSpPr>
        <p:sp>
          <p:nvSpPr>
            <p:cNvPr id="541" name="Google Shape;541;p19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E480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2" name="Google Shape;542;p19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150" lIns="10150" spcFirstLastPara="1" rIns="10150" wrap="square" tIns="10150">
              <a:noAutofit/>
            </a:bodyPr>
            <a:lstStyle/>
            <a:p>
              <a:pPr indent="0" lvl="0" marL="0" marR="0" rtl="0" algn="ctr">
                <a:lnSpc>
                  <a:spcPct val="15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43" name="Google Shape;543;p19"/>
          <p:cNvSpPr/>
          <p:nvPr/>
        </p:nvSpPr>
        <p:spPr>
          <a:xfrm>
            <a:off x="15041071" y="2864613"/>
            <a:ext cx="1917538" cy="2502497"/>
          </a:xfrm>
          <a:custGeom>
            <a:rect b="b" l="l" r="r" t="t"/>
            <a:pathLst>
              <a:path extrusionOk="0" h="2502497" w="1917538">
                <a:moveTo>
                  <a:pt x="0" y="0"/>
                </a:moveTo>
                <a:lnTo>
                  <a:pt x="1917539" y="0"/>
                </a:lnTo>
                <a:lnTo>
                  <a:pt x="1917539" y="2502496"/>
                </a:lnTo>
                <a:lnTo>
                  <a:pt x="0" y="25024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44" name="Google Shape;544;p19"/>
          <p:cNvGrpSpPr/>
          <p:nvPr/>
        </p:nvGrpSpPr>
        <p:grpSpPr>
          <a:xfrm>
            <a:off x="15272347" y="4406790"/>
            <a:ext cx="1451084" cy="730344"/>
            <a:chOff x="0" y="0"/>
            <a:chExt cx="1934779" cy="973791"/>
          </a:xfrm>
        </p:grpSpPr>
        <p:grpSp>
          <p:nvGrpSpPr>
            <p:cNvPr id="545" name="Google Shape;545;p19"/>
            <p:cNvGrpSpPr/>
            <p:nvPr/>
          </p:nvGrpSpPr>
          <p:grpSpPr>
            <a:xfrm>
              <a:off x="0" y="0"/>
              <a:ext cx="1934779" cy="973791"/>
              <a:chOff x="0" y="0"/>
              <a:chExt cx="812800" cy="409089"/>
            </a:xfrm>
          </p:grpSpPr>
          <p:sp>
            <p:nvSpPr>
              <p:cNvPr id="546" name="Google Shape;546;p19"/>
              <p:cNvSpPr/>
              <p:nvPr/>
            </p:nvSpPr>
            <p:spPr>
              <a:xfrm>
                <a:off x="0" y="0"/>
                <a:ext cx="812800" cy="409089"/>
              </a:xfrm>
              <a:custGeom>
                <a:rect b="b" l="l" r="r" t="t"/>
                <a:pathLst>
                  <a:path extrusionOk="0" h="409089" w="812800">
                    <a:moveTo>
                      <a:pt x="10837" y="0"/>
                    </a:moveTo>
                    <a:lnTo>
                      <a:pt x="801963" y="0"/>
                    </a:lnTo>
                    <a:cubicBezTo>
                      <a:pt x="804837" y="0"/>
                      <a:pt x="807593" y="1142"/>
                      <a:pt x="809626" y="3174"/>
                    </a:cubicBezTo>
                    <a:cubicBezTo>
                      <a:pt x="811658" y="5207"/>
                      <a:pt x="812800" y="7963"/>
                      <a:pt x="812800" y="10837"/>
                    </a:cubicBezTo>
                    <a:lnTo>
                      <a:pt x="812800" y="398252"/>
                    </a:lnTo>
                    <a:cubicBezTo>
                      <a:pt x="812800" y="404237"/>
                      <a:pt x="807948" y="409089"/>
                      <a:pt x="801963" y="409089"/>
                    </a:cubicBezTo>
                    <a:lnTo>
                      <a:pt x="10837" y="409089"/>
                    </a:lnTo>
                    <a:cubicBezTo>
                      <a:pt x="7963" y="409089"/>
                      <a:pt x="5207" y="407948"/>
                      <a:pt x="3174" y="405915"/>
                    </a:cubicBezTo>
                    <a:cubicBezTo>
                      <a:pt x="1142" y="403883"/>
                      <a:pt x="0" y="401126"/>
                      <a:pt x="0" y="398252"/>
                    </a:cubicBezTo>
                    <a:lnTo>
                      <a:pt x="0" y="10837"/>
                    </a:lnTo>
                    <a:cubicBezTo>
                      <a:pt x="0" y="7963"/>
                      <a:pt x="1142" y="5207"/>
                      <a:pt x="3174" y="3174"/>
                    </a:cubicBezTo>
                    <a:cubicBezTo>
                      <a:pt x="5207" y="1142"/>
                      <a:pt x="7963" y="0"/>
                      <a:pt x="10837" y="0"/>
                    </a:cubicBez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7" name="Google Shape;547;p19"/>
              <p:cNvSpPr txBox="1"/>
              <p:nvPr/>
            </p:nvSpPr>
            <p:spPr>
              <a:xfrm>
                <a:off x="0" y="0"/>
                <a:ext cx="812800" cy="40908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5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48" name="Google Shape;548;p19"/>
            <p:cNvGrpSpPr/>
            <p:nvPr/>
          </p:nvGrpSpPr>
          <p:grpSpPr>
            <a:xfrm>
              <a:off x="182055" y="210096"/>
              <a:ext cx="1532366" cy="78699"/>
              <a:chOff x="0" y="0"/>
              <a:chExt cx="588147" cy="30206"/>
            </a:xfrm>
          </p:grpSpPr>
          <p:sp>
            <p:nvSpPr>
              <p:cNvPr id="549" name="Google Shape;549;p19"/>
              <p:cNvSpPr/>
              <p:nvPr/>
            </p:nvSpPr>
            <p:spPr>
              <a:xfrm>
                <a:off x="0" y="0"/>
                <a:ext cx="588147" cy="30206"/>
              </a:xfrm>
              <a:custGeom>
                <a:rect b="b" l="l" r="r" t="t"/>
                <a:pathLst>
                  <a:path extrusionOk="0" h="30206" w="588147">
                    <a:moveTo>
                      <a:pt x="13683" y="0"/>
                    </a:moveTo>
                    <a:lnTo>
                      <a:pt x="574464" y="0"/>
                    </a:lnTo>
                    <a:cubicBezTo>
                      <a:pt x="578093" y="0"/>
                      <a:pt x="581574" y="1442"/>
                      <a:pt x="584140" y="4008"/>
                    </a:cubicBezTo>
                    <a:cubicBezTo>
                      <a:pt x="586706" y="6574"/>
                      <a:pt x="588147" y="10054"/>
                      <a:pt x="588147" y="13683"/>
                    </a:cubicBezTo>
                    <a:lnTo>
                      <a:pt x="588147" y="16523"/>
                    </a:lnTo>
                    <a:cubicBezTo>
                      <a:pt x="588147" y="20152"/>
                      <a:pt x="586706" y="23632"/>
                      <a:pt x="584140" y="26198"/>
                    </a:cubicBezTo>
                    <a:cubicBezTo>
                      <a:pt x="581574" y="28765"/>
                      <a:pt x="578093" y="30206"/>
                      <a:pt x="574464" y="30206"/>
                    </a:cubicBezTo>
                    <a:lnTo>
                      <a:pt x="13683" y="30206"/>
                    </a:lnTo>
                    <a:cubicBezTo>
                      <a:pt x="10054" y="30206"/>
                      <a:pt x="6574" y="28765"/>
                      <a:pt x="4008" y="26198"/>
                    </a:cubicBezTo>
                    <a:cubicBezTo>
                      <a:pt x="1442" y="23632"/>
                      <a:pt x="0" y="20152"/>
                      <a:pt x="0" y="16523"/>
                    </a:cubicBezTo>
                    <a:lnTo>
                      <a:pt x="0" y="13683"/>
                    </a:lnTo>
                    <a:cubicBezTo>
                      <a:pt x="0" y="10054"/>
                      <a:pt x="1442" y="6574"/>
                      <a:pt x="4008" y="4008"/>
                    </a:cubicBezTo>
                    <a:cubicBezTo>
                      <a:pt x="6574" y="1442"/>
                      <a:pt x="10054" y="0"/>
                      <a:pt x="13683" y="0"/>
                    </a:cubicBezTo>
                    <a:close/>
                  </a:path>
                </a:pathLst>
              </a:custGeom>
              <a:solidFill>
                <a:srgbClr val="274E94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0" name="Google Shape;550;p19"/>
              <p:cNvSpPr txBox="1"/>
              <p:nvPr/>
            </p:nvSpPr>
            <p:spPr>
              <a:xfrm>
                <a:off x="0" y="0"/>
                <a:ext cx="588147" cy="3020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4900" lIns="54900" spcFirstLastPara="1" rIns="54900" wrap="square" tIns="54900">
                <a:noAutofit/>
              </a:bodyPr>
              <a:lstStyle/>
              <a:p>
                <a:pPr indent="0" lvl="0" marL="0" marR="0" rtl="0" algn="ctr">
                  <a:lnSpc>
                    <a:spcPct val="15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51" name="Google Shape;551;p19"/>
            <p:cNvGrpSpPr/>
            <p:nvPr/>
          </p:nvGrpSpPr>
          <p:grpSpPr>
            <a:xfrm>
              <a:off x="182055" y="392797"/>
              <a:ext cx="1532366" cy="78699"/>
              <a:chOff x="0" y="0"/>
              <a:chExt cx="588147" cy="30206"/>
            </a:xfrm>
          </p:grpSpPr>
          <p:sp>
            <p:nvSpPr>
              <p:cNvPr id="552" name="Google Shape;552;p19"/>
              <p:cNvSpPr/>
              <p:nvPr/>
            </p:nvSpPr>
            <p:spPr>
              <a:xfrm>
                <a:off x="0" y="0"/>
                <a:ext cx="588147" cy="30206"/>
              </a:xfrm>
              <a:custGeom>
                <a:rect b="b" l="l" r="r" t="t"/>
                <a:pathLst>
                  <a:path extrusionOk="0" h="30206" w="588147">
                    <a:moveTo>
                      <a:pt x="13683" y="0"/>
                    </a:moveTo>
                    <a:lnTo>
                      <a:pt x="574464" y="0"/>
                    </a:lnTo>
                    <a:cubicBezTo>
                      <a:pt x="578093" y="0"/>
                      <a:pt x="581574" y="1442"/>
                      <a:pt x="584140" y="4008"/>
                    </a:cubicBezTo>
                    <a:cubicBezTo>
                      <a:pt x="586706" y="6574"/>
                      <a:pt x="588147" y="10054"/>
                      <a:pt x="588147" y="13683"/>
                    </a:cubicBezTo>
                    <a:lnTo>
                      <a:pt x="588147" y="16523"/>
                    </a:lnTo>
                    <a:cubicBezTo>
                      <a:pt x="588147" y="20152"/>
                      <a:pt x="586706" y="23632"/>
                      <a:pt x="584140" y="26198"/>
                    </a:cubicBezTo>
                    <a:cubicBezTo>
                      <a:pt x="581574" y="28765"/>
                      <a:pt x="578093" y="30206"/>
                      <a:pt x="574464" y="30206"/>
                    </a:cubicBezTo>
                    <a:lnTo>
                      <a:pt x="13683" y="30206"/>
                    </a:lnTo>
                    <a:cubicBezTo>
                      <a:pt x="10054" y="30206"/>
                      <a:pt x="6574" y="28765"/>
                      <a:pt x="4008" y="26198"/>
                    </a:cubicBezTo>
                    <a:cubicBezTo>
                      <a:pt x="1442" y="23632"/>
                      <a:pt x="0" y="20152"/>
                      <a:pt x="0" y="16523"/>
                    </a:cubicBezTo>
                    <a:lnTo>
                      <a:pt x="0" y="13683"/>
                    </a:lnTo>
                    <a:cubicBezTo>
                      <a:pt x="0" y="10054"/>
                      <a:pt x="1442" y="6574"/>
                      <a:pt x="4008" y="4008"/>
                    </a:cubicBezTo>
                    <a:cubicBezTo>
                      <a:pt x="6574" y="1442"/>
                      <a:pt x="10054" y="0"/>
                      <a:pt x="13683" y="0"/>
                    </a:cubicBezTo>
                    <a:close/>
                  </a:path>
                </a:pathLst>
              </a:custGeom>
              <a:solidFill>
                <a:srgbClr val="274E94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3" name="Google Shape;553;p19"/>
              <p:cNvSpPr txBox="1"/>
              <p:nvPr/>
            </p:nvSpPr>
            <p:spPr>
              <a:xfrm>
                <a:off x="0" y="0"/>
                <a:ext cx="588147" cy="3020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4900" lIns="54900" spcFirstLastPara="1" rIns="54900" wrap="square" tIns="54900">
                <a:noAutofit/>
              </a:bodyPr>
              <a:lstStyle/>
              <a:p>
                <a:pPr indent="0" lvl="0" marL="0" marR="0" rtl="0" algn="ctr">
                  <a:lnSpc>
                    <a:spcPct val="15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54" name="Google Shape;554;p19"/>
            <p:cNvGrpSpPr/>
            <p:nvPr/>
          </p:nvGrpSpPr>
          <p:grpSpPr>
            <a:xfrm>
              <a:off x="182055" y="574685"/>
              <a:ext cx="963852" cy="79513"/>
              <a:chOff x="0" y="0"/>
              <a:chExt cx="369943" cy="30519"/>
            </a:xfrm>
          </p:grpSpPr>
          <p:sp>
            <p:nvSpPr>
              <p:cNvPr id="555" name="Google Shape;555;p19"/>
              <p:cNvSpPr/>
              <p:nvPr/>
            </p:nvSpPr>
            <p:spPr>
              <a:xfrm>
                <a:off x="0" y="0"/>
                <a:ext cx="369943" cy="30519"/>
              </a:xfrm>
              <a:custGeom>
                <a:rect b="b" l="l" r="r" t="t"/>
                <a:pathLst>
                  <a:path extrusionOk="0" h="30519" w="369943">
                    <a:moveTo>
                      <a:pt x="15259" y="0"/>
                    </a:moveTo>
                    <a:lnTo>
                      <a:pt x="354683" y="0"/>
                    </a:lnTo>
                    <a:cubicBezTo>
                      <a:pt x="358730" y="0"/>
                      <a:pt x="362612" y="1608"/>
                      <a:pt x="365473" y="4469"/>
                    </a:cubicBezTo>
                    <a:cubicBezTo>
                      <a:pt x="368335" y="7331"/>
                      <a:pt x="369943" y="11212"/>
                      <a:pt x="369943" y="15259"/>
                    </a:cubicBezTo>
                    <a:lnTo>
                      <a:pt x="369943" y="15259"/>
                    </a:lnTo>
                    <a:cubicBezTo>
                      <a:pt x="369943" y="23687"/>
                      <a:pt x="363111" y="30519"/>
                      <a:pt x="354683" y="30519"/>
                    </a:cubicBezTo>
                    <a:lnTo>
                      <a:pt x="15259" y="30519"/>
                    </a:lnTo>
                    <a:cubicBezTo>
                      <a:pt x="11212" y="30519"/>
                      <a:pt x="7331" y="28911"/>
                      <a:pt x="4469" y="26049"/>
                    </a:cubicBezTo>
                    <a:cubicBezTo>
                      <a:pt x="1608" y="23188"/>
                      <a:pt x="0" y="19306"/>
                      <a:pt x="0" y="15259"/>
                    </a:cubicBezTo>
                    <a:lnTo>
                      <a:pt x="0" y="15259"/>
                    </a:lnTo>
                    <a:cubicBezTo>
                      <a:pt x="0" y="11212"/>
                      <a:pt x="1608" y="7331"/>
                      <a:pt x="4469" y="4469"/>
                    </a:cubicBezTo>
                    <a:cubicBezTo>
                      <a:pt x="7331" y="1608"/>
                      <a:pt x="11212" y="0"/>
                      <a:pt x="15259" y="0"/>
                    </a:cubicBezTo>
                    <a:close/>
                  </a:path>
                </a:pathLst>
              </a:custGeom>
              <a:solidFill>
                <a:srgbClr val="274E94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6" name="Google Shape;556;p19"/>
              <p:cNvSpPr txBox="1"/>
              <p:nvPr/>
            </p:nvSpPr>
            <p:spPr>
              <a:xfrm>
                <a:off x="0" y="0"/>
                <a:ext cx="369943" cy="305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4900" lIns="54900" spcFirstLastPara="1" rIns="54900" wrap="square" tIns="54900">
                <a:noAutofit/>
              </a:bodyPr>
              <a:lstStyle/>
              <a:p>
                <a:pPr indent="0" lvl="0" marL="0" marR="0" rtl="0" algn="ctr">
                  <a:lnSpc>
                    <a:spcPct val="15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557" name="Google Shape;557;p19" title="PISD_PandFlame_whiteR.png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898297" y="9029075"/>
            <a:ext cx="1028726" cy="1170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20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9259" l="0" r="0" t="-925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4" name="Google Shape;564;p20"/>
          <p:cNvSpPr txBox="1"/>
          <p:nvPr/>
        </p:nvSpPr>
        <p:spPr>
          <a:xfrm>
            <a:off x="590550" y="1085850"/>
            <a:ext cx="15252001" cy="254317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0">
                <a:solidFill>
                  <a:srgbClr val="FE4802"/>
                </a:solidFill>
                <a:latin typeface="Open Sans"/>
                <a:ea typeface="Open Sans"/>
                <a:cs typeface="Open Sans"/>
                <a:sym typeface="Open Sans"/>
              </a:rPr>
              <a:t>90 DAY IMPLEMENTATION FRAMEWORK</a:t>
            </a:r>
            <a:endParaRPr/>
          </a:p>
        </p:txBody>
      </p:sp>
      <p:grpSp>
        <p:nvGrpSpPr>
          <p:cNvPr id="565" name="Google Shape;565;p20"/>
          <p:cNvGrpSpPr/>
          <p:nvPr/>
        </p:nvGrpSpPr>
        <p:grpSpPr>
          <a:xfrm>
            <a:off x="1698650" y="3832907"/>
            <a:ext cx="3943173" cy="3722214"/>
            <a:chOff x="0" y="-57150"/>
            <a:chExt cx="760220" cy="717621"/>
          </a:xfrm>
        </p:grpSpPr>
        <p:sp>
          <p:nvSpPr>
            <p:cNvPr id="566" name="Google Shape;566;p20"/>
            <p:cNvSpPr/>
            <p:nvPr/>
          </p:nvSpPr>
          <p:spPr>
            <a:xfrm>
              <a:off x="0" y="0"/>
              <a:ext cx="760220" cy="660471"/>
            </a:xfrm>
            <a:custGeom>
              <a:rect b="b" l="l" r="r" t="t"/>
              <a:pathLst>
                <a:path extrusionOk="0" h="660471" w="760220">
                  <a:moveTo>
                    <a:pt x="19634" y="0"/>
                  </a:moveTo>
                  <a:lnTo>
                    <a:pt x="740587" y="0"/>
                  </a:lnTo>
                  <a:cubicBezTo>
                    <a:pt x="745794" y="0"/>
                    <a:pt x="750788" y="2069"/>
                    <a:pt x="754470" y="5751"/>
                  </a:cubicBezTo>
                  <a:cubicBezTo>
                    <a:pt x="758152" y="9433"/>
                    <a:pt x="760220" y="14427"/>
                    <a:pt x="760220" y="19634"/>
                  </a:cubicBezTo>
                  <a:lnTo>
                    <a:pt x="760220" y="640837"/>
                  </a:lnTo>
                  <a:cubicBezTo>
                    <a:pt x="760220" y="646044"/>
                    <a:pt x="758152" y="651038"/>
                    <a:pt x="754470" y="654720"/>
                  </a:cubicBezTo>
                  <a:cubicBezTo>
                    <a:pt x="750788" y="658402"/>
                    <a:pt x="745794" y="660471"/>
                    <a:pt x="740587" y="660471"/>
                  </a:cubicBezTo>
                  <a:lnTo>
                    <a:pt x="19634" y="660471"/>
                  </a:lnTo>
                  <a:cubicBezTo>
                    <a:pt x="14427" y="660471"/>
                    <a:pt x="9433" y="658402"/>
                    <a:pt x="5751" y="654720"/>
                  </a:cubicBezTo>
                  <a:cubicBezTo>
                    <a:pt x="2069" y="651038"/>
                    <a:pt x="0" y="646044"/>
                    <a:pt x="0" y="640837"/>
                  </a:cubicBezTo>
                  <a:lnTo>
                    <a:pt x="0" y="19634"/>
                  </a:lnTo>
                  <a:cubicBezTo>
                    <a:pt x="0" y="14427"/>
                    <a:pt x="2069" y="9433"/>
                    <a:pt x="5751" y="5751"/>
                  </a:cubicBezTo>
                  <a:cubicBezTo>
                    <a:pt x="9433" y="2069"/>
                    <a:pt x="14427" y="0"/>
                    <a:pt x="19634" y="0"/>
                  </a:cubicBezTo>
                  <a:close/>
                </a:path>
              </a:pathLst>
            </a:custGeom>
            <a:solidFill>
              <a:srgbClr val="152B5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7" name="Google Shape;567;p20"/>
            <p:cNvSpPr txBox="1"/>
            <p:nvPr/>
          </p:nvSpPr>
          <p:spPr>
            <a:xfrm>
              <a:off x="0" y="-57150"/>
              <a:ext cx="760220" cy="7176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9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68" name="Google Shape;568;p20"/>
          <p:cNvGrpSpPr/>
          <p:nvPr/>
        </p:nvGrpSpPr>
        <p:grpSpPr>
          <a:xfrm>
            <a:off x="7158995" y="3832907"/>
            <a:ext cx="3943173" cy="3722214"/>
            <a:chOff x="0" y="-57150"/>
            <a:chExt cx="760220" cy="717621"/>
          </a:xfrm>
        </p:grpSpPr>
        <p:sp>
          <p:nvSpPr>
            <p:cNvPr id="569" name="Google Shape;569;p20"/>
            <p:cNvSpPr/>
            <p:nvPr/>
          </p:nvSpPr>
          <p:spPr>
            <a:xfrm>
              <a:off x="0" y="0"/>
              <a:ext cx="760220" cy="660471"/>
            </a:xfrm>
            <a:custGeom>
              <a:rect b="b" l="l" r="r" t="t"/>
              <a:pathLst>
                <a:path extrusionOk="0" h="660471" w="760220">
                  <a:moveTo>
                    <a:pt x="19634" y="0"/>
                  </a:moveTo>
                  <a:lnTo>
                    <a:pt x="740587" y="0"/>
                  </a:lnTo>
                  <a:cubicBezTo>
                    <a:pt x="745794" y="0"/>
                    <a:pt x="750788" y="2069"/>
                    <a:pt x="754470" y="5751"/>
                  </a:cubicBezTo>
                  <a:cubicBezTo>
                    <a:pt x="758152" y="9433"/>
                    <a:pt x="760220" y="14427"/>
                    <a:pt x="760220" y="19634"/>
                  </a:cubicBezTo>
                  <a:lnTo>
                    <a:pt x="760220" y="640837"/>
                  </a:lnTo>
                  <a:cubicBezTo>
                    <a:pt x="760220" y="646044"/>
                    <a:pt x="758152" y="651038"/>
                    <a:pt x="754470" y="654720"/>
                  </a:cubicBezTo>
                  <a:cubicBezTo>
                    <a:pt x="750788" y="658402"/>
                    <a:pt x="745794" y="660471"/>
                    <a:pt x="740587" y="660471"/>
                  </a:cubicBezTo>
                  <a:lnTo>
                    <a:pt x="19634" y="660471"/>
                  </a:lnTo>
                  <a:cubicBezTo>
                    <a:pt x="14427" y="660471"/>
                    <a:pt x="9433" y="658402"/>
                    <a:pt x="5751" y="654720"/>
                  </a:cubicBezTo>
                  <a:cubicBezTo>
                    <a:pt x="2069" y="651038"/>
                    <a:pt x="0" y="646044"/>
                    <a:pt x="0" y="640837"/>
                  </a:cubicBezTo>
                  <a:lnTo>
                    <a:pt x="0" y="19634"/>
                  </a:lnTo>
                  <a:cubicBezTo>
                    <a:pt x="0" y="14427"/>
                    <a:pt x="2069" y="9433"/>
                    <a:pt x="5751" y="5751"/>
                  </a:cubicBezTo>
                  <a:cubicBezTo>
                    <a:pt x="9433" y="2069"/>
                    <a:pt x="14427" y="0"/>
                    <a:pt x="19634" y="0"/>
                  </a:cubicBezTo>
                  <a:close/>
                </a:path>
              </a:pathLst>
            </a:custGeom>
            <a:solidFill>
              <a:srgbClr val="152B5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0" name="Google Shape;570;p20"/>
            <p:cNvSpPr txBox="1"/>
            <p:nvPr/>
          </p:nvSpPr>
          <p:spPr>
            <a:xfrm>
              <a:off x="0" y="-57150"/>
              <a:ext cx="760220" cy="7176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9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71" name="Google Shape;571;p20"/>
          <p:cNvGrpSpPr/>
          <p:nvPr/>
        </p:nvGrpSpPr>
        <p:grpSpPr>
          <a:xfrm>
            <a:off x="12619341" y="3832907"/>
            <a:ext cx="3943173" cy="3722214"/>
            <a:chOff x="0" y="-57150"/>
            <a:chExt cx="760220" cy="717621"/>
          </a:xfrm>
        </p:grpSpPr>
        <p:sp>
          <p:nvSpPr>
            <p:cNvPr id="572" name="Google Shape;572;p20"/>
            <p:cNvSpPr/>
            <p:nvPr/>
          </p:nvSpPr>
          <p:spPr>
            <a:xfrm>
              <a:off x="0" y="0"/>
              <a:ext cx="760220" cy="660471"/>
            </a:xfrm>
            <a:custGeom>
              <a:rect b="b" l="l" r="r" t="t"/>
              <a:pathLst>
                <a:path extrusionOk="0" h="660471" w="760220">
                  <a:moveTo>
                    <a:pt x="19634" y="0"/>
                  </a:moveTo>
                  <a:lnTo>
                    <a:pt x="740587" y="0"/>
                  </a:lnTo>
                  <a:cubicBezTo>
                    <a:pt x="745794" y="0"/>
                    <a:pt x="750788" y="2069"/>
                    <a:pt x="754470" y="5751"/>
                  </a:cubicBezTo>
                  <a:cubicBezTo>
                    <a:pt x="758152" y="9433"/>
                    <a:pt x="760220" y="14427"/>
                    <a:pt x="760220" y="19634"/>
                  </a:cubicBezTo>
                  <a:lnTo>
                    <a:pt x="760220" y="640837"/>
                  </a:lnTo>
                  <a:cubicBezTo>
                    <a:pt x="760220" y="646044"/>
                    <a:pt x="758152" y="651038"/>
                    <a:pt x="754470" y="654720"/>
                  </a:cubicBezTo>
                  <a:cubicBezTo>
                    <a:pt x="750788" y="658402"/>
                    <a:pt x="745794" y="660471"/>
                    <a:pt x="740587" y="660471"/>
                  </a:cubicBezTo>
                  <a:lnTo>
                    <a:pt x="19634" y="660471"/>
                  </a:lnTo>
                  <a:cubicBezTo>
                    <a:pt x="14427" y="660471"/>
                    <a:pt x="9433" y="658402"/>
                    <a:pt x="5751" y="654720"/>
                  </a:cubicBezTo>
                  <a:cubicBezTo>
                    <a:pt x="2069" y="651038"/>
                    <a:pt x="0" y="646044"/>
                    <a:pt x="0" y="640837"/>
                  </a:cubicBezTo>
                  <a:lnTo>
                    <a:pt x="0" y="19634"/>
                  </a:lnTo>
                  <a:cubicBezTo>
                    <a:pt x="0" y="14427"/>
                    <a:pt x="2069" y="9433"/>
                    <a:pt x="5751" y="5751"/>
                  </a:cubicBezTo>
                  <a:cubicBezTo>
                    <a:pt x="9433" y="2069"/>
                    <a:pt x="14427" y="0"/>
                    <a:pt x="19634" y="0"/>
                  </a:cubicBezTo>
                  <a:close/>
                </a:path>
              </a:pathLst>
            </a:custGeom>
            <a:solidFill>
              <a:srgbClr val="152B5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3" name="Google Shape;573;p20"/>
            <p:cNvSpPr txBox="1"/>
            <p:nvPr/>
          </p:nvSpPr>
          <p:spPr>
            <a:xfrm>
              <a:off x="0" y="-57150"/>
              <a:ext cx="760220" cy="7176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9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74" name="Google Shape;574;p20"/>
          <p:cNvSpPr/>
          <p:nvPr/>
        </p:nvSpPr>
        <p:spPr>
          <a:xfrm>
            <a:off x="5863772" y="5329808"/>
            <a:ext cx="1073274" cy="1562644"/>
          </a:xfrm>
          <a:custGeom>
            <a:rect b="b" l="l" r="r" t="t"/>
            <a:pathLst>
              <a:path extrusionOk="0" h="1562644" w="1073274">
                <a:moveTo>
                  <a:pt x="0" y="0"/>
                </a:moveTo>
                <a:lnTo>
                  <a:pt x="1073274" y="0"/>
                </a:lnTo>
                <a:lnTo>
                  <a:pt x="1073274" y="1562644"/>
                </a:lnTo>
                <a:lnTo>
                  <a:pt x="0" y="156264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99446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5" name="Google Shape;575;p20"/>
          <p:cNvSpPr txBox="1"/>
          <p:nvPr/>
        </p:nvSpPr>
        <p:spPr>
          <a:xfrm>
            <a:off x="1821524" y="4415054"/>
            <a:ext cx="3697424" cy="629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7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First 30 Days: </a:t>
            </a:r>
            <a:endParaRPr/>
          </a:p>
        </p:txBody>
      </p:sp>
      <p:sp>
        <p:nvSpPr>
          <p:cNvPr id="576" name="Google Shape;576;p20"/>
          <p:cNvSpPr txBox="1"/>
          <p:nvPr/>
        </p:nvSpPr>
        <p:spPr>
          <a:xfrm>
            <a:off x="1821524" y="5428759"/>
            <a:ext cx="3697424" cy="16071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Define custody documentation and align with finance</a:t>
            </a:r>
            <a:endParaRPr/>
          </a:p>
        </p:txBody>
      </p:sp>
      <p:sp>
        <p:nvSpPr>
          <p:cNvPr id="577" name="Google Shape;577;p20"/>
          <p:cNvSpPr txBox="1"/>
          <p:nvPr/>
        </p:nvSpPr>
        <p:spPr>
          <a:xfrm>
            <a:off x="7447822" y="4415054"/>
            <a:ext cx="3365520" cy="629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7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60 Days: </a:t>
            </a:r>
            <a:endParaRPr/>
          </a:p>
        </p:txBody>
      </p:sp>
      <p:sp>
        <p:nvSpPr>
          <p:cNvPr id="578" name="Google Shape;578;p20"/>
          <p:cNvSpPr txBox="1"/>
          <p:nvPr/>
        </p:nvSpPr>
        <p:spPr>
          <a:xfrm>
            <a:off x="7398174" y="5428759"/>
            <a:ext cx="3464816" cy="16071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Pilot audit and reconciliation in one school</a:t>
            </a:r>
            <a:endParaRPr/>
          </a:p>
        </p:txBody>
      </p:sp>
      <p:sp>
        <p:nvSpPr>
          <p:cNvPr id="579" name="Google Shape;579;p20"/>
          <p:cNvSpPr txBox="1"/>
          <p:nvPr/>
        </p:nvSpPr>
        <p:spPr>
          <a:xfrm>
            <a:off x="12647916" y="4415054"/>
            <a:ext cx="3941434" cy="629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7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90 Days: </a:t>
            </a:r>
            <a:endParaRPr/>
          </a:p>
        </p:txBody>
      </p:sp>
      <p:sp>
        <p:nvSpPr>
          <p:cNvPr id="580" name="Google Shape;580;p20"/>
          <p:cNvSpPr txBox="1"/>
          <p:nvPr/>
        </p:nvSpPr>
        <p:spPr>
          <a:xfrm>
            <a:off x="12694145" y="5428759"/>
            <a:ext cx="3793565" cy="16071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Implement district collection and reporting cadence</a:t>
            </a:r>
            <a:endParaRPr/>
          </a:p>
        </p:txBody>
      </p:sp>
      <p:cxnSp>
        <p:nvCxnSpPr>
          <p:cNvPr id="581" name="Google Shape;581;p20"/>
          <p:cNvCxnSpPr/>
          <p:nvPr/>
        </p:nvCxnSpPr>
        <p:spPr>
          <a:xfrm>
            <a:off x="1950998" y="5177787"/>
            <a:ext cx="3567950" cy="0"/>
          </a:xfrm>
          <a:prstGeom prst="straightConnector1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82" name="Google Shape;582;p20"/>
          <p:cNvCxnSpPr/>
          <p:nvPr/>
        </p:nvCxnSpPr>
        <p:spPr>
          <a:xfrm>
            <a:off x="7346607" y="5196837"/>
            <a:ext cx="3567950" cy="0"/>
          </a:xfrm>
          <a:prstGeom prst="straightConnector1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83" name="Google Shape;583;p20"/>
          <p:cNvCxnSpPr/>
          <p:nvPr/>
        </p:nvCxnSpPr>
        <p:spPr>
          <a:xfrm>
            <a:off x="12806953" y="5215887"/>
            <a:ext cx="3567950" cy="0"/>
          </a:xfrm>
          <a:prstGeom prst="straightConnector1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584" name="Google Shape;584;p20"/>
          <p:cNvGrpSpPr/>
          <p:nvPr/>
        </p:nvGrpSpPr>
        <p:grpSpPr>
          <a:xfrm>
            <a:off x="0" y="9029475"/>
            <a:ext cx="18288000" cy="1454744"/>
            <a:chOff x="0" y="0"/>
            <a:chExt cx="24384000" cy="1939659"/>
          </a:xfrm>
        </p:grpSpPr>
        <p:grpSp>
          <p:nvGrpSpPr>
            <p:cNvPr id="585" name="Google Shape;585;p20"/>
            <p:cNvGrpSpPr/>
            <p:nvPr/>
          </p:nvGrpSpPr>
          <p:grpSpPr>
            <a:xfrm>
              <a:off x="0" y="0"/>
              <a:ext cx="24384000" cy="1939659"/>
              <a:chOff x="0" y="0"/>
              <a:chExt cx="4816593" cy="383143"/>
            </a:xfrm>
          </p:grpSpPr>
          <p:sp>
            <p:nvSpPr>
              <p:cNvPr id="586" name="Google Shape;586;p20"/>
              <p:cNvSpPr/>
              <p:nvPr/>
            </p:nvSpPr>
            <p:spPr>
              <a:xfrm>
                <a:off x="0" y="0"/>
                <a:ext cx="4816592" cy="383143"/>
              </a:xfrm>
              <a:custGeom>
                <a:rect b="b" l="l" r="r" t="t"/>
                <a:pathLst>
                  <a:path extrusionOk="0" h="383143" w="4816592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383143"/>
                    </a:lnTo>
                    <a:lnTo>
                      <a:pt x="0" y="383143"/>
                    </a:lnTo>
                    <a:close/>
                  </a:path>
                </a:pathLst>
              </a:custGeom>
              <a:solidFill>
                <a:srgbClr val="152B5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7" name="Google Shape;587;p20"/>
              <p:cNvSpPr txBox="1"/>
              <p:nvPr/>
            </p:nvSpPr>
            <p:spPr>
              <a:xfrm>
                <a:off x="0" y="19050"/>
                <a:ext cx="4816593" cy="36409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52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88" name="Google Shape;588;p20"/>
            <p:cNvSpPr/>
            <p:nvPr/>
          </p:nvSpPr>
          <p:spPr>
            <a:xfrm>
              <a:off x="739986" y="0"/>
              <a:ext cx="2776303" cy="1676700"/>
            </a:xfrm>
            <a:custGeom>
              <a:rect b="b" l="l" r="r" t="t"/>
              <a:pathLst>
                <a:path extrusionOk="0" h="1676700" w="2776303">
                  <a:moveTo>
                    <a:pt x="0" y="0"/>
                  </a:moveTo>
                  <a:lnTo>
                    <a:pt x="2776303" y="0"/>
                  </a:lnTo>
                  <a:lnTo>
                    <a:pt x="2776303" y="1676700"/>
                  </a:lnTo>
                  <a:lnTo>
                    <a:pt x="0" y="16767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9" name="Google Shape;589;p20"/>
            <p:cNvSpPr txBox="1"/>
            <p:nvPr/>
          </p:nvSpPr>
          <p:spPr>
            <a:xfrm>
              <a:off x="19004541" y="531434"/>
              <a:ext cx="4937777" cy="5566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www.onetooneplus.com</a:t>
              </a:r>
              <a:endParaRPr/>
            </a:p>
          </p:txBody>
        </p:sp>
      </p:grpSp>
      <p:sp>
        <p:nvSpPr>
          <p:cNvPr id="590" name="Google Shape;590;p20"/>
          <p:cNvSpPr/>
          <p:nvPr/>
        </p:nvSpPr>
        <p:spPr>
          <a:xfrm>
            <a:off x="11321244" y="5329808"/>
            <a:ext cx="1073274" cy="1562644"/>
          </a:xfrm>
          <a:custGeom>
            <a:rect b="b" l="l" r="r" t="t"/>
            <a:pathLst>
              <a:path extrusionOk="0" h="1562644" w="1073274">
                <a:moveTo>
                  <a:pt x="0" y="0"/>
                </a:moveTo>
                <a:lnTo>
                  <a:pt x="1073274" y="0"/>
                </a:lnTo>
                <a:lnTo>
                  <a:pt x="1073274" y="1562644"/>
                </a:lnTo>
                <a:lnTo>
                  <a:pt x="0" y="156264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99446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91" name="Google Shape;591;p20" title="PISD_PandFlame_whiteR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98297" y="9029075"/>
            <a:ext cx="1028726" cy="1170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6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21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9259" l="0" r="0" t="-925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8" name="Google Shape;598;p21"/>
          <p:cNvSpPr txBox="1"/>
          <p:nvPr/>
        </p:nvSpPr>
        <p:spPr>
          <a:xfrm>
            <a:off x="590550" y="2066925"/>
            <a:ext cx="10841204" cy="2543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0">
                <a:solidFill>
                  <a:srgbClr val="FE4802"/>
                </a:solidFill>
                <a:latin typeface="Open Sans"/>
                <a:ea typeface="Open Sans"/>
                <a:cs typeface="Open Sans"/>
                <a:sym typeface="Open Sans"/>
              </a:rPr>
              <a:t>METRICS TO START TRACKING</a:t>
            </a:r>
            <a:endParaRPr/>
          </a:p>
        </p:txBody>
      </p:sp>
      <p:sp>
        <p:nvSpPr>
          <p:cNvPr id="599" name="Google Shape;599;p21"/>
          <p:cNvSpPr txBox="1"/>
          <p:nvPr/>
        </p:nvSpPr>
        <p:spPr>
          <a:xfrm>
            <a:off x="590550" y="4838700"/>
            <a:ext cx="8334998" cy="21145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23850" lvl="1" marL="6477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83838"/>
              </a:buClr>
              <a:buSzPts val="3000"/>
              <a:buFont typeface="Arial"/>
              <a:buChar char="•"/>
            </a:pPr>
            <a:r>
              <a:rPr b="0" i="0" lang="en-US" sz="3000" u="none" cap="none" strike="noStrike">
                <a:solidFill>
                  <a:srgbClr val="383838"/>
                </a:solidFill>
                <a:latin typeface="Open Sans"/>
                <a:ea typeface="Open Sans"/>
                <a:cs typeface="Open Sans"/>
                <a:sym typeface="Open Sans"/>
              </a:rPr>
              <a:t>Annual device loss rate (%)</a:t>
            </a:r>
            <a:endParaRPr/>
          </a:p>
          <a:p>
            <a:pPr indent="-323850" lvl="1" marL="6477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83838"/>
              </a:buClr>
              <a:buSzPts val="3000"/>
              <a:buFont typeface="Arial"/>
              <a:buChar char="•"/>
            </a:pPr>
            <a:r>
              <a:rPr b="0" i="0" lang="en-US" sz="3000" u="none" cap="none" strike="noStrike">
                <a:solidFill>
                  <a:srgbClr val="383838"/>
                </a:solidFill>
                <a:latin typeface="Open Sans"/>
                <a:ea typeface="Open Sans"/>
                <a:cs typeface="Open Sans"/>
                <a:sym typeface="Open Sans"/>
              </a:rPr>
              <a:t>Unreconciled devices after school year</a:t>
            </a:r>
            <a:endParaRPr/>
          </a:p>
          <a:p>
            <a:pPr indent="-323850" lvl="1" marL="6477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83838"/>
              </a:buClr>
              <a:buSzPts val="3000"/>
              <a:buFont typeface="Arial"/>
              <a:buChar char="•"/>
            </a:pPr>
            <a:r>
              <a:rPr b="0" i="0" lang="en-US" sz="3000" u="none" cap="none" strike="noStrike">
                <a:solidFill>
                  <a:srgbClr val="383838"/>
                </a:solidFill>
                <a:latin typeface="Open Sans"/>
                <a:ea typeface="Open Sans"/>
                <a:cs typeface="Open Sans"/>
                <a:sym typeface="Open Sans"/>
              </a:rPr>
              <a:t>Average days to identify missing device</a:t>
            </a:r>
            <a:endParaRPr/>
          </a:p>
          <a:p>
            <a:pPr indent="-323850" lvl="1" marL="6477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83838"/>
              </a:buClr>
              <a:buSzPts val="3000"/>
              <a:buFont typeface="Arial"/>
              <a:buChar char="•"/>
            </a:pPr>
            <a:r>
              <a:rPr b="0" i="0" lang="en-US" sz="3000" u="none" cap="none" strike="noStrike">
                <a:solidFill>
                  <a:srgbClr val="383838"/>
                </a:solidFill>
                <a:latin typeface="Open Sans"/>
                <a:ea typeface="Open Sans"/>
                <a:cs typeface="Open Sans"/>
                <a:sym typeface="Open Sans"/>
              </a:rPr>
              <a:t>Collection completion rate by building</a:t>
            </a:r>
            <a:endParaRPr/>
          </a:p>
        </p:txBody>
      </p:sp>
      <p:grpSp>
        <p:nvGrpSpPr>
          <p:cNvPr id="600" name="Google Shape;600;p21"/>
          <p:cNvGrpSpPr/>
          <p:nvPr/>
        </p:nvGrpSpPr>
        <p:grpSpPr>
          <a:xfrm>
            <a:off x="0" y="9029475"/>
            <a:ext cx="18288000" cy="1454744"/>
            <a:chOff x="0" y="0"/>
            <a:chExt cx="24384000" cy="1939659"/>
          </a:xfrm>
        </p:grpSpPr>
        <p:grpSp>
          <p:nvGrpSpPr>
            <p:cNvPr id="601" name="Google Shape;601;p21"/>
            <p:cNvGrpSpPr/>
            <p:nvPr/>
          </p:nvGrpSpPr>
          <p:grpSpPr>
            <a:xfrm>
              <a:off x="0" y="0"/>
              <a:ext cx="24384000" cy="1939659"/>
              <a:chOff x="0" y="0"/>
              <a:chExt cx="4816593" cy="383143"/>
            </a:xfrm>
          </p:grpSpPr>
          <p:sp>
            <p:nvSpPr>
              <p:cNvPr id="602" name="Google Shape;602;p21"/>
              <p:cNvSpPr/>
              <p:nvPr/>
            </p:nvSpPr>
            <p:spPr>
              <a:xfrm>
                <a:off x="0" y="0"/>
                <a:ext cx="4816592" cy="383143"/>
              </a:xfrm>
              <a:custGeom>
                <a:rect b="b" l="l" r="r" t="t"/>
                <a:pathLst>
                  <a:path extrusionOk="0" h="383143" w="4816592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383143"/>
                    </a:lnTo>
                    <a:lnTo>
                      <a:pt x="0" y="383143"/>
                    </a:lnTo>
                    <a:close/>
                  </a:path>
                </a:pathLst>
              </a:custGeom>
              <a:solidFill>
                <a:srgbClr val="152B5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3" name="Google Shape;603;p21"/>
              <p:cNvSpPr txBox="1"/>
              <p:nvPr/>
            </p:nvSpPr>
            <p:spPr>
              <a:xfrm>
                <a:off x="0" y="19050"/>
                <a:ext cx="4816593" cy="36409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52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04" name="Google Shape;604;p21"/>
            <p:cNvSpPr/>
            <p:nvPr/>
          </p:nvSpPr>
          <p:spPr>
            <a:xfrm>
              <a:off x="739986" y="0"/>
              <a:ext cx="2776303" cy="1676700"/>
            </a:xfrm>
            <a:custGeom>
              <a:rect b="b" l="l" r="r" t="t"/>
              <a:pathLst>
                <a:path extrusionOk="0" h="1676700" w="2776303">
                  <a:moveTo>
                    <a:pt x="0" y="0"/>
                  </a:moveTo>
                  <a:lnTo>
                    <a:pt x="2776303" y="0"/>
                  </a:lnTo>
                  <a:lnTo>
                    <a:pt x="2776303" y="1676700"/>
                  </a:lnTo>
                  <a:lnTo>
                    <a:pt x="0" y="16767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5" name="Google Shape;605;p21"/>
            <p:cNvSpPr txBox="1"/>
            <p:nvPr/>
          </p:nvSpPr>
          <p:spPr>
            <a:xfrm>
              <a:off x="19004541" y="531434"/>
              <a:ext cx="4937777" cy="5566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www.onetooneplus.com</a:t>
              </a:r>
              <a:endParaRPr/>
            </a:p>
          </p:txBody>
        </p:sp>
      </p:grpSp>
      <p:sp>
        <p:nvSpPr>
          <p:cNvPr id="606" name="Google Shape;606;p21"/>
          <p:cNvSpPr/>
          <p:nvPr/>
        </p:nvSpPr>
        <p:spPr>
          <a:xfrm>
            <a:off x="10738574" y="2608644"/>
            <a:ext cx="6608272" cy="3796753"/>
          </a:xfrm>
          <a:custGeom>
            <a:rect b="b" l="l" r="r" t="t"/>
            <a:pathLst>
              <a:path extrusionOk="0" h="3796753" w="6608272">
                <a:moveTo>
                  <a:pt x="0" y="0"/>
                </a:moveTo>
                <a:lnTo>
                  <a:pt x="6608272" y="0"/>
                </a:lnTo>
                <a:lnTo>
                  <a:pt x="6608272" y="3796752"/>
                </a:lnTo>
                <a:lnTo>
                  <a:pt x="0" y="37967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07" name="Google Shape;607;p21"/>
          <p:cNvGrpSpPr/>
          <p:nvPr/>
        </p:nvGrpSpPr>
        <p:grpSpPr>
          <a:xfrm>
            <a:off x="10943277" y="3908116"/>
            <a:ext cx="4027664" cy="2980472"/>
            <a:chOff x="0" y="0"/>
            <a:chExt cx="5370219" cy="3973962"/>
          </a:xfrm>
        </p:grpSpPr>
        <p:sp>
          <p:nvSpPr>
            <p:cNvPr id="608" name="Google Shape;608;p21"/>
            <p:cNvSpPr/>
            <p:nvPr/>
          </p:nvSpPr>
          <p:spPr>
            <a:xfrm>
              <a:off x="0" y="0"/>
              <a:ext cx="5370219" cy="3973962"/>
            </a:xfrm>
            <a:custGeom>
              <a:rect b="b" l="l" r="r" t="t"/>
              <a:pathLst>
                <a:path extrusionOk="0" h="3973962" w="5370219">
                  <a:moveTo>
                    <a:pt x="0" y="0"/>
                  </a:moveTo>
                  <a:lnTo>
                    <a:pt x="5370219" y="0"/>
                  </a:lnTo>
                  <a:lnTo>
                    <a:pt x="5370219" y="3973962"/>
                  </a:lnTo>
                  <a:lnTo>
                    <a:pt x="0" y="397396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09" name="Google Shape;609;p21"/>
            <p:cNvGrpSpPr/>
            <p:nvPr/>
          </p:nvGrpSpPr>
          <p:grpSpPr>
            <a:xfrm>
              <a:off x="296802" y="171050"/>
              <a:ext cx="4777883" cy="2964408"/>
              <a:chOff x="0" y="-28575"/>
              <a:chExt cx="1990060" cy="1234694"/>
            </a:xfrm>
          </p:grpSpPr>
          <p:sp>
            <p:nvSpPr>
              <p:cNvPr id="610" name="Google Shape;610;p21"/>
              <p:cNvSpPr/>
              <p:nvPr/>
            </p:nvSpPr>
            <p:spPr>
              <a:xfrm>
                <a:off x="0" y="0"/>
                <a:ext cx="1990060" cy="1206119"/>
              </a:xfrm>
              <a:custGeom>
                <a:rect b="b" l="l" r="r" t="t"/>
                <a:pathLst>
                  <a:path extrusionOk="0" h="1206119" w="1990060">
                    <a:moveTo>
                      <a:pt x="1990060" y="31206"/>
                    </a:moveTo>
                    <a:lnTo>
                      <a:pt x="1990060" y="1174913"/>
                    </a:lnTo>
                    <a:cubicBezTo>
                      <a:pt x="1990060" y="1183189"/>
                      <a:pt x="1986772" y="1191127"/>
                      <a:pt x="1980920" y="1196979"/>
                    </a:cubicBezTo>
                    <a:cubicBezTo>
                      <a:pt x="1975068" y="1202831"/>
                      <a:pt x="1967130" y="1206119"/>
                      <a:pt x="1958854" y="1206119"/>
                    </a:cubicBezTo>
                    <a:lnTo>
                      <a:pt x="31206" y="1206119"/>
                    </a:lnTo>
                    <a:cubicBezTo>
                      <a:pt x="22930" y="1206119"/>
                      <a:pt x="14992" y="1202831"/>
                      <a:pt x="9140" y="1196979"/>
                    </a:cubicBezTo>
                    <a:cubicBezTo>
                      <a:pt x="3288" y="1191127"/>
                      <a:pt x="0" y="1183189"/>
                      <a:pt x="0" y="1174913"/>
                    </a:cubicBezTo>
                    <a:lnTo>
                      <a:pt x="0" y="31206"/>
                    </a:lnTo>
                    <a:cubicBezTo>
                      <a:pt x="0" y="13972"/>
                      <a:pt x="13972" y="0"/>
                      <a:pt x="31206" y="0"/>
                    </a:cubicBezTo>
                    <a:lnTo>
                      <a:pt x="1958854" y="0"/>
                    </a:lnTo>
                    <a:cubicBezTo>
                      <a:pt x="1976088" y="0"/>
                      <a:pt x="1990060" y="13972"/>
                      <a:pt x="1990060" y="31206"/>
                    </a:cubicBezTo>
                    <a:close/>
                  </a:path>
                </a:pathLst>
              </a:custGeom>
              <a:solidFill>
                <a:srgbClr val="E8F6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1" name="Google Shape;611;p21"/>
              <p:cNvSpPr txBox="1"/>
              <p:nvPr/>
            </p:nvSpPr>
            <p:spPr>
              <a:xfrm>
                <a:off x="0" y="-28575"/>
                <a:ext cx="1990060" cy="123469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64425" lIns="64425" spcFirstLastPara="1" rIns="64425" wrap="square" tIns="64425">
                <a:noAutofit/>
              </a:bodyPr>
              <a:lstStyle/>
              <a:p>
                <a:pPr indent="0" lvl="0" marL="0" marR="0" rtl="0" algn="ctr">
                  <a:lnSpc>
                    <a:spcPct val="98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12" name="Google Shape;612;p21"/>
            <p:cNvGrpSpPr/>
            <p:nvPr/>
          </p:nvGrpSpPr>
          <p:grpSpPr>
            <a:xfrm>
              <a:off x="476425" y="391260"/>
              <a:ext cx="4417369" cy="2544958"/>
              <a:chOff x="0" y="-19050"/>
              <a:chExt cx="2363046" cy="1361411"/>
            </a:xfrm>
          </p:grpSpPr>
          <p:sp>
            <p:nvSpPr>
              <p:cNvPr id="613" name="Google Shape;613;p21"/>
              <p:cNvSpPr/>
              <p:nvPr/>
            </p:nvSpPr>
            <p:spPr>
              <a:xfrm>
                <a:off x="0" y="0"/>
                <a:ext cx="2363046" cy="1342361"/>
              </a:xfrm>
              <a:custGeom>
                <a:rect b="b" l="l" r="r" t="t"/>
                <a:pathLst>
                  <a:path extrusionOk="0" h="1342361" w="2363046">
                    <a:moveTo>
                      <a:pt x="31768" y="0"/>
                    </a:moveTo>
                    <a:lnTo>
                      <a:pt x="2331278" y="0"/>
                    </a:lnTo>
                    <a:cubicBezTo>
                      <a:pt x="2348823" y="0"/>
                      <a:pt x="2363046" y="14223"/>
                      <a:pt x="2363046" y="31768"/>
                    </a:cubicBezTo>
                    <a:lnTo>
                      <a:pt x="2363046" y="1310593"/>
                    </a:lnTo>
                    <a:cubicBezTo>
                      <a:pt x="2363046" y="1319018"/>
                      <a:pt x="2359699" y="1327099"/>
                      <a:pt x="2353742" y="1333056"/>
                    </a:cubicBezTo>
                    <a:cubicBezTo>
                      <a:pt x="2347784" y="1339014"/>
                      <a:pt x="2339704" y="1342361"/>
                      <a:pt x="2331278" y="1342361"/>
                    </a:cubicBezTo>
                    <a:lnTo>
                      <a:pt x="31768" y="1342361"/>
                    </a:lnTo>
                    <a:cubicBezTo>
                      <a:pt x="14223" y="1342361"/>
                      <a:pt x="0" y="1328138"/>
                      <a:pt x="0" y="1310593"/>
                    </a:cubicBezTo>
                    <a:lnTo>
                      <a:pt x="0" y="31768"/>
                    </a:lnTo>
                    <a:cubicBezTo>
                      <a:pt x="0" y="14223"/>
                      <a:pt x="14223" y="0"/>
                      <a:pt x="3176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4" name="Google Shape;614;p21"/>
              <p:cNvSpPr txBox="1"/>
              <p:nvPr/>
            </p:nvSpPr>
            <p:spPr>
              <a:xfrm>
                <a:off x="0" y="-19050"/>
                <a:ext cx="2363046" cy="136141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75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15" name="Google Shape;615;p21"/>
            <p:cNvGrpSpPr/>
            <p:nvPr/>
          </p:nvGrpSpPr>
          <p:grpSpPr>
            <a:xfrm>
              <a:off x="296802" y="201720"/>
              <a:ext cx="4770740" cy="2933738"/>
              <a:chOff x="0" y="-19050"/>
              <a:chExt cx="2395698" cy="1473220"/>
            </a:xfrm>
          </p:grpSpPr>
          <p:sp>
            <p:nvSpPr>
              <p:cNvPr id="616" name="Google Shape;616;p21"/>
              <p:cNvSpPr/>
              <p:nvPr/>
            </p:nvSpPr>
            <p:spPr>
              <a:xfrm>
                <a:off x="0" y="0"/>
                <a:ext cx="2395698" cy="1454170"/>
              </a:xfrm>
              <a:custGeom>
                <a:rect b="b" l="l" r="r" t="t"/>
                <a:pathLst>
                  <a:path extrusionOk="0" h="1454170" w="2395698">
                    <a:moveTo>
                      <a:pt x="25738" y="0"/>
                    </a:moveTo>
                    <a:lnTo>
                      <a:pt x="2369960" y="0"/>
                    </a:lnTo>
                    <a:cubicBezTo>
                      <a:pt x="2376786" y="0"/>
                      <a:pt x="2383333" y="2712"/>
                      <a:pt x="2388159" y="7538"/>
                    </a:cubicBezTo>
                    <a:cubicBezTo>
                      <a:pt x="2392986" y="12365"/>
                      <a:pt x="2395698" y="18912"/>
                      <a:pt x="2395698" y="25738"/>
                    </a:cubicBezTo>
                    <a:lnTo>
                      <a:pt x="2395698" y="1428432"/>
                    </a:lnTo>
                    <a:cubicBezTo>
                      <a:pt x="2395698" y="1435258"/>
                      <a:pt x="2392986" y="1441805"/>
                      <a:pt x="2388159" y="1446632"/>
                    </a:cubicBezTo>
                    <a:cubicBezTo>
                      <a:pt x="2383333" y="1451458"/>
                      <a:pt x="2376786" y="1454170"/>
                      <a:pt x="2369960" y="1454170"/>
                    </a:cubicBezTo>
                    <a:lnTo>
                      <a:pt x="25738" y="1454170"/>
                    </a:lnTo>
                    <a:cubicBezTo>
                      <a:pt x="18912" y="1454170"/>
                      <a:pt x="12365" y="1451458"/>
                      <a:pt x="7538" y="1446632"/>
                    </a:cubicBezTo>
                    <a:cubicBezTo>
                      <a:pt x="2712" y="1441805"/>
                      <a:pt x="0" y="1435258"/>
                      <a:pt x="0" y="1428432"/>
                    </a:cubicBezTo>
                    <a:lnTo>
                      <a:pt x="0" y="25738"/>
                    </a:lnTo>
                    <a:cubicBezTo>
                      <a:pt x="0" y="18912"/>
                      <a:pt x="2712" y="12365"/>
                      <a:pt x="7538" y="7538"/>
                    </a:cubicBezTo>
                    <a:cubicBezTo>
                      <a:pt x="12365" y="2712"/>
                      <a:pt x="18912" y="0"/>
                      <a:pt x="25738" y="0"/>
                    </a:cubicBez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7" name="Google Shape;617;p21"/>
              <p:cNvSpPr txBox="1"/>
              <p:nvPr/>
            </p:nvSpPr>
            <p:spPr>
              <a:xfrm>
                <a:off x="0" y="-19050"/>
                <a:ext cx="2395698" cy="147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75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18" name="Google Shape;618;p21"/>
            <p:cNvGrpSpPr/>
            <p:nvPr/>
          </p:nvGrpSpPr>
          <p:grpSpPr>
            <a:xfrm>
              <a:off x="416718" y="330453"/>
              <a:ext cx="951864" cy="2683769"/>
              <a:chOff x="0" y="-19050"/>
              <a:chExt cx="477993" cy="1347694"/>
            </a:xfrm>
          </p:grpSpPr>
          <p:sp>
            <p:nvSpPr>
              <p:cNvPr id="619" name="Google Shape;619;p21"/>
              <p:cNvSpPr/>
              <p:nvPr/>
            </p:nvSpPr>
            <p:spPr>
              <a:xfrm>
                <a:off x="0" y="0"/>
                <a:ext cx="477993" cy="1328644"/>
              </a:xfrm>
              <a:custGeom>
                <a:rect b="b" l="l" r="r" t="t"/>
                <a:pathLst>
                  <a:path extrusionOk="0" h="1328644" w="477993">
                    <a:moveTo>
                      <a:pt x="147426" y="0"/>
                    </a:moveTo>
                    <a:lnTo>
                      <a:pt x="330566" y="0"/>
                    </a:lnTo>
                    <a:cubicBezTo>
                      <a:pt x="369666" y="0"/>
                      <a:pt x="407165" y="15532"/>
                      <a:pt x="434813" y="43180"/>
                    </a:cubicBezTo>
                    <a:cubicBezTo>
                      <a:pt x="462460" y="70828"/>
                      <a:pt x="477993" y="108326"/>
                      <a:pt x="477993" y="147426"/>
                    </a:cubicBezTo>
                    <a:lnTo>
                      <a:pt x="477993" y="1181218"/>
                    </a:lnTo>
                    <a:cubicBezTo>
                      <a:pt x="477993" y="1220318"/>
                      <a:pt x="462460" y="1257817"/>
                      <a:pt x="434813" y="1285464"/>
                    </a:cubicBezTo>
                    <a:cubicBezTo>
                      <a:pt x="407165" y="1313112"/>
                      <a:pt x="369666" y="1328644"/>
                      <a:pt x="330566" y="1328644"/>
                    </a:cubicBezTo>
                    <a:lnTo>
                      <a:pt x="147426" y="1328644"/>
                    </a:lnTo>
                    <a:cubicBezTo>
                      <a:pt x="108326" y="1328644"/>
                      <a:pt x="70828" y="1313112"/>
                      <a:pt x="43180" y="1285464"/>
                    </a:cubicBezTo>
                    <a:cubicBezTo>
                      <a:pt x="15532" y="1257817"/>
                      <a:pt x="0" y="1220318"/>
                      <a:pt x="0" y="1181218"/>
                    </a:cubicBezTo>
                    <a:lnTo>
                      <a:pt x="0" y="147426"/>
                    </a:lnTo>
                    <a:cubicBezTo>
                      <a:pt x="0" y="108326"/>
                      <a:pt x="15532" y="70828"/>
                      <a:pt x="43180" y="43180"/>
                    </a:cubicBezTo>
                    <a:cubicBezTo>
                      <a:pt x="70828" y="15532"/>
                      <a:pt x="108326" y="0"/>
                      <a:pt x="14742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0" name="Google Shape;620;p21"/>
              <p:cNvSpPr txBox="1"/>
              <p:nvPr/>
            </p:nvSpPr>
            <p:spPr>
              <a:xfrm>
                <a:off x="0" y="-19050"/>
                <a:ext cx="477993" cy="134769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75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21" name="Google Shape;621;p21"/>
            <p:cNvGrpSpPr/>
            <p:nvPr/>
          </p:nvGrpSpPr>
          <p:grpSpPr>
            <a:xfrm>
              <a:off x="1544680" y="388935"/>
              <a:ext cx="3369998" cy="2547283"/>
              <a:chOff x="0" y="-19050"/>
              <a:chExt cx="1692294" cy="1279156"/>
            </a:xfrm>
          </p:grpSpPr>
          <p:sp>
            <p:nvSpPr>
              <p:cNvPr id="622" name="Google Shape;622;p21"/>
              <p:cNvSpPr/>
              <p:nvPr/>
            </p:nvSpPr>
            <p:spPr>
              <a:xfrm>
                <a:off x="0" y="0"/>
                <a:ext cx="1692294" cy="1260106"/>
              </a:xfrm>
              <a:custGeom>
                <a:rect b="b" l="l" r="r" t="t"/>
                <a:pathLst>
                  <a:path extrusionOk="0" h="1260106" w="1692294">
                    <a:moveTo>
                      <a:pt x="41641" y="0"/>
                    </a:moveTo>
                    <a:lnTo>
                      <a:pt x="1650654" y="0"/>
                    </a:lnTo>
                    <a:cubicBezTo>
                      <a:pt x="1661697" y="0"/>
                      <a:pt x="1672289" y="4387"/>
                      <a:pt x="1680098" y="12196"/>
                    </a:cubicBezTo>
                    <a:cubicBezTo>
                      <a:pt x="1687907" y="20006"/>
                      <a:pt x="1692294" y="30597"/>
                      <a:pt x="1692294" y="41641"/>
                    </a:cubicBezTo>
                    <a:lnTo>
                      <a:pt x="1692294" y="1218465"/>
                    </a:lnTo>
                    <a:cubicBezTo>
                      <a:pt x="1692294" y="1229509"/>
                      <a:pt x="1687907" y="1240100"/>
                      <a:pt x="1680098" y="1247909"/>
                    </a:cubicBezTo>
                    <a:cubicBezTo>
                      <a:pt x="1672289" y="1255719"/>
                      <a:pt x="1661697" y="1260106"/>
                      <a:pt x="1650654" y="1260106"/>
                    </a:cubicBezTo>
                    <a:lnTo>
                      <a:pt x="41641" y="1260106"/>
                    </a:lnTo>
                    <a:cubicBezTo>
                      <a:pt x="18643" y="1260106"/>
                      <a:pt x="0" y="1241463"/>
                      <a:pt x="0" y="1218465"/>
                    </a:cubicBezTo>
                    <a:lnTo>
                      <a:pt x="0" y="41641"/>
                    </a:lnTo>
                    <a:cubicBezTo>
                      <a:pt x="0" y="18643"/>
                      <a:pt x="18643" y="0"/>
                      <a:pt x="4164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3" name="Google Shape;623;p21"/>
              <p:cNvSpPr txBox="1"/>
              <p:nvPr/>
            </p:nvSpPr>
            <p:spPr>
              <a:xfrm>
                <a:off x="0" y="-19050"/>
                <a:ext cx="1692294" cy="127915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75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24" name="Google Shape;624;p21"/>
            <p:cNvSpPr/>
            <p:nvPr/>
          </p:nvSpPr>
          <p:spPr>
            <a:xfrm>
              <a:off x="1458761" y="348867"/>
              <a:ext cx="3530272" cy="2665355"/>
            </a:xfrm>
            <a:custGeom>
              <a:rect b="b" l="l" r="r" t="t"/>
              <a:pathLst>
                <a:path extrusionOk="0" h="2665355" w="3530272">
                  <a:moveTo>
                    <a:pt x="0" y="0"/>
                  </a:moveTo>
                  <a:lnTo>
                    <a:pt x="3530272" y="0"/>
                  </a:lnTo>
                  <a:lnTo>
                    <a:pt x="3530272" y="2665355"/>
                  </a:lnTo>
                  <a:lnTo>
                    <a:pt x="0" y="266535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5" name="Google Shape;625;p21"/>
            <p:cNvSpPr/>
            <p:nvPr/>
          </p:nvSpPr>
          <p:spPr>
            <a:xfrm>
              <a:off x="522096" y="559702"/>
              <a:ext cx="741108" cy="966663"/>
            </a:xfrm>
            <a:custGeom>
              <a:rect b="b" l="l" r="r" t="t"/>
              <a:pathLst>
                <a:path extrusionOk="0" h="966663" w="741108">
                  <a:moveTo>
                    <a:pt x="0" y="0"/>
                  </a:moveTo>
                  <a:lnTo>
                    <a:pt x="741108" y="0"/>
                  </a:lnTo>
                  <a:lnTo>
                    <a:pt x="741108" y="966663"/>
                  </a:lnTo>
                  <a:lnTo>
                    <a:pt x="0" y="96666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6" name="Google Shape;626;p21"/>
            <p:cNvSpPr/>
            <p:nvPr/>
          </p:nvSpPr>
          <p:spPr>
            <a:xfrm>
              <a:off x="522096" y="1747655"/>
              <a:ext cx="742448" cy="1053372"/>
            </a:xfrm>
            <a:custGeom>
              <a:rect b="b" l="l" r="r" t="t"/>
              <a:pathLst>
                <a:path extrusionOk="0" h="1053372" w="742448">
                  <a:moveTo>
                    <a:pt x="0" y="0"/>
                  </a:moveTo>
                  <a:lnTo>
                    <a:pt x="742448" y="0"/>
                  </a:lnTo>
                  <a:lnTo>
                    <a:pt x="742448" y="1053372"/>
                  </a:lnTo>
                  <a:lnTo>
                    <a:pt x="0" y="105337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9">
                <a:alphaModFix/>
              </a:blip>
              <a:stretch>
                <a:fillRect b="0" l="0" r="-9259" t="-6648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27" name="Google Shape;627;p21"/>
          <p:cNvSpPr/>
          <p:nvPr/>
        </p:nvSpPr>
        <p:spPr>
          <a:xfrm>
            <a:off x="13338798" y="4497008"/>
            <a:ext cx="2686048" cy="2686048"/>
          </a:xfrm>
          <a:custGeom>
            <a:rect b="b" l="l" r="r" t="t"/>
            <a:pathLst>
              <a:path extrusionOk="0" h="2686048" w="2686048">
                <a:moveTo>
                  <a:pt x="0" y="0"/>
                </a:moveTo>
                <a:lnTo>
                  <a:pt x="2686049" y="0"/>
                </a:lnTo>
                <a:lnTo>
                  <a:pt x="2686049" y="2686048"/>
                </a:lnTo>
                <a:lnTo>
                  <a:pt x="0" y="268604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8" name="Google Shape;628;p21"/>
          <p:cNvSpPr/>
          <p:nvPr/>
        </p:nvSpPr>
        <p:spPr>
          <a:xfrm>
            <a:off x="14766700" y="4497008"/>
            <a:ext cx="2686048" cy="2686048"/>
          </a:xfrm>
          <a:custGeom>
            <a:rect b="b" l="l" r="r" t="t"/>
            <a:pathLst>
              <a:path extrusionOk="0" h="2686048" w="2686048">
                <a:moveTo>
                  <a:pt x="0" y="0"/>
                </a:moveTo>
                <a:lnTo>
                  <a:pt x="2686049" y="0"/>
                </a:lnTo>
                <a:lnTo>
                  <a:pt x="2686049" y="2686048"/>
                </a:lnTo>
                <a:lnTo>
                  <a:pt x="0" y="268604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29" name="Google Shape;629;p21"/>
          <p:cNvGrpSpPr/>
          <p:nvPr/>
        </p:nvGrpSpPr>
        <p:grpSpPr>
          <a:xfrm>
            <a:off x="14681822" y="2779795"/>
            <a:ext cx="1302936" cy="1717213"/>
            <a:chOff x="0" y="0"/>
            <a:chExt cx="1737248" cy="2289618"/>
          </a:xfrm>
        </p:grpSpPr>
        <p:grpSp>
          <p:nvGrpSpPr>
            <p:cNvPr id="630" name="Google Shape;630;p21"/>
            <p:cNvGrpSpPr/>
            <p:nvPr/>
          </p:nvGrpSpPr>
          <p:grpSpPr>
            <a:xfrm>
              <a:off x="112929" y="247939"/>
              <a:ext cx="1314732" cy="1906681"/>
              <a:chOff x="0" y="-28575"/>
              <a:chExt cx="812800" cy="1178757"/>
            </a:xfrm>
          </p:grpSpPr>
          <p:sp>
            <p:nvSpPr>
              <p:cNvPr id="631" name="Google Shape;631;p21"/>
              <p:cNvSpPr/>
              <p:nvPr/>
            </p:nvSpPr>
            <p:spPr>
              <a:xfrm>
                <a:off x="0" y="0"/>
                <a:ext cx="812800" cy="1150182"/>
              </a:xfrm>
              <a:custGeom>
                <a:rect b="b" l="l" r="r" t="t"/>
                <a:pathLst>
                  <a:path extrusionOk="0" h="1150182" w="812800">
                    <a:moveTo>
                      <a:pt x="43349" y="0"/>
                    </a:moveTo>
                    <a:lnTo>
                      <a:pt x="769451" y="0"/>
                    </a:lnTo>
                    <a:cubicBezTo>
                      <a:pt x="780948" y="0"/>
                      <a:pt x="791974" y="4567"/>
                      <a:pt x="800103" y="12697"/>
                    </a:cubicBezTo>
                    <a:cubicBezTo>
                      <a:pt x="808233" y="20826"/>
                      <a:pt x="812800" y="31852"/>
                      <a:pt x="812800" y="43349"/>
                    </a:cubicBezTo>
                    <a:lnTo>
                      <a:pt x="812800" y="1106833"/>
                    </a:lnTo>
                    <a:cubicBezTo>
                      <a:pt x="812800" y="1118330"/>
                      <a:pt x="808233" y="1129356"/>
                      <a:pt x="800103" y="1137486"/>
                    </a:cubicBezTo>
                    <a:cubicBezTo>
                      <a:pt x="791974" y="1145615"/>
                      <a:pt x="780948" y="1150182"/>
                      <a:pt x="769451" y="1150182"/>
                    </a:cubicBezTo>
                    <a:lnTo>
                      <a:pt x="43349" y="1150182"/>
                    </a:lnTo>
                    <a:cubicBezTo>
                      <a:pt x="31852" y="1150182"/>
                      <a:pt x="20826" y="1145615"/>
                      <a:pt x="12697" y="1137486"/>
                    </a:cubicBezTo>
                    <a:cubicBezTo>
                      <a:pt x="4567" y="1129356"/>
                      <a:pt x="0" y="1118330"/>
                      <a:pt x="0" y="1106833"/>
                    </a:cubicBezTo>
                    <a:lnTo>
                      <a:pt x="0" y="43349"/>
                    </a:lnTo>
                    <a:cubicBezTo>
                      <a:pt x="0" y="31852"/>
                      <a:pt x="4567" y="20826"/>
                      <a:pt x="12697" y="12697"/>
                    </a:cubicBezTo>
                    <a:cubicBezTo>
                      <a:pt x="20826" y="4567"/>
                      <a:pt x="31852" y="0"/>
                      <a:pt x="4334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2" name="Google Shape;632;p21"/>
              <p:cNvSpPr txBox="1"/>
              <p:nvPr/>
            </p:nvSpPr>
            <p:spPr>
              <a:xfrm>
                <a:off x="0" y="-28575"/>
                <a:ext cx="812800" cy="11787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9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33" name="Google Shape;633;p21"/>
            <p:cNvGrpSpPr/>
            <p:nvPr/>
          </p:nvGrpSpPr>
          <p:grpSpPr>
            <a:xfrm>
              <a:off x="303389" y="107352"/>
              <a:ext cx="1314732" cy="1906681"/>
              <a:chOff x="0" y="-28575"/>
              <a:chExt cx="812800" cy="1178757"/>
            </a:xfrm>
          </p:grpSpPr>
          <p:sp>
            <p:nvSpPr>
              <p:cNvPr id="634" name="Google Shape;634;p21"/>
              <p:cNvSpPr/>
              <p:nvPr/>
            </p:nvSpPr>
            <p:spPr>
              <a:xfrm>
                <a:off x="0" y="0"/>
                <a:ext cx="812800" cy="1150182"/>
              </a:xfrm>
              <a:custGeom>
                <a:rect b="b" l="l" r="r" t="t"/>
                <a:pathLst>
                  <a:path extrusionOk="0" h="1150182" w="812800">
                    <a:moveTo>
                      <a:pt x="43349" y="0"/>
                    </a:moveTo>
                    <a:lnTo>
                      <a:pt x="769451" y="0"/>
                    </a:lnTo>
                    <a:cubicBezTo>
                      <a:pt x="780948" y="0"/>
                      <a:pt x="791974" y="4567"/>
                      <a:pt x="800103" y="12697"/>
                    </a:cubicBezTo>
                    <a:cubicBezTo>
                      <a:pt x="808233" y="20826"/>
                      <a:pt x="812800" y="31852"/>
                      <a:pt x="812800" y="43349"/>
                    </a:cubicBezTo>
                    <a:lnTo>
                      <a:pt x="812800" y="1106833"/>
                    </a:lnTo>
                    <a:cubicBezTo>
                      <a:pt x="812800" y="1118330"/>
                      <a:pt x="808233" y="1129356"/>
                      <a:pt x="800103" y="1137486"/>
                    </a:cubicBezTo>
                    <a:cubicBezTo>
                      <a:pt x="791974" y="1145615"/>
                      <a:pt x="780948" y="1150182"/>
                      <a:pt x="769451" y="1150182"/>
                    </a:cubicBezTo>
                    <a:lnTo>
                      <a:pt x="43349" y="1150182"/>
                    </a:lnTo>
                    <a:cubicBezTo>
                      <a:pt x="31852" y="1150182"/>
                      <a:pt x="20826" y="1145615"/>
                      <a:pt x="12697" y="1137486"/>
                    </a:cubicBezTo>
                    <a:cubicBezTo>
                      <a:pt x="4567" y="1129356"/>
                      <a:pt x="0" y="1118330"/>
                      <a:pt x="0" y="1106833"/>
                    </a:cubicBezTo>
                    <a:lnTo>
                      <a:pt x="0" y="43349"/>
                    </a:lnTo>
                    <a:cubicBezTo>
                      <a:pt x="0" y="31852"/>
                      <a:pt x="4567" y="20826"/>
                      <a:pt x="12697" y="12697"/>
                    </a:cubicBezTo>
                    <a:cubicBezTo>
                      <a:pt x="20826" y="4567"/>
                      <a:pt x="31852" y="0"/>
                      <a:pt x="4334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5" name="Google Shape;635;p21"/>
              <p:cNvSpPr txBox="1"/>
              <p:nvPr/>
            </p:nvSpPr>
            <p:spPr>
              <a:xfrm>
                <a:off x="0" y="-28575"/>
                <a:ext cx="812800" cy="11787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9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36" name="Google Shape;636;p21"/>
            <p:cNvSpPr/>
            <p:nvPr/>
          </p:nvSpPr>
          <p:spPr>
            <a:xfrm>
              <a:off x="0" y="0"/>
              <a:ext cx="1737248" cy="2289618"/>
            </a:xfrm>
            <a:custGeom>
              <a:rect b="b" l="l" r="r" t="t"/>
              <a:pathLst>
                <a:path extrusionOk="0" h="2289618" w="1737248">
                  <a:moveTo>
                    <a:pt x="0" y="0"/>
                  </a:moveTo>
                  <a:lnTo>
                    <a:pt x="1737248" y="0"/>
                  </a:lnTo>
                  <a:lnTo>
                    <a:pt x="1737248" y="2289618"/>
                  </a:lnTo>
                  <a:lnTo>
                    <a:pt x="0" y="228961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37" name="Google Shape;637;p21"/>
          <p:cNvGrpSpPr/>
          <p:nvPr/>
        </p:nvGrpSpPr>
        <p:grpSpPr>
          <a:xfrm>
            <a:off x="11618822" y="3110271"/>
            <a:ext cx="1073708" cy="1056260"/>
            <a:chOff x="0" y="0"/>
            <a:chExt cx="1431610" cy="1408347"/>
          </a:xfrm>
        </p:grpSpPr>
        <p:sp>
          <p:nvSpPr>
            <p:cNvPr id="638" name="Google Shape;638;p21"/>
            <p:cNvSpPr/>
            <p:nvPr/>
          </p:nvSpPr>
          <p:spPr>
            <a:xfrm>
              <a:off x="0" y="0"/>
              <a:ext cx="1431610" cy="1408347"/>
            </a:xfrm>
            <a:custGeom>
              <a:rect b="b" l="l" r="r" t="t"/>
              <a:pathLst>
                <a:path extrusionOk="0" h="1408347" w="1431610">
                  <a:moveTo>
                    <a:pt x="0" y="0"/>
                  </a:moveTo>
                  <a:lnTo>
                    <a:pt x="1431610" y="0"/>
                  </a:lnTo>
                  <a:lnTo>
                    <a:pt x="1431610" y="1408347"/>
                  </a:lnTo>
                  <a:lnTo>
                    <a:pt x="0" y="140834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39" name="Google Shape;639;p21"/>
            <p:cNvGrpSpPr/>
            <p:nvPr/>
          </p:nvGrpSpPr>
          <p:grpSpPr>
            <a:xfrm>
              <a:off x="78240" y="70879"/>
              <a:ext cx="1290919" cy="1059715"/>
              <a:chOff x="0" y="-28575"/>
              <a:chExt cx="993372" cy="815459"/>
            </a:xfrm>
          </p:grpSpPr>
          <p:sp>
            <p:nvSpPr>
              <p:cNvPr id="640" name="Google Shape;640;p21"/>
              <p:cNvSpPr/>
              <p:nvPr/>
            </p:nvSpPr>
            <p:spPr>
              <a:xfrm>
                <a:off x="0" y="0"/>
                <a:ext cx="993372" cy="786884"/>
              </a:xfrm>
              <a:custGeom>
                <a:rect b="b" l="l" r="r" t="t"/>
                <a:pathLst>
                  <a:path extrusionOk="0" h="786884" w="993372">
                    <a:moveTo>
                      <a:pt x="215900" y="0"/>
                    </a:moveTo>
                    <a:lnTo>
                      <a:pt x="777472" y="0"/>
                    </a:lnTo>
                    <a:cubicBezTo>
                      <a:pt x="896710" y="0"/>
                      <a:pt x="993372" y="96662"/>
                      <a:pt x="993372" y="215900"/>
                    </a:cubicBezTo>
                    <a:lnTo>
                      <a:pt x="993372" y="570984"/>
                    </a:lnTo>
                    <a:cubicBezTo>
                      <a:pt x="993372" y="690222"/>
                      <a:pt x="896710" y="786884"/>
                      <a:pt x="777472" y="786884"/>
                    </a:cubicBezTo>
                    <a:lnTo>
                      <a:pt x="215900" y="786884"/>
                    </a:lnTo>
                    <a:cubicBezTo>
                      <a:pt x="96662" y="786884"/>
                      <a:pt x="0" y="690222"/>
                      <a:pt x="0" y="570984"/>
                    </a:cubicBezTo>
                    <a:lnTo>
                      <a:pt x="0" y="215900"/>
                    </a:lnTo>
                    <a:cubicBezTo>
                      <a:pt x="0" y="96662"/>
                      <a:pt x="96662" y="0"/>
                      <a:pt x="215900" y="0"/>
                    </a:cubicBezTo>
                    <a:close/>
                  </a:path>
                </a:pathLst>
              </a:custGeom>
              <a:solidFill>
                <a:srgbClr val="FE480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1" name="Google Shape;641;p21"/>
              <p:cNvSpPr txBox="1"/>
              <p:nvPr/>
            </p:nvSpPr>
            <p:spPr>
              <a:xfrm>
                <a:off x="0" y="-28575"/>
                <a:ext cx="993372" cy="81545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8150" lIns="28150" spcFirstLastPara="1" rIns="28150" wrap="square" tIns="28150">
                <a:noAutofit/>
              </a:bodyPr>
              <a:lstStyle/>
              <a:p>
                <a:pPr indent="0" lvl="0" marL="0" marR="0" rtl="0" algn="ctr">
                  <a:lnSpc>
                    <a:spcPct val="89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42" name="Google Shape;642;p21"/>
            <p:cNvGrpSpPr/>
            <p:nvPr/>
          </p:nvGrpSpPr>
          <p:grpSpPr>
            <a:xfrm>
              <a:off x="187675" y="773673"/>
              <a:ext cx="1056260" cy="531655"/>
              <a:chOff x="0" y="0"/>
              <a:chExt cx="812800" cy="409112"/>
            </a:xfrm>
          </p:grpSpPr>
          <p:sp>
            <p:nvSpPr>
              <p:cNvPr id="643" name="Google Shape;643;p21"/>
              <p:cNvSpPr/>
              <p:nvPr/>
            </p:nvSpPr>
            <p:spPr>
              <a:xfrm>
                <a:off x="0" y="0"/>
                <a:ext cx="812800" cy="409112"/>
              </a:xfrm>
              <a:custGeom>
                <a:rect b="b" l="l" r="r" t="t"/>
                <a:pathLst>
                  <a:path extrusionOk="0" h="409112" w="812800">
                    <a:moveTo>
                      <a:pt x="406400" y="409112"/>
                    </a:moveTo>
                    <a:lnTo>
                      <a:pt x="812800" y="0"/>
                    </a:lnTo>
                    <a:lnTo>
                      <a:pt x="0" y="0"/>
                    </a:lnTo>
                    <a:lnTo>
                      <a:pt x="406400" y="409112"/>
                    </a:lnTo>
                    <a:close/>
                  </a:path>
                </a:pathLst>
              </a:custGeom>
              <a:solidFill>
                <a:srgbClr val="FE480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4" name="Google Shape;644;p21"/>
              <p:cNvSpPr txBox="1"/>
              <p:nvPr/>
            </p:nvSpPr>
            <p:spPr>
              <a:xfrm>
                <a:off x="127000" y="647"/>
                <a:ext cx="558800" cy="2185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8150" lIns="28150" spcFirstLastPara="1" rIns="28150" wrap="square" tIns="28150">
                <a:noAutofit/>
              </a:bodyPr>
              <a:lstStyle/>
              <a:p>
                <a:pPr indent="0" lvl="0" marL="0" marR="0" rtl="0" algn="ctr">
                  <a:lnSpc>
                    <a:spcPct val="89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45" name="Google Shape;645;p21"/>
            <p:cNvSpPr/>
            <p:nvPr/>
          </p:nvSpPr>
          <p:spPr>
            <a:xfrm>
              <a:off x="606585" y="157219"/>
              <a:ext cx="218440" cy="924170"/>
            </a:xfrm>
            <a:custGeom>
              <a:rect b="b" l="l" r="r" t="t"/>
              <a:pathLst>
                <a:path extrusionOk="0" h="924170" w="218440">
                  <a:moveTo>
                    <a:pt x="0" y="0"/>
                  </a:moveTo>
                  <a:lnTo>
                    <a:pt x="218440" y="0"/>
                  </a:lnTo>
                  <a:lnTo>
                    <a:pt x="218440" y="924170"/>
                  </a:lnTo>
                  <a:lnTo>
                    <a:pt x="0" y="92417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646" name="Google Shape;646;p21" title="PISD_PandFlame_whiteR.png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2898297" y="9029075"/>
            <a:ext cx="1028726" cy="1170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