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Shadows Into Light Two" charset="1" panose="02000506000000020004"/>
      <p:regular r:id="rId22"/>
    </p:embeddedFont>
    <p:embeddedFont>
      <p:font typeface="Glacial Indifference" charset="1" panose="00000000000000000000"/>
      <p:regular r:id="rId23"/>
    </p:embeddedFont>
    <p:embeddedFont>
      <p:font typeface="Poppins" charset="1" panose="00000500000000000000"/>
      <p:regular r:id="rId24"/>
    </p:embeddedFont>
    <p:embeddedFont>
      <p:font typeface="Peace Sans" charset="1" panose="020005050400000200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8.jpe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33727" y="1427764"/>
            <a:ext cx="12820546" cy="454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13"/>
              </a:lnSpc>
            </a:pPr>
            <a:r>
              <a:rPr lang="en-US" sz="18616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AI with Integrity: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0">
            <a:off x="3519788" y="229177"/>
            <a:ext cx="11041344" cy="7025055"/>
          </a:xfrm>
          <a:custGeom>
            <a:avLst/>
            <a:gdLst/>
            <a:ahLst/>
            <a:cxnLst/>
            <a:rect r="r" b="b" t="t" l="l"/>
            <a:pathLst>
              <a:path h="7025055" w="11041344">
                <a:moveTo>
                  <a:pt x="0" y="7025055"/>
                </a:moveTo>
                <a:lnTo>
                  <a:pt x="11041343" y="7025055"/>
                </a:lnTo>
                <a:lnTo>
                  <a:pt x="11041343" y="0"/>
                </a:lnTo>
                <a:lnTo>
                  <a:pt x="0" y="0"/>
                </a:lnTo>
                <a:lnTo>
                  <a:pt x="0" y="70250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3582">
            <a:off x="14896836" y="6676567"/>
            <a:ext cx="7315200" cy="3154680"/>
          </a:xfrm>
          <a:custGeom>
            <a:avLst/>
            <a:gdLst/>
            <a:ahLst/>
            <a:cxnLst/>
            <a:rect r="r" b="b" t="t" l="l"/>
            <a:pathLst>
              <a:path h="3154680" w="7315200">
                <a:moveTo>
                  <a:pt x="0" y="0"/>
                </a:moveTo>
                <a:lnTo>
                  <a:pt x="7315200" y="0"/>
                </a:lnTo>
                <a:lnTo>
                  <a:pt x="7315200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97934" y="951514"/>
            <a:ext cx="1327105" cy="1368149"/>
          </a:xfrm>
          <a:custGeom>
            <a:avLst/>
            <a:gdLst/>
            <a:ahLst/>
            <a:cxnLst/>
            <a:rect r="r" b="b" t="t" l="l"/>
            <a:pathLst>
              <a:path h="1368149" w="1327105">
                <a:moveTo>
                  <a:pt x="0" y="0"/>
                </a:moveTo>
                <a:lnTo>
                  <a:pt x="1327105" y="0"/>
                </a:lnTo>
                <a:lnTo>
                  <a:pt x="1327105" y="1368149"/>
                </a:lnTo>
                <a:lnTo>
                  <a:pt x="0" y="1368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442894">
            <a:off x="705184" y="1699281"/>
            <a:ext cx="2420599" cy="2495462"/>
          </a:xfrm>
          <a:custGeom>
            <a:avLst/>
            <a:gdLst/>
            <a:ahLst/>
            <a:cxnLst/>
            <a:rect r="r" b="b" t="t" l="l"/>
            <a:pathLst>
              <a:path h="2495462" w="2420599">
                <a:moveTo>
                  <a:pt x="0" y="0"/>
                </a:moveTo>
                <a:lnTo>
                  <a:pt x="2420598" y="0"/>
                </a:lnTo>
                <a:lnTo>
                  <a:pt x="2420598" y="2495462"/>
                </a:lnTo>
                <a:lnTo>
                  <a:pt x="0" y="2495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390922" y="8554374"/>
            <a:ext cx="5085567" cy="1839224"/>
          </a:xfrm>
          <a:custGeom>
            <a:avLst/>
            <a:gdLst/>
            <a:ahLst/>
            <a:cxnLst/>
            <a:rect r="r" b="b" t="t" l="l"/>
            <a:pathLst>
              <a:path h="1839224" w="5085567">
                <a:moveTo>
                  <a:pt x="0" y="0"/>
                </a:moveTo>
                <a:lnTo>
                  <a:pt x="5085567" y="0"/>
                </a:lnTo>
                <a:lnTo>
                  <a:pt x="5085567" y="1839224"/>
                </a:lnTo>
                <a:lnTo>
                  <a:pt x="0" y="1839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8059" r="0" b="-12757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111215" y="7258226"/>
            <a:ext cx="10543729" cy="995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115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Creating a Culture of Responsible Use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5968263" y="7633963"/>
            <a:ext cx="2006497" cy="2068554"/>
          </a:xfrm>
          <a:custGeom>
            <a:avLst/>
            <a:gdLst/>
            <a:ahLst/>
            <a:cxnLst/>
            <a:rect r="r" b="b" t="t" l="l"/>
            <a:pathLst>
              <a:path h="2068554" w="2006497">
                <a:moveTo>
                  <a:pt x="2006497" y="0"/>
                </a:moveTo>
                <a:lnTo>
                  <a:pt x="0" y="0"/>
                </a:lnTo>
                <a:lnTo>
                  <a:pt x="0" y="2068553"/>
                </a:lnTo>
                <a:lnTo>
                  <a:pt x="2006497" y="2068553"/>
                </a:lnTo>
                <a:lnTo>
                  <a:pt x="20064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0868" y="5143500"/>
            <a:ext cx="4559016" cy="4559016"/>
          </a:xfrm>
          <a:custGeom>
            <a:avLst/>
            <a:gdLst/>
            <a:ahLst/>
            <a:cxnLst/>
            <a:rect r="r" b="b" t="t" l="l"/>
            <a:pathLst>
              <a:path h="4559016" w="4559016">
                <a:moveTo>
                  <a:pt x="0" y="0"/>
                </a:moveTo>
                <a:lnTo>
                  <a:pt x="4559016" y="0"/>
                </a:lnTo>
                <a:lnTo>
                  <a:pt x="4559016" y="4559016"/>
                </a:lnTo>
                <a:lnTo>
                  <a:pt x="0" y="4559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93846" y="4250479"/>
            <a:ext cx="8731012" cy="5820675"/>
          </a:xfrm>
          <a:custGeom>
            <a:avLst/>
            <a:gdLst/>
            <a:ahLst/>
            <a:cxnLst/>
            <a:rect r="r" b="b" t="t" l="l"/>
            <a:pathLst>
              <a:path h="5820675" w="8731012">
                <a:moveTo>
                  <a:pt x="0" y="0"/>
                </a:moveTo>
                <a:lnTo>
                  <a:pt x="8731012" y="0"/>
                </a:lnTo>
                <a:lnTo>
                  <a:pt x="8731012" y="5820675"/>
                </a:lnTo>
                <a:lnTo>
                  <a:pt x="0" y="582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203770" y="767015"/>
            <a:ext cx="19178530" cy="201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791"/>
              </a:lnSpc>
            </a:pPr>
            <a:r>
              <a:rPr lang="en-US" sz="16253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AI</a:t>
            </a:r>
            <a:r>
              <a:rPr lang="en-US" sz="16253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Literacy &amp; Ethics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04754" y="2950132"/>
            <a:ext cx="15606720" cy="2193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80"/>
              </a:lnSpc>
              <a:spcBef>
                <a:spcPct val="0"/>
              </a:spcBef>
            </a:pPr>
            <a:r>
              <a:rPr lang="en-US" sz="6271" spc="-34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Prepare students to be resp</a:t>
            </a:r>
            <a:r>
              <a:rPr lang="en-US" sz="6271" spc="-34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onsible users and creators of AI, not just consumers of technology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5384" y="150146"/>
            <a:ext cx="14662560" cy="9748122"/>
          </a:xfrm>
          <a:custGeom>
            <a:avLst/>
            <a:gdLst/>
            <a:ahLst/>
            <a:cxnLst/>
            <a:rect r="r" b="b" t="t" l="l"/>
            <a:pathLst>
              <a:path h="9748122" w="14662560">
                <a:moveTo>
                  <a:pt x="0" y="0"/>
                </a:moveTo>
                <a:lnTo>
                  <a:pt x="14662560" y="0"/>
                </a:lnTo>
                <a:lnTo>
                  <a:pt x="14662560" y="9748123"/>
                </a:lnTo>
                <a:lnTo>
                  <a:pt x="0" y="9748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67738" y="4827513"/>
            <a:ext cx="2461357" cy="2277874"/>
          </a:xfrm>
          <a:custGeom>
            <a:avLst/>
            <a:gdLst/>
            <a:ahLst/>
            <a:cxnLst/>
            <a:rect r="r" b="b" t="t" l="l"/>
            <a:pathLst>
              <a:path h="2277874" w="2461357">
                <a:moveTo>
                  <a:pt x="0" y="0"/>
                </a:moveTo>
                <a:lnTo>
                  <a:pt x="2461358" y="0"/>
                </a:lnTo>
                <a:lnTo>
                  <a:pt x="2461358" y="2277874"/>
                </a:lnTo>
                <a:lnTo>
                  <a:pt x="0" y="227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4452552" y="4312112"/>
            <a:ext cx="1215187" cy="3308676"/>
          </a:xfrm>
          <a:custGeom>
            <a:avLst/>
            <a:gdLst/>
            <a:ahLst/>
            <a:cxnLst/>
            <a:rect r="r" b="b" t="t" l="l"/>
            <a:pathLst>
              <a:path h="3308676" w="1215187">
                <a:moveTo>
                  <a:pt x="0" y="0"/>
                </a:moveTo>
                <a:lnTo>
                  <a:pt x="1215186" y="0"/>
                </a:lnTo>
                <a:lnTo>
                  <a:pt x="1215186" y="3308676"/>
                </a:lnTo>
                <a:lnTo>
                  <a:pt x="0" y="3308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684919" y="9115569"/>
            <a:ext cx="2283447" cy="88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0"/>
              </a:lnSpc>
              <a:spcBef>
                <a:spcPct val="0"/>
              </a:spcBef>
            </a:pPr>
            <a:r>
              <a:rPr lang="en-US" sz="2536" spc="-139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Adapted from Lubbock ISD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45432" y="587726"/>
            <a:ext cx="13076379" cy="1832618"/>
          </a:xfrm>
          <a:custGeom>
            <a:avLst/>
            <a:gdLst/>
            <a:ahLst/>
            <a:cxnLst/>
            <a:rect r="r" b="b" t="t" l="l"/>
            <a:pathLst>
              <a:path h="1832618" w="13076379">
                <a:moveTo>
                  <a:pt x="0" y="0"/>
                </a:moveTo>
                <a:lnTo>
                  <a:pt x="13076380" y="0"/>
                </a:lnTo>
                <a:lnTo>
                  <a:pt x="13076380" y="1832618"/>
                </a:lnTo>
                <a:lnTo>
                  <a:pt x="0" y="183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8" t="-231927" r="-6241" b="-19999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0649" y="2687044"/>
            <a:ext cx="6821711" cy="1997231"/>
          </a:xfrm>
          <a:custGeom>
            <a:avLst/>
            <a:gdLst/>
            <a:ahLst/>
            <a:cxnLst/>
            <a:rect r="r" b="b" t="t" l="l"/>
            <a:pathLst>
              <a:path h="1997231" w="6821711">
                <a:moveTo>
                  <a:pt x="0" y="0"/>
                </a:moveTo>
                <a:lnTo>
                  <a:pt x="6821711" y="0"/>
                </a:lnTo>
                <a:lnTo>
                  <a:pt x="6821711" y="1997231"/>
                </a:lnTo>
                <a:lnTo>
                  <a:pt x="0" y="1997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65381" y="2861385"/>
            <a:ext cx="5983271" cy="1463359"/>
          </a:xfrm>
          <a:custGeom>
            <a:avLst/>
            <a:gdLst/>
            <a:ahLst/>
            <a:cxnLst/>
            <a:rect r="r" b="b" t="t" l="l"/>
            <a:pathLst>
              <a:path h="1463359" w="5983271">
                <a:moveTo>
                  <a:pt x="0" y="0"/>
                </a:moveTo>
                <a:lnTo>
                  <a:pt x="5983270" y="0"/>
                </a:lnTo>
                <a:lnTo>
                  <a:pt x="5983270" y="1463359"/>
                </a:lnTo>
                <a:lnTo>
                  <a:pt x="0" y="1463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8198" r="0" b="-6077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4170" y="4881403"/>
            <a:ext cx="7569452" cy="457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Check grammar, punctuation, and spelling.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</a:t>
            </a: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ove sentence fluency and readability.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Suggest stronger transitions between paragraphs.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Identify repetitive words or phrases.</a:t>
            </a:r>
          </a:p>
          <a:p>
            <a:pPr algn="l">
              <a:lnSpc>
                <a:spcPts val="4029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565381" y="4858144"/>
            <a:ext cx="7569452" cy="3056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Generating/brainstorming ideas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Organizing Ideas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Creating Outlines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Refining student-created work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Providing feedback and encouraging revisions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00351" y="766139"/>
            <a:ext cx="13076379" cy="1632421"/>
          </a:xfrm>
          <a:custGeom>
            <a:avLst/>
            <a:gdLst/>
            <a:ahLst/>
            <a:cxnLst/>
            <a:rect r="r" b="b" t="t" l="l"/>
            <a:pathLst>
              <a:path h="1632421" w="13076379">
                <a:moveTo>
                  <a:pt x="0" y="0"/>
                </a:moveTo>
                <a:lnTo>
                  <a:pt x="13076379" y="0"/>
                </a:lnTo>
                <a:lnTo>
                  <a:pt x="13076379" y="1632421"/>
                </a:lnTo>
                <a:lnTo>
                  <a:pt x="0" y="1632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8" t="-368858" r="-6241" b="-12829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24751" y="3072337"/>
            <a:ext cx="7099998" cy="745500"/>
          </a:xfrm>
          <a:custGeom>
            <a:avLst/>
            <a:gdLst/>
            <a:ahLst/>
            <a:cxnLst/>
            <a:rect r="r" b="b" t="t" l="l"/>
            <a:pathLst>
              <a:path h="745500" w="7099998">
                <a:moveTo>
                  <a:pt x="0" y="0"/>
                </a:moveTo>
                <a:lnTo>
                  <a:pt x="7099998" y="0"/>
                </a:lnTo>
                <a:lnTo>
                  <a:pt x="7099998" y="745500"/>
                </a:lnTo>
                <a:lnTo>
                  <a:pt x="0" y="745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02989" y="2612755"/>
            <a:ext cx="1525859" cy="1525859"/>
          </a:xfrm>
          <a:custGeom>
            <a:avLst/>
            <a:gdLst/>
            <a:ahLst/>
            <a:cxnLst/>
            <a:rect r="r" b="b" t="t" l="l"/>
            <a:pathLst>
              <a:path h="1525859" w="1525859">
                <a:moveTo>
                  <a:pt x="0" y="0"/>
                </a:moveTo>
                <a:lnTo>
                  <a:pt x="1525859" y="0"/>
                </a:lnTo>
                <a:lnTo>
                  <a:pt x="1525859" y="1525859"/>
                </a:lnTo>
                <a:lnTo>
                  <a:pt x="0" y="15258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2635" y="2857096"/>
            <a:ext cx="3928204" cy="960741"/>
          </a:xfrm>
          <a:custGeom>
            <a:avLst/>
            <a:gdLst/>
            <a:ahLst/>
            <a:cxnLst/>
            <a:rect r="r" b="b" t="t" l="l"/>
            <a:pathLst>
              <a:path h="960741" w="3928204">
                <a:moveTo>
                  <a:pt x="0" y="0"/>
                </a:moveTo>
                <a:lnTo>
                  <a:pt x="3928204" y="0"/>
                </a:lnTo>
                <a:lnTo>
                  <a:pt x="3928204" y="960741"/>
                </a:lnTo>
                <a:lnTo>
                  <a:pt x="0" y="960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8198" r="0" b="-6077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68061" y="4286133"/>
            <a:ext cx="4920684" cy="558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Upload resources to: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Generate summaries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Explain concepts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Create study guides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Analyze data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Create timelines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Generate FAQs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Identify themes across articles/documents</a:t>
            </a:r>
          </a:p>
          <a:p>
            <a:pPr algn="l">
              <a:lnSpc>
                <a:spcPts val="402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62812" y="4286133"/>
            <a:ext cx="5059282" cy="4065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Compare/contrast articles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Generate summaries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Suggest Improvements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Generate graphics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Draft thesis and questions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36376" y="4286133"/>
            <a:ext cx="4859084" cy="5075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Research Assistant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Problem Solving Coach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Debate (Devil’s Advocate Gem)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Source Synthesizer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Literacy Analysis Coach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Historical Perspectives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109460" y="-283190"/>
            <a:ext cx="18778616" cy="4600761"/>
          </a:xfrm>
          <a:custGeom>
            <a:avLst/>
            <a:gdLst/>
            <a:ahLst/>
            <a:cxnLst/>
            <a:rect r="r" b="b" t="t" l="l"/>
            <a:pathLst>
              <a:path h="4600761" w="18778616">
                <a:moveTo>
                  <a:pt x="0" y="0"/>
                </a:moveTo>
                <a:lnTo>
                  <a:pt x="18778616" y="0"/>
                </a:lnTo>
                <a:lnTo>
                  <a:pt x="18778616" y="4600761"/>
                </a:lnTo>
                <a:lnTo>
                  <a:pt x="0" y="460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565754" y="1507275"/>
            <a:ext cx="5146587" cy="8229600"/>
            <a:chOff x="0" y="0"/>
            <a:chExt cx="3971132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1132" cy="6350000"/>
            </a:xfrm>
            <a:custGeom>
              <a:avLst/>
              <a:gdLst/>
              <a:ahLst/>
              <a:cxnLst/>
              <a:rect r="r" b="b" t="t" l="l"/>
              <a:pathLst>
                <a:path h="6350000" w="3971132">
                  <a:moveTo>
                    <a:pt x="1985566" y="6350000"/>
                  </a:moveTo>
                  <a:cubicBezTo>
                    <a:pt x="889534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889534" y="0"/>
                    <a:pt x="1985566" y="0"/>
                  </a:cubicBezTo>
                  <a:cubicBezTo>
                    <a:pt x="3081599" y="0"/>
                    <a:pt x="3971132" y="711200"/>
                    <a:pt x="3971132" y="1587500"/>
                  </a:cubicBezTo>
                  <a:lnTo>
                    <a:pt x="3971132" y="4762500"/>
                  </a:lnTo>
                  <a:cubicBezTo>
                    <a:pt x="3971132" y="5638800"/>
                    <a:pt x="3081599" y="6350000"/>
                    <a:pt x="1985566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9964" t="0" r="-996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06292" y="928502"/>
            <a:ext cx="12000959" cy="2815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20"/>
              </a:lnSpc>
            </a:pPr>
            <a:r>
              <a:rPr lang="en-US" sz="14137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Professional</a:t>
            </a:r>
            <a:r>
              <a:rPr lang="en-US" sz="14137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Development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0">
            <a:off x="769121" y="698681"/>
            <a:ext cx="1180289" cy="1216792"/>
          </a:xfrm>
          <a:custGeom>
            <a:avLst/>
            <a:gdLst/>
            <a:ahLst/>
            <a:cxnLst/>
            <a:rect r="r" b="b" t="t" l="l"/>
            <a:pathLst>
              <a:path h="1216792" w="1180289">
                <a:moveTo>
                  <a:pt x="1180289" y="0"/>
                </a:moveTo>
                <a:lnTo>
                  <a:pt x="0" y="0"/>
                </a:lnTo>
                <a:lnTo>
                  <a:pt x="0" y="1216793"/>
                </a:lnTo>
                <a:lnTo>
                  <a:pt x="1180289" y="1216793"/>
                </a:lnTo>
                <a:lnTo>
                  <a:pt x="11802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079011" y="7714045"/>
            <a:ext cx="1180289" cy="1216792"/>
          </a:xfrm>
          <a:custGeom>
            <a:avLst/>
            <a:gdLst/>
            <a:ahLst/>
            <a:cxnLst/>
            <a:rect r="r" b="b" t="t" l="l"/>
            <a:pathLst>
              <a:path h="1216792" w="1180289">
                <a:moveTo>
                  <a:pt x="1180289" y="0"/>
                </a:moveTo>
                <a:lnTo>
                  <a:pt x="0" y="0"/>
                </a:lnTo>
                <a:lnTo>
                  <a:pt x="0" y="1216792"/>
                </a:lnTo>
                <a:lnTo>
                  <a:pt x="1180289" y="1216792"/>
                </a:lnTo>
                <a:lnTo>
                  <a:pt x="11802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71683" y="1307078"/>
            <a:ext cx="688809" cy="710113"/>
          </a:xfrm>
          <a:custGeom>
            <a:avLst/>
            <a:gdLst/>
            <a:ahLst/>
            <a:cxnLst/>
            <a:rect r="r" b="b" t="t" l="l"/>
            <a:pathLst>
              <a:path h="710113" w="688809">
                <a:moveTo>
                  <a:pt x="0" y="0"/>
                </a:moveTo>
                <a:lnTo>
                  <a:pt x="688809" y="0"/>
                </a:lnTo>
                <a:lnTo>
                  <a:pt x="688809" y="710112"/>
                </a:lnTo>
                <a:lnTo>
                  <a:pt x="0" y="71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63800" y="4830011"/>
            <a:ext cx="10387617" cy="3056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Develop AI Literacy for teachers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Meet them WHERE THEY ARE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Bite sized learning opportunities</a:t>
            </a:r>
          </a:p>
          <a:p>
            <a:pPr algn="l" marL="669286" indent="-334643" lvl="1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Give them something to remember or use immediately</a:t>
            </a:r>
          </a:p>
          <a:p>
            <a:pPr algn="l" marL="669286" indent="-334643" lvl="1">
              <a:lnSpc>
                <a:spcPts val="402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Hands on Practice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63800" y="8729214"/>
            <a:ext cx="11185129" cy="8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Teachers crave efficient and effective PD.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12436" y="462876"/>
            <a:ext cx="7231564" cy="9361248"/>
          </a:xfrm>
          <a:custGeom>
            <a:avLst/>
            <a:gdLst/>
            <a:ahLst/>
            <a:cxnLst/>
            <a:rect r="r" b="b" t="t" l="l"/>
            <a:pathLst>
              <a:path h="9361248" w="7231564">
                <a:moveTo>
                  <a:pt x="0" y="0"/>
                </a:moveTo>
                <a:lnTo>
                  <a:pt x="7231564" y="0"/>
                </a:lnTo>
                <a:lnTo>
                  <a:pt x="7231564" y="9361248"/>
                </a:lnTo>
                <a:lnTo>
                  <a:pt x="0" y="9361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69702" y="6934590"/>
            <a:ext cx="3140339" cy="3140339"/>
          </a:xfrm>
          <a:custGeom>
            <a:avLst/>
            <a:gdLst/>
            <a:ahLst/>
            <a:cxnLst/>
            <a:rect r="r" b="b" t="t" l="l"/>
            <a:pathLst>
              <a:path h="3140339" w="3140339">
                <a:moveTo>
                  <a:pt x="0" y="0"/>
                </a:moveTo>
                <a:lnTo>
                  <a:pt x="3140340" y="0"/>
                </a:lnTo>
                <a:lnTo>
                  <a:pt x="3140340" y="3140340"/>
                </a:lnTo>
                <a:lnTo>
                  <a:pt x="0" y="3140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32014" y="462876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431994" y="7059993"/>
            <a:ext cx="3523556" cy="2889534"/>
          </a:xfrm>
          <a:custGeom>
            <a:avLst/>
            <a:gdLst/>
            <a:ahLst/>
            <a:cxnLst/>
            <a:rect r="r" b="b" t="t" l="l"/>
            <a:pathLst>
              <a:path h="2889534" w="3523556">
                <a:moveTo>
                  <a:pt x="0" y="0"/>
                </a:moveTo>
                <a:lnTo>
                  <a:pt x="3523555" y="0"/>
                </a:lnTo>
                <a:lnTo>
                  <a:pt x="3523555" y="2889534"/>
                </a:lnTo>
                <a:lnTo>
                  <a:pt x="0" y="2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460" t="0" r="-26741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442894">
            <a:off x="14907661" y="311369"/>
            <a:ext cx="2420599" cy="2495462"/>
          </a:xfrm>
          <a:custGeom>
            <a:avLst/>
            <a:gdLst/>
            <a:ahLst/>
            <a:cxnLst/>
            <a:rect r="r" b="b" t="t" l="l"/>
            <a:pathLst>
              <a:path h="2495462" w="2420599">
                <a:moveTo>
                  <a:pt x="0" y="0"/>
                </a:moveTo>
                <a:lnTo>
                  <a:pt x="2420598" y="0"/>
                </a:lnTo>
                <a:lnTo>
                  <a:pt x="2420598" y="2495462"/>
                </a:lnTo>
                <a:lnTo>
                  <a:pt x="0" y="249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442894">
            <a:off x="-286310" y="8221050"/>
            <a:ext cx="2420599" cy="2495462"/>
          </a:xfrm>
          <a:custGeom>
            <a:avLst/>
            <a:gdLst/>
            <a:ahLst/>
            <a:cxnLst/>
            <a:rect r="r" b="b" t="t" l="l"/>
            <a:pathLst>
              <a:path h="2495462" w="2420599">
                <a:moveTo>
                  <a:pt x="0" y="0"/>
                </a:moveTo>
                <a:lnTo>
                  <a:pt x="2420598" y="0"/>
                </a:lnTo>
                <a:lnTo>
                  <a:pt x="2420598" y="2495462"/>
                </a:lnTo>
                <a:lnTo>
                  <a:pt x="0" y="249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44291" y="0"/>
            <a:ext cx="16719624" cy="4950775"/>
          </a:xfrm>
          <a:custGeom>
            <a:avLst/>
            <a:gdLst/>
            <a:ahLst/>
            <a:cxnLst/>
            <a:rect r="r" b="b" t="t" l="l"/>
            <a:pathLst>
              <a:path h="4950775" w="16719624">
                <a:moveTo>
                  <a:pt x="0" y="0"/>
                </a:moveTo>
                <a:lnTo>
                  <a:pt x="16719624" y="0"/>
                </a:lnTo>
                <a:lnTo>
                  <a:pt x="16719624" y="4950775"/>
                </a:lnTo>
                <a:lnTo>
                  <a:pt x="0" y="4950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6812" r="0" b="-16533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55242" y="5143500"/>
            <a:ext cx="3177215" cy="3177215"/>
          </a:xfrm>
          <a:custGeom>
            <a:avLst/>
            <a:gdLst/>
            <a:ahLst/>
            <a:cxnLst/>
            <a:rect r="r" b="b" t="t" l="l"/>
            <a:pathLst>
              <a:path h="3177215" w="3177215">
                <a:moveTo>
                  <a:pt x="0" y="0"/>
                </a:moveTo>
                <a:lnTo>
                  <a:pt x="3177216" y="0"/>
                </a:lnTo>
                <a:lnTo>
                  <a:pt x="3177216" y="3177215"/>
                </a:lnTo>
                <a:lnTo>
                  <a:pt x="0" y="3177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55746" y="5143500"/>
            <a:ext cx="2988254" cy="3049239"/>
          </a:xfrm>
          <a:custGeom>
            <a:avLst/>
            <a:gdLst/>
            <a:ahLst/>
            <a:cxnLst/>
            <a:rect r="r" b="b" t="t" l="l"/>
            <a:pathLst>
              <a:path h="3049239" w="2988254">
                <a:moveTo>
                  <a:pt x="0" y="0"/>
                </a:moveTo>
                <a:lnTo>
                  <a:pt x="2988254" y="0"/>
                </a:lnTo>
                <a:lnTo>
                  <a:pt x="2988254" y="3049239"/>
                </a:lnTo>
                <a:lnTo>
                  <a:pt x="0" y="3049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609834" y="5548601"/>
            <a:ext cx="7523913" cy="2010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04"/>
              </a:lnSpc>
              <a:spcBef>
                <a:spcPct val="0"/>
              </a:spcBef>
            </a:pPr>
            <a:r>
              <a:rPr lang="en-US" sz="11717" spc="-23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@comaldl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31254" y="772337"/>
            <a:ext cx="3317936" cy="3317936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00215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3"/>
              <a:stretch>
                <a:fillRect l="223" t="-12499" r="223" b="-12499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731254" y="4981217"/>
            <a:ext cx="3317936" cy="3317936"/>
            <a:chOff x="0" y="0"/>
            <a:chExt cx="13884457" cy="138844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00215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4"/>
              <a:stretch>
                <a:fillRect l="223" t="-16665" r="223" b="-16665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2442894">
            <a:off x="14907661" y="311369"/>
            <a:ext cx="2420599" cy="2495462"/>
          </a:xfrm>
          <a:custGeom>
            <a:avLst/>
            <a:gdLst/>
            <a:ahLst/>
            <a:cxnLst/>
            <a:rect r="r" b="b" t="t" l="l"/>
            <a:pathLst>
              <a:path h="2495462" w="2420599">
                <a:moveTo>
                  <a:pt x="0" y="0"/>
                </a:moveTo>
                <a:lnTo>
                  <a:pt x="2420598" y="0"/>
                </a:lnTo>
                <a:lnTo>
                  <a:pt x="2420598" y="2495462"/>
                </a:lnTo>
                <a:lnTo>
                  <a:pt x="0" y="2495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442894">
            <a:off x="-286310" y="8221050"/>
            <a:ext cx="2420599" cy="2495462"/>
          </a:xfrm>
          <a:custGeom>
            <a:avLst/>
            <a:gdLst/>
            <a:ahLst/>
            <a:cxnLst/>
            <a:rect r="r" b="b" t="t" l="l"/>
            <a:pathLst>
              <a:path h="2495462" w="2420599">
                <a:moveTo>
                  <a:pt x="0" y="0"/>
                </a:moveTo>
                <a:lnTo>
                  <a:pt x="2420598" y="0"/>
                </a:lnTo>
                <a:lnTo>
                  <a:pt x="2420598" y="2495462"/>
                </a:lnTo>
                <a:lnTo>
                  <a:pt x="0" y="2495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495787" y="3428593"/>
            <a:ext cx="5339391" cy="5339391"/>
          </a:xfrm>
          <a:custGeom>
            <a:avLst/>
            <a:gdLst/>
            <a:ahLst/>
            <a:cxnLst/>
            <a:rect r="r" b="b" t="t" l="l"/>
            <a:pathLst>
              <a:path h="5339391" w="5339391">
                <a:moveTo>
                  <a:pt x="0" y="0"/>
                </a:moveTo>
                <a:lnTo>
                  <a:pt x="5339391" y="0"/>
                </a:lnTo>
                <a:lnTo>
                  <a:pt x="5339391" y="5339391"/>
                </a:lnTo>
                <a:lnTo>
                  <a:pt x="0" y="533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802642" y="1294452"/>
            <a:ext cx="5938499" cy="1704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spc="-97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Scott Monroe</a:t>
            </a:r>
          </a:p>
          <a:p>
            <a:pPr algn="ctr">
              <a:lnSpc>
                <a:spcPts val="6859"/>
              </a:lnSpc>
            </a:pPr>
            <a:r>
              <a:rPr lang="en-US" sz="4899" spc="-97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Cheif Information Officer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09947" y="5162456"/>
            <a:ext cx="6723890" cy="2571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spc="-97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Jillian Pratt</a:t>
            </a:r>
          </a:p>
          <a:p>
            <a:pPr algn="ctr">
              <a:lnSpc>
                <a:spcPts val="6859"/>
              </a:lnSpc>
            </a:pPr>
            <a:r>
              <a:rPr lang="en-US" sz="4899" spc="-97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Director of Digital Learning &amp; Library Services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34914">
            <a:off x="7226749" y="7435002"/>
            <a:ext cx="9918877" cy="2430125"/>
          </a:xfrm>
          <a:custGeom>
            <a:avLst/>
            <a:gdLst/>
            <a:ahLst/>
            <a:cxnLst/>
            <a:rect r="r" b="b" t="t" l="l"/>
            <a:pathLst>
              <a:path h="2430125" w="9918877">
                <a:moveTo>
                  <a:pt x="0" y="0"/>
                </a:moveTo>
                <a:lnTo>
                  <a:pt x="9918877" y="0"/>
                </a:lnTo>
                <a:lnTo>
                  <a:pt x="9918877" y="2430125"/>
                </a:lnTo>
                <a:lnTo>
                  <a:pt x="0" y="2430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84107"/>
            <a:ext cx="16116626" cy="6296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8"/>
              </a:lnSpc>
              <a:spcBef>
                <a:spcPct val="0"/>
              </a:spcBef>
            </a:pPr>
            <a:r>
              <a:rPr lang="en-US" sz="11998" spc="-239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Did you know when you use AI, you are killing ALL of the polar bears?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753479" y="6646724"/>
            <a:ext cx="2752071" cy="3122917"/>
          </a:xfrm>
          <a:custGeom>
            <a:avLst/>
            <a:gdLst/>
            <a:ahLst/>
            <a:cxnLst/>
            <a:rect r="r" b="b" t="t" l="l"/>
            <a:pathLst>
              <a:path h="3122917" w="2752071">
                <a:moveTo>
                  <a:pt x="0" y="0"/>
                </a:moveTo>
                <a:lnTo>
                  <a:pt x="2752071" y="0"/>
                </a:lnTo>
                <a:lnTo>
                  <a:pt x="2752071" y="3122917"/>
                </a:lnTo>
                <a:lnTo>
                  <a:pt x="0" y="3122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41769" y="8160557"/>
            <a:ext cx="6371967" cy="931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7"/>
              </a:lnSpc>
            </a:pPr>
            <a:r>
              <a:rPr lang="en-US" sz="2691" spc="-53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-5th Grade Student, tasked </a:t>
            </a:r>
          </a:p>
          <a:p>
            <a:pPr algn="ctr">
              <a:lnSpc>
                <a:spcPts val="3767"/>
              </a:lnSpc>
              <a:spcBef>
                <a:spcPct val="0"/>
              </a:spcBef>
            </a:pPr>
            <a:r>
              <a:rPr lang="en-US" sz="2691" spc="-53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to use Adobe Express Image Generation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2442894">
            <a:off x="16216645" y="-219031"/>
            <a:ext cx="2420599" cy="2495462"/>
          </a:xfrm>
          <a:custGeom>
            <a:avLst/>
            <a:gdLst/>
            <a:ahLst/>
            <a:cxnLst/>
            <a:rect r="r" b="b" t="t" l="l"/>
            <a:pathLst>
              <a:path h="2495462" w="2420599">
                <a:moveTo>
                  <a:pt x="0" y="0"/>
                </a:moveTo>
                <a:lnTo>
                  <a:pt x="2420598" y="0"/>
                </a:lnTo>
                <a:lnTo>
                  <a:pt x="2420598" y="2495462"/>
                </a:lnTo>
                <a:lnTo>
                  <a:pt x="0" y="2495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4937760" cy="8229600"/>
            <a:chOff x="0" y="0"/>
            <a:chExt cx="381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1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1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61245" t="0" r="-61245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7172645" y="890630"/>
            <a:ext cx="7872230" cy="2867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468"/>
              </a:lnSpc>
            </a:pPr>
            <a:r>
              <a:rPr lang="en-US" sz="14339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Student Perception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6150941" y="3279393"/>
            <a:ext cx="1808184" cy="1864107"/>
          </a:xfrm>
          <a:custGeom>
            <a:avLst/>
            <a:gdLst/>
            <a:ahLst/>
            <a:cxnLst/>
            <a:rect r="r" b="b" t="t" l="l"/>
            <a:pathLst>
              <a:path h="1864107" w="1808184">
                <a:moveTo>
                  <a:pt x="1808184" y="0"/>
                </a:moveTo>
                <a:lnTo>
                  <a:pt x="0" y="0"/>
                </a:lnTo>
                <a:lnTo>
                  <a:pt x="0" y="1864107"/>
                </a:lnTo>
                <a:lnTo>
                  <a:pt x="1808184" y="1864107"/>
                </a:lnTo>
                <a:lnTo>
                  <a:pt x="18081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577517" y="144657"/>
            <a:ext cx="2302830" cy="2374052"/>
          </a:xfrm>
          <a:custGeom>
            <a:avLst/>
            <a:gdLst/>
            <a:ahLst/>
            <a:cxnLst/>
            <a:rect r="r" b="b" t="t" l="l"/>
            <a:pathLst>
              <a:path h="2374052" w="2302830">
                <a:moveTo>
                  <a:pt x="2302830" y="0"/>
                </a:moveTo>
                <a:lnTo>
                  <a:pt x="0" y="0"/>
                </a:lnTo>
                <a:lnTo>
                  <a:pt x="0" y="2374051"/>
                </a:lnTo>
                <a:lnTo>
                  <a:pt x="2302830" y="2374051"/>
                </a:lnTo>
                <a:lnTo>
                  <a:pt x="23028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31911" y="5899713"/>
            <a:ext cx="2694550" cy="2398150"/>
          </a:xfrm>
          <a:custGeom>
            <a:avLst/>
            <a:gdLst/>
            <a:ahLst/>
            <a:cxnLst/>
            <a:rect r="r" b="b" t="t" l="l"/>
            <a:pathLst>
              <a:path h="2398150" w="2694550">
                <a:moveTo>
                  <a:pt x="0" y="0"/>
                </a:moveTo>
                <a:lnTo>
                  <a:pt x="2694550" y="0"/>
                </a:lnTo>
                <a:lnTo>
                  <a:pt x="2694550" y="2398149"/>
                </a:lnTo>
                <a:lnTo>
                  <a:pt x="0" y="2398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37038" y="6071163"/>
            <a:ext cx="2320169" cy="2296968"/>
          </a:xfrm>
          <a:custGeom>
            <a:avLst/>
            <a:gdLst/>
            <a:ahLst/>
            <a:cxnLst/>
            <a:rect r="r" b="b" t="t" l="l"/>
            <a:pathLst>
              <a:path h="2296968" w="2320169">
                <a:moveTo>
                  <a:pt x="0" y="0"/>
                </a:moveTo>
                <a:lnTo>
                  <a:pt x="2320169" y="0"/>
                </a:lnTo>
                <a:lnTo>
                  <a:pt x="2320169" y="2296967"/>
                </a:lnTo>
                <a:lnTo>
                  <a:pt x="0" y="2296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1455697" y="8538602"/>
            <a:ext cx="1264915" cy="926119"/>
            <a:chOff x="0" y="0"/>
            <a:chExt cx="1110141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10141" cy="812800"/>
            </a:xfrm>
            <a:custGeom>
              <a:avLst/>
              <a:gdLst/>
              <a:ahLst/>
              <a:cxnLst/>
              <a:rect r="r" b="b" t="t" l="l"/>
              <a:pathLst>
                <a:path h="812800" w="1110141">
                  <a:moveTo>
                    <a:pt x="1110141" y="406400"/>
                  </a:moveTo>
                  <a:lnTo>
                    <a:pt x="703741" y="0"/>
                  </a:lnTo>
                  <a:lnTo>
                    <a:pt x="70374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703741" y="609600"/>
                  </a:lnTo>
                  <a:lnTo>
                    <a:pt x="703741" y="812800"/>
                  </a:lnTo>
                  <a:lnTo>
                    <a:pt x="1110141" y="406400"/>
                  </a:ln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165100"/>
              <a:ext cx="1008541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853153" y="4791988"/>
            <a:ext cx="3375774" cy="110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7951"/>
              </a:lnSpc>
              <a:spcBef>
                <a:spcPct val="0"/>
              </a:spcBef>
            </a:pPr>
            <a:r>
              <a:rPr lang="en-US" sz="9355" spc="-514">
                <a:solidFill>
                  <a:srgbClr val="00215E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2023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114877" y="4803857"/>
            <a:ext cx="3328618" cy="1074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7712"/>
              </a:lnSpc>
              <a:spcBef>
                <a:spcPct val="0"/>
              </a:spcBef>
            </a:pPr>
            <a:r>
              <a:rPr lang="en-US" sz="9073" spc="-499">
                <a:solidFill>
                  <a:srgbClr val="00215E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2026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959125" y="8814827"/>
            <a:ext cx="2875995" cy="93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774"/>
              </a:lnSpc>
              <a:spcBef>
                <a:spcPct val="0"/>
              </a:spcBef>
            </a:pPr>
            <a:r>
              <a:rPr lang="en-US" sz="7970" spc="-438">
                <a:solidFill>
                  <a:srgbClr val="00215E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curiousity</a:t>
            </a:r>
            <a:r>
              <a:rPr lang="en-US" sz="7970" spc="-438">
                <a:solidFill>
                  <a:srgbClr val="00215E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341188" y="8672128"/>
            <a:ext cx="2875995" cy="93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774"/>
              </a:lnSpc>
              <a:spcBef>
                <a:spcPct val="0"/>
              </a:spcBef>
            </a:pPr>
            <a:r>
              <a:rPr lang="en-US" sz="7970" spc="-438">
                <a:solidFill>
                  <a:srgbClr val="00215E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caution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442894">
            <a:off x="17347394" y="-384035"/>
            <a:ext cx="1393655" cy="1436758"/>
          </a:xfrm>
          <a:custGeom>
            <a:avLst/>
            <a:gdLst/>
            <a:ahLst/>
            <a:cxnLst/>
            <a:rect r="r" b="b" t="t" l="l"/>
            <a:pathLst>
              <a:path h="1436758" w="1393655">
                <a:moveTo>
                  <a:pt x="0" y="0"/>
                </a:moveTo>
                <a:lnTo>
                  <a:pt x="1393655" y="0"/>
                </a:lnTo>
                <a:lnTo>
                  <a:pt x="1393655" y="1436758"/>
                </a:lnTo>
                <a:lnTo>
                  <a:pt x="0" y="143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2442894">
            <a:off x="-150649" y="8884199"/>
            <a:ext cx="1393655" cy="1436758"/>
          </a:xfrm>
          <a:custGeom>
            <a:avLst/>
            <a:gdLst/>
            <a:ahLst/>
            <a:cxnLst/>
            <a:rect r="r" b="b" t="t" l="l"/>
            <a:pathLst>
              <a:path h="1436758" w="1393655">
                <a:moveTo>
                  <a:pt x="1393655" y="0"/>
                </a:moveTo>
                <a:lnTo>
                  <a:pt x="0" y="0"/>
                </a:lnTo>
                <a:lnTo>
                  <a:pt x="0" y="1436758"/>
                </a:lnTo>
                <a:lnTo>
                  <a:pt x="1393655" y="1436758"/>
                </a:lnTo>
                <a:lnTo>
                  <a:pt x="13936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533064">
            <a:off x="15050610" y="1095034"/>
            <a:ext cx="926627" cy="955286"/>
          </a:xfrm>
          <a:custGeom>
            <a:avLst/>
            <a:gdLst/>
            <a:ahLst/>
            <a:cxnLst/>
            <a:rect r="r" b="b" t="t" l="l"/>
            <a:pathLst>
              <a:path h="955286" w="926627">
                <a:moveTo>
                  <a:pt x="0" y="0"/>
                </a:moveTo>
                <a:lnTo>
                  <a:pt x="926627" y="0"/>
                </a:lnTo>
                <a:lnTo>
                  <a:pt x="926627" y="955286"/>
                </a:lnTo>
                <a:lnTo>
                  <a:pt x="0" y="95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5303982">
            <a:off x="2096361" y="8276583"/>
            <a:ext cx="926627" cy="955286"/>
          </a:xfrm>
          <a:custGeom>
            <a:avLst/>
            <a:gdLst/>
            <a:ahLst/>
            <a:cxnLst/>
            <a:rect r="r" b="b" t="t" l="l"/>
            <a:pathLst>
              <a:path h="955286" w="926627">
                <a:moveTo>
                  <a:pt x="926627" y="0"/>
                </a:moveTo>
                <a:lnTo>
                  <a:pt x="0" y="0"/>
                </a:lnTo>
                <a:lnTo>
                  <a:pt x="0" y="955285"/>
                </a:lnTo>
                <a:lnTo>
                  <a:pt x="926627" y="955285"/>
                </a:lnTo>
                <a:lnTo>
                  <a:pt x="9266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6178" y="425445"/>
            <a:ext cx="17360541" cy="9526597"/>
          </a:xfrm>
          <a:custGeom>
            <a:avLst/>
            <a:gdLst/>
            <a:ahLst/>
            <a:cxnLst/>
            <a:rect r="r" b="b" t="t" l="l"/>
            <a:pathLst>
              <a:path h="9526597" w="17360541">
                <a:moveTo>
                  <a:pt x="0" y="0"/>
                </a:moveTo>
                <a:lnTo>
                  <a:pt x="17360542" y="0"/>
                </a:lnTo>
                <a:lnTo>
                  <a:pt x="17360542" y="9526597"/>
                </a:lnTo>
                <a:lnTo>
                  <a:pt x="0" y="9526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90595" y="3033367"/>
            <a:ext cx="8115300" cy="404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36"/>
              </a:lnSpc>
            </a:pPr>
            <a:r>
              <a:rPr lang="en-US" sz="16853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Grading</a:t>
            </a:r>
            <a:r>
              <a:rPr lang="en-US" sz="16853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Guidelines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9144000" y="2751550"/>
            <a:ext cx="2006497" cy="2068554"/>
          </a:xfrm>
          <a:custGeom>
            <a:avLst/>
            <a:gdLst/>
            <a:ahLst/>
            <a:cxnLst/>
            <a:rect r="r" b="b" t="t" l="l"/>
            <a:pathLst>
              <a:path h="2068554" w="2006497">
                <a:moveTo>
                  <a:pt x="2006497" y="0"/>
                </a:moveTo>
                <a:lnTo>
                  <a:pt x="0" y="0"/>
                </a:lnTo>
                <a:lnTo>
                  <a:pt x="0" y="2068554"/>
                </a:lnTo>
                <a:lnTo>
                  <a:pt x="2006497" y="2068554"/>
                </a:lnTo>
                <a:lnTo>
                  <a:pt x="20064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8558" y="332577"/>
            <a:ext cx="7980620" cy="9621846"/>
          </a:xfrm>
          <a:custGeom>
            <a:avLst/>
            <a:gdLst/>
            <a:ahLst/>
            <a:cxnLst/>
            <a:rect r="r" b="b" t="t" l="l"/>
            <a:pathLst>
              <a:path h="9621846" w="7980620">
                <a:moveTo>
                  <a:pt x="0" y="0"/>
                </a:moveTo>
                <a:lnTo>
                  <a:pt x="7980620" y="0"/>
                </a:lnTo>
                <a:lnTo>
                  <a:pt x="7980620" y="9621846"/>
                </a:lnTo>
                <a:lnTo>
                  <a:pt x="0" y="9621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439631" y="6838362"/>
            <a:ext cx="2562995" cy="639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98"/>
              </a:lnSpc>
              <a:spcBef>
                <a:spcPct val="0"/>
              </a:spcBef>
            </a:pPr>
            <a:r>
              <a:rPr lang="en-US" sz="3784" spc="-208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est. May 2024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5935318" y="7754761"/>
            <a:ext cx="2006497" cy="2068554"/>
          </a:xfrm>
          <a:custGeom>
            <a:avLst/>
            <a:gdLst/>
            <a:ahLst/>
            <a:cxnLst/>
            <a:rect r="r" b="b" t="t" l="l"/>
            <a:pathLst>
              <a:path h="2068554" w="2006497">
                <a:moveTo>
                  <a:pt x="2006497" y="0"/>
                </a:moveTo>
                <a:lnTo>
                  <a:pt x="0" y="0"/>
                </a:lnTo>
                <a:lnTo>
                  <a:pt x="0" y="2068553"/>
                </a:lnTo>
                <a:lnTo>
                  <a:pt x="2006497" y="2068553"/>
                </a:lnTo>
                <a:lnTo>
                  <a:pt x="20064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1386" y="88338"/>
            <a:ext cx="8038939" cy="9734976"/>
          </a:xfrm>
          <a:custGeom>
            <a:avLst/>
            <a:gdLst/>
            <a:ahLst/>
            <a:cxnLst/>
            <a:rect r="r" b="b" t="t" l="l"/>
            <a:pathLst>
              <a:path h="9734976" w="8038939">
                <a:moveTo>
                  <a:pt x="0" y="0"/>
                </a:moveTo>
                <a:lnTo>
                  <a:pt x="8038940" y="0"/>
                </a:lnTo>
                <a:lnTo>
                  <a:pt x="8038940" y="9734976"/>
                </a:lnTo>
                <a:lnTo>
                  <a:pt x="0" y="9734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76587" y="2293487"/>
            <a:ext cx="9435522" cy="5324677"/>
          </a:xfrm>
          <a:custGeom>
            <a:avLst/>
            <a:gdLst/>
            <a:ahLst/>
            <a:cxnLst/>
            <a:rect r="r" b="b" t="t" l="l"/>
            <a:pathLst>
              <a:path h="5324677" w="9435522">
                <a:moveTo>
                  <a:pt x="0" y="0"/>
                </a:moveTo>
                <a:lnTo>
                  <a:pt x="9435523" y="0"/>
                </a:lnTo>
                <a:lnTo>
                  <a:pt x="9435523" y="5324678"/>
                </a:lnTo>
                <a:lnTo>
                  <a:pt x="0" y="53246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440326" y="8638175"/>
            <a:ext cx="2283447" cy="88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0"/>
              </a:lnSpc>
              <a:spcBef>
                <a:spcPct val="0"/>
              </a:spcBef>
            </a:pPr>
            <a:r>
              <a:rPr lang="en-US" sz="2536" spc="-139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Adapted from Lubbock ISD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05705" y="328218"/>
            <a:ext cx="15222844" cy="9687265"/>
          </a:xfrm>
          <a:custGeom>
            <a:avLst/>
            <a:gdLst/>
            <a:ahLst/>
            <a:cxnLst/>
            <a:rect r="r" b="b" t="t" l="l"/>
            <a:pathLst>
              <a:path h="9687265" w="15222844">
                <a:moveTo>
                  <a:pt x="0" y="0"/>
                </a:moveTo>
                <a:lnTo>
                  <a:pt x="15222844" y="0"/>
                </a:lnTo>
                <a:lnTo>
                  <a:pt x="15222844" y="9687264"/>
                </a:lnTo>
                <a:lnTo>
                  <a:pt x="0" y="9687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7302" y="7785288"/>
            <a:ext cx="2006497" cy="2068554"/>
          </a:xfrm>
          <a:custGeom>
            <a:avLst/>
            <a:gdLst/>
            <a:ahLst/>
            <a:cxnLst/>
            <a:rect r="r" b="b" t="t" l="l"/>
            <a:pathLst>
              <a:path h="2068554" w="2006497">
                <a:moveTo>
                  <a:pt x="2006497" y="0"/>
                </a:moveTo>
                <a:lnTo>
                  <a:pt x="0" y="0"/>
                </a:lnTo>
                <a:lnTo>
                  <a:pt x="0" y="2068554"/>
                </a:lnTo>
                <a:lnTo>
                  <a:pt x="2006497" y="2068554"/>
                </a:lnTo>
                <a:lnTo>
                  <a:pt x="20064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0" r="0" b="-600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39074" y="4017347"/>
            <a:ext cx="5804926" cy="6072543"/>
            <a:chOff x="0" y="0"/>
            <a:chExt cx="899335" cy="9407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99335" cy="940796"/>
            </a:xfrm>
            <a:custGeom>
              <a:avLst/>
              <a:gdLst/>
              <a:ahLst/>
              <a:cxnLst/>
              <a:rect r="r" b="b" t="t" l="l"/>
              <a:pathLst>
                <a:path h="940796" w="899335">
                  <a:moveTo>
                    <a:pt x="30675" y="0"/>
                  </a:moveTo>
                  <a:lnTo>
                    <a:pt x="868660" y="0"/>
                  </a:lnTo>
                  <a:cubicBezTo>
                    <a:pt x="876796" y="0"/>
                    <a:pt x="884598" y="3232"/>
                    <a:pt x="890351" y="8984"/>
                  </a:cubicBezTo>
                  <a:cubicBezTo>
                    <a:pt x="896103" y="14737"/>
                    <a:pt x="899335" y="22539"/>
                    <a:pt x="899335" y="30675"/>
                  </a:cubicBezTo>
                  <a:lnTo>
                    <a:pt x="899335" y="910121"/>
                  </a:lnTo>
                  <a:cubicBezTo>
                    <a:pt x="899335" y="918257"/>
                    <a:pt x="896103" y="926059"/>
                    <a:pt x="890351" y="931811"/>
                  </a:cubicBezTo>
                  <a:cubicBezTo>
                    <a:pt x="884598" y="937564"/>
                    <a:pt x="876796" y="940796"/>
                    <a:pt x="868660" y="940796"/>
                  </a:cubicBezTo>
                  <a:lnTo>
                    <a:pt x="30675" y="940796"/>
                  </a:lnTo>
                  <a:cubicBezTo>
                    <a:pt x="22539" y="940796"/>
                    <a:pt x="14737" y="937564"/>
                    <a:pt x="8984" y="931811"/>
                  </a:cubicBezTo>
                  <a:cubicBezTo>
                    <a:pt x="3232" y="926059"/>
                    <a:pt x="0" y="918257"/>
                    <a:pt x="0" y="910121"/>
                  </a:cubicBezTo>
                  <a:lnTo>
                    <a:pt x="0" y="30675"/>
                  </a:lnTo>
                  <a:cubicBezTo>
                    <a:pt x="0" y="22539"/>
                    <a:pt x="3232" y="14737"/>
                    <a:pt x="8984" y="8984"/>
                  </a:cubicBezTo>
                  <a:cubicBezTo>
                    <a:pt x="14737" y="3232"/>
                    <a:pt x="22539" y="0"/>
                    <a:pt x="30675" y="0"/>
                  </a:cubicBezTo>
                  <a:close/>
                </a:path>
              </a:pathLst>
            </a:custGeom>
            <a:blipFill>
              <a:blip r:embed="rId3"/>
              <a:stretch>
                <a:fillRect l="-19740" t="0" r="-1974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447162">
            <a:off x="2229412" y="872788"/>
            <a:ext cx="13829176" cy="3388148"/>
          </a:xfrm>
          <a:custGeom>
            <a:avLst/>
            <a:gdLst/>
            <a:ahLst/>
            <a:cxnLst/>
            <a:rect r="r" b="b" t="t" l="l"/>
            <a:pathLst>
              <a:path h="3388148" w="13829176">
                <a:moveTo>
                  <a:pt x="0" y="0"/>
                </a:moveTo>
                <a:lnTo>
                  <a:pt x="13829176" y="0"/>
                </a:lnTo>
                <a:lnTo>
                  <a:pt x="13829176" y="3388148"/>
                </a:lnTo>
                <a:lnTo>
                  <a:pt x="0" y="3388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67712" y="1028700"/>
            <a:ext cx="1091588" cy="1125348"/>
          </a:xfrm>
          <a:custGeom>
            <a:avLst/>
            <a:gdLst/>
            <a:ahLst/>
            <a:cxnLst/>
            <a:rect r="r" b="b" t="t" l="l"/>
            <a:pathLst>
              <a:path h="1125348" w="1091588">
                <a:moveTo>
                  <a:pt x="1091588" y="0"/>
                </a:moveTo>
                <a:lnTo>
                  <a:pt x="0" y="0"/>
                </a:lnTo>
                <a:lnTo>
                  <a:pt x="0" y="1125348"/>
                </a:lnTo>
                <a:lnTo>
                  <a:pt x="1091588" y="1125348"/>
                </a:lnTo>
                <a:lnTo>
                  <a:pt x="10915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05880" y="3560635"/>
            <a:ext cx="1445640" cy="1490350"/>
          </a:xfrm>
          <a:custGeom>
            <a:avLst/>
            <a:gdLst/>
            <a:ahLst/>
            <a:cxnLst/>
            <a:rect r="r" b="b" t="t" l="l"/>
            <a:pathLst>
              <a:path h="1490350" w="1445640">
                <a:moveTo>
                  <a:pt x="0" y="0"/>
                </a:moveTo>
                <a:lnTo>
                  <a:pt x="1445640" y="0"/>
                </a:lnTo>
                <a:lnTo>
                  <a:pt x="1445640" y="1490350"/>
                </a:lnTo>
                <a:lnTo>
                  <a:pt x="0" y="1490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558531" y="4017347"/>
            <a:ext cx="5804926" cy="6072543"/>
            <a:chOff x="0" y="0"/>
            <a:chExt cx="899335" cy="9407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99335" cy="940796"/>
            </a:xfrm>
            <a:custGeom>
              <a:avLst/>
              <a:gdLst/>
              <a:ahLst/>
              <a:cxnLst/>
              <a:rect r="r" b="b" t="t" l="l"/>
              <a:pathLst>
                <a:path h="940796" w="899335">
                  <a:moveTo>
                    <a:pt x="30675" y="0"/>
                  </a:moveTo>
                  <a:lnTo>
                    <a:pt x="868660" y="0"/>
                  </a:lnTo>
                  <a:cubicBezTo>
                    <a:pt x="876796" y="0"/>
                    <a:pt x="884598" y="3232"/>
                    <a:pt x="890351" y="8984"/>
                  </a:cubicBezTo>
                  <a:cubicBezTo>
                    <a:pt x="896103" y="14737"/>
                    <a:pt x="899335" y="22539"/>
                    <a:pt x="899335" y="30675"/>
                  </a:cubicBezTo>
                  <a:lnTo>
                    <a:pt x="899335" y="910121"/>
                  </a:lnTo>
                  <a:cubicBezTo>
                    <a:pt x="899335" y="918257"/>
                    <a:pt x="896103" y="926059"/>
                    <a:pt x="890351" y="931811"/>
                  </a:cubicBezTo>
                  <a:cubicBezTo>
                    <a:pt x="884598" y="937564"/>
                    <a:pt x="876796" y="940796"/>
                    <a:pt x="868660" y="940796"/>
                  </a:cubicBezTo>
                  <a:lnTo>
                    <a:pt x="30675" y="940796"/>
                  </a:lnTo>
                  <a:cubicBezTo>
                    <a:pt x="22539" y="940796"/>
                    <a:pt x="14737" y="937564"/>
                    <a:pt x="8984" y="931811"/>
                  </a:cubicBezTo>
                  <a:cubicBezTo>
                    <a:pt x="3232" y="926059"/>
                    <a:pt x="0" y="918257"/>
                    <a:pt x="0" y="910121"/>
                  </a:cubicBezTo>
                  <a:lnTo>
                    <a:pt x="0" y="30675"/>
                  </a:lnTo>
                  <a:cubicBezTo>
                    <a:pt x="0" y="22539"/>
                    <a:pt x="3232" y="14737"/>
                    <a:pt x="8984" y="8984"/>
                  </a:cubicBezTo>
                  <a:cubicBezTo>
                    <a:pt x="14737" y="3232"/>
                    <a:pt x="22539" y="0"/>
                    <a:pt x="30675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3728" r="0" b="-13728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79223" y="1424056"/>
            <a:ext cx="15729553" cy="2636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10"/>
              </a:lnSpc>
            </a:pPr>
            <a:r>
              <a:rPr lang="en-US" sz="24535">
                <a:solidFill>
                  <a:srgbClr val="FF313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Intentionality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DAHMrNNQ_O0</dc:identifier>
  <dcterms:modified xsi:type="dcterms:W3CDTF">2011-08-01T06:04:30Z</dcterms:modified>
  <cp:revision>1</cp:revision>
  <dc:title>AI with Integrity:</dc:title>
</cp:coreProperties>
</file>