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Marty Two" charset="1" panose="00000000000000000000"/>
      <p:regular r:id="rId34"/>
    </p:embeddedFont>
    <p:embeddedFont>
      <p:font typeface="Poppins Medium" charset="1" panose="00000600000000000000"/>
      <p:regular r:id="rId35"/>
    </p:embeddedFont>
    <p:embeddedFont>
      <p:font typeface="Poppins" charset="1" panose="00000500000000000000"/>
      <p:regular r:id="rId36"/>
    </p:embeddedFont>
    <p:embeddedFont>
      <p:font typeface="Canva Sans" charset="1" panose="020B0503030501040103"/>
      <p:regular r:id="rId37"/>
    </p:embeddedFont>
    <p:embeddedFont>
      <p:font typeface="Poppins Bold" charset="1" panose="000008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42.jpe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43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55.pn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5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6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6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38.png" Type="http://schemas.openxmlformats.org/officeDocument/2006/relationships/image"/><Relationship Id="rId12" Target="../media/image39.png" Type="http://schemas.openxmlformats.org/officeDocument/2006/relationships/image"/><Relationship Id="rId13" Target="../media/image40.png" Type="http://schemas.openxmlformats.org/officeDocument/2006/relationships/image"/><Relationship Id="rId14" Target="../media/image41.png" Type="http://schemas.openxmlformats.org/officeDocument/2006/relationships/image"/><Relationship Id="rId15" Target="../media/image61.png" Type="http://schemas.openxmlformats.org/officeDocument/2006/relationships/image"/><Relationship Id="rId16" Target="../media/image62.svg" Type="http://schemas.openxmlformats.org/officeDocument/2006/relationships/image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63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4.jpeg" Type="http://schemas.openxmlformats.org/officeDocument/2006/relationships/image"/><Relationship Id="rId6" Target="../media/VAHNKaCLdn0.mp4" Type="http://schemas.openxmlformats.org/officeDocument/2006/relationships/video"/><Relationship Id="rId7" Target="../media/VAHNKaCLdn0.mp4" Type="http://schemas.microsoft.com/office/2007/relationships/media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5.jpeg" Type="http://schemas.openxmlformats.org/officeDocument/2006/relationships/image"/><Relationship Id="rId6" Target="../media/image66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11" Target="../media/image73.png" Type="http://schemas.openxmlformats.org/officeDocument/2006/relationships/image"/><Relationship Id="rId12" Target="../media/image74.svg" Type="http://schemas.openxmlformats.org/officeDocument/2006/relationships/image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7.png" Type="http://schemas.openxmlformats.org/officeDocument/2006/relationships/image"/><Relationship Id="rId6" Target="../media/image68.jpeg" Type="http://schemas.openxmlformats.org/officeDocument/2006/relationships/image"/><Relationship Id="rId7" Target="../media/image69.jpeg" Type="http://schemas.openxmlformats.org/officeDocument/2006/relationships/image"/><Relationship Id="rId8" Target="../media/image70.jpe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5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png" Type="http://schemas.openxmlformats.org/officeDocument/2006/relationships/image"/><Relationship Id="rId12" Target="../media/image78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7.jpe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pn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38.png" Type="http://schemas.openxmlformats.org/officeDocument/2006/relationships/image"/><Relationship Id="rId12" Target="../media/image39.png" Type="http://schemas.openxmlformats.org/officeDocument/2006/relationships/image"/><Relationship Id="rId13" Target="../media/image40.png" Type="http://schemas.openxmlformats.org/officeDocument/2006/relationships/image"/><Relationship Id="rId14" Target="../media/image41.png" Type="http://schemas.openxmlformats.org/officeDocument/2006/relationships/image"/><Relationship Id="rId2" Target="../media/image1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7719">
            <a:off x="1467419" y="2906510"/>
            <a:ext cx="14363927" cy="2352093"/>
          </a:xfrm>
          <a:custGeom>
            <a:avLst/>
            <a:gdLst/>
            <a:ahLst/>
            <a:cxnLst/>
            <a:rect r="r" b="b" t="t" l="l"/>
            <a:pathLst>
              <a:path h="2352093" w="14363927">
                <a:moveTo>
                  <a:pt x="0" y="0"/>
                </a:moveTo>
                <a:lnTo>
                  <a:pt x="14363927" y="0"/>
                </a:lnTo>
                <a:lnTo>
                  <a:pt x="14363927" y="2352094"/>
                </a:lnTo>
                <a:lnTo>
                  <a:pt x="0" y="2352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77719">
            <a:off x="2457180" y="3404742"/>
            <a:ext cx="13296521" cy="1694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144"/>
              </a:lnSpc>
            </a:pPr>
            <a:r>
              <a:rPr lang="en-US" sz="11632" spc="255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Access vs. Impact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99422">
            <a:off x="2718900" y="5250399"/>
            <a:ext cx="14363927" cy="2352093"/>
          </a:xfrm>
          <a:custGeom>
            <a:avLst/>
            <a:gdLst/>
            <a:ahLst/>
            <a:cxnLst/>
            <a:rect r="r" b="b" t="t" l="l"/>
            <a:pathLst>
              <a:path h="2352093" w="14363927">
                <a:moveTo>
                  <a:pt x="0" y="0"/>
                </a:moveTo>
                <a:lnTo>
                  <a:pt x="14363928" y="0"/>
                </a:lnTo>
                <a:lnTo>
                  <a:pt x="14363928" y="2352093"/>
                </a:lnTo>
                <a:lnTo>
                  <a:pt x="0" y="2352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991529">
            <a:off x="15196920" y="1705134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8" y="0"/>
                </a:lnTo>
                <a:lnTo>
                  <a:pt x="2097758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690579">
            <a:off x="1460259" y="7508328"/>
            <a:ext cx="2067061" cy="1764754"/>
          </a:xfrm>
          <a:custGeom>
            <a:avLst/>
            <a:gdLst/>
            <a:ahLst/>
            <a:cxnLst/>
            <a:rect r="r" b="b" t="t" l="l"/>
            <a:pathLst>
              <a:path h="1764754" w="2067061">
                <a:moveTo>
                  <a:pt x="0" y="0"/>
                </a:moveTo>
                <a:lnTo>
                  <a:pt x="2067062" y="0"/>
                </a:lnTo>
                <a:lnTo>
                  <a:pt x="2067062" y="1764754"/>
                </a:lnTo>
                <a:lnTo>
                  <a:pt x="0" y="1764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76489">
            <a:off x="3107610" y="451058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3"/>
                </a:lnTo>
                <a:lnTo>
                  <a:pt x="0" y="2345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996305">
            <a:off x="14917765" y="7411028"/>
            <a:ext cx="1221157" cy="2256179"/>
          </a:xfrm>
          <a:custGeom>
            <a:avLst/>
            <a:gdLst/>
            <a:ahLst/>
            <a:cxnLst/>
            <a:rect r="r" b="b" t="t" l="l"/>
            <a:pathLst>
              <a:path h="2256179" w="1221157">
                <a:moveTo>
                  <a:pt x="0" y="0"/>
                </a:moveTo>
                <a:lnTo>
                  <a:pt x="1221157" y="0"/>
                </a:lnTo>
                <a:lnTo>
                  <a:pt x="1221157" y="2256179"/>
                </a:lnTo>
                <a:lnTo>
                  <a:pt x="0" y="2256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99422">
            <a:off x="3626553" y="5947362"/>
            <a:ext cx="13460286" cy="1236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71"/>
              </a:lnSpc>
            </a:pPr>
            <a:r>
              <a:rPr lang="en-US" sz="8382" spc="184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What really matters?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049799" y="8466905"/>
            <a:ext cx="8113004" cy="384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1"/>
              </a:lnSpc>
              <a:spcBef>
                <a:spcPct val="0"/>
              </a:spcBef>
            </a:pPr>
            <a:r>
              <a:rPr lang="en-US" b="true" sz="2585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Jillian Pratt, Scott Monroe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70224" y="1452981"/>
            <a:ext cx="3347551" cy="793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1"/>
              </a:lnSpc>
              <a:spcBef>
                <a:spcPct val="0"/>
              </a:spcBef>
            </a:pPr>
            <a:r>
              <a:rPr lang="en-US" b="true" sz="2585" spc="118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TETL Summer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25168" y="1089932"/>
            <a:ext cx="5911350" cy="7855615"/>
          </a:xfrm>
          <a:custGeom>
            <a:avLst/>
            <a:gdLst/>
            <a:ahLst/>
            <a:cxnLst/>
            <a:rect r="r" b="b" t="t" l="l"/>
            <a:pathLst>
              <a:path h="7855615" w="5911350">
                <a:moveTo>
                  <a:pt x="0" y="0"/>
                </a:moveTo>
                <a:lnTo>
                  <a:pt x="5911350" y="0"/>
                </a:lnTo>
                <a:lnTo>
                  <a:pt x="5911350" y="7855615"/>
                </a:lnTo>
                <a:lnTo>
                  <a:pt x="0" y="785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935300" y="2573817"/>
            <a:ext cx="7802649" cy="5587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9"/>
              </a:lnSpc>
            </a:pPr>
            <a:r>
              <a:rPr lang="en-US" sz="11128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Digital Learning could not do this alone.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24153">
            <a:off x="8948636" y="8071860"/>
            <a:ext cx="7133123" cy="641981"/>
          </a:xfrm>
          <a:custGeom>
            <a:avLst/>
            <a:gdLst/>
            <a:ahLst/>
            <a:cxnLst/>
            <a:rect r="r" b="b" t="t" l="l"/>
            <a:pathLst>
              <a:path h="641981" w="7133123">
                <a:moveTo>
                  <a:pt x="0" y="0"/>
                </a:moveTo>
                <a:lnTo>
                  <a:pt x="7133123" y="0"/>
                </a:lnTo>
                <a:lnTo>
                  <a:pt x="7133123" y="641981"/>
                </a:lnTo>
                <a:lnTo>
                  <a:pt x="0" y="6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277479" y="2487244"/>
            <a:ext cx="5401417" cy="6193966"/>
            <a:chOff x="0" y="0"/>
            <a:chExt cx="1036833" cy="11889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36833" cy="1188967"/>
            </a:xfrm>
            <a:custGeom>
              <a:avLst/>
              <a:gdLst/>
              <a:ahLst/>
              <a:cxnLst/>
              <a:rect r="r" b="b" t="t" l="l"/>
              <a:pathLst>
                <a:path h="1188967" w="1036833">
                  <a:moveTo>
                    <a:pt x="4300" y="0"/>
                  </a:moveTo>
                  <a:lnTo>
                    <a:pt x="1032533" y="0"/>
                  </a:lnTo>
                  <a:cubicBezTo>
                    <a:pt x="1034907" y="0"/>
                    <a:pt x="1036833" y="1925"/>
                    <a:pt x="1036833" y="4300"/>
                  </a:cubicBezTo>
                  <a:lnTo>
                    <a:pt x="1036833" y="1184667"/>
                  </a:lnTo>
                  <a:cubicBezTo>
                    <a:pt x="1036833" y="1187042"/>
                    <a:pt x="1034907" y="1188967"/>
                    <a:pt x="1032533" y="1188967"/>
                  </a:cubicBezTo>
                  <a:lnTo>
                    <a:pt x="4300" y="1188967"/>
                  </a:lnTo>
                  <a:cubicBezTo>
                    <a:pt x="1925" y="1188967"/>
                    <a:pt x="0" y="1187042"/>
                    <a:pt x="0" y="1184667"/>
                  </a:cubicBezTo>
                  <a:lnTo>
                    <a:pt x="0" y="4300"/>
                  </a:lnTo>
                  <a:cubicBezTo>
                    <a:pt x="0" y="1925"/>
                    <a:pt x="1925" y="0"/>
                    <a:pt x="43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8136" r="0" b="-8136"/>
              </a:stretch>
            </a:blipFill>
            <a:ln w="57150" cap="sq">
              <a:solidFill>
                <a:srgbClr val="DF83C9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357887" y="1919668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287714" y="1089932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04286" y="578166"/>
            <a:ext cx="13860421" cy="2573521"/>
            <a:chOff x="0" y="0"/>
            <a:chExt cx="18480562" cy="3431362"/>
          </a:xfrm>
        </p:grpSpPr>
        <p:sp>
          <p:nvSpPr>
            <p:cNvPr name="Freeform 4" id="4"/>
            <p:cNvSpPr/>
            <p:nvPr/>
          </p:nvSpPr>
          <p:spPr>
            <a:xfrm flipH="false" flipV="false" rot="77719">
              <a:off x="31734" y="207781"/>
              <a:ext cx="18417093" cy="3015799"/>
            </a:xfrm>
            <a:custGeom>
              <a:avLst/>
              <a:gdLst/>
              <a:ahLst/>
              <a:cxnLst/>
              <a:rect r="r" b="b" t="t" l="l"/>
              <a:pathLst>
                <a:path h="3015799" w="18417093">
                  <a:moveTo>
                    <a:pt x="0" y="0"/>
                  </a:moveTo>
                  <a:lnTo>
                    <a:pt x="18417093" y="0"/>
                  </a:lnTo>
                  <a:lnTo>
                    <a:pt x="18417093" y="3015800"/>
                  </a:lnTo>
                  <a:lnTo>
                    <a:pt x="0" y="30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77719">
              <a:off x="1665834" y="985274"/>
              <a:ext cx="16528732" cy="2019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563"/>
                </a:lnSpc>
              </a:pPr>
              <a:r>
                <a:rPr lang="en-US" sz="10232">
                  <a:solidFill>
                    <a:srgbClr val="05061C"/>
                  </a:solidFill>
                  <a:latin typeface="Marty Two"/>
                  <a:ea typeface="Marty Two"/>
                  <a:cs typeface="Marty Two"/>
                  <a:sym typeface="Marty Two"/>
                </a:rPr>
                <a:t>Digital Citizenship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4991529">
            <a:off x="15755020" y="620125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6489">
            <a:off x="1135816" y="1978861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3950" y="3812415"/>
            <a:ext cx="5879750" cy="5879750"/>
          </a:xfrm>
          <a:custGeom>
            <a:avLst/>
            <a:gdLst/>
            <a:ahLst/>
            <a:cxnLst/>
            <a:rect r="r" b="b" t="t" l="l"/>
            <a:pathLst>
              <a:path h="5879750" w="5879750">
                <a:moveTo>
                  <a:pt x="0" y="0"/>
                </a:moveTo>
                <a:lnTo>
                  <a:pt x="5879749" y="0"/>
                </a:lnTo>
                <a:lnTo>
                  <a:pt x="5879749" y="5879750"/>
                </a:lnTo>
                <a:lnTo>
                  <a:pt x="0" y="58797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88735" y="2927121"/>
            <a:ext cx="11039819" cy="7359879"/>
          </a:xfrm>
          <a:custGeom>
            <a:avLst/>
            <a:gdLst/>
            <a:ahLst/>
            <a:cxnLst/>
            <a:rect r="r" b="b" t="t" l="l"/>
            <a:pathLst>
              <a:path h="7359879" w="11039819">
                <a:moveTo>
                  <a:pt x="0" y="0"/>
                </a:moveTo>
                <a:lnTo>
                  <a:pt x="11039819" y="0"/>
                </a:lnTo>
                <a:lnTo>
                  <a:pt x="1103981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32330" y="2472701"/>
            <a:ext cx="7455670" cy="7464244"/>
          </a:xfrm>
          <a:custGeom>
            <a:avLst/>
            <a:gdLst/>
            <a:ahLst/>
            <a:cxnLst/>
            <a:rect r="r" b="b" t="t" l="l"/>
            <a:pathLst>
              <a:path h="7464244" w="7455670">
                <a:moveTo>
                  <a:pt x="0" y="0"/>
                </a:moveTo>
                <a:lnTo>
                  <a:pt x="7455670" y="0"/>
                </a:lnTo>
                <a:lnTo>
                  <a:pt x="7455670" y="7464244"/>
                </a:lnTo>
                <a:lnTo>
                  <a:pt x="0" y="746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0929" y="1323479"/>
            <a:ext cx="9865159" cy="1615420"/>
          </a:xfrm>
          <a:custGeom>
            <a:avLst/>
            <a:gdLst/>
            <a:ahLst/>
            <a:cxnLst/>
            <a:rect r="r" b="b" t="t" l="l"/>
            <a:pathLst>
              <a:path h="1615420" w="9865159">
                <a:moveTo>
                  <a:pt x="0" y="0"/>
                </a:moveTo>
                <a:lnTo>
                  <a:pt x="9865159" y="0"/>
                </a:lnTo>
                <a:lnTo>
                  <a:pt x="9865159" y="1615420"/>
                </a:lnTo>
                <a:lnTo>
                  <a:pt x="0" y="161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929" y="3360296"/>
            <a:ext cx="9865159" cy="1615420"/>
          </a:xfrm>
          <a:custGeom>
            <a:avLst/>
            <a:gdLst/>
            <a:ahLst/>
            <a:cxnLst/>
            <a:rect r="r" b="b" t="t" l="l"/>
            <a:pathLst>
              <a:path h="1615420" w="9865159">
                <a:moveTo>
                  <a:pt x="0" y="0"/>
                </a:moveTo>
                <a:lnTo>
                  <a:pt x="9865159" y="0"/>
                </a:lnTo>
                <a:lnTo>
                  <a:pt x="9865159" y="1615420"/>
                </a:lnTo>
                <a:lnTo>
                  <a:pt x="0" y="1615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60929" y="5397113"/>
            <a:ext cx="9865159" cy="1615420"/>
          </a:xfrm>
          <a:custGeom>
            <a:avLst/>
            <a:gdLst/>
            <a:ahLst/>
            <a:cxnLst/>
            <a:rect r="r" b="b" t="t" l="l"/>
            <a:pathLst>
              <a:path h="1615420" w="9865159">
                <a:moveTo>
                  <a:pt x="0" y="0"/>
                </a:moveTo>
                <a:lnTo>
                  <a:pt x="9865159" y="0"/>
                </a:lnTo>
                <a:lnTo>
                  <a:pt x="9865159" y="1615420"/>
                </a:lnTo>
                <a:lnTo>
                  <a:pt x="0" y="161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0929" y="7430396"/>
            <a:ext cx="9865159" cy="1615420"/>
          </a:xfrm>
          <a:custGeom>
            <a:avLst/>
            <a:gdLst/>
            <a:ahLst/>
            <a:cxnLst/>
            <a:rect r="r" b="b" t="t" l="l"/>
            <a:pathLst>
              <a:path h="1615420" w="9865159">
                <a:moveTo>
                  <a:pt x="0" y="0"/>
                </a:moveTo>
                <a:lnTo>
                  <a:pt x="9865159" y="0"/>
                </a:lnTo>
                <a:lnTo>
                  <a:pt x="9865159" y="1615420"/>
                </a:lnTo>
                <a:lnTo>
                  <a:pt x="0" y="1615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13059" y="1565360"/>
            <a:ext cx="8880081" cy="947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80"/>
              </a:lnSpc>
            </a:pPr>
            <a:r>
              <a:rPr lang="en-US" sz="3850" spc="204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Teachers are not explicitly teaching device expectations.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46006" y="3737263"/>
            <a:ext cx="8880081" cy="947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80"/>
              </a:lnSpc>
            </a:pPr>
            <a:r>
              <a:rPr lang="en-US" sz="3850" spc="204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Assumptions that students know how use to technology ethically.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46006" y="5614863"/>
            <a:ext cx="8880081" cy="139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80"/>
              </a:lnSpc>
            </a:pPr>
            <a:r>
              <a:rPr lang="en-US" sz="3850" spc="204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Students are not aware of consequences for misuse and damage.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46006" y="7812633"/>
            <a:ext cx="8880081" cy="947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80"/>
              </a:lnSpc>
            </a:pPr>
            <a:r>
              <a:rPr lang="en-US" sz="3850" spc="204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Classrooms lacked structure around device use.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00609" y="1308559"/>
            <a:ext cx="3519113" cy="1164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3"/>
              </a:lnSpc>
            </a:pPr>
            <a:r>
              <a:rPr lang="en-US" sz="10329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MTSS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66798" y="0"/>
            <a:ext cx="13660081" cy="10555517"/>
          </a:xfrm>
          <a:custGeom>
            <a:avLst/>
            <a:gdLst/>
            <a:ahLst/>
            <a:cxnLst/>
            <a:rect r="r" b="b" t="t" l="l"/>
            <a:pathLst>
              <a:path h="10555517" w="13660081">
                <a:moveTo>
                  <a:pt x="0" y="0"/>
                </a:moveTo>
                <a:lnTo>
                  <a:pt x="13660081" y="0"/>
                </a:lnTo>
                <a:lnTo>
                  <a:pt x="13660081" y="10555517"/>
                </a:lnTo>
                <a:lnTo>
                  <a:pt x="0" y="10555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427853" y="439153"/>
            <a:ext cx="571860" cy="589547"/>
          </a:xfrm>
          <a:custGeom>
            <a:avLst/>
            <a:gdLst/>
            <a:ahLst/>
            <a:cxnLst/>
            <a:rect r="r" b="b" t="t" l="l"/>
            <a:pathLst>
              <a:path h="589547" w="571860">
                <a:moveTo>
                  <a:pt x="0" y="0"/>
                </a:moveTo>
                <a:lnTo>
                  <a:pt x="571860" y="0"/>
                </a:lnTo>
                <a:lnTo>
                  <a:pt x="571860" y="589547"/>
                </a:lnTo>
                <a:lnTo>
                  <a:pt x="0" y="589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4510" y="733927"/>
            <a:ext cx="571860" cy="589547"/>
          </a:xfrm>
          <a:custGeom>
            <a:avLst/>
            <a:gdLst/>
            <a:ahLst/>
            <a:cxnLst/>
            <a:rect r="r" b="b" t="t" l="l"/>
            <a:pathLst>
              <a:path h="589547" w="571860">
                <a:moveTo>
                  <a:pt x="0" y="0"/>
                </a:moveTo>
                <a:lnTo>
                  <a:pt x="571860" y="0"/>
                </a:lnTo>
                <a:lnTo>
                  <a:pt x="571860" y="589546"/>
                </a:lnTo>
                <a:lnTo>
                  <a:pt x="0" y="589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6840" y="262789"/>
            <a:ext cx="571860" cy="589547"/>
          </a:xfrm>
          <a:custGeom>
            <a:avLst/>
            <a:gdLst/>
            <a:ahLst/>
            <a:cxnLst/>
            <a:rect r="r" b="b" t="t" l="l"/>
            <a:pathLst>
              <a:path h="589547" w="571860">
                <a:moveTo>
                  <a:pt x="0" y="0"/>
                </a:moveTo>
                <a:lnTo>
                  <a:pt x="571860" y="0"/>
                </a:lnTo>
                <a:lnTo>
                  <a:pt x="571860" y="589547"/>
                </a:lnTo>
                <a:lnTo>
                  <a:pt x="0" y="589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687440" y="852336"/>
            <a:ext cx="571860" cy="589547"/>
          </a:xfrm>
          <a:custGeom>
            <a:avLst/>
            <a:gdLst/>
            <a:ahLst/>
            <a:cxnLst/>
            <a:rect r="r" b="b" t="t" l="l"/>
            <a:pathLst>
              <a:path h="589547" w="571860">
                <a:moveTo>
                  <a:pt x="0" y="0"/>
                </a:moveTo>
                <a:lnTo>
                  <a:pt x="571860" y="0"/>
                </a:lnTo>
                <a:lnTo>
                  <a:pt x="571860" y="589547"/>
                </a:lnTo>
                <a:lnTo>
                  <a:pt x="0" y="589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510" y="3065950"/>
            <a:ext cx="6319053" cy="4739290"/>
          </a:xfrm>
          <a:custGeom>
            <a:avLst/>
            <a:gdLst/>
            <a:ahLst/>
            <a:cxnLst/>
            <a:rect r="r" b="b" t="t" l="l"/>
            <a:pathLst>
              <a:path h="4739290" w="6319053">
                <a:moveTo>
                  <a:pt x="0" y="0"/>
                </a:moveTo>
                <a:lnTo>
                  <a:pt x="6319052" y="0"/>
                </a:lnTo>
                <a:lnTo>
                  <a:pt x="6319052" y="4739289"/>
                </a:lnTo>
                <a:lnTo>
                  <a:pt x="0" y="4739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8319825" y="3116971"/>
            <a:ext cx="8501620" cy="4637247"/>
          </a:xfrm>
          <a:custGeom>
            <a:avLst/>
            <a:gdLst/>
            <a:ahLst/>
            <a:cxnLst/>
            <a:rect r="r" b="b" t="t" l="l"/>
            <a:pathLst>
              <a:path h="4637247" w="8501620">
                <a:moveTo>
                  <a:pt x="0" y="0"/>
                </a:moveTo>
                <a:lnTo>
                  <a:pt x="8501620" y="0"/>
                </a:lnTo>
                <a:lnTo>
                  <a:pt x="8501620" y="4637247"/>
                </a:lnTo>
                <a:lnTo>
                  <a:pt x="0" y="46372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2622896" y="567088"/>
            <a:ext cx="13388017" cy="2498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2"/>
              </a:lnSpc>
            </a:pPr>
            <a:r>
              <a:rPr lang="en-US" sz="8369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District Wide Attention Signal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0527" y="8138327"/>
            <a:ext cx="17807473" cy="1992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345"/>
              </a:lnSpc>
            </a:pPr>
            <a:r>
              <a:rPr lang="en-US" sz="13580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“Lids Low, Eyes Up.”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13789" y="827033"/>
            <a:ext cx="13860421" cy="2576436"/>
            <a:chOff x="0" y="0"/>
            <a:chExt cx="18480562" cy="3435248"/>
          </a:xfrm>
        </p:grpSpPr>
        <p:sp>
          <p:nvSpPr>
            <p:cNvPr name="Freeform 4" id="4"/>
            <p:cNvSpPr/>
            <p:nvPr/>
          </p:nvSpPr>
          <p:spPr>
            <a:xfrm flipH="false" flipV="false" rot="77719">
              <a:off x="31734" y="207781"/>
              <a:ext cx="18417093" cy="3015799"/>
            </a:xfrm>
            <a:custGeom>
              <a:avLst/>
              <a:gdLst/>
              <a:ahLst/>
              <a:cxnLst/>
              <a:rect r="r" b="b" t="t" l="l"/>
              <a:pathLst>
                <a:path h="3015799" w="18417093">
                  <a:moveTo>
                    <a:pt x="0" y="0"/>
                  </a:moveTo>
                  <a:lnTo>
                    <a:pt x="18417093" y="0"/>
                  </a:lnTo>
                  <a:lnTo>
                    <a:pt x="18417093" y="3015800"/>
                  </a:lnTo>
                  <a:lnTo>
                    <a:pt x="0" y="30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77719">
              <a:off x="1301026" y="698650"/>
              <a:ext cx="17048489" cy="2544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595"/>
                </a:lnSpc>
              </a:pPr>
              <a:r>
                <a:rPr lang="en-US" sz="12916">
                  <a:solidFill>
                    <a:srgbClr val="05061C"/>
                  </a:solidFill>
                  <a:latin typeface="Marty Two"/>
                  <a:ea typeface="Marty Two"/>
                  <a:cs typeface="Marty Two"/>
                  <a:sym typeface="Marty Two"/>
                </a:rPr>
                <a:t>Elementary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4991529">
            <a:off x="15755020" y="620125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6489">
            <a:off x="1064361" y="-144126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59819" y="3748054"/>
            <a:ext cx="5400021" cy="6333935"/>
          </a:xfrm>
          <a:custGeom>
            <a:avLst/>
            <a:gdLst/>
            <a:ahLst/>
            <a:cxnLst/>
            <a:rect r="r" b="b" t="t" l="l"/>
            <a:pathLst>
              <a:path h="6333935" w="5400021">
                <a:moveTo>
                  <a:pt x="0" y="0"/>
                </a:moveTo>
                <a:lnTo>
                  <a:pt x="5400021" y="0"/>
                </a:lnTo>
                <a:lnTo>
                  <a:pt x="5400021" y="6333935"/>
                </a:lnTo>
                <a:lnTo>
                  <a:pt x="0" y="63339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3635"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512495" y="4370178"/>
            <a:ext cx="9761207" cy="521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2"/>
              </a:lnSpc>
            </a:pPr>
            <a:r>
              <a:rPr lang="en-US" sz="42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Classroom Device Best Practice:</a:t>
            </a:r>
          </a:p>
          <a:p>
            <a:pPr algn="l">
              <a:lnSpc>
                <a:spcPts val="5902"/>
              </a:lnSpc>
            </a:pPr>
            <a:r>
              <a:rPr lang="en-US" sz="42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Elementary students need to be assigned and use the same device year</a:t>
            </a:r>
            <a:r>
              <a:rPr lang="en-US" sz="42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</a:t>
            </a:r>
            <a:r>
              <a:rPr lang="en-US" sz="42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ound to build consistent routines, ownership, and responsibility. </a:t>
            </a:r>
          </a:p>
          <a:p>
            <a:pPr algn="ctr">
              <a:lnSpc>
                <a:spcPts val="5902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087" y="366154"/>
            <a:ext cx="10341992" cy="1613140"/>
            <a:chOff x="0" y="0"/>
            <a:chExt cx="13789323" cy="21508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134982" cy="2150853"/>
            </a:xfrm>
            <a:custGeom>
              <a:avLst/>
              <a:gdLst/>
              <a:ahLst/>
              <a:cxnLst/>
              <a:rect r="r" b="b" t="t" l="l"/>
              <a:pathLst>
                <a:path h="2150853" w="13134982">
                  <a:moveTo>
                    <a:pt x="0" y="0"/>
                  </a:moveTo>
                  <a:lnTo>
                    <a:pt x="13134982" y="0"/>
                  </a:lnTo>
                  <a:lnTo>
                    <a:pt x="13134982" y="2150853"/>
                  </a:lnTo>
                  <a:lnTo>
                    <a:pt x="0" y="215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001740" y="609315"/>
              <a:ext cx="12787583" cy="1267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462"/>
                </a:lnSpc>
              </a:pPr>
              <a:r>
                <a:rPr lang="en-US" sz="6270" spc="68">
                  <a:solidFill>
                    <a:srgbClr val="000000"/>
                  </a:solidFill>
                  <a:latin typeface="Marty Two"/>
                  <a:ea typeface="Marty Two"/>
                  <a:cs typeface="Marty Two"/>
                  <a:sym typeface="Marty Two"/>
                </a:rPr>
                <a:t>With my device, I will: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41818" y="4809211"/>
            <a:ext cx="11415751" cy="1869329"/>
          </a:xfrm>
          <a:custGeom>
            <a:avLst/>
            <a:gdLst/>
            <a:ahLst/>
            <a:cxnLst/>
            <a:rect r="r" b="b" t="t" l="l"/>
            <a:pathLst>
              <a:path h="1869329" w="11415751">
                <a:moveTo>
                  <a:pt x="0" y="0"/>
                </a:moveTo>
                <a:lnTo>
                  <a:pt x="11415751" y="0"/>
                </a:lnTo>
                <a:lnTo>
                  <a:pt x="11415751" y="1869329"/>
                </a:lnTo>
                <a:lnTo>
                  <a:pt x="0" y="1869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48511" y="2322180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6" y="0"/>
                </a:lnTo>
                <a:lnTo>
                  <a:pt x="760786" y="824700"/>
                </a:lnTo>
                <a:lnTo>
                  <a:pt x="0" y="824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09297" y="1497481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5" y="0"/>
                </a:lnTo>
                <a:lnTo>
                  <a:pt x="760785" y="824699"/>
                </a:lnTo>
                <a:lnTo>
                  <a:pt x="0" y="824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9792" y="2409392"/>
            <a:ext cx="11519802" cy="1886368"/>
          </a:xfrm>
          <a:custGeom>
            <a:avLst/>
            <a:gdLst/>
            <a:ahLst/>
            <a:cxnLst/>
            <a:rect r="r" b="b" t="t" l="l"/>
            <a:pathLst>
              <a:path h="1886368" w="11519802">
                <a:moveTo>
                  <a:pt x="0" y="0"/>
                </a:moveTo>
                <a:lnTo>
                  <a:pt x="11519802" y="0"/>
                </a:lnTo>
                <a:lnTo>
                  <a:pt x="11519802" y="1886368"/>
                </a:lnTo>
                <a:lnTo>
                  <a:pt x="0" y="188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3843" y="7192890"/>
            <a:ext cx="11363725" cy="1860810"/>
          </a:xfrm>
          <a:custGeom>
            <a:avLst/>
            <a:gdLst/>
            <a:ahLst/>
            <a:cxnLst/>
            <a:rect r="r" b="b" t="t" l="l"/>
            <a:pathLst>
              <a:path h="1860810" w="11363725">
                <a:moveTo>
                  <a:pt x="0" y="0"/>
                </a:moveTo>
                <a:lnTo>
                  <a:pt x="11363726" y="0"/>
                </a:lnTo>
                <a:lnTo>
                  <a:pt x="11363726" y="1860810"/>
                </a:lnTo>
                <a:lnTo>
                  <a:pt x="0" y="1860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43813" y="4315327"/>
            <a:ext cx="5189160" cy="4138355"/>
          </a:xfrm>
          <a:custGeom>
            <a:avLst/>
            <a:gdLst/>
            <a:ahLst/>
            <a:cxnLst/>
            <a:rect r="r" b="b" t="t" l="l"/>
            <a:pathLst>
              <a:path h="4138355" w="5189160">
                <a:moveTo>
                  <a:pt x="0" y="0"/>
                </a:moveTo>
                <a:lnTo>
                  <a:pt x="5189161" y="0"/>
                </a:lnTo>
                <a:lnTo>
                  <a:pt x="5189161" y="4138355"/>
                </a:lnTo>
                <a:lnTo>
                  <a:pt x="0" y="413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37733" y="5250606"/>
            <a:ext cx="9450538" cy="113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5765" indent="-257883" lvl="1">
              <a:lnSpc>
                <a:spcPts val="2938"/>
              </a:lnSpc>
              <a:buFont typeface="Arial"/>
              <a:buChar char="•"/>
            </a:pPr>
            <a:r>
              <a:rPr lang="en-US" sz="23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Follow my teachers expectations for device use</a:t>
            </a:r>
          </a:p>
          <a:p>
            <a:pPr algn="l" marL="515765" indent="-257883" lvl="1">
              <a:lnSpc>
                <a:spcPts val="2938"/>
              </a:lnSpc>
              <a:buFont typeface="Arial"/>
              <a:buChar char="•"/>
            </a:pPr>
            <a:r>
              <a:rPr lang="en-US" sz="23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kind, school-appropriate words on all devices</a:t>
            </a:r>
          </a:p>
          <a:p>
            <a:pPr algn="l">
              <a:lnSpc>
                <a:spcPts val="2938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478330" y="4756004"/>
            <a:ext cx="6530967" cy="44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67"/>
              </a:lnSpc>
            </a:pPr>
            <a:r>
              <a:rPr lang="en-US" sz="3512" spc="186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Respectful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37733" y="2611417"/>
            <a:ext cx="8155354" cy="177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Keep my passwords private</a:t>
            </a:r>
          </a:p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Never leave logged-in device unattended</a:t>
            </a:r>
          </a:p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Handle my device carefully</a:t>
            </a:r>
          </a:p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Only visit sites that are school appropriate</a:t>
            </a:r>
          </a:p>
          <a:p>
            <a:pPr algn="l">
              <a:lnSpc>
                <a:spcPts val="284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0066991" y="2350377"/>
            <a:ext cx="6159959" cy="458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92"/>
              </a:lnSpc>
            </a:pPr>
            <a:r>
              <a:rPr lang="en-US" sz="3647" spc="193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Safe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45959" y="7371892"/>
            <a:ext cx="9407469" cy="1886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Stay on assigned task</a:t>
            </a:r>
          </a:p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Keep device clean </a:t>
            </a:r>
          </a:p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Charge my device every day</a:t>
            </a:r>
          </a:p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Report damage right away</a:t>
            </a:r>
          </a:p>
          <a:p>
            <a:pPr algn="l">
              <a:lnSpc>
                <a:spcPts val="292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9190956" y="7184605"/>
            <a:ext cx="7105715" cy="4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19"/>
              </a:lnSpc>
            </a:pPr>
            <a:r>
              <a:rPr lang="en-US" sz="3569" spc="189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Responsible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13789" y="827033"/>
            <a:ext cx="13860421" cy="2576436"/>
            <a:chOff x="0" y="0"/>
            <a:chExt cx="18480562" cy="3435248"/>
          </a:xfrm>
        </p:grpSpPr>
        <p:sp>
          <p:nvSpPr>
            <p:cNvPr name="Freeform 4" id="4"/>
            <p:cNvSpPr/>
            <p:nvPr/>
          </p:nvSpPr>
          <p:spPr>
            <a:xfrm flipH="false" flipV="false" rot="77719">
              <a:off x="31734" y="207781"/>
              <a:ext cx="18417093" cy="3015799"/>
            </a:xfrm>
            <a:custGeom>
              <a:avLst/>
              <a:gdLst/>
              <a:ahLst/>
              <a:cxnLst/>
              <a:rect r="r" b="b" t="t" l="l"/>
              <a:pathLst>
                <a:path h="3015799" w="18417093">
                  <a:moveTo>
                    <a:pt x="0" y="0"/>
                  </a:moveTo>
                  <a:lnTo>
                    <a:pt x="18417093" y="0"/>
                  </a:lnTo>
                  <a:lnTo>
                    <a:pt x="18417093" y="3015800"/>
                  </a:lnTo>
                  <a:lnTo>
                    <a:pt x="0" y="30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77719">
              <a:off x="1301026" y="698650"/>
              <a:ext cx="17048489" cy="2544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595"/>
                </a:lnSpc>
              </a:pPr>
              <a:r>
                <a:rPr lang="en-US" sz="12916">
                  <a:solidFill>
                    <a:srgbClr val="05061C"/>
                  </a:solidFill>
                  <a:latin typeface="Marty Two"/>
                  <a:ea typeface="Marty Two"/>
                  <a:cs typeface="Marty Two"/>
                  <a:sym typeface="Marty Two"/>
                </a:rPr>
                <a:t>Elementary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4991529">
            <a:off x="15755020" y="620125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6489">
            <a:off x="1064361" y="-144126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06025" y="1341653"/>
            <a:ext cx="3811375" cy="3801847"/>
          </a:xfrm>
          <a:custGeom>
            <a:avLst/>
            <a:gdLst/>
            <a:ahLst/>
            <a:cxnLst/>
            <a:rect r="r" b="b" t="t" l="l"/>
            <a:pathLst>
              <a:path h="3801847" w="3811375">
                <a:moveTo>
                  <a:pt x="0" y="0"/>
                </a:moveTo>
                <a:lnTo>
                  <a:pt x="3811375" y="0"/>
                </a:lnTo>
                <a:lnTo>
                  <a:pt x="3811375" y="3801847"/>
                </a:lnTo>
                <a:lnTo>
                  <a:pt x="0" y="3801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34096" y="5495900"/>
            <a:ext cx="4242475" cy="4312902"/>
          </a:xfrm>
          <a:custGeom>
            <a:avLst/>
            <a:gdLst/>
            <a:ahLst/>
            <a:cxnLst/>
            <a:rect r="r" b="b" t="t" l="l"/>
            <a:pathLst>
              <a:path h="4312902" w="4242475">
                <a:moveTo>
                  <a:pt x="0" y="0"/>
                </a:moveTo>
                <a:lnTo>
                  <a:pt x="4242476" y="0"/>
                </a:lnTo>
                <a:lnTo>
                  <a:pt x="4242476" y="4312902"/>
                </a:lnTo>
                <a:lnTo>
                  <a:pt x="0" y="43129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1156" r="0" b="0"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512495" y="3622246"/>
            <a:ext cx="11503278" cy="7578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22"/>
              </a:lnSpc>
            </a:pPr>
            <a:r>
              <a:rPr lang="en-US" sz="45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“Sha</a:t>
            </a:r>
            <a:r>
              <a:rPr lang="en-US" sz="45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rk Bite”</a:t>
            </a:r>
            <a:r>
              <a:rPr lang="en-US" sz="45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Teacher signals “Shark Bite” and students go into “lids low, eyes up.”</a:t>
            </a:r>
          </a:p>
          <a:p>
            <a:pPr algn="just">
              <a:lnSpc>
                <a:spcPts val="6322"/>
              </a:lnSpc>
            </a:pPr>
          </a:p>
          <a:p>
            <a:pPr algn="just">
              <a:lnSpc>
                <a:spcPts val="6322"/>
              </a:lnSpc>
            </a:pPr>
            <a:r>
              <a:rPr lang="en-US" sz="45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“Shark Attack”</a:t>
            </a:r>
            <a:r>
              <a:rPr lang="en-US" sz="45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Teacher signals “Shark Attack,” students go into “lids low, eyes up” and turn their screen towards the teacher. </a:t>
            </a:r>
          </a:p>
          <a:p>
            <a:pPr algn="just">
              <a:lnSpc>
                <a:spcPts val="4502"/>
              </a:lnSpc>
            </a:pPr>
          </a:p>
          <a:p>
            <a:pPr algn="ctr">
              <a:lnSpc>
                <a:spcPts val="4502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13789" y="827033"/>
            <a:ext cx="13860421" cy="2576436"/>
            <a:chOff x="0" y="0"/>
            <a:chExt cx="18480562" cy="3435248"/>
          </a:xfrm>
        </p:grpSpPr>
        <p:sp>
          <p:nvSpPr>
            <p:cNvPr name="Freeform 4" id="4"/>
            <p:cNvSpPr/>
            <p:nvPr/>
          </p:nvSpPr>
          <p:spPr>
            <a:xfrm flipH="false" flipV="false" rot="77719">
              <a:off x="31734" y="207781"/>
              <a:ext cx="18417093" cy="3015799"/>
            </a:xfrm>
            <a:custGeom>
              <a:avLst/>
              <a:gdLst/>
              <a:ahLst/>
              <a:cxnLst/>
              <a:rect r="r" b="b" t="t" l="l"/>
              <a:pathLst>
                <a:path h="3015799" w="18417093">
                  <a:moveTo>
                    <a:pt x="0" y="0"/>
                  </a:moveTo>
                  <a:lnTo>
                    <a:pt x="18417093" y="0"/>
                  </a:lnTo>
                  <a:lnTo>
                    <a:pt x="18417093" y="3015800"/>
                  </a:lnTo>
                  <a:lnTo>
                    <a:pt x="0" y="30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77719">
              <a:off x="1301026" y="698650"/>
              <a:ext cx="17048489" cy="2544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595"/>
                </a:lnSpc>
              </a:pPr>
              <a:r>
                <a:rPr lang="en-US" sz="12916">
                  <a:solidFill>
                    <a:srgbClr val="05061C"/>
                  </a:solidFill>
                  <a:latin typeface="Marty Two"/>
                  <a:ea typeface="Marty Two"/>
                  <a:cs typeface="Marty Two"/>
                  <a:sym typeface="Marty Two"/>
                </a:rPr>
                <a:t>Elementary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4991529">
            <a:off x="15755020" y="620125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6489">
            <a:off x="1064361" y="-144126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35794" y="4393353"/>
            <a:ext cx="5820658" cy="4658187"/>
          </a:xfrm>
          <a:custGeom>
            <a:avLst/>
            <a:gdLst/>
            <a:ahLst/>
            <a:cxnLst/>
            <a:rect r="r" b="b" t="t" l="l"/>
            <a:pathLst>
              <a:path h="4658187" w="5820658">
                <a:moveTo>
                  <a:pt x="0" y="0"/>
                </a:moveTo>
                <a:lnTo>
                  <a:pt x="5820658" y="0"/>
                </a:lnTo>
                <a:lnTo>
                  <a:pt x="5820658" y="4658186"/>
                </a:lnTo>
                <a:lnTo>
                  <a:pt x="0" y="46581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97633" y="1991426"/>
            <a:ext cx="11101262" cy="818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2"/>
              </a:lnSpc>
            </a:pPr>
          </a:p>
          <a:p>
            <a:pPr algn="just">
              <a:lnSpc>
                <a:spcPts val="5902"/>
              </a:lnSpc>
            </a:pPr>
          </a:p>
          <a:p>
            <a:pPr algn="just">
              <a:lnSpc>
                <a:spcPts val="5902"/>
              </a:lnSpc>
            </a:pPr>
            <a:r>
              <a:rPr lang="en-US" sz="42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"Clap it and Lap it"</a:t>
            </a:r>
            <a:r>
              <a:rPr lang="en-US" sz="42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Teacher claps a rhythm, students clap back and then place hands in their laps, ensuring hands are off keyboards.</a:t>
            </a:r>
          </a:p>
          <a:p>
            <a:pPr algn="just">
              <a:lnSpc>
                <a:spcPts val="5902"/>
              </a:lnSpc>
            </a:pPr>
          </a:p>
          <a:p>
            <a:pPr algn="just">
              <a:lnSpc>
                <a:spcPts val="5902"/>
              </a:lnSpc>
            </a:pPr>
            <a:r>
              <a:rPr lang="en-US" sz="42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"T-Rex Arms":</a:t>
            </a:r>
            <a:r>
              <a:rPr lang="en-US" sz="42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Students put their hands in the air with "T-Rex arms" to show they are not touching keyboards.</a:t>
            </a:r>
          </a:p>
          <a:p>
            <a:pPr algn="ctr">
              <a:lnSpc>
                <a:spcPts val="5902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13789" y="827033"/>
            <a:ext cx="13860421" cy="2576436"/>
            <a:chOff x="0" y="0"/>
            <a:chExt cx="18480562" cy="3435248"/>
          </a:xfrm>
        </p:grpSpPr>
        <p:sp>
          <p:nvSpPr>
            <p:cNvPr name="Freeform 4" id="4"/>
            <p:cNvSpPr/>
            <p:nvPr/>
          </p:nvSpPr>
          <p:spPr>
            <a:xfrm flipH="false" flipV="false" rot="77719">
              <a:off x="31734" y="207781"/>
              <a:ext cx="18417093" cy="3015799"/>
            </a:xfrm>
            <a:custGeom>
              <a:avLst/>
              <a:gdLst/>
              <a:ahLst/>
              <a:cxnLst/>
              <a:rect r="r" b="b" t="t" l="l"/>
              <a:pathLst>
                <a:path h="3015799" w="18417093">
                  <a:moveTo>
                    <a:pt x="0" y="0"/>
                  </a:moveTo>
                  <a:lnTo>
                    <a:pt x="18417093" y="0"/>
                  </a:lnTo>
                  <a:lnTo>
                    <a:pt x="18417093" y="3015800"/>
                  </a:lnTo>
                  <a:lnTo>
                    <a:pt x="0" y="30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77719">
              <a:off x="1301026" y="698650"/>
              <a:ext cx="17048489" cy="2544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595"/>
                </a:lnSpc>
              </a:pPr>
              <a:r>
                <a:rPr lang="en-US" sz="12916">
                  <a:solidFill>
                    <a:srgbClr val="05061C"/>
                  </a:solidFill>
                  <a:latin typeface="Marty Two"/>
                  <a:ea typeface="Marty Two"/>
                  <a:cs typeface="Marty Two"/>
                  <a:sym typeface="Marty Two"/>
                </a:rPr>
                <a:t>Secondary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4991529">
            <a:off x="15755020" y="620125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6489">
            <a:off x="1064361" y="-144126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902909" y="3930609"/>
            <a:ext cx="6356391" cy="6356391"/>
          </a:xfrm>
          <a:custGeom>
            <a:avLst/>
            <a:gdLst/>
            <a:ahLst/>
            <a:cxnLst/>
            <a:rect r="r" b="b" t="t" l="l"/>
            <a:pathLst>
              <a:path h="6356391" w="6356391">
                <a:moveTo>
                  <a:pt x="0" y="0"/>
                </a:moveTo>
                <a:lnTo>
                  <a:pt x="6356391" y="0"/>
                </a:lnTo>
                <a:lnTo>
                  <a:pt x="6356391" y="6356391"/>
                </a:lnTo>
                <a:lnTo>
                  <a:pt x="0" y="6356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12495" y="4370178"/>
            <a:ext cx="9761207" cy="521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2"/>
              </a:lnSpc>
            </a:pPr>
            <a:r>
              <a:rPr lang="en-US" sz="4216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Classroom Device Best Practice:</a:t>
            </a:r>
          </a:p>
          <a:p>
            <a:pPr algn="l">
              <a:lnSpc>
                <a:spcPts val="5902"/>
              </a:lnSpc>
            </a:pPr>
            <a:r>
              <a:rPr lang="en-US" sz="42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Secondary students who need to access a spare device from the classroom charging station must notify the teacher verbally or with a sign out system. </a:t>
            </a:r>
          </a:p>
          <a:p>
            <a:pPr algn="ctr">
              <a:lnSpc>
                <a:spcPts val="5902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70108" y="1407601"/>
            <a:ext cx="5622528" cy="7471798"/>
          </a:xfrm>
          <a:custGeom>
            <a:avLst/>
            <a:gdLst/>
            <a:ahLst/>
            <a:cxnLst/>
            <a:rect r="r" b="b" t="t" l="l"/>
            <a:pathLst>
              <a:path h="7471798" w="5622528">
                <a:moveTo>
                  <a:pt x="0" y="0"/>
                </a:moveTo>
                <a:lnTo>
                  <a:pt x="5622529" y="0"/>
                </a:lnTo>
                <a:lnTo>
                  <a:pt x="5622529" y="7471798"/>
                </a:lnTo>
                <a:lnTo>
                  <a:pt x="0" y="7471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395643" y="2732890"/>
            <a:ext cx="5171460" cy="5969983"/>
            <a:chOff x="0" y="0"/>
            <a:chExt cx="1097474" cy="12669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97474" cy="1266934"/>
            </a:xfrm>
            <a:custGeom>
              <a:avLst/>
              <a:gdLst/>
              <a:ahLst/>
              <a:cxnLst/>
              <a:rect r="r" b="b" t="t" l="l"/>
              <a:pathLst>
                <a:path h="1266934" w="1097474">
                  <a:moveTo>
                    <a:pt x="4491" y="0"/>
                  </a:moveTo>
                  <a:lnTo>
                    <a:pt x="1092983" y="0"/>
                  </a:lnTo>
                  <a:cubicBezTo>
                    <a:pt x="1094174" y="0"/>
                    <a:pt x="1095316" y="473"/>
                    <a:pt x="1096158" y="1315"/>
                  </a:cubicBezTo>
                  <a:cubicBezTo>
                    <a:pt x="1097000" y="2158"/>
                    <a:pt x="1097474" y="3300"/>
                    <a:pt x="1097474" y="4491"/>
                  </a:cubicBezTo>
                  <a:lnTo>
                    <a:pt x="1097474" y="1262443"/>
                  </a:lnTo>
                  <a:cubicBezTo>
                    <a:pt x="1097474" y="1264923"/>
                    <a:pt x="1095463" y="1266934"/>
                    <a:pt x="1092983" y="1266934"/>
                  </a:cubicBezTo>
                  <a:lnTo>
                    <a:pt x="4491" y="1266934"/>
                  </a:lnTo>
                  <a:cubicBezTo>
                    <a:pt x="2011" y="1266934"/>
                    <a:pt x="0" y="1264923"/>
                    <a:pt x="0" y="1262443"/>
                  </a:cubicBezTo>
                  <a:lnTo>
                    <a:pt x="0" y="4491"/>
                  </a:lnTo>
                  <a:cubicBezTo>
                    <a:pt x="0" y="2011"/>
                    <a:pt x="2011" y="0"/>
                    <a:pt x="4491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7819" r="0" b="-7819"/>
              </a:stretch>
            </a:blipFill>
            <a:ln w="57150" cap="sq">
              <a:solidFill>
                <a:srgbClr val="47D1B3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3478853">
            <a:off x="8058619" y="2115563"/>
            <a:ext cx="1446154" cy="1234654"/>
          </a:xfrm>
          <a:custGeom>
            <a:avLst/>
            <a:gdLst/>
            <a:ahLst/>
            <a:cxnLst/>
            <a:rect r="r" b="b" t="t" l="l"/>
            <a:pathLst>
              <a:path h="1234654" w="1446154">
                <a:moveTo>
                  <a:pt x="0" y="0"/>
                </a:moveTo>
                <a:lnTo>
                  <a:pt x="1446155" y="0"/>
                </a:lnTo>
                <a:lnTo>
                  <a:pt x="1446155" y="1234655"/>
                </a:lnTo>
                <a:lnTo>
                  <a:pt x="0" y="123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5583" y="1354901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52965" y="322020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56656" y="1407601"/>
            <a:ext cx="5622528" cy="7471798"/>
          </a:xfrm>
          <a:custGeom>
            <a:avLst/>
            <a:gdLst/>
            <a:ahLst/>
            <a:cxnLst/>
            <a:rect r="r" b="b" t="t" l="l"/>
            <a:pathLst>
              <a:path h="7471798" w="5622528">
                <a:moveTo>
                  <a:pt x="0" y="0"/>
                </a:moveTo>
                <a:lnTo>
                  <a:pt x="5622528" y="0"/>
                </a:lnTo>
                <a:lnTo>
                  <a:pt x="5622528" y="7471798"/>
                </a:lnTo>
                <a:lnTo>
                  <a:pt x="0" y="7471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82190" y="2732890"/>
            <a:ext cx="5171460" cy="5969983"/>
            <a:chOff x="0" y="0"/>
            <a:chExt cx="1097474" cy="12669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97474" cy="1266934"/>
            </a:xfrm>
            <a:custGeom>
              <a:avLst/>
              <a:gdLst/>
              <a:ahLst/>
              <a:cxnLst/>
              <a:rect r="r" b="b" t="t" l="l"/>
              <a:pathLst>
                <a:path h="1266934" w="1097474">
                  <a:moveTo>
                    <a:pt x="4491" y="0"/>
                  </a:moveTo>
                  <a:lnTo>
                    <a:pt x="1092983" y="0"/>
                  </a:lnTo>
                  <a:cubicBezTo>
                    <a:pt x="1094174" y="0"/>
                    <a:pt x="1095316" y="473"/>
                    <a:pt x="1096158" y="1315"/>
                  </a:cubicBezTo>
                  <a:cubicBezTo>
                    <a:pt x="1097000" y="2158"/>
                    <a:pt x="1097474" y="3300"/>
                    <a:pt x="1097474" y="4491"/>
                  </a:cubicBezTo>
                  <a:lnTo>
                    <a:pt x="1097474" y="1262443"/>
                  </a:lnTo>
                  <a:cubicBezTo>
                    <a:pt x="1097474" y="1264923"/>
                    <a:pt x="1095463" y="1266934"/>
                    <a:pt x="1092983" y="1266934"/>
                  </a:cubicBezTo>
                  <a:lnTo>
                    <a:pt x="4491" y="1266934"/>
                  </a:lnTo>
                  <a:cubicBezTo>
                    <a:pt x="2011" y="1266934"/>
                    <a:pt x="0" y="1264923"/>
                    <a:pt x="0" y="1262443"/>
                  </a:cubicBezTo>
                  <a:lnTo>
                    <a:pt x="0" y="4491"/>
                  </a:lnTo>
                  <a:cubicBezTo>
                    <a:pt x="0" y="2011"/>
                    <a:pt x="2011" y="0"/>
                    <a:pt x="4491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4140" r="0" b="-4140"/>
              </a:stretch>
            </a:blipFill>
            <a:ln w="57150" cap="sq">
              <a:solidFill>
                <a:srgbClr val="47D1B3"/>
              </a:solidFill>
              <a:prstDash val="solid"/>
              <a:miter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497111" y="3673275"/>
            <a:ext cx="3293779" cy="3293779"/>
          </a:xfrm>
          <a:custGeom>
            <a:avLst/>
            <a:gdLst/>
            <a:ahLst/>
            <a:cxnLst/>
            <a:rect r="r" b="b" t="t" l="l"/>
            <a:pathLst>
              <a:path h="3293779" w="3293779">
                <a:moveTo>
                  <a:pt x="0" y="0"/>
                </a:moveTo>
                <a:lnTo>
                  <a:pt x="3293778" y="0"/>
                </a:lnTo>
                <a:lnTo>
                  <a:pt x="3293778" y="3293779"/>
                </a:lnTo>
                <a:lnTo>
                  <a:pt x="0" y="3293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466597" y="8084737"/>
            <a:ext cx="5029551" cy="18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3284" b="true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Jillian Pratt</a:t>
            </a:r>
          </a:p>
          <a:p>
            <a:pPr algn="ctr">
              <a:lnSpc>
                <a:spcPts val="3711"/>
              </a:lnSpc>
              <a:spcBef>
                <a:spcPct val="0"/>
              </a:spcBef>
            </a:pPr>
            <a:r>
              <a:rPr lang="en-US" b="true" sz="32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Director of Digital Learning &amp; Library Servces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53144" y="8314625"/>
            <a:ext cx="5029551" cy="1418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3284" b="true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Scott Monroe</a:t>
            </a:r>
          </a:p>
          <a:p>
            <a:pPr algn="ctr">
              <a:lnSpc>
                <a:spcPts val="3711"/>
              </a:lnSpc>
              <a:spcBef>
                <a:spcPct val="0"/>
              </a:spcBef>
            </a:pPr>
            <a:r>
              <a:rPr lang="en-US" b="true" sz="32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Cheif Information Officer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087" y="366154"/>
            <a:ext cx="10341992" cy="1613140"/>
            <a:chOff x="0" y="0"/>
            <a:chExt cx="13789323" cy="21508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134982" cy="2150853"/>
            </a:xfrm>
            <a:custGeom>
              <a:avLst/>
              <a:gdLst/>
              <a:ahLst/>
              <a:cxnLst/>
              <a:rect r="r" b="b" t="t" l="l"/>
              <a:pathLst>
                <a:path h="2150853" w="13134982">
                  <a:moveTo>
                    <a:pt x="0" y="0"/>
                  </a:moveTo>
                  <a:lnTo>
                    <a:pt x="13134982" y="0"/>
                  </a:lnTo>
                  <a:lnTo>
                    <a:pt x="13134982" y="2150853"/>
                  </a:lnTo>
                  <a:lnTo>
                    <a:pt x="0" y="215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001740" y="609315"/>
              <a:ext cx="12787583" cy="12679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462"/>
                </a:lnSpc>
              </a:pPr>
              <a:r>
                <a:rPr lang="en-US" sz="6270" spc="68">
                  <a:solidFill>
                    <a:srgbClr val="000000"/>
                  </a:solidFill>
                  <a:latin typeface="Marty Two"/>
                  <a:ea typeface="Marty Two"/>
                  <a:cs typeface="Marty Two"/>
                  <a:sym typeface="Marty Two"/>
                </a:rPr>
                <a:t>With my device, I will: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41818" y="4809211"/>
            <a:ext cx="11415751" cy="1869329"/>
          </a:xfrm>
          <a:custGeom>
            <a:avLst/>
            <a:gdLst/>
            <a:ahLst/>
            <a:cxnLst/>
            <a:rect r="r" b="b" t="t" l="l"/>
            <a:pathLst>
              <a:path h="1869329" w="11415751">
                <a:moveTo>
                  <a:pt x="0" y="0"/>
                </a:moveTo>
                <a:lnTo>
                  <a:pt x="11415751" y="0"/>
                </a:lnTo>
                <a:lnTo>
                  <a:pt x="11415751" y="1869329"/>
                </a:lnTo>
                <a:lnTo>
                  <a:pt x="0" y="1869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48511" y="2322180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6" y="0"/>
                </a:lnTo>
                <a:lnTo>
                  <a:pt x="760786" y="824700"/>
                </a:lnTo>
                <a:lnTo>
                  <a:pt x="0" y="824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09297" y="1497481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5" y="0"/>
                </a:lnTo>
                <a:lnTo>
                  <a:pt x="760785" y="824699"/>
                </a:lnTo>
                <a:lnTo>
                  <a:pt x="0" y="824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9792" y="2409392"/>
            <a:ext cx="11519802" cy="1886368"/>
          </a:xfrm>
          <a:custGeom>
            <a:avLst/>
            <a:gdLst/>
            <a:ahLst/>
            <a:cxnLst/>
            <a:rect r="r" b="b" t="t" l="l"/>
            <a:pathLst>
              <a:path h="1886368" w="11519802">
                <a:moveTo>
                  <a:pt x="0" y="0"/>
                </a:moveTo>
                <a:lnTo>
                  <a:pt x="11519802" y="0"/>
                </a:lnTo>
                <a:lnTo>
                  <a:pt x="11519802" y="1886368"/>
                </a:lnTo>
                <a:lnTo>
                  <a:pt x="0" y="188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3843" y="7192890"/>
            <a:ext cx="11363725" cy="1860810"/>
          </a:xfrm>
          <a:custGeom>
            <a:avLst/>
            <a:gdLst/>
            <a:ahLst/>
            <a:cxnLst/>
            <a:rect r="r" b="b" t="t" l="l"/>
            <a:pathLst>
              <a:path h="1860810" w="11363725">
                <a:moveTo>
                  <a:pt x="0" y="0"/>
                </a:moveTo>
                <a:lnTo>
                  <a:pt x="11363726" y="0"/>
                </a:lnTo>
                <a:lnTo>
                  <a:pt x="11363726" y="1860810"/>
                </a:lnTo>
                <a:lnTo>
                  <a:pt x="0" y="1860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409299" y="1909830"/>
            <a:ext cx="5678424" cy="8229600"/>
          </a:xfrm>
          <a:custGeom>
            <a:avLst/>
            <a:gdLst/>
            <a:ahLst/>
            <a:cxnLst/>
            <a:rect r="r" b="b" t="t" l="l"/>
            <a:pathLst>
              <a:path h="8229600" w="5678424">
                <a:moveTo>
                  <a:pt x="0" y="0"/>
                </a:moveTo>
                <a:lnTo>
                  <a:pt x="5678424" y="0"/>
                </a:lnTo>
                <a:lnTo>
                  <a:pt x="56784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37733" y="5250606"/>
            <a:ext cx="9450538" cy="113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5765" indent="-257883" lvl="1">
              <a:lnSpc>
                <a:spcPts val="2938"/>
              </a:lnSpc>
              <a:buFont typeface="Arial"/>
              <a:buChar char="•"/>
            </a:pPr>
            <a:r>
              <a:rPr lang="en-US" sz="23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Follow my teachers expectations for device use</a:t>
            </a:r>
          </a:p>
          <a:p>
            <a:pPr algn="l" marL="515765" indent="-257883" lvl="1">
              <a:lnSpc>
                <a:spcPts val="2938"/>
              </a:lnSpc>
              <a:buFont typeface="Arial"/>
              <a:buChar char="•"/>
            </a:pPr>
            <a:r>
              <a:rPr lang="en-US" sz="23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kind, school-appropriate words on all devices</a:t>
            </a:r>
          </a:p>
          <a:p>
            <a:pPr algn="l">
              <a:lnSpc>
                <a:spcPts val="2938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478330" y="4756004"/>
            <a:ext cx="6530967" cy="44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67"/>
              </a:lnSpc>
            </a:pPr>
            <a:r>
              <a:rPr lang="en-US" sz="3512" spc="186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Respectful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37733" y="2611417"/>
            <a:ext cx="8155354" cy="177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Keep my passwords private</a:t>
            </a:r>
          </a:p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Never leave logged-in device unattended</a:t>
            </a:r>
          </a:p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Handle my device carefully</a:t>
            </a:r>
          </a:p>
          <a:p>
            <a:pPr algn="l" marL="500094" indent="-250047" lvl="1">
              <a:lnSpc>
                <a:spcPts val="2849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Only visit sites that are school appropriate</a:t>
            </a:r>
          </a:p>
          <a:p>
            <a:pPr algn="l">
              <a:lnSpc>
                <a:spcPts val="284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0066991" y="2350377"/>
            <a:ext cx="6159959" cy="458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92"/>
              </a:lnSpc>
            </a:pPr>
            <a:r>
              <a:rPr lang="en-US" sz="3647" spc="193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Safe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45959" y="7371892"/>
            <a:ext cx="9407469" cy="1886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Stay on assigned task</a:t>
            </a:r>
          </a:p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Keep device clean </a:t>
            </a:r>
          </a:p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Bring my charged device every day</a:t>
            </a:r>
          </a:p>
          <a:p>
            <a:pPr algn="l" marL="513807" indent="-256904" lvl="1">
              <a:lnSpc>
                <a:spcPts val="2927"/>
              </a:lnSpc>
              <a:buFont typeface="Arial"/>
              <a:buChar char="•"/>
            </a:pPr>
            <a:r>
              <a:rPr lang="en-US" sz="237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Report damage right away</a:t>
            </a:r>
          </a:p>
          <a:p>
            <a:pPr algn="l">
              <a:lnSpc>
                <a:spcPts val="292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9190956" y="7184605"/>
            <a:ext cx="7105715" cy="4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19"/>
              </a:lnSpc>
            </a:pPr>
            <a:r>
              <a:rPr lang="en-US" sz="3569" spc="189">
                <a:solidFill>
                  <a:srgbClr val="FFFFFF"/>
                </a:solidFill>
                <a:latin typeface="Marty Two"/>
                <a:ea typeface="Marty Two"/>
                <a:cs typeface="Marty Two"/>
                <a:sym typeface="Marty Two"/>
              </a:rPr>
              <a:t>Responsible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13789" y="827033"/>
            <a:ext cx="13860421" cy="2576436"/>
            <a:chOff x="0" y="0"/>
            <a:chExt cx="18480562" cy="3435248"/>
          </a:xfrm>
        </p:grpSpPr>
        <p:sp>
          <p:nvSpPr>
            <p:cNvPr name="Freeform 4" id="4"/>
            <p:cNvSpPr/>
            <p:nvPr/>
          </p:nvSpPr>
          <p:spPr>
            <a:xfrm flipH="false" flipV="false" rot="77719">
              <a:off x="31734" y="207781"/>
              <a:ext cx="18417093" cy="3015799"/>
            </a:xfrm>
            <a:custGeom>
              <a:avLst/>
              <a:gdLst/>
              <a:ahLst/>
              <a:cxnLst/>
              <a:rect r="r" b="b" t="t" l="l"/>
              <a:pathLst>
                <a:path h="3015799" w="18417093">
                  <a:moveTo>
                    <a:pt x="0" y="0"/>
                  </a:moveTo>
                  <a:lnTo>
                    <a:pt x="18417093" y="0"/>
                  </a:lnTo>
                  <a:lnTo>
                    <a:pt x="18417093" y="3015800"/>
                  </a:lnTo>
                  <a:lnTo>
                    <a:pt x="0" y="301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77719">
              <a:off x="1301026" y="698650"/>
              <a:ext cx="17048489" cy="2544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595"/>
                </a:lnSpc>
              </a:pPr>
              <a:r>
                <a:rPr lang="en-US" sz="12916">
                  <a:solidFill>
                    <a:srgbClr val="05061C"/>
                  </a:solidFill>
                  <a:latin typeface="Marty Two"/>
                  <a:ea typeface="Marty Two"/>
                  <a:cs typeface="Marty Two"/>
                  <a:sym typeface="Marty Two"/>
                </a:rPr>
                <a:t>Secondary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4991529">
            <a:off x="15755020" y="620125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2"/>
                </a:lnTo>
                <a:lnTo>
                  <a:pt x="0" y="179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6489">
            <a:off x="1064361" y="-144126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2495" y="3690623"/>
            <a:ext cx="10075289" cy="6161694"/>
          </a:xfrm>
          <a:custGeom>
            <a:avLst/>
            <a:gdLst/>
            <a:ahLst/>
            <a:cxnLst/>
            <a:rect r="r" b="b" t="t" l="l"/>
            <a:pathLst>
              <a:path h="6161694" w="10075289">
                <a:moveTo>
                  <a:pt x="0" y="0"/>
                </a:moveTo>
                <a:lnTo>
                  <a:pt x="10075289" y="0"/>
                </a:lnTo>
                <a:lnTo>
                  <a:pt x="10075289" y="6161694"/>
                </a:lnTo>
                <a:lnTo>
                  <a:pt x="0" y="61616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9009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154526" y="5215291"/>
            <a:ext cx="6315354" cy="3731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2"/>
              </a:lnSpc>
            </a:pPr>
            <a:r>
              <a:rPr lang="en-US" b="true" sz="421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Develop a practice of setting the expectation as soon as they enter the classroom.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53677" y="1548610"/>
            <a:ext cx="9780646" cy="1435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3"/>
              </a:lnSpc>
            </a:pPr>
            <a:r>
              <a:rPr lang="en-US" sz="9618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Behavoir Data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839332" y="3612398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3"/>
                </a:lnTo>
                <a:lnTo>
                  <a:pt x="0" y="2558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63952" y="3643392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2"/>
                </a:lnTo>
                <a:lnTo>
                  <a:pt x="0" y="255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39332" y="6439237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3"/>
                </a:lnTo>
                <a:lnTo>
                  <a:pt x="0" y="255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63952" y="6470231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2"/>
                </a:lnTo>
                <a:lnTo>
                  <a:pt x="0" y="2558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10449459">
            <a:off x="3883397" y="1770867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10449459">
            <a:off x="2648576" y="1289827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510153">
            <a:off x="13840929" y="1478283"/>
            <a:ext cx="891718" cy="1647516"/>
          </a:xfrm>
          <a:custGeom>
            <a:avLst/>
            <a:gdLst/>
            <a:ahLst/>
            <a:cxnLst/>
            <a:rect r="r" b="b" t="t" l="l"/>
            <a:pathLst>
              <a:path h="1647516" w="891718">
                <a:moveTo>
                  <a:pt x="0" y="0"/>
                </a:moveTo>
                <a:lnTo>
                  <a:pt x="891718" y="0"/>
                </a:lnTo>
                <a:lnTo>
                  <a:pt x="891718" y="1647515"/>
                </a:lnTo>
                <a:lnTo>
                  <a:pt x="0" y="1647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10449459">
            <a:off x="1983537" y="2179081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10449459">
            <a:off x="15177502" y="1346415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7" y="521934"/>
                </a:lnTo>
                <a:lnTo>
                  <a:pt x="527207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10449459">
            <a:off x="15896267" y="2041074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958342" y="4214029"/>
            <a:ext cx="6663844" cy="1416878"/>
          </a:xfrm>
          <a:custGeom>
            <a:avLst/>
            <a:gdLst/>
            <a:ahLst/>
            <a:cxnLst/>
            <a:rect r="r" b="b" t="t" l="l"/>
            <a:pathLst>
              <a:path h="1416878" w="6663844">
                <a:moveTo>
                  <a:pt x="0" y="0"/>
                </a:moveTo>
                <a:lnTo>
                  <a:pt x="6663845" y="0"/>
                </a:lnTo>
                <a:lnTo>
                  <a:pt x="6663845" y="1416878"/>
                </a:lnTo>
                <a:lnTo>
                  <a:pt x="0" y="1416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8385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999768" y="7187808"/>
            <a:ext cx="6663844" cy="1489058"/>
          </a:xfrm>
          <a:custGeom>
            <a:avLst/>
            <a:gdLst/>
            <a:ahLst/>
            <a:cxnLst/>
            <a:rect r="r" b="b" t="t" l="l"/>
            <a:pathLst>
              <a:path h="1489058" w="6663844">
                <a:moveTo>
                  <a:pt x="0" y="0"/>
                </a:moveTo>
                <a:lnTo>
                  <a:pt x="6663844" y="0"/>
                </a:lnTo>
                <a:lnTo>
                  <a:pt x="6663844" y="1489058"/>
                </a:lnTo>
                <a:lnTo>
                  <a:pt x="0" y="1489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24416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815088" y="4367315"/>
            <a:ext cx="6344782" cy="1484785"/>
          </a:xfrm>
          <a:custGeom>
            <a:avLst/>
            <a:gdLst/>
            <a:ahLst/>
            <a:cxnLst/>
            <a:rect r="r" b="b" t="t" l="l"/>
            <a:pathLst>
              <a:path h="1484785" w="6344782">
                <a:moveTo>
                  <a:pt x="0" y="0"/>
                </a:moveTo>
                <a:lnTo>
                  <a:pt x="6344782" y="0"/>
                </a:lnTo>
                <a:lnTo>
                  <a:pt x="6344782" y="1484786"/>
                </a:lnTo>
                <a:lnTo>
                  <a:pt x="0" y="14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30298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08351" y="7187808"/>
            <a:ext cx="6695918" cy="1451679"/>
          </a:xfrm>
          <a:custGeom>
            <a:avLst/>
            <a:gdLst/>
            <a:ahLst/>
            <a:cxnLst/>
            <a:rect r="r" b="b" t="t" l="l"/>
            <a:pathLst>
              <a:path h="1451679" w="6695918">
                <a:moveTo>
                  <a:pt x="0" y="0"/>
                </a:moveTo>
                <a:lnTo>
                  <a:pt x="6695918" y="0"/>
                </a:lnTo>
                <a:lnTo>
                  <a:pt x="6695918" y="1451679"/>
                </a:lnTo>
                <a:lnTo>
                  <a:pt x="0" y="14516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20712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74090" y="4022795"/>
            <a:ext cx="7315200" cy="1737360"/>
          </a:xfrm>
          <a:custGeom>
            <a:avLst/>
            <a:gdLst/>
            <a:ahLst/>
            <a:cxnLst/>
            <a:rect r="r" b="b" t="t" l="l"/>
            <a:pathLst>
              <a:path h="1737360" w="731520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298710" y="7044968"/>
            <a:ext cx="7315200" cy="1737360"/>
          </a:xfrm>
          <a:custGeom>
            <a:avLst/>
            <a:gdLst/>
            <a:ahLst/>
            <a:cxnLst/>
            <a:rect r="r" b="b" t="t" l="l"/>
            <a:pathLst>
              <a:path h="1737360" w="731520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25168" y="1089932"/>
            <a:ext cx="5911350" cy="7855615"/>
          </a:xfrm>
          <a:custGeom>
            <a:avLst/>
            <a:gdLst/>
            <a:ahLst/>
            <a:cxnLst/>
            <a:rect r="r" b="b" t="t" l="l"/>
            <a:pathLst>
              <a:path h="7855615" w="5911350">
                <a:moveTo>
                  <a:pt x="0" y="0"/>
                </a:moveTo>
                <a:lnTo>
                  <a:pt x="5911350" y="0"/>
                </a:lnTo>
                <a:lnTo>
                  <a:pt x="5911350" y="7855615"/>
                </a:lnTo>
                <a:lnTo>
                  <a:pt x="0" y="785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555238" y="1853286"/>
            <a:ext cx="7802649" cy="34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9"/>
              </a:lnSpc>
            </a:pPr>
            <a:r>
              <a:rPr lang="en-US" sz="11128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Student Services</a:t>
            </a:r>
          </a:p>
          <a:p>
            <a:pPr algn="l">
              <a:lnSpc>
                <a:spcPts val="8569"/>
              </a:lnSpc>
            </a:pPr>
            <a:r>
              <a:rPr lang="en-US" sz="11128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Support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24153">
            <a:off x="8890001" y="4822509"/>
            <a:ext cx="7133123" cy="641981"/>
          </a:xfrm>
          <a:custGeom>
            <a:avLst/>
            <a:gdLst/>
            <a:ahLst/>
            <a:cxnLst/>
            <a:rect r="r" b="b" t="t" l="l"/>
            <a:pathLst>
              <a:path h="641981" w="7133123">
                <a:moveTo>
                  <a:pt x="0" y="0"/>
                </a:moveTo>
                <a:lnTo>
                  <a:pt x="7133123" y="0"/>
                </a:lnTo>
                <a:lnTo>
                  <a:pt x="7133123" y="641982"/>
                </a:lnTo>
                <a:lnTo>
                  <a:pt x="0" y="64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277479" y="2487244"/>
            <a:ext cx="5401417" cy="6193966"/>
            <a:chOff x="0" y="0"/>
            <a:chExt cx="1036833" cy="11889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36833" cy="1188967"/>
            </a:xfrm>
            <a:custGeom>
              <a:avLst/>
              <a:gdLst/>
              <a:ahLst/>
              <a:cxnLst/>
              <a:rect r="r" b="b" t="t" l="l"/>
              <a:pathLst>
                <a:path h="1188967" w="1036833">
                  <a:moveTo>
                    <a:pt x="4300" y="0"/>
                  </a:moveTo>
                  <a:lnTo>
                    <a:pt x="1032533" y="0"/>
                  </a:lnTo>
                  <a:cubicBezTo>
                    <a:pt x="1034907" y="0"/>
                    <a:pt x="1036833" y="1925"/>
                    <a:pt x="1036833" y="4300"/>
                  </a:cubicBezTo>
                  <a:lnTo>
                    <a:pt x="1036833" y="1184667"/>
                  </a:lnTo>
                  <a:cubicBezTo>
                    <a:pt x="1036833" y="1187042"/>
                    <a:pt x="1034907" y="1188967"/>
                    <a:pt x="1032533" y="1188967"/>
                  </a:cubicBezTo>
                  <a:lnTo>
                    <a:pt x="4300" y="1188967"/>
                  </a:lnTo>
                  <a:cubicBezTo>
                    <a:pt x="1925" y="1188967"/>
                    <a:pt x="0" y="1187042"/>
                    <a:pt x="0" y="1184667"/>
                  </a:cubicBezTo>
                  <a:lnTo>
                    <a:pt x="0" y="4300"/>
                  </a:lnTo>
                  <a:cubicBezTo>
                    <a:pt x="0" y="1925"/>
                    <a:pt x="1925" y="0"/>
                    <a:pt x="4300" y="0"/>
                  </a:cubicBezTo>
                  <a:close/>
                </a:path>
              </a:pathLst>
            </a:custGeom>
            <a:blipFill>
              <a:blip r:embed="rId7"/>
              <a:stretch>
                <a:fillRect l="-10644" t="0" r="-10644" b="0"/>
              </a:stretch>
            </a:blipFill>
            <a:ln w="57150" cap="sq">
              <a:solidFill>
                <a:srgbClr val="DF83C9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357887" y="1919668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287714" y="1089932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27919" y="6085777"/>
            <a:ext cx="9824638" cy="2381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62461" indent="-581231" lvl="1">
              <a:lnSpc>
                <a:spcPts val="6084"/>
              </a:lnSpc>
              <a:buFont typeface="Arial"/>
              <a:buChar char="•"/>
            </a:pPr>
            <a:r>
              <a:rPr lang="en-US" sz="5384">
                <a:solidFill>
                  <a:srgbClr val="05061C"/>
                </a:solidFill>
                <a:latin typeface="Poppins"/>
                <a:ea typeface="Poppins"/>
                <a:cs typeface="Poppins"/>
                <a:sym typeface="Poppins"/>
              </a:rPr>
              <a:t>Consequences should follow the student code of conduct.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57887" y="1919668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87714" y="1089932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98640" y="1434568"/>
            <a:ext cx="16230600" cy="7823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57887" y="1919668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87714" y="1089932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2008" y="308654"/>
            <a:ext cx="12513720" cy="9669693"/>
          </a:xfrm>
          <a:custGeom>
            <a:avLst/>
            <a:gdLst/>
            <a:ahLst/>
            <a:cxnLst/>
            <a:rect r="r" b="b" t="t" l="l"/>
            <a:pathLst>
              <a:path h="9669693" w="12513720">
                <a:moveTo>
                  <a:pt x="0" y="0"/>
                </a:moveTo>
                <a:lnTo>
                  <a:pt x="12513720" y="0"/>
                </a:lnTo>
                <a:lnTo>
                  <a:pt x="12513720" y="9669692"/>
                </a:lnTo>
                <a:lnTo>
                  <a:pt x="0" y="9669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24335" y="3694519"/>
            <a:ext cx="4172836" cy="5563781"/>
          </a:xfrm>
          <a:custGeom>
            <a:avLst/>
            <a:gdLst/>
            <a:ahLst/>
            <a:cxnLst/>
            <a:rect r="r" b="b" t="t" l="l"/>
            <a:pathLst>
              <a:path h="5563781" w="4172836">
                <a:moveTo>
                  <a:pt x="0" y="0"/>
                </a:moveTo>
                <a:lnTo>
                  <a:pt x="4172836" y="0"/>
                </a:lnTo>
                <a:lnTo>
                  <a:pt x="4172836" y="5563781"/>
                </a:lnTo>
                <a:lnTo>
                  <a:pt x="0" y="5563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5009" y="6005126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1318" y="4705895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2" y="0"/>
                </a:lnTo>
                <a:lnTo>
                  <a:pt x="807382" y="875210"/>
                </a:lnTo>
                <a:lnTo>
                  <a:pt x="0" y="875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4988" y="4396095"/>
            <a:ext cx="6767630" cy="5571626"/>
          </a:xfrm>
          <a:custGeom>
            <a:avLst/>
            <a:gdLst/>
            <a:ahLst/>
            <a:cxnLst/>
            <a:rect r="r" b="b" t="t" l="l"/>
            <a:pathLst>
              <a:path h="5571626" w="6767630">
                <a:moveTo>
                  <a:pt x="0" y="0"/>
                </a:moveTo>
                <a:lnTo>
                  <a:pt x="6767630" y="0"/>
                </a:lnTo>
                <a:lnTo>
                  <a:pt x="6767630" y="5571626"/>
                </a:lnTo>
                <a:lnTo>
                  <a:pt x="0" y="5571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869645" y="363115"/>
            <a:ext cx="7522681" cy="5642011"/>
          </a:xfrm>
          <a:custGeom>
            <a:avLst/>
            <a:gdLst/>
            <a:ahLst/>
            <a:cxnLst/>
            <a:rect r="r" b="b" t="t" l="l"/>
            <a:pathLst>
              <a:path h="5642011" w="7522681">
                <a:moveTo>
                  <a:pt x="0" y="0"/>
                </a:moveTo>
                <a:lnTo>
                  <a:pt x="7522681" y="0"/>
                </a:lnTo>
                <a:lnTo>
                  <a:pt x="7522681" y="5642011"/>
                </a:lnTo>
                <a:lnTo>
                  <a:pt x="0" y="5642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89311" y="203849"/>
            <a:ext cx="5495815" cy="4121861"/>
          </a:xfrm>
          <a:custGeom>
            <a:avLst/>
            <a:gdLst/>
            <a:ahLst/>
            <a:cxnLst/>
            <a:rect r="r" b="b" t="t" l="l"/>
            <a:pathLst>
              <a:path h="4121861" w="5495815">
                <a:moveTo>
                  <a:pt x="0" y="0"/>
                </a:moveTo>
                <a:lnTo>
                  <a:pt x="5495815" y="0"/>
                </a:lnTo>
                <a:lnTo>
                  <a:pt x="5495815" y="4121862"/>
                </a:lnTo>
                <a:lnTo>
                  <a:pt x="0" y="4121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094667" y="3702867"/>
            <a:ext cx="5783222" cy="6264854"/>
          </a:xfrm>
          <a:custGeom>
            <a:avLst/>
            <a:gdLst/>
            <a:ahLst/>
            <a:cxnLst/>
            <a:rect r="r" b="b" t="t" l="l"/>
            <a:pathLst>
              <a:path h="6264854" w="5783222">
                <a:moveTo>
                  <a:pt x="0" y="0"/>
                </a:moveTo>
                <a:lnTo>
                  <a:pt x="5783222" y="0"/>
                </a:lnTo>
                <a:lnTo>
                  <a:pt x="5783222" y="6264854"/>
                </a:lnTo>
                <a:lnTo>
                  <a:pt x="0" y="6264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3082" r="0" b="0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986278" y="745944"/>
            <a:ext cx="2432968" cy="2251601"/>
          </a:xfrm>
          <a:custGeom>
            <a:avLst/>
            <a:gdLst/>
            <a:ahLst/>
            <a:cxnLst/>
            <a:rect r="r" b="b" t="t" l="l"/>
            <a:pathLst>
              <a:path h="2251601" w="2432968">
                <a:moveTo>
                  <a:pt x="0" y="0"/>
                </a:moveTo>
                <a:lnTo>
                  <a:pt x="2432968" y="0"/>
                </a:lnTo>
                <a:lnTo>
                  <a:pt x="2432968" y="2251601"/>
                </a:lnTo>
                <a:lnTo>
                  <a:pt x="0" y="2251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64794" y="6835294"/>
            <a:ext cx="1997697" cy="1925054"/>
          </a:xfrm>
          <a:custGeom>
            <a:avLst/>
            <a:gdLst/>
            <a:ahLst/>
            <a:cxnLst/>
            <a:rect r="r" b="b" t="t" l="l"/>
            <a:pathLst>
              <a:path h="1925054" w="1997697">
                <a:moveTo>
                  <a:pt x="0" y="0"/>
                </a:moveTo>
                <a:lnTo>
                  <a:pt x="1997697" y="0"/>
                </a:lnTo>
                <a:lnTo>
                  <a:pt x="1997697" y="1925054"/>
                </a:lnTo>
                <a:lnTo>
                  <a:pt x="0" y="1925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69965" y="408781"/>
            <a:ext cx="9808512" cy="9684618"/>
          </a:xfrm>
          <a:custGeom>
            <a:avLst/>
            <a:gdLst/>
            <a:ahLst/>
            <a:cxnLst/>
            <a:rect r="r" b="b" t="t" l="l"/>
            <a:pathLst>
              <a:path h="9684618" w="9808512">
                <a:moveTo>
                  <a:pt x="0" y="0"/>
                </a:moveTo>
                <a:lnTo>
                  <a:pt x="9808511" y="0"/>
                </a:lnTo>
                <a:lnTo>
                  <a:pt x="9808511" y="9684619"/>
                </a:lnTo>
                <a:lnTo>
                  <a:pt x="0" y="9684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09" t="0" r="-14939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7719">
            <a:off x="1467419" y="2687217"/>
            <a:ext cx="14363927" cy="2352093"/>
          </a:xfrm>
          <a:custGeom>
            <a:avLst/>
            <a:gdLst/>
            <a:ahLst/>
            <a:cxnLst/>
            <a:rect r="r" b="b" t="t" l="l"/>
            <a:pathLst>
              <a:path h="2352093" w="14363927">
                <a:moveTo>
                  <a:pt x="0" y="0"/>
                </a:moveTo>
                <a:lnTo>
                  <a:pt x="14363927" y="0"/>
                </a:lnTo>
                <a:lnTo>
                  <a:pt x="14363927" y="2352093"/>
                </a:lnTo>
                <a:lnTo>
                  <a:pt x="0" y="2352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77719">
            <a:off x="2457180" y="3112108"/>
            <a:ext cx="13296521" cy="1916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8"/>
              </a:lnSpc>
            </a:pPr>
            <a:r>
              <a:rPr lang="en-US" sz="13131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Questions?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99422">
            <a:off x="2718900" y="5031106"/>
            <a:ext cx="14363927" cy="2352093"/>
          </a:xfrm>
          <a:custGeom>
            <a:avLst/>
            <a:gdLst/>
            <a:ahLst/>
            <a:cxnLst/>
            <a:rect r="r" b="b" t="t" l="l"/>
            <a:pathLst>
              <a:path h="2352093" w="14363927">
                <a:moveTo>
                  <a:pt x="0" y="0"/>
                </a:moveTo>
                <a:lnTo>
                  <a:pt x="14363928" y="0"/>
                </a:lnTo>
                <a:lnTo>
                  <a:pt x="14363928" y="2352093"/>
                </a:lnTo>
                <a:lnTo>
                  <a:pt x="0" y="2352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991529">
            <a:off x="15139921" y="1510678"/>
            <a:ext cx="2297416" cy="1961419"/>
          </a:xfrm>
          <a:custGeom>
            <a:avLst/>
            <a:gdLst/>
            <a:ahLst/>
            <a:cxnLst/>
            <a:rect r="r" b="b" t="t" l="l"/>
            <a:pathLst>
              <a:path h="1961419" w="2297416">
                <a:moveTo>
                  <a:pt x="0" y="0"/>
                </a:moveTo>
                <a:lnTo>
                  <a:pt x="2297416" y="0"/>
                </a:lnTo>
                <a:lnTo>
                  <a:pt x="2297416" y="1961419"/>
                </a:lnTo>
                <a:lnTo>
                  <a:pt x="0" y="1961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690579">
            <a:off x="1313075" y="7175449"/>
            <a:ext cx="2247130" cy="1918487"/>
          </a:xfrm>
          <a:custGeom>
            <a:avLst/>
            <a:gdLst/>
            <a:ahLst/>
            <a:cxnLst/>
            <a:rect r="r" b="b" t="t" l="l"/>
            <a:pathLst>
              <a:path h="1918487" w="2247130">
                <a:moveTo>
                  <a:pt x="0" y="0"/>
                </a:moveTo>
                <a:lnTo>
                  <a:pt x="2247130" y="0"/>
                </a:lnTo>
                <a:lnTo>
                  <a:pt x="2247130" y="1918487"/>
                </a:lnTo>
                <a:lnTo>
                  <a:pt x="0" y="1918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76489">
            <a:off x="3107610" y="451058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3"/>
                </a:lnTo>
                <a:lnTo>
                  <a:pt x="0" y="23456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996305">
            <a:off x="15678051" y="6014383"/>
            <a:ext cx="1221157" cy="2256179"/>
          </a:xfrm>
          <a:custGeom>
            <a:avLst/>
            <a:gdLst/>
            <a:ahLst/>
            <a:cxnLst/>
            <a:rect r="r" b="b" t="t" l="l"/>
            <a:pathLst>
              <a:path h="2256179" w="1221157">
                <a:moveTo>
                  <a:pt x="0" y="0"/>
                </a:moveTo>
                <a:lnTo>
                  <a:pt x="1221157" y="0"/>
                </a:lnTo>
                <a:lnTo>
                  <a:pt x="1221157" y="2256179"/>
                </a:lnTo>
                <a:lnTo>
                  <a:pt x="0" y="22561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26565" y="7828512"/>
            <a:ext cx="2324146" cy="2324146"/>
          </a:xfrm>
          <a:custGeom>
            <a:avLst/>
            <a:gdLst/>
            <a:ahLst/>
            <a:cxnLst/>
            <a:rect r="r" b="b" t="t" l="l"/>
            <a:pathLst>
              <a:path h="2324146" w="2324146">
                <a:moveTo>
                  <a:pt x="0" y="0"/>
                </a:moveTo>
                <a:lnTo>
                  <a:pt x="2324146" y="0"/>
                </a:lnTo>
                <a:lnTo>
                  <a:pt x="2324146" y="2324145"/>
                </a:lnTo>
                <a:lnTo>
                  <a:pt x="0" y="2324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052351" y="7842915"/>
            <a:ext cx="2053950" cy="2095868"/>
          </a:xfrm>
          <a:custGeom>
            <a:avLst/>
            <a:gdLst/>
            <a:ahLst/>
            <a:cxnLst/>
            <a:rect r="r" b="b" t="t" l="l"/>
            <a:pathLst>
              <a:path h="2095868" w="2053950">
                <a:moveTo>
                  <a:pt x="0" y="0"/>
                </a:moveTo>
                <a:lnTo>
                  <a:pt x="2053951" y="0"/>
                </a:lnTo>
                <a:lnTo>
                  <a:pt x="2053951" y="2095868"/>
                </a:lnTo>
                <a:lnTo>
                  <a:pt x="0" y="2095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-99422">
            <a:off x="3627104" y="5395834"/>
            <a:ext cx="13460286" cy="197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233"/>
              </a:lnSpc>
            </a:pPr>
            <a:r>
              <a:rPr lang="en-US" sz="13480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Follow us: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06302" y="8255279"/>
            <a:ext cx="8113004" cy="124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3"/>
              </a:lnSpc>
              <a:spcBef>
                <a:spcPct val="0"/>
              </a:spcBef>
            </a:pPr>
            <a:r>
              <a:rPr lang="en-US" b="true" sz="7985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@comaldl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52403" y="398087"/>
            <a:ext cx="12383193" cy="2027748"/>
          </a:xfrm>
          <a:custGeom>
            <a:avLst/>
            <a:gdLst/>
            <a:ahLst/>
            <a:cxnLst/>
            <a:rect r="r" b="b" t="t" l="l"/>
            <a:pathLst>
              <a:path h="2027748" w="12383193">
                <a:moveTo>
                  <a:pt x="0" y="0"/>
                </a:moveTo>
                <a:lnTo>
                  <a:pt x="12383194" y="0"/>
                </a:lnTo>
                <a:lnTo>
                  <a:pt x="12383194" y="2027748"/>
                </a:lnTo>
                <a:lnTo>
                  <a:pt x="0" y="20277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3330">
            <a:off x="629154" y="549821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1"/>
                </a:lnTo>
                <a:lnTo>
                  <a:pt x="0" y="1790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887501">
            <a:off x="15466109" y="158354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2741" y="3418312"/>
            <a:ext cx="8440744" cy="6198671"/>
          </a:xfrm>
          <a:custGeom>
            <a:avLst/>
            <a:gdLst/>
            <a:ahLst/>
            <a:cxnLst/>
            <a:rect r="r" b="b" t="t" l="l"/>
            <a:pathLst>
              <a:path h="6198671" w="8440744">
                <a:moveTo>
                  <a:pt x="0" y="0"/>
                </a:moveTo>
                <a:lnTo>
                  <a:pt x="8440744" y="0"/>
                </a:lnTo>
                <a:lnTo>
                  <a:pt x="8440744" y="6198671"/>
                </a:lnTo>
                <a:lnTo>
                  <a:pt x="0" y="6198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43737" y="606896"/>
            <a:ext cx="11604161" cy="1743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424"/>
              </a:lnSpc>
            </a:pPr>
            <a:r>
              <a:rPr lang="en-US" sz="11880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1:1 Journey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45817" y="2871010"/>
            <a:ext cx="8440744" cy="7010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62461" indent="-581231" lvl="1">
              <a:lnSpc>
                <a:spcPts val="6084"/>
              </a:lnSpc>
              <a:buFont typeface="Arial"/>
              <a:buChar char="•"/>
            </a:pPr>
            <a:r>
              <a:rPr lang="en-US" b="true" sz="53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August 2024- 1:1 Pilot at 2 campuses</a:t>
            </a:r>
          </a:p>
          <a:p>
            <a:pPr algn="l" marL="1162461" indent="-581231" lvl="1">
              <a:lnSpc>
                <a:spcPts val="6084"/>
              </a:lnSpc>
              <a:buFont typeface="Arial"/>
              <a:buChar char="•"/>
            </a:pPr>
            <a:r>
              <a:rPr lang="en-US" b="true" sz="53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Spring 2025- deployed 5 more campuses</a:t>
            </a:r>
          </a:p>
          <a:p>
            <a:pPr algn="l" marL="1162461" indent="-581231" lvl="1">
              <a:lnSpc>
                <a:spcPts val="6084"/>
              </a:lnSpc>
              <a:buFont typeface="Arial"/>
              <a:buChar char="•"/>
            </a:pPr>
            <a:r>
              <a:rPr lang="en-US" b="true" sz="53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August 2025- deployed the remaining 8 campuses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48511" y="2322180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6" y="0"/>
                </a:lnTo>
                <a:lnTo>
                  <a:pt x="760786" y="824700"/>
                </a:lnTo>
                <a:lnTo>
                  <a:pt x="0" y="82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09297" y="1497481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5" y="0"/>
                </a:lnTo>
                <a:lnTo>
                  <a:pt x="760785" y="824699"/>
                </a:lnTo>
                <a:lnTo>
                  <a:pt x="0" y="824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247922" y="3637102"/>
            <a:ext cx="6375879" cy="4781909"/>
          </a:xfrm>
          <a:custGeom>
            <a:avLst/>
            <a:gdLst/>
            <a:ahLst/>
            <a:cxnLst/>
            <a:rect r="r" b="b" t="t" l="l"/>
            <a:pathLst>
              <a:path h="4781909" w="6375879">
                <a:moveTo>
                  <a:pt x="0" y="0"/>
                </a:moveTo>
                <a:lnTo>
                  <a:pt x="6375879" y="0"/>
                </a:lnTo>
                <a:lnTo>
                  <a:pt x="6375879" y="4781909"/>
                </a:lnTo>
                <a:lnTo>
                  <a:pt x="0" y="478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06190" y="1028700"/>
            <a:ext cx="9851236" cy="1613140"/>
          </a:xfrm>
          <a:custGeom>
            <a:avLst/>
            <a:gdLst/>
            <a:ahLst/>
            <a:cxnLst/>
            <a:rect r="r" b="b" t="t" l="l"/>
            <a:pathLst>
              <a:path h="1613140" w="9851236">
                <a:moveTo>
                  <a:pt x="0" y="0"/>
                </a:moveTo>
                <a:lnTo>
                  <a:pt x="9851237" y="0"/>
                </a:lnTo>
                <a:lnTo>
                  <a:pt x="9851237" y="1613140"/>
                </a:lnTo>
                <a:lnTo>
                  <a:pt x="0" y="1613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24179" y="1270976"/>
            <a:ext cx="8537787" cy="1287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98"/>
              </a:lnSpc>
            </a:pPr>
            <a:r>
              <a:rPr lang="en-US" sz="8570" spc="94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Student Access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06190" y="3146880"/>
            <a:ext cx="9851236" cy="5467749"/>
            <a:chOff x="0" y="0"/>
            <a:chExt cx="13134982" cy="7290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134982" cy="2150853"/>
            </a:xfrm>
            <a:custGeom>
              <a:avLst/>
              <a:gdLst/>
              <a:ahLst/>
              <a:cxnLst/>
              <a:rect r="r" b="b" t="t" l="l"/>
              <a:pathLst>
                <a:path h="2150853" w="13134982">
                  <a:moveTo>
                    <a:pt x="0" y="0"/>
                  </a:moveTo>
                  <a:lnTo>
                    <a:pt x="13134982" y="0"/>
                  </a:lnTo>
                  <a:lnTo>
                    <a:pt x="13134982" y="2150853"/>
                  </a:lnTo>
                  <a:lnTo>
                    <a:pt x="0" y="215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2582060"/>
              <a:ext cx="13134982" cy="2150853"/>
            </a:xfrm>
            <a:custGeom>
              <a:avLst/>
              <a:gdLst/>
              <a:ahLst/>
              <a:cxnLst/>
              <a:rect r="r" b="b" t="t" l="l"/>
              <a:pathLst>
                <a:path h="2150853" w="13134982">
                  <a:moveTo>
                    <a:pt x="0" y="0"/>
                  </a:moveTo>
                  <a:lnTo>
                    <a:pt x="13134982" y="0"/>
                  </a:lnTo>
                  <a:lnTo>
                    <a:pt x="13134982" y="2150853"/>
                  </a:lnTo>
                  <a:lnTo>
                    <a:pt x="0" y="2150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5139479"/>
              <a:ext cx="13134982" cy="2150853"/>
            </a:xfrm>
            <a:custGeom>
              <a:avLst/>
              <a:gdLst/>
              <a:ahLst/>
              <a:cxnLst/>
              <a:rect r="r" b="b" t="t" l="l"/>
              <a:pathLst>
                <a:path h="2150853" w="13134982">
                  <a:moveTo>
                    <a:pt x="0" y="0"/>
                  </a:moveTo>
                  <a:lnTo>
                    <a:pt x="13134982" y="0"/>
                  </a:lnTo>
                  <a:lnTo>
                    <a:pt x="13134982" y="2150854"/>
                  </a:lnTo>
                  <a:lnTo>
                    <a:pt x="0" y="215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1130589" y="297247"/>
              <a:ext cx="10873805" cy="1518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62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Increase in digital resources and student engagment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306788" y="5456813"/>
              <a:ext cx="10873805" cy="1518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64"/>
                </a:lnSpc>
              </a:pPr>
              <a:r>
                <a:rPr lang="en-US" sz="362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Secondary teachers reported an increase in completed work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454132" y="5353508"/>
            <a:ext cx="9003295" cy="101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72"/>
              </a:lnSpc>
            </a:pPr>
            <a:r>
              <a:rPr lang="en-US" sz="323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Secondary students reported they were using devices for tasks beyond school work.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470" y="7222690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6" y="0"/>
                </a:lnTo>
                <a:lnTo>
                  <a:pt x="760786" y="824699"/>
                </a:lnTo>
                <a:lnTo>
                  <a:pt x="0" y="824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1256" y="8047389"/>
            <a:ext cx="760785" cy="824700"/>
          </a:xfrm>
          <a:custGeom>
            <a:avLst/>
            <a:gdLst/>
            <a:ahLst/>
            <a:cxnLst/>
            <a:rect r="r" b="b" t="t" l="l"/>
            <a:pathLst>
              <a:path h="824700" w="760785">
                <a:moveTo>
                  <a:pt x="0" y="0"/>
                </a:moveTo>
                <a:lnTo>
                  <a:pt x="760785" y="0"/>
                </a:lnTo>
                <a:lnTo>
                  <a:pt x="760785" y="824700"/>
                </a:lnTo>
                <a:lnTo>
                  <a:pt x="0" y="82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0470" y="501356"/>
            <a:ext cx="7952122" cy="5964092"/>
          </a:xfrm>
          <a:custGeom>
            <a:avLst/>
            <a:gdLst/>
            <a:ahLst/>
            <a:cxnLst/>
            <a:rect r="r" b="b" t="t" l="l"/>
            <a:pathLst>
              <a:path h="5964092" w="7952122">
                <a:moveTo>
                  <a:pt x="0" y="0"/>
                </a:moveTo>
                <a:lnTo>
                  <a:pt x="7952123" y="0"/>
                </a:lnTo>
                <a:lnTo>
                  <a:pt x="7952123" y="5964092"/>
                </a:lnTo>
                <a:lnTo>
                  <a:pt x="0" y="5964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1143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9623791" y="501356"/>
            <a:ext cx="7952122" cy="5964092"/>
          </a:xfrm>
          <a:custGeom>
            <a:avLst/>
            <a:gdLst/>
            <a:ahLst/>
            <a:cxnLst/>
            <a:rect r="r" b="b" t="t" l="l"/>
            <a:pathLst>
              <a:path h="5964092" w="7952122">
                <a:moveTo>
                  <a:pt x="0" y="0"/>
                </a:moveTo>
                <a:lnTo>
                  <a:pt x="7952122" y="0"/>
                </a:lnTo>
                <a:lnTo>
                  <a:pt x="7952122" y="5964092"/>
                </a:lnTo>
                <a:lnTo>
                  <a:pt x="0" y="5964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889666" y="4463775"/>
            <a:ext cx="7357107" cy="5517830"/>
          </a:xfrm>
          <a:custGeom>
            <a:avLst/>
            <a:gdLst/>
            <a:ahLst/>
            <a:cxnLst/>
            <a:rect r="r" b="b" t="t" l="l"/>
            <a:pathLst>
              <a:path h="5517830" w="7357107">
                <a:moveTo>
                  <a:pt x="0" y="0"/>
                </a:moveTo>
                <a:lnTo>
                  <a:pt x="7357107" y="0"/>
                </a:lnTo>
                <a:lnTo>
                  <a:pt x="7357107" y="5517830"/>
                </a:lnTo>
                <a:lnTo>
                  <a:pt x="0" y="55178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1143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3330">
            <a:off x="629154" y="549821"/>
            <a:ext cx="2097759" cy="1790962"/>
          </a:xfrm>
          <a:custGeom>
            <a:avLst/>
            <a:gdLst/>
            <a:ahLst/>
            <a:cxnLst/>
            <a:rect r="r" b="b" t="t" l="l"/>
            <a:pathLst>
              <a:path h="1790962" w="2097759">
                <a:moveTo>
                  <a:pt x="0" y="0"/>
                </a:moveTo>
                <a:lnTo>
                  <a:pt x="2097759" y="0"/>
                </a:lnTo>
                <a:lnTo>
                  <a:pt x="2097759" y="1790961"/>
                </a:lnTo>
                <a:lnTo>
                  <a:pt x="0" y="1790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887501">
            <a:off x="15466109" y="158354"/>
            <a:ext cx="1269585" cy="2345653"/>
          </a:xfrm>
          <a:custGeom>
            <a:avLst/>
            <a:gdLst/>
            <a:ahLst/>
            <a:cxnLst/>
            <a:rect r="r" b="b" t="t" l="l"/>
            <a:pathLst>
              <a:path h="2345653" w="1269585">
                <a:moveTo>
                  <a:pt x="0" y="0"/>
                </a:moveTo>
                <a:lnTo>
                  <a:pt x="1269585" y="0"/>
                </a:lnTo>
                <a:lnTo>
                  <a:pt x="1269585" y="2345652"/>
                </a:lnTo>
                <a:lnTo>
                  <a:pt x="0" y="2345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64034" y="1712401"/>
            <a:ext cx="13264470" cy="7838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345"/>
              </a:lnSpc>
            </a:pPr>
            <a:r>
              <a:rPr lang="en-US" sz="13580">
                <a:solidFill>
                  <a:srgbClr val="05061C"/>
                </a:solidFill>
                <a:latin typeface="Marty Two"/>
                <a:ea typeface="Marty Two"/>
                <a:cs typeface="Marty Two"/>
                <a:sym typeface="Marty Two"/>
              </a:rPr>
              <a:t>What are the biggest challenges with going 1:1?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25168" y="1089932"/>
            <a:ext cx="5911350" cy="7855615"/>
          </a:xfrm>
          <a:custGeom>
            <a:avLst/>
            <a:gdLst/>
            <a:ahLst/>
            <a:cxnLst/>
            <a:rect r="r" b="b" t="t" l="l"/>
            <a:pathLst>
              <a:path h="7855615" w="5911350">
                <a:moveTo>
                  <a:pt x="0" y="0"/>
                </a:moveTo>
                <a:lnTo>
                  <a:pt x="5911350" y="0"/>
                </a:lnTo>
                <a:lnTo>
                  <a:pt x="5911350" y="7855615"/>
                </a:lnTo>
                <a:lnTo>
                  <a:pt x="0" y="785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92446" y="964855"/>
            <a:ext cx="9746653" cy="217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3"/>
              </a:lnSpc>
            </a:pPr>
            <a:r>
              <a:rPr lang="en-US" sz="10329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Intentional Damge, Oh my!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24153">
            <a:off x="9157336" y="3198431"/>
            <a:ext cx="7133123" cy="641981"/>
          </a:xfrm>
          <a:custGeom>
            <a:avLst/>
            <a:gdLst/>
            <a:ahLst/>
            <a:cxnLst/>
            <a:rect r="r" b="b" t="t" l="l"/>
            <a:pathLst>
              <a:path h="641981" w="7133123">
                <a:moveTo>
                  <a:pt x="0" y="0"/>
                </a:moveTo>
                <a:lnTo>
                  <a:pt x="7133123" y="0"/>
                </a:lnTo>
                <a:lnTo>
                  <a:pt x="7133123" y="641981"/>
                </a:lnTo>
                <a:lnTo>
                  <a:pt x="0" y="6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277479" y="2487244"/>
            <a:ext cx="5401417" cy="6193966"/>
            <a:chOff x="0" y="0"/>
            <a:chExt cx="1036833" cy="11889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36833" cy="1188967"/>
            </a:xfrm>
            <a:custGeom>
              <a:avLst/>
              <a:gdLst/>
              <a:ahLst/>
              <a:cxnLst/>
              <a:rect r="r" b="b" t="t" l="l"/>
              <a:pathLst>
                <a:path h="1188967" w="1036833">
                  <a:moveTo>
                    <a:pt x="4300" y="0"/>
                  </a:moveTo>
                  <a:lnTo>
                    <a:pt x="1032533" y="0"/>
                  </a:lnTo>
                  <a:cubicBezTo>
                    <a:pt x="1034907" y="0"/>
                    <a:pt x="1036833" y="1925"/>
                    <a:pt x="1036833" y="4300"/>
                  </a:cubicBezTo>
                  <a:lnTo>
                    <a:pt x="1036833" y="1184667"/>
                  </a:lnTo>
                  <a:cubicBezTo>
                    <a:pt x="1036833" y="1187042"/>
                    <a:pt x="1034907" y="1188967"/>
                    <a:pt x="1032533" y="1188967"/>
                  </a:cubicBezTo>
                  <a:lnTo>
                    <a:pt x="4300" y="1188967"/>
                  </a:lnTo>
                  <a:cubicBezTo>
                    <a:pt x="1925" y="1188967"/>
                    <a:pt x="0" y="1187042"/>
                    <a:pt x="0" y="1184667"/>
                  </a:cubicBezTo>
                  <a:lnTo>
                    <a:pt x="0" y="4300"/>
                  </a:lnTo>
                  <a:cubicBezTo>
                    <a:pt x="0" y="1925"/>
                    <a:pt x="1925" y="0"/>
                    <a:pt x="43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1360" r="0" b="-11360"/>
              </a:stretch>
            </a:blipFill>
            <a:ln w="57150" cap="sq">
              <a:solidFill>
                <a:srgbClr val="DF83C9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67885" y="1818417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4194" y="555280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814824" y="4072118"/>
            <a:ext cx="6773863" cy="5085608"/>
          </a:xfrm>
          <a:custGeom>
            <a:avLst/>
            <a:gdLst/>
            <a:ahLst/>
            <a:cxnLst/>
            <a:rect r="r" b="b" t="t" l="l"/>
            <a:pathLst>
              <a:path h="5085608" w="6773863">
                <a:moveTo>
                  <a:pt x="0" y="0"/>
                </a:moveTo>
                <a:lnTo>
                  <a:pt x="6773864" y="0"/>
                </a:lnTo>
                <a:lnTo>
                  <a:pt x="6773864" y="5085608"/>
                </a:lnTo>
                <a:lnTo>
                  <a:pt x="0" y="5085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4379886" y="6614922"/>
            <a:ext cx="3468040" cy="3424690"/>
          </a:xfrm>
          <a:custGeom>
            <a:avLst/>
            <a:gdLst/>
            <a:ahLst/>
            <a:cxnLst/>
            <a:rect r="r" b="b" t="t" l="l"/>
            <a:pathLst>
              <a:path h="3424690" w="3468040">
                <a:moveTo>
                  <a:pt x="0" y="0"/>
                </a:moveTo>
                <a:lnTo>
                  <a:pt x="3468041" y="0"/>
                </a:lnTo>
                <a:lnTo>
                  <a:pt x="3468041" y="3424689"/>
                </a:lnTo>
                <a:lnTo>
                  <a:pt x="0" y="3424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4752" y="2066651"/>
            <a:ext cx="5911350" cy="7855615"/>
          </a:xfrm>
          <a:custGeom>
            <a:avLst/>
            <a:gdLst/>
            <a:ahLst/>
            <a:cxnLst/>
            <a:rect r="r" b="b" t="t" l="l"/>
            <a:pathLst>
              <a:path h="7855615" w="5911350">
                <a:moveTo>
                  <a:pt x="0" y="0"/>
                </a:moveTo>
                <a:lnTo>
                  <a:pt x="5911351" y="0"/>
                </a:lnTo>
                <a:lnTo>
                  <a:pt x="5911351" y="7855615"/>
                </a:lnTo>
                <a:lnTo>
                  <a:pt x="0" y="785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65709" y="1053208"/>
            <a:ext cx="13911813" cy="1164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53"/>
              </a:lnSpc>
            </a:pPr>
            <a:r>
              <a:rPr lang="en-US" sz="10329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Where is MY device?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224153">
            <a:off x="10112841" y="1819941"/>
            <a:ext cx="7133123" cy="641981"/>
          </a:xfrm>
          <a:custGeom>
            <a:avLst/>
            <a:gdLst/>
            <a:ahLst/>
            <a:cxnLst/>
            <a:rect r="r" b="b" t="t" l="l"/>
            <a:pathLst>
              <a:path h="641981" w="7133123">
                <a:moveTo>
                  <a:pt x="0" y="0"/>
                </a:moveTo>
                <a:lnTo>
                  <a:pt x="7133123" y="0"/>
                </a:lnTo>
                <a:lnTo>
                  <a:pt x="7133123" y="641981"/>
                </a:lnTo>
                <a:lnTo>
                  <a:pt x="0" y="641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7885" y="1818417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64194" y="555280"/>
            <a:ext cx="807382" cy="875210"/>
          </a:xfrm>
          <a:custGeom>
            <a:avLst/>
            <a:gdLst/>
            <a:ahLst/>
            <a:cxnLst/>
            <a:rect r="r" b="b" t="t" l="l"/>
            <a:pathLst>
              <a:path h="875210" w="807382">
                <a:moveTo>
                  <a:pt x="0" y="0"/>
                </a:moveTo>
                <a:lnTo>
                  <a:pt x="807381" y="0"/>
                </a:lnTo>
                <a:lnTo>
                  <a:pt x="807381" y="875211"/>
                </a:lnTo>
                <a:lnTo>
                  <a:pt x="0" y="875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32569" y="3670347"/>
            <a:ext cx="5167700" cy="5167700"/>
          </a:xfrm>
          <a:custGeom>
            <a:avLst/>
            <a:gdLst/>
            <a:ahLst/>
            <a:cxnLst/>
            <a:rect r="r" b="b" t="t" l="l"/>
            <a:pathLst>
              <a:path h="5167700" w="5167700">
                <a:moveTo>
                  <a:pt x="0" y="0"/>
                </a:moveTo>
                <a:lnTo>
                  <a:pt x="5167700" y="0"/>
                </a:lnTo>
                <a:lnTo>
                  <a:pt x="5167700" y="5167699"/>
                </a:lnTo>
                <a:lnTo>
                  <a:pt x="0" y="5167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920604" y="2785942"/>
            <a:ext cx="9824638" cy="5467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62461" indent="-581231" lvl="1">
              <a:lnSpc>
                <a:spcPts val="6084"/>
              </a:lnSpc>
              <a:buFont typeface="Arial"/>
              <a:buChar char="•"/>
            </a:pPr>
            <a:r>
              <a:rPr lang="en-US" sz="5384">
                <a:solidFill>
                  <a:srgbClr val="05061C"/>
                </a:solidFill>
                <a:latin typeface="Poppins"/>
                <a:ea typeface="Poppins"/>
                <a:cs typeface="Poppins"/>
                <a:sym typeface="Poppins"/>
              </a:rPr>
              <a:t>Accidental device swaps.</a:t>
            </a:r>
          </a:p>
          <a:p>
            <a:pPr algn="l" marL="2324922" indent="-774974" lvl="2">
              <a:lnSpc>
                <a:spcPts val="6084"/>
              </a:lnSpc>
              <a:buFont typeface="Arial"/>
              <a:buChar char="⚬"/>
            </a:pPr>
            <a:r>
              <a:rPr lang="en-US" b="true" sz="53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to Student</a:t>
            </a:r>
          </a:p>
          <a:p>
            <a:pPr algn="l" marL="2324922" indent="-774974" lvl="2">
              <a:lnSpc>
                <a:spcPts val="6084"/>
              </a:lnSpc>
              <a:buFont typeface="Arial"/>
              <a:buChar char="⚬"/>
            </a:pPr>
            <a:r>
              <a:rPr lang="en-US" b="true" sz="53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to Classroom</a:t>
            </a:r>
          </a:p>
          <a:p>
            <a:pPr algn="l" marL="2324922" indent="-774974" lvl="2">
              <a:lnSpc>
                <a:spcPts val="6084"/>
              </a:lnSpc>
              <a:buFont typeface="Arial"/>
              <a:buChar char="⚬"/>
            </a:pPr>
          </a:p>
          <a:p>
            <a:pPr algn="l" marL="1162461" indent="-581231" lvl="1">
              <a:lnSpc>
                <a:spcPts val="6084"/>
              </a:lnSpc>
              <a:buFont typeface="Arial"/>
              <a:buChar char="•"/>
            </a:pPr>
            <a:r>
              <a:rPr lang="en-US" b="true" sz="5384">
                <a:solidFill>
                  <a:srgbClr val="05061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Labeling devices and chargers is a game changer.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463826" y="7919174"/>
            <a:ext cx="4368361" cy="1115371"/>
            <a:chOff x="0" y="0"/>
            <a:chExt cx="898840" cy="229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98840" cy="229500"/>
            </a:xfrm>
            <a:custGeom>
              <a:avLst/>
              <a:gdLst/>
              <a:ahLst/>
              <a:cxnLst/>
              <a:rect r="r" b="b" t="t" l="l"/>
              <a:pathLst>
                <a:path h="229500" w="898840">
                  <a:moveTo>
                    <a:pt x="34615" y="0"/>
                  </a:moveTo>
                  <a:lnTo>
                    <a:pt x="864225" y="0"/>
                  </a:lnTo>
                  <a:cubicBezTo>
                    <a:pt x="883342" y="0"/>
                    <a:pt x="898840" y="15498"/>
                    <a:pt x="898840" y="34615"/>
                  </a:cubicBezTo>
                  <a:lnTo>
                    <a:pt x="898840" y="194886"/>
                  </a:lnTo>
                  <a:cubicBezTo>
                    <a:pt x="898840" y="204066"/>
                    <a:pt x="895193" y="212870"/>
                    <a:pt x="888701" y="219362"/>
                  </a:cubicBezTo>
                  <a:cubicBezTo>
                    <a:pt x="882210" y="225853"/>
                    <a:pt x="873405" y="229500"/>
                    <a:pt x="864225" y="229500"/>
                  </a:cubicBezTo>
                  <a:lnTo>
                    <a:pt x="34615" y="229500"/>
                  </a:lnTo>
                  <a:cubicBezTo>
                    <a:pt x="25434" y="229500"/>
                    <a:pt x="16630" y="225853"/>
                    <a:pt x="10138" y="219362"/>
                  </a:cubicBezTo>
                  <a:cubicBezTo>
                    <a:pt x="3647" y="212870"/>
                    <a:pt x="0" y="204066"/>
                    <a:pt x="0" y="194886"/>
                  </a:cubicBezTo>
                  <a:lnTo>
                    <a:pt x="0" y="34615"/>
                  </a:lnTo>
                  <a:cubicBezTo>
                    <a:pt x="0" y="15498"/>
                    <a:pt x="15498" y="0"/>
                    <a:pt x="34615" y="0"/>
                  </a:cubicBezTo>
                  <a:close/>
                </a:path>
              </a:pathLst>
            </a:custGeom>
            <a:solidFill>
              <a:srgbClr val="47D1B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98840" cy="267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Student Name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Grade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Id #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0" t="-44286" r="-4884" b="-5390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53677" y="1548610"/>
            <a:ext cx="9780646" cy="1435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3"/>
              </a:lnSpc>
            </a:pPr>
            <a:r>
              <a:rPr lang="en-US" sz="9618">
                <a:solidFill>
                  <a:srgbClr val="000000"/>
                </a:solidFill>
                <a:latin typeface="Marty Two"/>
                <a:ea typeface="Marty Two"/>
                <a:cs typeface="Marty Two"/>
                <a:sym typeface="Marty Two"/>
              </a:rPr>
              <a:t>Behavoir Data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839332" y="3612398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3"/>
                </a:lnTo>
                <a:lnTo>
                  <a:pt x="0" y="2558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63952" y="3643392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2"/>
                </a:lnTo>
                <a:lnTo>
                  <a:pt x="0" y="255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39332" y="6439237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3"/>
                </a:lnTo>
                <a:lnTo>
                  <a:pt x="0" y="2558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63952" y="6470231"/>
            <a:ext cx="6984716" cy="2558152"/>
          </a:xfrm>
          <a:custGeom>
            <a:avLst/>
            <a:gdLst/>
            <a:ahLst/>
            <a:cxnLst/>
            <a:rect r="r" b="b" t="t" l="l"/>
            <a:pathLst>
              <a:path h="2558152" w="6984716">
                <a:moveTo>
                  <a:pt x="0" y="0"/>
                </a:moveTo>
                <a:lnTo>
                  <a:pt x="6984716" y="0"/>
                </a:lnTo>
                <a:lnTo>
                  <a:pt x="6984716" y="2558152"/>
                </a:lnTo>
                <a:lnTo>
                  <a:pt x="0" y="2558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10449459">
            <a:off x="3883397" y="1770867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10449459">
            <a:off x="2648576" y="1289827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510153">
            <a:off x="13840929" y="1478283"/>
            <a:ext cx="891718" cy="1647516"/>
          </a:xfrm>
          <a:custGeom>
            <a:avLst/>
            <a:gdLst/>
            <a:ahLst/>
            <a:cxnLst/>
            <a:rect r="r" b="b" t="t" l="l"/>
            <a:pathLst>
              <a:path h="1647516" w="891718">
                <a:moveTo>
                  <a:pt x="0" y="0"/>
                </a:moveTo>
                <a:lnTo>
                  <a:pt x="891718" y="0"/>
                </a:lnTo>
                <a:lnTo>
                  <a:pt x="891718" y="1647515"/>
                </a:lnTo>
                <a:lnTo>
                  <a:pt x="0" y="1647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10449459">
            <a:off x="1983537" y="2179081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10449459">
            <a:off x="15177502" y="1346415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7" y="521934"/>
                </a:lnTo>
                <a:lnTo>
                  <a:pt x="527207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10449459">
            <a:off x="15896267" y="2041074"/>
            <a:ext cx="527206" cy="521934"/>
          </a:xfrm>
          <a:custGeom>
            <a:avLst/>
            <a:gdLst/>
            <a:ahLst/>
            <a:cxnLst/>
            <a:rect r="r" b="b" t="t" l="l"/>
            <a:pathLst>
              <a:path h="521934" w="527206">
                <a:moveTo>
                  <a:pt x="0" y="521934"/>
                </a:moveTo>
                <a:lnTo>
                  <a:pt x="527206" y="521934"/>
                </a:lnTo>
                <a:lnTo>
                  <a:pt x="527206" y="0"/>
                </a:lnTo>
                <a:lnTo>
                  <a:pt x="0" y="0"/>
                </a:lnTo>
                <a:lnTo>
                  <a:pt x="0" y="52193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958342" y="4214029"/>
            <a:ext cx="6663844" cy="1416878"/>
          </a:xfrm>
          <a:custGeom>
            <a:avLst/>
            <a:gdLst/>
            <a:ahLst/>
            <a:cxnLst/>
            <a:rect r="r" b="b" t="t" l="l"/>
            <a:pathLst>
              <a:path h="1416878" w="6663844">
                <a:moveTo>
                  <a:pt x="0" y="0"/>
                </a:moveTo>
                <a:lnTo>
                  <a:pt x="6663845" y="0"/>
                </a:lnTo>
                <a:lnTo>
                  <a:pt x="6663845" y="1416878"/>
                </a:lnTo>
                <a:lnTo>
                  <a:pt x="0" y="1416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8385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999768" y="7187808"/>
            <a:ext cx="6663844" cy="1489058"/>
          </a:xfrm>
          <a:custGeom>
            <a:avLst/>
            <a:gdLst/>
            <a:ahLst/>
            <a:cxnLst/>
            <a:rect r="r" b="b" t="t" l="l"/>
            <a:pathLst>
              <a:path h="1489058" w="6663844">
                <a:moveTo>
                  <a:pt x="0" y="0"/>
                </a:moveTo>
                <a:lnTo>
                  <a:pt x="6663844" y="0"/>
                </a:lnTo>
                <a:lnTo>
                  <a:pt x="6663844" y="1489058"/>
                </a:lnTo>
                <a:lnTo>
                  <a:pt x="0" y="1489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24416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815088" y="4367315"/>
            <a:ext cx="6344782" cy="1484785"/>
          </a:xfrm>
          <a:custGeom>
            <a:avLst/>
            <a:gdLst/>
            <a:ahLst/>
            <a:cxnLst/>
            <a:rect r="r" b="b" t="t" l="l"/>
            <a:pathLst>
              <a:path h="1484785" w="6344782">
                <a:moveTo>
                  <a:pt x="0" y="0"/>
                </a:moveTo>
                <a:lnTo>
                  <a:pt x="6344782" y="0"/>
                </a:lnTo>
                <a:lnTo>
                  <a:pt x="6344782" y="1484786"/>
                </a:lnTo>
                <a:lnTo>
                  <a:pt x="0" y="14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30298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08351" y="7187808"/>
            <a:ext cx="6695918" cy="1451679"/>
          </a:xfrm>
          <a:custGeom>
            <a:avLst/>
            <a:gdLst/>
            <a:ahLst/>
            <a:cxnLst/>
            <a:rect r="r" b="b" t="t" l="l"/>
            <a:pathLst>
              <a:path h="1451679" w="6695918">
                <a:moveTo>
                  <a:pt x="0" y="0"/>
                </a:moveTo>
                <a:lnTo>
                  <a:pt x="6695918" y="0"/>
                </a:lnTo>
                <a:lnTo>
                  <a:pt x="6695918" y="1451679"/>
                </a:lnTo>
                <a:lnTo>
                  <a:pt x="0" y="14516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-20712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DAHIcQjCybQ</dc:identifier>
  <dcterms:modified xsi:type="dcterms:W3CDTF">2011-08-01T06:04:30Z</dcterms:modified>
  <cp:revision>1</cp:revision>
  <dc:title>Access vs. Impact- TETL 2026</dc:title>
</cp:coreProperties>
</file>