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presentation.xml" ContentType="application/vnd.openxmlformats-officedocument.presentationml.presentation.main+xml"/>
  <Override PartName="/ppt/diagrams/data9.xml" ContentType="application/vnd.openxmlformats-officedocument.drawingml.diagramData+xml"/>
  <Override PartName="/ppt/diagrams/data5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11.xml" ContentType="application/vnd.openxmlformats-officedocument.drawingml.diagramData+xml"/>
  <Override PartName="/ppt/diagrams/data8.xml" ContentType="application/vnd.openxmlformats-officedocument.drawingml.diagramData+xml"/>
  <Override PartName="/ppt/diagrams/data13.xml" ContentType="application/vnd.openxmlformats-officedocument.drawingml.diagramData+xml"/>
  <Override PartName="/ppt/diagrams/data1.xml" ContentType="application/vnd.openxmlformats-officedocument.drawingml.diagramData+xml"/>
  <Override PartName="/ppt/diagrams/data12.xml" ContentType="application/vnd.openxmlformats-officedocument.drawingml.diagramData+xml"/>
  <Override PartName="/ppt/diagrams/data10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13.xml" ContentType="application/vnd.openxmlformats-officedocument.drawingml.diagramLayout+xml"/>
  <Override PartName="/ppt/theme/theme1.xml" ContentType="application/vnd.openxmlformats-officedocument.theme+xml"/>
  <Override PartName="/ppt/diagrams/quickStyle13.xml" ContentType="application/vnd.openxmlformats-officedocument.drawingml.diagramStyl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drawing9.xml" ContentType="application/vnd.ms-office.drawingml.diagramDrawing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diagrams/quickStyle9.xml" ContentType="application/vnd.openxmlformats-officedocument.drawingml.diagramStyle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layout9.xml" ContentType="application/vnd.openxmlformats-officedocument.drawingml.diagramLayout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colors9.xml" ContentType="application/vnd.openxmlformats-officedocument.drawingml.diagramColors+xml"/>
  <Override PartName="/ppt/diagrams/drawing8.xml" ContentType="application/vnd.ms-office.drawingml.diagramDrawing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colors8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0"/>
  </p:notesMasterIdLst>
  <p:sldIdLst>
    <p:sldId id="271" r:id="rId2"/>
    <p:sldId id="272" r:id="rId3"/>
    <p:sldId id="295" r:id="rId4"/>
    <p:sldId id="304" r:id="rId5"/>
    <p:sldId id="305" r:id="rId6"/>
    <p:sldId id="306" r:id="rId7"/>
    <p:sldId id="307" r:id="rId8"/>
    <p:sldId id="299" r:id="rId9"/>
    <p:sldId id="310" r:id="rId10"/>
    <p:sldId id="277" r:id="rId11"/>
    <p:sldId id="313" r:id="rId12"/>
    <p:sldId id="314" r:id="rId13"/>
    <p:sldId id="316" r:id="rId14"/>
    <p:sldId id="317" r:id="rId15"/>
    <p:sldId id="318" r:id="rId16"/>
    <p:sldId id="312" r:id="rId17"/>
    <p:sldId id="319" r:id="rId18"/>
    <p:sldId id="320" r:id="rId19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FDB98A-5A3A-4D9F-9FFE-67C1395A124D}" v="2" dt="2026-06-18T17:05:30.445"/>
    <p1510:client id="{D079775E-D72C-4B68-A7B4-329A62690EA4}" v="1" dt="2026-06-18T16:39:20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0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C316A-4E1B-4029-A829-28388E65B47A}" type="doc">
      <dgm:prSet loTypeId="urn:microsoft.com/office/officeart/2005/8/layout/lProcess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A1E03B-73C5-4A2E-B8DC-AB7E80913D6D}">
      <dgm:prSet phldrT="[Text]"/>
      <dgm:spPr/>
      <dgm:t>
        <a:bodyPr/>
        <a:lstStyle/>
        <a:p>
          <a:r>
            <a:rPr lang="en-US" b="1"/>
            <a:t>Bidding Portal </a:t>
          </a:r>
          <a:r>
            <a:rPr lang="en-US" b="1" u="sng"/>
            <a:t>Order</a:t>
          </a:r>
          <a:endParaRPr lang="en-US" u="sng"/>
        </a:p>
      </dgm:t>
    </dgm:pt>
    <dgm:pt modelId="{DA895684-CD29-459C-A8A7-36252A39B1E1}" type="parTrans" cxnId="{EE84BD09-0C45-4C88-9979-4BDFF382C328}">
      <dgm:prSet/>
      <dgm:spPr/>
      <dgm:t>
        <a:bodyPr/>
        <a:lstStyle/>
        <a:p>
          <a:endParaRPr lang="en-US"/>
        </a:p>
      </dgm:t>
    </dgm:pt>
    <dgm:pt modelId="{FFF2B0B0-D663-4B88-B17F-CCF0E656DEF5}" type="sibTrans" cxnId="{EE84BD09-0C45-4C88-9979-4BDFF382C328}">
      <dgm:prSet/>
      <dgm:spPr/>
      <dgm:t>
        <a:bodyPr/>
        <a:lstStyle/>
        <a:p>
          <a:endParaRPr lang="en-US"/>
        </a:p>
      </dgm:t>
    </dgm:pt>
    <dgm:pt modelId="{C26817C0-C832-4552-A1B7-BE2E36B04791}">
      <dgm:prSet phldrT="[Text]" custT="1"/>
      <dgm:spPr/>
      <dgm:t>
        <a:bodyPr spcFirstLastPara="0" vert="horz" wrap="square" lIns="48260" tIns="36195" rIns="48260" bIns="36195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ptos" panose="02110004020202020204"/>
              <a:ea typeface="+mn-ea"/>
              <a:cs typeface="+mn-cs"/>
            </a:rPr>
            <a:t>Bidding portal required for FY2028 competitive bidding</a:t>
          </a:r>
        </a:p>
      </dgm:t>
    </dgm:pt>
    <dgm:pt modelId="{B902795B-0D4D-4003-95EC-0BAD532A67FC}" type="parTrans" cxnId="{52F2298E-B64C-4DC1-A697-90E60730E024}">
      <dgm:prSet/>
      <dgm:spPr/>
      <dgm:t>
        <a:bodyPr/>
        <a:lstStyle/>
        <a:p>
          <a:endParaRPr lang="en-US"/>
        </a:p>
      </dgm:t>
    </dgm:pt>
    <dgm:pt modelId="{1FA32851-D66D-4E0A-BE1A-17F722617E3B}" type="sibTrans" cxnId="{52F2298E-B64C-4DC1-A697-90E60730E024}">
      <dgm:prSet/>
      <dgm:spPr/>
      <dgm:t>
        <a:bodyPr/>
        <a:lstStyle/>
        <a:p>
          <a:endParaRPr lang="en-US"/>
        </a:p>
      </dgm:t>
    </dgm:pt>
    <dgm:pt modelId="{ADD28CFF-9DCC-4E4F-A395-BD42EFE23AA0}">
      <dgm:prSet/>
      <dgm:spPr/>
      <dgm:t>
        <a:bodyPr/>
        <a:lstStyle/>
        <a:p>
          <a:r>
            <a:rPr lang="en-US" b="1"/>
            <a:t>Pending NPRM/FNPRM</a:t>
          </a:r>
        </a:p>
      </dgm:t>
    </dgm:pt>
    <dgm:pt modelId="{0F47236A-1E8B-4F2D-87DB-1EAC270FC3C2}" type="parTrans" cxnId="{F18362B1-E0D4-41C1-96D5-BDBB589B7EE6}">
      <dgm:prSet/>
      <dgm:spPr/>
      <dgm:t>
        <a:bodyPr/>
        <a:lstStyle/>
        <a:p>
          <a:endParaRPr lang="en-US"/>
        </a:p>
      </dgm:t>
    </dgm:pt>
    <dgm:pt modelId="{21D5FBA4-7625-4CA7-8378-D2AE7F06B34D}" type="sibTrans" cxnId="{F18362B1-E0D4-41C1-96D5-BDBB589B7EE6}">
      <dgm:prSet/>
      <dgm:spPr/>
      <dgm:t>
        <a:bodyPr/>
        <a:lstStyle/>
        <a:p>
          <a:endParaRPr lang="en-US"/>
        </a:p>
      </dgm:t>
    </dgm:pt>
    <dgm:pt modelId="{AC5FC499-FDAA-4218-9FAD-1107A0557E21}">
      <dgm:prSet custT="1"/>
      <dgm:spPr/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ptos" panose="02110004020202020204"/>
              <a:ea typeface="+mn-ea"/>
              <a:cs typeface="+mn-cs"/>
            </a:rPr>
            <a:t>Documentation uploads and communication rules</a:t>
          </a:r>
        </a:p>
      </dgm:t>
    </dgm:pt>
    <dgm:pt modelId="{960A9FBC-8B81-4C67-A170-62D77E9DB486}" type="parTrans" cxnId="{4D17A72A-F7D5-4A86-8500-657728DF6788}">
      <dgm:prSet/>
      <dgm:spPr/>
      <dgm:t>
        <a:bodyPr/>
        <a:lstStyle/>
        <a:p>
          <a:endParaRPr lang="en-US"/>
        </a:p>
      </dgm:t>
    </dgm:pt>
    <dgm:pt modelId="{D7DE4B05-7DCE-471E-AB54-7E8BE72AB80D}" type="sibTrans" cxnId="{4D17A72A-F7D5-4A86-8500-657728DF6788}">
      <dgm:prSet/>
      <dgm:spPr/>
      <dgm:t>
        <a:bodyPr/>
        <a:lstStyle/>
        <a:p>
          <a:endParaRPr lang="en-US"/>
        </a:p>
      </dgm:t>
    </dgm:pt>
    <dgm:pt modelId="{5FF59F6E-B317-4C7E-82D0-0032A31AA40F}">
      <dgm:prSet custT="1"/>
      <dgm:spPr/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ptos" panose="02110004020202020204"/>
              <a:ea typeface="+mn-ea"/>
              <a:cs typeface="+mn-cs"/>
            </a:rPr>
            <a:t>Streamlining changes adopted</a:t>
          </a:r>
        </a:p>
      </dgm:t>
    </dgm:pt>
    <dgm:pt modelId="{1543DFF6-50BF-4DE1-BC0F-8A1BDFF992B0}" type="parTrans" cxnId="{72936F00-1890-429D-BFC7-86432781AA14}">
      <dgm:prSet/>
      <dgm:spPr/>
      <dgm:t>
        <a:bodyPr/>
        <a:lstStyle/>
        <a:p>
          <a:endParaRPr lang="en-US"/>
        </a:p>
      </dgm:t>
    </dgm:pt>
    <dgm:pt modelId="{02021B93-9200-4034-8615-52A731C36029}" type="sibTrans" cxnId="{72936F00-1890-429D-BFC7-86432781AA14}">
      <dgm:prSet/>
      <dgm:spPr/>
      <dgm:t>
        <a:bodyPr/>
        <a:lstStyle/>
        <a:p>
          <a:endParaRPr lang="en-US"/>
        </a:p>
      </dgm:t>
    </dgm:pt>
    <dgm:pt modelId="{62F948D4-FEDE-4FC1-A623-2F2D99F2BAF2}">
      <dgm:prSet/>
      <dgm:spPr/>
      <dgm:t>
        <a:bodyPr/>
        <a:lstStyle/>
        <a:p>
          <a:r>
            <a:rPr lang="en-US" b="0"/>
            <a:t>Asks broad questions about the future of E-Rate</a:t>
          </a:r>
        </a:p>
      </dgm:t>
    </dgm:pt>
    <dgm:pt modelId="{12F32AFF-D8FE-48F3-A37F-F7D9B3E4CEED}" type="parTrans" cxnId="{373D82DC-32B3-4376-B616-8C0ED024980E}">
      <dgm:prSet/>
      <dgm:spPr/>
      <dgm:t>
        <a:bodyPr/>
        <a:lstStyle/>
        <a:p>
          <a:endParaRPr lang="en-US"/>
        </a:p>
      </dgm:t>
    </dgm:pt>
    <dgm:pt modelId="{06C171BF-6CB1-43F9-9F27-05938C0B2A48}" type="sibTrans" cxnId="{373D82DC-32B3-4376-B616-8C0ED024980E}">
      <dgm:prSet/>
      <dgm:spPr/>
      <dgm:t>
        <a:bodyPr/>
        <a:lstStyle/>
        <a:p>
          <a:endParaRPr lang="en-US"/>
        </a:p>
      </dgm:t>
    </dgm:pt>
    <dgm:pt modelId="{1B40A1DF-7CDA-4F27-AFF6-1EDE833516C2}">
      <dgm:prSet/>
      <dgm:spPr/>
      <dgm:t>
        <a:bodyPr/>
        <a:lstStyle/>
        <a:p>
          <a:r>
            <a:rPr lang="en-US" b="0"/>
            <a:t>Proposes some process and consultant oversight changes</a:t>
          </a:r>
        </a:p>
      </dgm:t>
    </dgm:pt>
    <dgm:pt modelId="{28CF141D-36C8-4047-9A1A-1DD3AC7F1262}" type="parTrans" cxnId="{75C19CFC-5200-4ED2-929B-DBED9429EFB5}">
      <dgm:prSet/>
      <dgm:spPr/>
      <dgm:t>
        <a:bodyPr/>
        <a:lstStyle/>
        <a:p>
          <a:endParaRPr lang="en-US"/>
        </a:p>
      </dgm:t>
    </dgm:pt>
    <dgm:pt modelId="{C12BED4C-D412-47C0-89C3-43F64B8F475C}" type="sibTrans" cxnId="{75C19CFC-5200-4ED2-929B-DBED9429EFB5}">
      <dgm:prSet/>
      <dgm:spPr/>
      <dgm:t>
        <a:bodyPr/>
        <a:lstStyle/>
        <a:p>
          <a:endParaRPr lang="en-US"/>
        </a:p>
      </dgm:t>
    </dgm:pt>
    <dgm:pt modelId="{A581A853-B154-4F7A-A771-3DE47A61DC92}">
      <dgm:prSet/>
      <dgm:spPr/>
      <dgm:t>
        <a:bodyPr/>
        <a:lstStyle/>
        <a:p>
          <a:r>
            <a:rPr lang="en-US" b="0"/>
            <a:t>Does not change applicant rules today</a:t>
          </a:r>
        </a:p>
      </dgm:t>
    </dgm:pt>
    <dgm:pt modelId="{357F86B5-31BD-406A-8DCF-C41B44834ABC}" type="parTrans" cxnId="{69D38E8E-5A22-44CE-A79D-F91C63BCB820}">
      <dgm:prSet/>
      <dgm:spPr/>
      <dgm:t>
        <a:bodyPr/>
        <a:lstStyle/>
        <a:p>
          <a:endParaRPr lang="en-US"/>
        </a:p>
      </dgm:t>
    </dgm:pt>
    <dgm:pt modelId="{156D6A80-DE0B-4ED3-A85C-75B7002BA494}" type="sibTrans" cxnId="{69D38E8E-5A22-44CE-A79D-F91C63BCB820}">
      <dgm:prSet/>
      <dgm:spPr/>
      <dgm:t>
        <a:bodyPr/>
        <a:lstStyle/>
        <a:p>
          <a:endParaRPr lang="en-US"/>
        </a:p>
      </dgm:t>
    </dgm:pt>
    <dgm:pt modelId="{ECA217CF-F401-442E-9010-A805D9C05ACF}" type="pres">
      <dgm:prSet presAssocID="{AF8C316A-4E1B-4029-A829-28388E65B47A}" presName="theList" presStyleCnt="0">
        <dgm:presLayoutVars>
          <dgm:dir/>
          <dgm:animLvl val="lvl"/>
          <dgm:resizeHandles val="exact"/>
        </dgm:presLayoutVars>
      </dgm:prSet>
      <dgm:spPr/>
    </dgm:pt>
    <dgm:pt modelId="{7A964CE0-F3CB-43DF-B230-85D89F6B1F45}" type="pres">
      <dgm:prSet presAssocID="{B2A1E03B-73C5-4A2E-B8DC-AB7E80913D6D}" presName="compNode" presStyleCnt="0"/>
      <dgm:spPr/>
    </dgm:pt>
    <dgm:pt modelId="{8722FFD3-2026-4197-A1A4-EA752D565CB0}" type="pres">
      <dgm:prSet presAssocID="{B2A1E03B-73C5-4A2E-B8DC-AB7E80913D6D}" presName="aNode" presStyleLbl="bgShp" presStyleIdx="0" presStyleCnt="2" custLinFactX="-16212" custLinFactNeighborX="-100000" custLinFactNeighborY="18021"/>
      <dgm:spPr/>
    </dgm:pt>
    <dgm:pt modelId="{9DFBA276-1E3B-4907-96EF-30F925B13D9F}" type="pres">
      <dgm:prSet presAssocID="{B2A1E03B-73C5-4A2E-B8DC-AB7E80913D6D}" presName="textNode" presStyleLbl="bgShp" presStyleIdx="0" presStyleCnt="2"/>
      <dgm:spPr/>
    </dgm:pt>
    <dgm:pt modelId="{3E64C893-E5E4-464B-8648-6EEA032F196D}" type="pres">
      <dgm:prSet presAssocID="{B2A1E03B-73C5-4A2E-B8DC-AB7E80913D6D}" presName="compChildNode" presStyleCnt="0"/>
      <dgm:spPr/>
    </dgm:pt>
    <dgm:pt modelId="{AF9E69D6-8BBD-41A9-B933-E36BAFED25CE}" type="pres">
      <dgm:prSet presAssocID="{B2A1E03B-73C5-4A2E-B8DC-AB7E80913D6D}" presName="theInnerList" presStyleCnt="0"/>
      <dgm:spPr/>
    </dgm:pt>
    <dgm:pt modelId="{52D040CC-C680-4644-AD34-692A6029A0AA}" type="pres">
      <dgm:prSet presAssocID="{C26817C0-C832-4552-A1B7-BE2E36B04791}" presName="childNode" presStyleLbl="node1" presStyleIdx="0" presStyleCnt="6">
        <dgm:presLayoutVars>
          <dgm:bulletEnabled val="1"/>
        </dgm:presLayoutVars>
      </dgm:prSet>
      <dgm:spPr>
        <a:xfrm>
          <a:off x="431976" y="1213379"/>
          <a:ext cx="3420255" cy="1218311"/>
        </a:xfrm>
        <a:prstGeom prst="roundRect">
          <a:avLst>
            <a:gd name="adj" fmla="val 10000"/>
          </a:avLst>
        </a:prstGeom>
      </dgm:spPr>
    </dgm:pt>
    <dgm:pt modelId="{6A6BC67A-E2C6-401C-949D-50345D06C7A3}" type="pres">
      <dgm:prSet presAssocID="{C26817C0-C832-4552-A1B7-BE2E36B04791}" presName="aSpace2" presStyleCnt="0"/>
      <dgm:spPr/>
    </dgm:pt>
    <dgm:pt modelId="{F65D8339-83D0-4DD1-9C0D-154AA0956CBA}" type="pres">
      <dgm:prSet presAssocID="{AC5FC499-FDAA-4218-9FAD-1107A0557E21}" presName="childNode" presStyleLbl="node1" presStyleIdx="1" presStyleCnt="6">
        <dgm:presLayoutVars>
          <dgm:bulletEnabled val="1"/>
        </dgm:presLayoutVars>
      </dgm:prSet>
      <dgm:spPr/>
    </dgm:pt>
    <dgm:pt modelId="{3D61FB8B-700A-4E5F-AA3C-C40FFDF1723D}" type="pres">
      <dgm:prSet presAssocID="{AC5FC499-FDAA-4218-9FAD-1107A0557E21}" presName="aSpace2" presStyleCnt="0"/>
      <dgm:spPr/>
    </dgm:pt>
    <dgm:pt modelId="{64DC2073-9BAF-4291-996A-A2DEE8554283}" type="pres">
      <dgm:prSet presAssocID="{5FF59F6E-B317-4C7E-82D0-0032A31AA40F}" presName="childNode" presStyleLbl="node1" presStyleIdx="2" presStyleCnt="6">
        <dgm:presLayoutVars>
          <dgm:bulletEnabled val="1"/>
        </dgm:presLayoutVars>
      </dgm:prSet>
      <dgm:spPr/>
    </dgm:pt>
    <dgm:pt modelId="{CFDB8D2F-F959-4E80-82A4-22DF8DA70150}" type="pres">
      <dgm:prSet presAssocID="{B2A1E03B-73C5-4A2E-B8DC-AB7E80913D6D}" presName="aSpace" presStyleCnt="0"/>
      <dgm:spPr/>
    </dgm:pt>
    <dgm:pt modelId="{6F3BAA36-D785-4B95-B890-F57A72EF11A9}" type="pres">
      <dgm:prSet presAssocID="{ADD28CFF-9DCC-4E4F-A395-BD42EFE23AA0}" presName="compNode" presStyleCnt="0"/>
      <dgm:spPr/>
    </dgm:pt>
    <dgm:pt modelId="{882F29A0-29B4-48B7-B3F8-9F2A5F704A02}" type="pres">
      <dgm:prSet presAssocID="{ADD28CFF-9DCC-4E4F-A395-BD42EFE23AA0}" presName="aNode" presStyleLbl="bgShp" presStyleIdx="1" presStyleCnt="2"/>
      <dgm:spPr/>
    </dgm:pt>
    <dgm:pt modelId="{B85FC501-6ED1-44E0-A3DF-CF44CA84A23C}" type="pres">
      <dgm:prSet presAssocID="{ADD28CFF-9DCC-4E4F-A395-BD42EFE23AA0}" presName="textNode" presStyleLbl="bgShp" presStyleIdx="1" presStyleCnt="2"/>
      <dgm:spPr/>
    </dgm:pt>
    <dgm:pt modelId="{16B12DFD-7229-408B-9D33-911CDC8DFF67}" type="pres">
      <dgm:prSet presAssocID="{ADD28CFF-9DCC-4E4F-A395-BD42EFE23AA0}" presName="compChildNode" presStyleCnt="0"/>
      <dgm:spPr/>
    </dgm:pt>
    <dgm:pt modelId="{8AC103A5-D432-42D6-8FFC-B0C5EE345EF8}" type="pres">
      <dgm:prSet presAssocID="{ADD28CFF-9DCC-4E4F-A395-BD42EFE23AA0}" presName="theInnerList" presStyleCnt="0"/>
      <dgm:spPr/>
    </dgm:pt>
    <dgm:pt modelId="{EBD6AFA1-FF9F-4F63-AD1D-259997E51995}" type="pres">
      <dgm:prSet presAssocID="{62F948D4-FEDE-4FC1-A623-2F2D99F2BAF2}" presName="childNode" presStyleLbl="node1" presStyleIdx="3" presStyleCnt="6">
        <dgm:presLayoutVars>
          <dgm:bulletEnabled val="1"/>
        </dgm:presLayoutVars>
      </dgm:prSet>
      <dgm:spPr/>
    </dgm:pt>
    <dgm:pt modelId="{AB9B6A57-9B9A-48D6-829A-9191098024C0}" type="pres">
      <dgm:prSet presAssocID="{62F948D4-FEDE-4FC1-A623-2F2D99F2BAF2}" presName="aSpace2" presStyleCnt="0"/>
      <dgm:spPr/>
    </dgm:pt>
    <dgm:pt modelId="{47F76C74-EE8F-4C90-9156-DD8B311B4C06}" type="pres">
      <dgm:prSet presAssocID="{1B40A1DF-7CDA-4F27-AFF6-1EDE833516C2}" presName="childNode" presStyleLbl="node1" presStyleIdx="4" presStyleCnt="6">
        <dgm:presLayoutVars>
          <dgm:bulletEnabled val="1"/>
        </dgm:presLayoutVars>
      </dgm:prSet>
      <dgm:spPr/>
    </dgm:pt>
    <dgm:pt modelId="{6441D810-F535-4797-A866-D086705AF24B}" type="pres">
      <dgm:prSet presAssocID="{1B40A1DF-7CDA-4F27-AFF6-1EDE833516C2}" presName="aSpace2" presStyleCnt="0"/>
      <dgm:spPr/>
    </dgm:pt>
    <dgm:pt modelId="{737437AB-E0AD-43AA-80DF-57CBB63808C9}" type="pres">
      <dgm:prSet presAssocID="{A581A853-B154-4F7A-A771-3DE47A61DC92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72936F00-1890-429D-BFC7-86432781AA14}" srcId="{B2A1E03B-73C5-4A2E-B8DC-AB7E80913D6D}" destId="{5FF59F6E-B317-4C7E-82D0-0032A31AA40F}" srcOrd="2" destOrd="0" parTransId="{1543DFF6-50BF-4DE1-BC0F-8A1BDFF992B0}" sibTransId="{02021B93-9200-4034-8615-52A731C36029}"/>
    <dgm:cxn modelId="{EE84BD09-0C45-4C88-9979-4BDFF382C328}" srcId="{AF8C316A-4E1B-4029-A829-28388E65B47A}" destId="{B2A1E03B-73C5-4A2E-B8DC-AB7E80913D6D}" srcOrd="0" destOrd="0" parTransId="{DA895684-CD29-459C-A8A7-36252A39B1E1}" sibTransId="{FFF2B0B0-D663-4B88-B17F-CCF0E656DEF5}"/>
    <dgm:cxn modelId="{99589623-5670-463E-851C-4AF93AE8A1F3}" type="presOf" srcId="{ADD28CFF-9DCC-4E4F-A395-BD42EFE23AA0}" destId="{B85FC501-6ED1-44E0-A3DF-CF44CA84A23C}" srcOrd="1" destOrd="0" presId="urn:microsoft.com/office/officeart/2005/8/layout/lProcess2"/>
    <dgm:cxn modelId="{538A5D24-2616-4E02-92FC-8293D5943A1C}" type="presOf" srcId="{AC5FC499-FDAA-4218-9FAD-1107A0557E21}" destId="{F65D8339-83D0-4DD1-9C0D-154AA0956CBA}" srcOrd="0" destOrd="0" presId="urn:microsoft.com/office/officeart/2005/8/layout/lProcess2"/>
    <dgm:cxn modelId="{4D17A72A-F7D5-4A86-8500-657728DF6788}" srcId="{B2A1E03B-73C5-4A2E-B8DC-AB7E80913D6D}" destId="{AC5FC499-FDAA-4218-9FAD-1107A0557E21}" srcOrd="1" destOrd="0" parTransId="{960A9FBC-8B81-4C67-A170-62D77E9DB486}" sibTransId="{D7DE4B05-7DCE-471E-AB54-7E8BE72AB80D}"/>
    <dgm:cxn modelId="{02AEF82A-0D8B-4C23-AA54-9B6AA17F6367}" type="presOf" srcId="{B2A1E03B-73C5-4A2E-B8DC-AB7E80913D6D}" destId="{8722FFD3-2026-4197-A1A4-EA752D565CB0}" srcOrd="0" destOrd="0" presId="urn:microsoft.com/office/officeart/2005/8/layout/lProcess2"/>
    <dgm:cxn modelId="{19360036-6E45-4B68-9153-079C5077F280}" type="presOf" srcId="{1B40A1DF-7CDA-4F27-AFF6-1EDE833516C2}" destId="{47F76C74-EE8F-4C90-9156-DD8B311B4C06}" srcOrd="0" destOrd="0" presId="urn:microsoft.com/office/officeart/2005/8/layout/lProcess2"/>
    <dgm:cxn modelId="{F13C9066-2DBC-413C-A148-9E63887F1823}" type="presOf" srcId="{ADD28CFF-9DCC-4E4F-A395-BD42EFE23AA0}" destId="{882F29A0-29B4-48B7-B3F8-9F2A5F704A02}" srcOrd="0" destOrd="0" presId="urn:microsoft.com/office/officeart/2005/8/layout/lProcess2"/>
    <dgm:cxn modelId="{C888B549-705F-4E5E-B694-FF265CD596D3}" type="presOf" srcId="{C26817C0-C832-4552-A1B7-BE2E36B04791}" destId="{52D040CC-C680-4644-AD34-692A6029A0AA}" srcOrd="0" destOrd="0" presId="urn:microsoft.com/office/officeart/2005/8/layout/lProcess2"/>
    <dgm:cxn modelId="{7967838B-6A35-4361-8A8F-7C289B1FD6C4}" type="presOf" srcId="{AF8C316A-4E1B-4029-A829-28388E65B47A}" destId="{ECA217CF-F401-442E-9010-A805D9C05ACF}" srcOrd="0" destOrd="0" presId="urn:microsoft.com/office/officeart/2005/8/layout/lProcess2"/>
    <dgm:cxn modelId="{4C34218E-84B0-4D95-87AD-F7D282DCE1C9}" type="presOf" srcId="{B2A1E03B-73C5-4A2E-B8DC-AB7E80913D6D}" destId="{9DFBA276-1E3B-4907-96EF-30F925B13D9F}" srcOrd="1" destOrd="0" presId="urn:microsoft.com/office/officeart/2005/8/layout/lProcess2"/>
    <dgm:cxn modelId="{52F2298E-B64C-4DC1-A697-90E60730E024}" srcId="{B2A1E03B-73C5-4A2E-B8DC-AB7E80913D6D}" destId="{C26817C0-C832-4552-A1B7-BE2E36B04791}" srcOrd="0" destOrd="0" parTransId="{B902795B-0D4D-4003-95EC-0BAD532A67FC}" sibTransId="{1FA32851-D66D-4E0A-BE1A-17F722617E3B}"/>
    <dgm:cxn modelId="{69D38E8E-5A22-44CE-A79D-F91C63BCB820}" srcId="{ADD28CFF-9DCC-4E4F-A395-BD42EFE23AA0}" destId="{A581A853-B154-4F7A-A771-3DE47A61DC92}" srcOrd="2" destOrd="0" parTransId="{357F86B5-31BD-406A-8DCF-C41B44834ABC}" sibTransId="{156D6A80-DE0B-4ED3-A85C-75B7002BA494}"/>
    <dgm:cxn modelId="{86A8169A-22F1-485D-95B6-4313089A4BEF}" type="presOf" srcId="{5FF59F6E-B317-4C7E-82D0-0032A31AA40F}" destId="{64DC2073-9BAF-4291-996A-A2DEE8554283}" srcOrd="0" destOrd="0" presId="urn:microsoft.com/office/officeart/2005/8/layout/lProcess2"/>
    <dgm:cxn modelId="{F18362B1-E0D4-41C1-96D5-BDBB589B7EE6}" srcId="{AF8C316A-4E1B-4029-A829-28388E65B47A}" destId="{ADD28CFF-9DCC-4E4F-A395-BD42EFE23AA0}" srcOrd="1" destOrd="0" parTransId="{0F47236A-1E8B-4F2D-87DB-1EAC270FC3C2}" sibTransId="{21D5FBA4-7625-4CA7-8378-D2AE7F06B34D}"/>
    <dgm:cxn modelId="{373D82DC-32B3-4376-B616-8C0ED024980E}" srcId="{ADD28CFF-9DCC-4E4F-A395-BD42EFE23AA0}" destId="{62F948D4-FEDE-4FC1-A623-2F2D99F2BAF2}" srcOrd="0" destOrd="0" parTransId="{12F32AFF-D8FE-48F3-A37F-F7D9B3E4CEED}" sibTransId="{06C171BF-6CB1-43F9-9F27-05938C0B2A48}"/>
    <dgm:cxn modelId="{158972DF-12AA-46E8-8ED1-A3BE611F8D5E}" type="presOf" srcId="{62F948D4-FEDE-4FC1-A623-2F2D99F2BAF2}" destId="{EBD6AFA1-FF9F-4F63-AD1D-259997E51995}" srcOrd="0" destOrd="0" presId="urn:microsoft.com/office/officeart/2005/8/layout/lProcess2"/>
    <dgm:cxn modelId="{75C19CFC-5200-4ED2-929B-DBED9429EFB5}" srcId="{ADD28CFF-9DCC-4E4F-A395-BD42EFE23AA0}" destId="{1B40A1DF-7CDA-4F27-AFF6-1EDE833516C2}" srcOrd="1" destOrd="0" parTransId="{28CF141D-36C8-4047-9A1A-1DD3AC7F1262}" sibTransId="{C12BED4C-D412-47C0-89C3-43F64B8F475C}"/>
    <dgm:cxn modelId="{F9B3D3FD-EB29-46D8-9639-AF364B488F20}" type="presOf" srcId="{A581A853-B154-4F7A-A771-3DE47A61DC92}" destId="{737437AB-E0AD-43AA-80DF-57CBB63808C9}" srcOrd="0" destOrd="0" presId="urn:microsoft.com/office/officeart/2005/8/layout/lProcess2"/>
    <dgm:cxn modelId="{F94A846C-C041-4E41-9F24-368CFC65E38A}" type="presParOf" srcId="{ECA217CF-F401-442E-9010-A805D9C05ACF}" destId="{7A964CE0-F3CB-43DF-B230-85D89F6B1F45}" srcOrd="0" destOrd="0" presId="urn:microsoft.com/office/officeart/2005/8/layout/lProcess2"/>
    <dgm:cxn modelId="{F79D4272-AA65-464B-9DCC-F8A7B91C8F6D}" type="presParOf" srcId="{7A964CE0-F3CB-43DF-B230-85D89F6B1F45}" destId="{8722FFD3-2026-4197-A1A4-EA752D565CB0}" srcOrd="0" destOrd="0" presId="urn:microsoft.com/office/officeart/2005/8/layout/lProcess2"/>
    <dgm:cxn modelId="{E3CD435A-C6AD-44B8-AC48-88D06FD39C0F}" type="presParOf" srcId="{7A964CE0-F3CB-43DF-B230-85D89F6B1F45}" destId="{9DFBA276-1E3B-4907-96EF-30F925B13D9F}" srcOrd="1" destOrd="0" presId="urn:microsoft.com/office/officeart/2005/8/layout/lProcess2"/>
    <dgm:cxn modelId="{0578EE69-3870-4C89-89EC-BE3140847FD2}" type="presParOf" srcId="{7A964CE0-F3CB-43DF-B230-85D89F6B1F45}" destId="{3E64C893-E5E4-464B-8648-6EEA032F196D}" srcOrd="2" destOrd="0" presId="urn:microsoft.com/office/officeart/2005/8/layout/lProcess2"/>
    <dgm:cxn modelId="{C5A5423B-5E2D-4E2D-850D-3C8F31905FF3}" type="presParOf" srcId="{3E64C893-E5E4-464B-8648-6EEA032F196D}" destId="{AF9E69D6-8BBD-41A9-B933-E36BAFED25CE}" srcOrd="0" destOrd="0" presId="urn:microsoft.com/office/officeart/2005/8/layout/lProcess2"/>
    <dgm:cxn modelId="{C0560902-FC02-472B-9AB6-34976DF167EB}" type="presParOf" srcId="{AF9E69D6-8BBD-41A9-B933-E36BAFED25CE}" destId="{52D040CC-C680-4644-AD34-692A6029A0AA}" srcOrd="0" destOrd="0" presId="urn:microsoft.com/office/officeart/2005/8/layout/lProcess2"/>
    <dgm:cxn modelId="{EDCC2286-9FAF-41C5-9F73-F64FE7D480A9}" type="presParOf" srcId="{AF9E69D6-8BBD-41A9-B933-E36BAFED25CE}" destId="{6A6BC67A-E2C6-401C-949D-50345D06C7A3}" srcOrd="1" destOrd="0" presId="urn:microsoft.com/office/officeart/2005/8/layout/lProcess2"/>
    <dgm:cxn modelId="{D03B18DD-74C2-47B5-B5F8-138840009474}" type="presParOf" srcId="{AF9E69D6-8BBD-41A9-B933-E36BAFED25CE}" destId="{F65D8339-83D0-4DD1-9C0D-154AA0956CBA}" srcOrd="2" destOrd="0" presId="urn:microsoft.com/office/officeart/2005/8/layout/lProcess2"/>
    <dgm:cxn modelId="{9BA3E338-E299-475C-911F-D5FE24A449BB}" type="presParOf" srcId="{AF9E69D6-8BBD-41A9-B933-E36BAFED25CE}" destId="{3D61FB8B-700A-4E5F-AA3C-C40FFDF1723D}" srcOrd="3" destOrd="0" presId="urn:microsoft.com/office/officeart/2005/8/layout/lProcess2"/>
    <dgm:cxn modelId="{53B31E22-A534-4ABC-A873-BD373F405F62}" type="presParOf" srcId="{AF9E69D6-8BBD-41A9-B933-E36BAFED25CE}" destId="{64DC2073-9BAF-4291-996A-A2DEE8554283}" srcOrd="4" destOrd="0" presId="urn:microsoft.com/office/officeart/2005/8/layout/lProcess2"/>
    <dgm:cxn modelId="{72DD097E-B730-4FFD-AF56-606B20846DA0}" type="presParOf" srcId="{ECA217CF-F401-442E-9010-A805D9C05ACF}" destId="{CFDB8D2F-F959-4E80-82A4-22DF8DA70150}" srcOrd="1" destOrd="0" presId="urn:microsoft.com/office/officeart/2005/8/layout/lProcess2"/>
    <dgm:cxn modelId="{9DD45BAB-3E7A-4D89-ADC0-BD17242EFA87}" type="presParOf" srcId="{ECA217CF-F401-442E-9010-A805D9C05ACF}" destId="{6F3BAA36-D785-4B95-B890-F57A72EF11A9}" srcOrd="2" destOrd="0" presId="urn:microsoft.com/office/officeart/2005/8/layout/lProcess2"/>
    <dgm:cxn modelId="{C0538E13-793C-4F07-883A-D330DFEBC805}" type="presParOf" srcId="{6F3BAA36-D785-4B95-B890-F57A72EF11A9}" destId="{882F29A0-29B4-48B7-B3F8-9F2A5F704A02}" srcOrd="0" destOrd="0" presId="urn:microsoft.com/office/officeart/2005/8/layout/lProcess2"/>
    <dgm:cxn modelId="{EC30E792-591F-4997-AB30-985D34F50921}" type="presParOf" srcId="{6F3BAA36-D785-4B95-B890-F57A72EF11A9}" destId="{B85FC501-6ED1-44E0-A3DF-CF44CA84A23C}" srcOrd="1" destOrd="0" presId="urn:microsoft.com/office/officeart/2005/8/layout/lProcess2"/>
    <dgm:cxn modelId="{FE39090A-9128-42A0-8CBC-FF0014A8E6F1}" type="presParOf" srcId="{6F3BAA36-D785-4B95-B890-F57A72EF11A9}" destId="{16B12DFD-7229-408B-9D33-911CDC8DFF67}" srcOrd="2" destOrd="0" presId="urn:microsoft.com/office/officeart/2005/8/layout/lProcess2"/>
    <dgm:cxn modelId="{D0CE82D8-D83D-4623-82FB-96DD37FF903B}" type="presParOf" srcId="{16B12DFD-7229-408B-9D33-911CDC8DFF67}" destId="{8AC103A5-D432-42D6-8FFC-B0C5EE345EF8}" srcOrd="0" destOrd="0" presId="urn:microsoft.com/office/officeart/2005/8/layout/lProcess2"/>
    <dgm:cxn modelId="{A5C88EE9-0044-4BF3-B012-07CBDFAB08F4}" type="presParOf" srcId="{8AC103A5-D432-42D6-8FFC-B0C5EE345EF8}" destId="{EBD6AFA1-FF9F-4F63-AD1D-259997E51995}" srcOrd="0" destOrd="0" presId="urn:microsoft.com/office/officeart/2005/8/layout/lProcess2"/>
    <dgm:cxn modelId="{E7FE4ABA-A482-47D4-BD67-5779B4FB13CF}" type="presParOf" srcId="{8AC103A5-D432-42D6-8FFC-B0C5EE345EF8}" destId="{AB9B6A57-9B9A-48D6-829A-9191098024C0}" srcOrd="1" destOrd="0" presId="urn:microsoft.com/office/officeart/2005/8/layout/lProcess2"/>
    <dgm:cxn modelId="{AD07624A-B287-4778-811A-BB627FA9A64B}" type="presParOf" srcId="{8AC103A5-D432-42D6-8FFC-B0C5EE345EF8}" destId="{47F76C74-EE8F-4C90-9156-DD8B311B4C06}" srcOrd="2" destOrd="0" presId="urn:microsoft.com/office/officeart/2005/8/layout/lProcess2"/>
    <dgm:cxn modelId="{09DE4E75-4228-42DC-A948-DFC4858146CA}" type="presParOf" srcId="{8AC103A5-D432-42D6-8FFC-B0C5EE345EF8}" destId="{6441D810-F535-4797-A866-D086705AF24B}" srcOrd="3" destOrd="0" presId="urn:microsoft.com/office/officeart/2005/8/layout/lProcess2"/>
    <dgm:cxn modelId="{7B852E07-9C44-41AA-A33F-833E846744EC}" type="presParOf" srcId="{8AC103A5-D432-42D6-8FFC-B0C5EE345EF8}" destId="{737437AB-E0AD-43AA-80DF-57CBB63808C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5B4FD7-DEF6-4F89-8B53-68F0FDC1B67A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2395462-ED8D-49A7-B186-9746C675B7B8}">
      <dgm:prSet phldrT="[Text]" phldr="0"/>
      <dgm:spPr/>
      <dgm:t>
        <a:bodyPr/>
        <a:lstStyle/>
        <a:p>
          <a:r>
            <a:rPr lang="en-US"/>
            <a:t>Consultant Oversight</a:t>
          </a:r>
        </a:p>
      </dgm:t>
    </dgm:pt>
    <dgm:pt modelId="{D77F1261-AB16-475E-8541-3304C4F373CA}" type="parTrans" cxnId="{1B0063FF-814B-4816-8EA1-7480821E902B}">
      <dgm:prSet/>
      <dgm:spPr/>
      <dgm:t>
        <a:bodyPr/>
        <a:lstStyle/>
        <a:p>
          <a:endParaRPr lang="en-US"/>
        </a:p>
      </dgm:t>
    </dgm:pt>
    <dgm:pt modelId="{56690362-EB06-4410-826B-7F8E8CC93877}" type="sibTrans" cxnId="{1B0063FF-814B-4816-8EA1-7480821E902B}">
      <dgm:prSet/>
      <dgm:spPr/>
      <dgm:t>
        <a:bodyPr/>
        <a:lstStyle/>
        <a:p>
          <a:endParaRPr lang="en-US"/>
        </a:p>
      </dgm:t>
    </dgm:pt>
    <dgm:pt modelId="{D0CFCC42-25CE-4263-958D-8FC8E61B6CD3}">
      <dgm:prSet phldrT="[Text]" phldr="0"/>
      <dgm:spPr/>
      <dgm:t>
        <a:bodyPr/>
        <a:lstStyle/>
        <a:p>
          <a:r>
            <a:rPr lang="en-US"/>
            <a:t>Contracts &amp; bidding</a:t>
          </a:r>
        </a:p>
      </dgm:t>
    </dgm:pt>
    <dgm:pt modelId="{5C6D5057-B5CC-4322-9496-6423B9318516}" type="parTrans" cxnId="{E3193ABB-1735-4E29-A0C9-721BDE187B8F}">
      <dgm:prSet/>
      <dgm:spPr/>
      <dgm:t>
        <a:bodyPr/>
        <a:lstStyle/>
        <a:p>
          <a:endParaRPr lang="en-US"/>
        </a:p>
      </dgm:t>
    </dgm:pt>
    <dgm:pt modelId="{BFC42577-72F7-458E-8DEB-AA63AA23F735}" type="sibTrans" cxnId="{E3193ABB-1735-4E29-A0C9-721BDE187B8F}">
      <dgm:prSet/>
      <dgm:spPr/>
      <dgm:t>
        <a:bodyPr/>
        <a:lstStyle/>
        <a:p>
          <a:endParaRPr lang="en-US"/>
        </a:p>
      </dgm:t>
    </dgm:pt>
    <dgm:pt modelId="{4177E657-5932-4AD1-A26E-BD7B51E50931}">
      <dgm:prSet phldrT="[Text]" phldr="0"/>
      <dgm:spPr/>
      <dgm:t>
        <a:bodyPr/>
        <a:lstStyle/>
        <a:p>
          <a:r>
            <a:rPr lang="en-US"/>
            <a:t>Other areas</a:t>
          </a:r>
        </a:p>
      </dgm:t>
    </dgm:pt>
    <dgm:pt modelId="{7E165759-7366-4CF9-9973-7D12C4BBAB26}" type="parTrans" cxnId="{99612F11-C0CB-4E82-BC65-509F82BBDC56}">
      <dgm:prSet/>
      <dgm:spPr/>
      <dgm:t>
        <a:bodyPr/>
        <a:lstStyle/>
        <a:p>
          <a:endParaRPr lang="en-US"/>
        </a:p>
      </dgm:t>
    </dgm:pt>
    <dgm:pt modelId="{30CF7150-B13D-4632-9559-70E257F43125}" type="sibTrans" cxnId="{99612F11-C0CB-4E82-BC65-509F82BBDC56}">
      <dgm:prSet/>
      <dgm:spPr/>
      <dgm:t>
        <a:bodyPr/>
        <a:lstStyle/>
        <a:p>
          <a:endParaRPr lang="en-US"/>
        </a:p>
      </dgm:t>
    </dgm:pt>
    <dgm:pt modelId="{76BE4794-C321-41BC-9D16-14904E693E86}">
      <dgm:prSet phldrT="[Text]" phldr="0"/>
      <dgm:spPr/>
      <dgm:t>
        <a:bodyPr/>
        <a:lstStyle/>
        <a:p>
          <a:r>
            <a:rPr lang="en-US"/>
            <a:t>Definition</a:t>
          </a:r>
        </a:p>
      </dgm:t>
    </dgm:pt>
    <dgm:pt modelId="{4ECC486F-8564-421E-B865-FBF2B1011B96}" type="parTrans" cxnId="{37FCD23C-182C-405E-9B80-8976E9D7F748}">
      <dgm:prSet/>
      <dgm:spPr/>
      <dgm:t>
        <a:bodyPr/>
        <a:lstStyle/>
        <a:p>
          <a:endParaRPr lang="en-US"/>
        </a:p>
      </dgm:t>
    </dgm:pt>
    <dgm:pt modelId="{2EEA16C1-29C0-430B-BCE2-133DCAB59342}" type="sibTrans" cxnId="{37FCD23C-182C-405E-9B80-8976E9D7F748}">
      <dgm:prSet/>
      <dgm:spPr/>
      <dgm:t>
        <a:bodyPr/>
        <a:lstStyle/>
        <a:p>
          <a:endParaRPr lang="en-US"/>
        </a:p>
      </dgm:t>
    </dgm:pt>
    <dgm:pt modelId="{113455D5-0D9D-41DE-97C4-122336595BF2}">
      <dgm:prSet phldrT="[Text]" phldr="0"/>
      <dgm:spPr/>
      <dgm:t>
        <a:bodyPr/>
        <a:lstStyle/>
        <a:p>
          <a:r>
            <a:rPr lang="en-US"/>
            <a:t>Forms &amp; Certifications</a:t>
          </a:r>
        </a:p>
      </dgm:t>
    </dgm:pt>
    <dgm:pt modelId="{D92861AA-303E-4DFC-92B0-FF617CC8CE88}" type="parTrans" cxnId="{A9117928-19B8-49EF-A485-BF9A9610649F}">
      <dgm:prSet/>
      <dgm:spPr/>
      <dgm:t>
        <a:bodyPr/>
        <a:lstStyle/>
        <a:p>
          <a:endParaRPr lang="en-US"/>
        </a:p>
      </dgm:t>
    </dgm:pt>
    <dgm:pt modelId="{1D0B8382-1BD1-4423-B5A2-601240C9AEFC}" type="sibTrans" cxnId="{A9117928-19B8-49EF-A485-BF9A9610649F}">
      <dgm:prSet/>
      <dgm:spPr/>
      <dgm:t>
        <a:bodyPr/>
        <a:lstStyle/>
        <a:p>
          <a:endParaRPr lang="en-US"/>
        </a:p>
      </dgm:t>
    </dgm:pt>
    <dgm:pt modelId="{60E351D9-FC4D-4994-8647-A9BD764E7DBF}">
      <dgm:prSet phldrT="[Text]" phldr="0"/>
      <dgm:spPr/>
      <dgm:t>
        <a:bodyPr/>
        <a:lstStyle/>
        <a:p>
          <a:r>
            <a:rPr lang="en-US"/>
            <a:t>Contracts or legally binding agreements signed after ACD</a:t>
          </a:r>
        </a:p>
      </dgm:t>
    </dgm:pt>
    <dgm:pt modelId="{B367B421-3C83-4BE3-A716-BFACF266F52E}" type="parTrans" cxnId="{5539316E-8BA2-4043-8143-3577D31FE01A}">
      <dgm:prSet/>
      <dgm:spPr/>
      <dgm:t>
        <a:bodyPr/>
        <a:lstStyle/>
        <a:p>
          <a:endParaRPr lang="en-US"/>
        </a:p>
      </dgm:t>
    </dgm:pt>
    <dgm:pt modelId="{335C72A2-FCB8-437B-82EA-DD2B0B764A41}" type="sibTrans" cxnId="{5539316E-8BA2-4043-8143-3577D31FE01A}">
      <dgm:prSet/>
      <dgm:spPr/>
      <dgm:t>
        <a:bodyPr/>
        <a:lstStyle/>
        <a:p>
          <a:endParaRPr lang="en-US"/>
        </a:p>
      </dgm:t>
    </dgm:pt>
    <dgm:pt modelId="{AA9384D5-5B56-42F4-9C66-EA2EC95EB956}">
      <dgm:prSet phldrT="[Text]" phldr="0"/>
      <dgm:spPr/>
      <dgm:t>
        <a:bodyPr/>
        <a:lstStyle/>
        <a:p>
          <a:r>
            <a:rPr lang="en-US"/>
            <a:t>Service substitution certification by signatory authority</a:t>
          </a:r>
        </a:p>
      </dgm:t>
    </dgm:pt>
    <dgm:pt modelId="{286760B1-20B3-491C-9311-2F1D4F14921B}" type="parTrans" cxnId="{82BCF5EC-4A23-40CA-B3D7-6EE34CB99369}">
      <dgm:prSet/>
      <dgm:spPr/>
      <dgm:t>
        <a:bodyPr/>
        <a:lstStyle/>
        <a:p>
          <a:endParaRPr lang="en-US"/>
        </a:p>
      </dgm:t>
    </dgm:pt>
    <dgm:pt modelId="{6E632DA0-11AE-4DB6-B911-E9AD8CC79403}" type="sibTrans" cxnId="{82BCF5EC-4A23-40CA-B3D7-6EE34CB99369}">
      <dgm:prSet/>
      <dgm:spPr/>
      <dgm:t>
        <a:bodyPr/>
        <a:lstStyle/>
        <a:p>
          <a:endParaRPr lang="en-US"/>
        </a:p>
      </dgm:t>
    </dgm:pt>
    <dgm:pt modelId="{B0460B8E-2896-42C0-9ACB-DADAFE1299E8}">
      <dgm:prSet phldrT="[Text]" phldr="0"/>
      <dgm:spPr/>
      <dgm:t>
        <a:bodyPr/>
        <a:lstStyle/>
        <a:p>
          <a:r>
            <a:rPr lang="en-US"/>
            <a:t>Low/no-bid documentation</a:t>
          </a:r>
        </a:p>
      </dgm:t>
    </dgm:pt>
    <dgm:pt modelId="{BC5AF216-0061-4A4F-94D4-F265B768FAA1}" type="parTrans" cxnId="{0F3B6E82-76E5-4787-99BF-9FED28A5E868}">
      <dgm:prSet/>
      <dgm:spPr/>
      <dgm:t>
        <a:bodyPr/>
        <a:lstStyle/>
        <a:p>
          <a:endParaRPr lang="en-US"/>
        </a:p>
      </dgm:t>
    </dgm:pt>
    <dgm:pt modelId="{7C07DA8C-2884-49C6-BFBF-CA78A28B8B54}" type="sibTrans" cxnId="{0F3B6E82-76E5-4787-99BF-9FED28A5E868}">
      <dgm:prSet/>
      <dgm:spPr/>
      <dgm:t>
        <a:bodyPr/>
        <a:lstStyle/>
        <a:p>
          <a:endParaRPr lang="en-US"/>
        </a:p>
      </dgm:t>
    </dgm:pt>
    <dgm:pt modelId="{3F0FF7A4-F508-47CD-B750-01784BD1A0C9}">
      <dgm:prSet phldrT="[Text]" phldr="0"/>
      <dgm:spPr/>
      <dgm:t>
        <a:bodyPr/>
        <a:lstStyle/>
        <a:p>
          <a:r>
            <a:rPr lang="en-US"/>
            <a:t>Individual-level registration/database</a:t>
          </a:r>
        </a:p>
      </dgm:t>
    </dgm:pt>
    <dgm:pt modelId="{E9288B41-D386-45EE-85C9-47E4A2B1ADCA}" type="parTrans" cxnId="{6309C46A-1A27-437C-A945-413010207131}">
      <dgm:prSet/>
      <dgm:spPr/>
      <dgm:t>
        <a:bodyPr/>
        <a:lstStyle/>
        <a:p>
          <a:endParaRPr lang="en-US"/>
        </a:p>
      </dgm:t>
    </dgm:pt>
    <dgm:pt modelId="{63B89BFB-6093-4A5C-B316-58760ABF88B4}" type="sibTrans" cxnId="{6309C46A-1A27-437C-A945-413010207131}">
      <dgm:prSet/>
      <dgm:spPr/>
      <dgm:t>
        <a:bodyPr/>
        <a:lstStyle/>
        <a:p>
          <a:endParaRPr lang="en-US"/>
        </a:p>
      </dgm:t>
    </dgm:pt>
    <dgm:pt modelId="{2759F8CA-B57B-4768-A5CD-05B191450F58}">
      <dgm:prSet phldrT="[Text]" phldr="0"/>
      <dgm:spPr/>
      <dgm:t>
        <a:bodyPr/>
        <a:lstStyle/>
        <a:p>
          <a:r>
            <a:rPr lang="en-US"/>
            <a:t>Annual Form 5654 disclosures</a:t>
          </a:r>
        </a:p>
      </dgm:t>
    </dgm:pt>
    <dgm:pt modelId="{24C797DD-1D12-453E-A9A1-63B4E91EE1CA}" type="parTrans" cxnId="{0D701F71-FC9F-4B1B-928B-DB9B73342780}">
      <dgm:prSet/>
      <dgm:spPr/>
      <dgm:t>
        <a:bodyPr/>
        <a:lstStyle/>
        <a:p>
          <a:endParaRPr lang="en-US"/>
        </a:p>
      </dgm:t>
    </dgm:pt>
    <dgm:pt modelId="{E781A5AC-3B2D-4204-8F3E-96626BEDCC6A}" type="sibTrans" cxnId="{0D701F71-FC9F-4B1B-928B-DB9B73342780}">
      <dgm:prSet/>
      <dgm:spPr/>
      <dgm:t>
        <a:bodyPr/>
        <a:lstStyle/>
        <a:p>
          <a:endParaRPr lang="en-US"/>
        </a:p>
      </dgm:t>
    </dgm:pt>
    <dgm:pt modelId="{E9CBF5D1-4BEF-44FF-A7B6-5BF637840146}">
      <dgm:prSet phldrT="[Text]" phldr="0"/>
      <dgm:spPr/>
      <dgm:t>
        <a:bodyPr/>
        <a:lstStyle/>
        <a:p>
          <a:r>
            <a:rPr lang="en-US"/>
            <a:t>Fee arrangements</a:t>
          </a:r>
        </a:p>
      </dgm:t>
    </dgm:pt>
    <dgm:pt modelId="{54B8F187-958E-4EBB-81D3-C2E1D4AF03A9}" type="parTrans" cxnId="{240CD7AA-E0F9-4DD6-882C-347FD01D66F5}">
      <dgm:prSet/>
      <dgm:spPr/>
      <dgm:t>
        <a:bodyPr/>
        <a:lstStyle/>
        <a:p>
          <a:endParaRPr lang="en-US"/>
        </a:p>
      </dgm:t>
    </dgm:pt>
    <dgm:pt modelId="{AA6C6D6B-A467-4D12-8913-1837E9FAC6E4}" type="sibTrans" cxnId="{240CD7AA-E0F9-4DD6-882C-347FD01D66F5}">
      <dgm:prSet/>
      <dgm:spPr/>
      <dgm:t>
        <a:bodyPr/>
        <a:lstStyle/>
        <a:p>
          <a:endParaRPr lang="en-US"/>
        </a:p>
      </dgm:t>
    </dgm:pt>
    <dgm:pt modelId="{AF87DFFE-34BA-48C5-BBBF-35B143754C38}">
      <dgm:prSet phldrT="[Text]" phldr="0"/>
      <dgm:spPr/>
      <dgm:t>
        <a:bodyPr/>
        <a:lstStyle/>
        <a:p>
          <a:r>
            <a:rPr lang="en-US"/>
            <a:t>Retained records.</a:t>
          </a:r>
        </a:p>
      </dgm:t>
    </dgm:pt>
    <dgm:pt modelId="{7C59C00F-2469-4983-B1A1-10568FCA6C62}" type="parTrans" cxnId="{CF2EE73D-F252-4312-B4EA-7899BD6B357A}">
      <dgm:prSet/>
      <dgm:spPr/>
      <dgm:t>
        <a:bodyPr/>
        <a:lstStyle/>
        <a:p>
          <a:endParaRPr lang="en-US"/>
        </a:p>
      </dgm:t>
    </dgm:pt>
    <dgm:pt modelId="{7104049E-B3B7-4143-A41C-EDCB92AF57C3}" type="sibTrans" cxnId="{CF2EE73D-F252-4312-B4EA-7899BD6B357A}">
      <dgm:prSet/>
      <dgm:spPr/>
      <dgm:t>
        <a:bodyPr/>
        <a:lstStyle/>
        <a:p>
          <a:endParaRPr lang="en-US"/>
        </a:p>
      </dgm:t>
    </dgm:pt>
    <dgm:pt modelId="{BD7E5DFC-0F4A-4BAB-ACB2-6373062FBF38}">
      <dgm:prSet phldrT="[Text]" phldr="0"/>
      <dgm:spPr/>
      <dgm:t>
        <a:bodyPr/>
        <a:lstStyle/>
        <a:p>
          <a:r>
            <a:rPr lang="en-US"/>
            <a:t>Questions about existing non-E-Rate bid contracts and state master contracts</a:t>
          </a:r>
        </a:p>
      </dgm:t>
    </dgm:pt>
    <dgm:pt modelId="{053F7723-D7CF-4D37-ABE1-990FB5E25371}" type="parTrans" cxnId="{295DC7CF-B52D-4153-AAFE-0AC5EB36BC63}">
      <dgm:prSet/>
      <dgm:spPr/>
      <dgm:t>
        <a:bodyPr/>
        <a:lstStyle/>
        <a:p>
          <a:endParaRPr lang="en-US"/>
        </a:p>
      </dgm:t>
    </dgm:pt>
    <dgm:pt modelId="{7291AEA3-D728-41FD-89E9-EBD569468E0B}" type="sibTrans" cxnId="{295DC7CF-B52D-4153-AAFE-0AC5EB36BC63}">
      <dgm:prSet/>
      <dgm:spPr/>
      <dgm:t>
        <a:bodyPr/>
        <a:lstStyle/>
        <a:p>
          <a:endParaRPr lang="en-US"/>
        </a:p>
      </dgm:t>
    </dgm:pt>
    <dgm:pt modelId="{5EB5693F-9998-43D5-B03D-8AC10718C652}">
      <dgm:prSet phldrT="[Text]" phldr="0"/>
      <dgm:spPr/>
      <dgm:t>
        <a:bodyPr/>
        <a:lstStyle/>
        <a:p>
          <a:r>
            <a:rPr lang="en-US"/>
            <a:t>June 30 Form 473(SPAC) deadline</a:t>
          </a:r>
        </a:p>
      </dgm:t>
    </dgm:pt>
    <dgm:pt modelId="{B4CAB473-6F6F-49B1-A065-A836B1E9A280}" type="parTrans" cxnId="{527F3E6A-FFBC-4359-9BA3-C59BA744308A}">
      <dgm:prSet/>
      <dgm:spPr/>
      <dgm:t>
        <a:bodyPr/>
        <a:lstStyle/>
        <a:p>
          <a:endParaRPr lang="en-US"/>
        </a:p>
      </dgm:t>
    </dgm:pt>
    <dgm:pt modelId="{25EAF7AF-C2CE-47CE-A86D-7B9348730FAB}" type="sibTrans" cxnId="{527F3E6A-FFBC-4359-9BA3-C59BA744308A}">
      <dgm:prSet/>
      <dgm:spPr/>
      <dgm:t>
        <a:bodyPr/>
        <a:lstStyle/>
        <a:p>
          <a:endParaRPr lang="en-US"/>
        </a:p>
      </dgm:t>
    </dgm:pt>
    <dgm:pt modelId="{05D143D5-BB9A-4C63-97B1-EF1F59147C2F}">
      <dgm:prSet phldrT="[Text]" phldr="0"/>
      <dgm:spPr/>
      <dgm:t>
        <a:bodyPr/>
        <a:lstStyle/>
        <a:p>
          <a:r>
            <a:rPr lang="en-US"/>
            <a:t>Form 479 in EPC </a:t>
          </a:r>
          <a:r>
            <a:rPr lang="en-US" b="1" u="sng"/>
            <a:t>before</a:t>
          </a:r>
          <a:r>
            <a:rPr lang="en-US"/>
            <a:t> consortium 471 </a:t>
          </a:r>
        </a:p>
        <a:p>
          <a:r>
            <a:rPr lang="en-US"/>
            <a:t>(EPC access before 471Window!)</a:t>
          </a:r>
        </a:p>
      </dgm:t>
    </dgm:pt>
    <dgm:pt modelId="{CB585140-EB0A-4570-B395-74998FDD89AB}" type="parTrans" cxnId="{B3CFC12B-7FC8-40E0-8C50-3D8EEFE0D742}">
      <dgm:prSet/>
      <dgm:spPr/>
      <dgm:t>
        <a:bodyPr/>
        <a:lstStyle/>
        <a:p>
          <a:endParaRPr lang="en-US"/>
        </a:p>
      </dgm:t>
    </dgm:pt>
    <dgm:pt modelId="{7AB31985-AFDA-441E-8DB9-4C663376B699}" type="sibTrans" cxnId="{B3CFC12B-7FC8-40E0-8C50-3D8EEFE0D742}">
      <dgm:prSet/>
      <dgm:spPr/>
      <dgm:t>
        <a:bodyPr/>
        <a:lstStyle/>
        <a:p>
          <a:endParaRPr lang="en-US"/>
        </a:p>
      </dgm:t>
    </dgm:pt>
    <dgm:pt modelId="{59696672-32ED-4B84-A85A-B8498A288AD5}">
      <dgm:prSet phldrT="[Text]" phldr="0"/>
      <dgm:spPr/>
      <dgm:t>
        <a:bodyPr/>
        <a:lstStyle/>
        <a:p>
          <a:r>
            <a:rPr lang="en-US"/>
            <a:t>Form certification alignment across all forms + 479</a:t>
          </a:r>
        </a:p>
      </dgm:t>
    </dgm:pt>
    <dgm:pt modelId="{BFFFDC64-4610-4B8F-A908-EC12E1CF8015}" type="parTrans" cxnId="{B321FAD0-BA06-48B1-907E-48DB61E29251}">
      <dgm:prSet/>
      <dgm:spPr/>
      <dgm:t>
        <a:bodyPr/>
        <a:lstStyle/>
        <a:p>
          <a:endParaRPr lang="en-US"/>
        </a:p>
      </dgm:t>
    </dgm:pt>
    <dgm:pt modelId="{943F80E9-61A3-42B5-9143-F089BB640FAD}" type="sibTrans" cxnId="{B321FAD0-BA06-48B1-907E-48DB61E29251}">
      <dgm:prSet/>
      <dgm:spPr/>
      <dgm:t>
        <a:bodyPr/>
        <a:lstStyle/>
        <a:p>
          <a:endParaRPr lang="en-US"/>
        </a:p>
      </dgm:t>
    </dgm:pt>
    <dgm:pt modelId="{93579DBA-BFA3-4EB8-9CEE-8ECE4A75C500}">
      <dgm:prSet phldrT="[Text]" phldr="0"/>
      <dgm:spPr/>
      <dgm:t>
        <a:bodyPr/>
        <a:lstStyle/>
        <a:p>
          <a:r>
            <a:rPr lang="en-US"/>
            <a:t>Reseller margins/caps</a:t>
          </a:r>
        </a:p>
      </dgm:t>
    </dgm:pt>
    <dgm:pt modelId="{E3FD3E73-12CA-4EBC-B42D-9D55C257CA80}" type="parTrans" cxnId="{D36F243C-B728-4196-915C-9DD35E633429}">
      <dgm:prSet/>
      <dgm:spPr/>
      <dgm:t>
        <a:bodyPr/>
        <a:lstStyle/>
        <a:p>
          <a:endParaRPr lang="en-US"/>
        </a:p>
      </dgm:t>
    </dgm:pt>
    <dgm:pt modelId="{35F37E5B-F0DF-456B-982A-315F68585555}" type="sibTrans" cxnId="{D36F243C-B728-4196-915C-9DD35E633429}">
      <dgm:prSet/>
      <dgm:spPr/>
      <dgm:t>
        <a:bodyPr/>
        <a:lstStyle/>
        <a:p>
          <a:endParaRPr lang="en-US"/>
        </a:p>
      </dgm:t>
    </dgm:pt>
    <dgm:pt modelId="{C605499B-45CD-4935-AFCE-7621AC1B8FB5}">
      <dgm:prSet phldrT="[Text]" phldr="0"/>
      <dgm:spPr/>
      <dgm:t>
        <a:bodyPr/>
        <a:lstStyle/>
        <a:p>
          <a:r>
            <a:rPr lang="en-US"/>
            <a:t>MIBS cost-effectiveness</a:t>
          </a:r>
        </a:p>
      </dgm:t>
    </dgm:pt>
    <dgm:pt modelId="{C8507E09-D20A-4AAD-8EC7-F3D37CD71D4C}" type="parTrans" cxnId="{2D869B11-D973-474D-AB7D-D49C21010B82}">
      <dgm:prSet/>
      <dgm:spPr/>
      <dgm:t>
        <a:bodyPr/>
        <a:lstStyle/>
        <a:p>
          <a:endParaRPr lang="en-US"/>
        </a:p>
      </dgm:t>
    </dgm:pt>
    <dgm:pt modelId="{4F4E8727-A697-4639-B143-260F8744CBA7}" type="sibTrans" cxnId="{2D869B11-D973-474D-AB7D-D49C21010B82}">
      <dgm:prSet/>
      <dgm:spPr/>
      <dgm:t>
        <a:bodyPr/>
        <a:lstStyle/>
        <a:p>
          <a:endParaRPr lang="en-US"/>
        </a:p>
      </dgm:t>
    </dgm:pt>
    <dgm:pt modelId="{6B0ABA73-DF41-4243-9F35-AA2502C686B1}">
      <dgm:prSet phldrT="[Text]" phldr="0"/>
      <dgm:spPr/>
      <dgm:t>
        <a:bodyPr/>
        <a:lstStyle/>
        <a:p>
          <a:r>
            <a:rPr lang="en-US"/>
            <a:t>ECF rule cleanup</a:t>
          </a:r>
        </a:p>
      </dgm:t>
    </dgm:pt>
    <dgm:pt modelId="{1224ABE8-C636-401E-97D4-236766657ABB}" type="parTrans" cxnId="{174FD2D1-BCCB-4ED5-B67A-404612DA3387}">
      <dgm:prSet/>
      <dgm:spPr/>
      <dgm:t>
        <a:bodyPr/>
        <a:lstStyle/>
        <a:p>
          <a:endParaRPr lang="en-US"/>
        </a:p>
      </dgm:t>
    </dgm:pt>
    <dgm:pt modelId="{E73DA703-2F99-44CD-B4EE-419935BE3F1B}" type="sibTrans" cxnId="{174FD2D1-BCCB-4ED5-B67A-404612DA3387}">
      <dgm:prSet/>
      <dgm:spPr/>
      <dgm:t>
        <a:bodyPr/>
        <a:lstStyle/>
        <a:p>
          <a:endParaRPr lang="en-US"/>
        </a:p>
      </dgm:t>
    </dgm:pt>
    <dgm:pt modelId="{997288F4-E30F-4CA5-978B-9716222CDE8A}" type="pres">
      <dgm:prSet presAssocID="{AE5B4FD7-DEF6-4F89-8B53-68F0FDC1B67A}" presName="theList" presStyleCnt="0">
        <dgm:presLayoutVars>
          <dgm:dir/>
          <dgm:animLvl val="lvl"/>
          <dgm:resizeHandles val="exact"/>
        </dgm:presLayoutVars>
      </dgm:prSet>
      <dgm:spPr/>
    </dgm:pt>
    <dgm:pt modelId="{95DD3EF2-4628-4E5B-9B7D-5487073A3F06}" type="pres">
      <dgm:prSet presAssocID="{A2395462-ED8D-49A7-B186-9746C675B7B8}" presName="compNode" presStyleCnt="0"/>
      <dgm:spPr/>
    </dgm:pt>
    <dgm:pt modelId="{EBE81B14-5D40-469C-B91A-8A2C7A22E0D4}" type="pres">
      <dgm:prSet presAssocID="{A2395462-ED8D-49A7-B186-9746C675B7B8}" presName="aNode" presStyleLbl="bgShp" presStyleIdx="0" presStyleCnt="4"/>
      <dgm:spPr/>
    </dgm:pt>
    <dgm:pt modelId="{75F9E5F7-5BFA-4A55-A677-ED60D9077092}" type="pres">
      <dgm:prSet presAssocID="{A2395462-ED8D-49A7-B186-9746C675B7B8}" presName="textNode" presStyleLbl="bgShp" presStyleIdx="0" presStyleCnt="4"/>
      <dgm:spPr/>
    </dgm:pt>
    <dgm:pt modelId="{2517710C-D3CF-40A1-88D7-B14D61084B86}" type="pres">
      <dgm:prSet presAssocID="{A2395462-ED8D-49A7-B186-9746C675B7B8}" presName="compChildNode" presStyleCnt="0"/>
      <dgm:spPr/>
    </dgm:pt>
    <dgm:pt modelId="{DE9DB6C4-DEA0-4C1B-AC93-4804013795D6}" type="pres">
      <dgm:prSet presAssocID="{A2395462-ED8D-49A7-B186-9746C675B7B8}" presName="theInnerList" presStyleCnt="0"/>
      <dgm:spPr/>
    </dgm:pt>
    <dgm:pt modelId="{1857A438-A7A7-4C09-A6F1-BC6699AA12C3}" type="pres">
      <dgm:prSet presAssocID="{76BE4794-C321-41BC-9D16-14904E693E86}" presName="childNode" presStyleLbl="node1" presStyleIdx="0" presStyleCnt="15">
        <dgm:presLayoutVars>
          <dgm:bulletEnabled val="1"/>
        </dgm:presLayoutVars>
      </dgm:prSet>
      <dgm:spPr/>
    </dgm:pt>
    <dgm:pt modelId="{925F4CEE-7569-4938-9D83-CB86C65413C5}" type="pres">
      <dgm:prSet presAssocID="{76BE4794-C321-41BC-9D16-14904E693E86}" presName="aSpace2" presStyleCnt="0"/>
      <dgm:spPr/>
    </dgm:pt>
    <dgm:pt modelId="{9F3D21AB-109F-4008-9BAD-E4F883DFDCF5}" type="pres">
      <dgm:prSet presAssocID="{3F0FF7A4-F508-47CD-B750-01784BD1A0C9}" presName="childNode" presStyleLbl="node1" presStyleIdx="1" presStyleCnt="15">
        <dgm:presLayoutVars>
          <dgm:bulletEnabled val="1"/>
        </dgm:presLayoutVars>
      </dgm:prSet>
      <dgm:spPr/>
    </dgm:pt>
    <dgm:pt modelId="{6D285309-B684-449C-9E34-C213E8B61BC2}" type="pres">
      <dgm:prSet presAssocID="{3F0FF7A4-F508-47CD-B750-01784BD1A0C9}" presName="aSpace2" presStyleCnt="0"/>
      <dgm:spPr/>
    </dgm:pt>
    <dgm:pt modelId="{D50BAC9A-660E-44E4-BA42-E098E4255EE8}" type="pres">
      <dgm:prSet presAssocID="{2759F8CA-B57B-4768-A5CD-05B191450F58}" presName="childNode" presStyleLbl="node1" presStyleIdx="2" presStyleCnt="15">
        <dgm:presLayoutVars>
          <dgm:bulletEnabled val="1"/>
        </dgm:presLayoutVars>
      </dgm:prSet>
      <dgm:spPr/>
    </dgm:pt>
    <dgm:pt modelId="{716C03F7-DA3F-4109-91DD-053C4FFE6704}" type="pres">
      <dgm:prSet presAssocID="{2759F8CA-B57B-4768-A5CD-05B191450F58}" presName="aSpace2" presStyleCnt="0"/>
      <dgm:spPr/>
    </dgm:pt>
    <dgm:pt modelId="{6A83B00B-1795-40BA-8292-E54C874C5FF4}" type="pres">
      <dgm:prSet presAssocID="{E9CBF5D1-4BEF-44FF-A7B6-5BF637840146}" presName="childNode" presStyleLbl="node1" presStyleIdx="3" presStyleCnt="15">
        <dgm:presLayoutVars>
          <dgm:bulletEnabled val="1"/>
        </dgm:presLayoutVars>
      </dgm:prSet>
      <dgm:spPr/>
    </dgm:pt>
    <dgm:pt modelId="{10130421-85C9-4E09-AAB2-F3EACBA52C81}" type="pres">
      <dgm:prSet presAssocID="{E9CBF5D1-4BEF-44FF-A7B6-5BF637840146}" presName="aSpace2" presStyleCnt="0"/>
      <dgm:spPr/>
    </dgm:pt>
    <dgm:pt modelId="{FEBA859A-5015-4415-A3E1-13325DF95970}" type="pres">
      <dgm:prSet presAssocID="{AF87DFFE-34BA-48C5-BBBF-35B143754C38}" presName="childNode" presStyleLbl="node1" presStyleIdx="4" presStyleCnt="15">
        <dgm:presLayoutVars>
          <dgm:bulletEnabled val="1"/>
        </dgm:presLayoutVars>
      </dgm:prSet>
      <dgm:spPr/>
    </dgm:pt>
    <dgm:pt modelId="{B672A16B-12A5-468B-8341-11FA29152016}" type="pres">
      <dgm:prSet presAssocID="{A2395462-ED8D-49A7-B186-9746C675B7B8}" presName="aSpace" presStyleCnt="0"/>
      <dgm:spPr/>
    </dgm:pt>
    <dgm:pt modelId="{CE4B8E34-6078-464E-9A11-500289209A09}" type="pres">
      <dgm:prSet presAssocID="{D0CFCC42-25CE-4263-958D-8FC8E61B6CD3}" presName="compNode" presStyleCnt="0"/>
      <dgm:spPr/>
    </dgm:pt>
    <dgm:pt modelId="{2F404DDD-6B26-4FE4-ACD4-09363A9AAF99}" type="pres">
      <dgm:prSet presAssocID="{D0CFCC42-25CE-4263-958D-8FC8E61B6CD3}" presName="aNode" presStyleLbl="bgShp" presStyleIdx="1" presStyleCnt="4"/>
      <dgm:spPr/>
    </dgm:pt>
    <dgm:pt modelId="{C1B9C3CA-B230-4D43-AAFB-B11B521E68A4}" type="pres">
      <dgm:prSet presAssocID="{D0CFCC42-25CE-4263-958D-8FC8E61B6CD3}" presName="textNode" presStyleLbl="bgShp" presStyleIdx="1" presStyleCnt="4"/>
      <dgm:spPr/>
    </dgm:pt>
    <dgm:pt modelId="{26EA95E9-784B-4241-9F27-45D835649D29}" type="pres">
      <dgm:prSet presAssocID="{D0CFCC42-25CE-4263-958D-8FC8E61B6CD3}" presName="compChildNode" presStyleCnt="0"/>
      <dgm:spPr/>
    </dgm:pt>
    <dgm:pt modelId="{D860CC76-904A-4F81-A211-C90AE3C457B8}" type="pres">
      <dgm:prSet presAssocID="{D0CFCC42-25CE-4263-958D-8FC8E61B6CD3}" presName="theInnerList" presStyleCnt="0"/>
      <dgm:spPr/>
    </dgm:pt>
    <dgm:pt modelId="{B440DB27-F495-4DB3-92CA-9AA62336AACA}" type="pres">
      <dgm:prSet presAssocID="{60E351D9-FC4D-4994-8647-A9BD764E7DBF}" presName="childNode" presStyleLbl="node1" presStyleIdx="5" presStyleCnt="15">
        <dgm:presLayoutVars>
          <dgm:bulletEnabled val="1"/>
        </dgm:presLayoutVars>
      </dgm:prSet>
      <dgm:spPr/>
    </dgm:pt>
    <dgm:pt modelId="{FB6C2622-1BD0-4A1D-AE31-8B2F2F968B31}" type="pres">
      <dgm:prSet presAssocID="{60E351D9-FC4D-4994-8647-A9BD764E7DBF}" presName="aSpace2" presStyleCnt="0"/>
      <dgm:spPr/>
    </dgm:pt>
    <dgm:pt modelId="{E1D9DBC3-42B4-450F-81BE-41E254D201B8}" type="pres">
      <dgm:prSet presAssocID="{BD7E5DFC-0F4A-4BAB-ACB2-6373062FBF38}" presName="childNode" presStyleLbl="node1" presStyleIdx="6" presStyleCnt="15">
        <dgm:presLayoutVars>
          <dgm:bulletEnabled val="1"/>
        </dgm:presLayoutVars>
      </dgm:prSet>
      <dgm:spPr/>
    </dgm:pt>
    <dgm:pt modelId="{E08255BA-DBCE-494A-B271-80DFBDDF5DA8}" type="pres">
      <dgm:prSet presAssocID="{D0CFCC42-25CE-4263-958D-8FC8E61B6CD3}" presName="aSpace" presStyleCnt="0"/>
      <dgm:spPr/>
    </dgm:pt>
    <dgm:pt modelId="{B7CA8B70-2759-41C1-A2FF-93156461AC2D}" type="pres">
      <dgm:prSet presAssocID="{113455D5-0D9D-41DE-97C4-122336595BF2}" presName="compNode" presStyleCnt="0"/>
      <dgm:spPr/>
    </dgm:pt>
    <dgm:pt modelId="{59748F2C-C601-4725-ADBD-DD30A4B61200}" type="pres">
      <dgm:prSet presAssocID="{113455D5-0D9D-41DE-97C4-122336595BF2}" presName="aNode" presStyleLbl="bgShp" presStyleIdx="2" presStyleCnt="4"/>
      <dgm:spPr/>
    </dgm:pt>
    <dgm:pt modelId="{B3DA3F51-2DCF-41E9-A7D0-BB0533E70175}" type="pres">
      <dgm:prSet presAssocID="{113455D5-0D9D-41DE-97C4-122336595BF2}" presName="textNode" presStyleLbl="bgShp" presStyleIdx="2" presStyleCnt="4"/>
      <dgm:spPr/>
    </dgm:pt>
    <dgm:pt modelId="{3B695606-761F-4345-B1AB-0DC133ABE6E5}" type="pres">
      <dgm:prSet presAssocID="{113455D5-0D9D-41DE-97C4-122336595BF2}" presName="compChildNode" presStyleCnt="0"/>
      <dgm:spPr/>
    </dgm:pt>
    <dgm:pt modelId="{E10A8072-2D6E-41CE-AC23-799A9727DBA6}" type="pres">
      <dgm:prSet presAssocID="{113455D5-0D9D-41DE-97C4-122336595BF2}" presName="theInnerList" presStyleCnt="0"/>
      <dgm:spPr/>
    </dgm:pt>
    <dgm:pt modelId="{E008E2A7-E080-49E6-A3BE-41E62CD9EF0A}" type="pres">
      <dgm:prSet presAssocID="{AA9384D5-5B56-42F4-9C66-EA2EC95EB956}" presName="childNode" presStyleLbl="node1" presStyleIdx="7" presStyleCnt="15">
        <dgm:presLayoutVars>
          <dgm:bulletEnabled val="1"/>
        </dgm:presLayoutVars>
      </dgm:prSet>
      <dgm:spPr/>
    </dgm:pt>
    <dgm:pt modelId="{5037C99D-92BA-4F20-BA08-BE00642D742B}" type="pres">
      <dgm:prSet presAssocID="{AA9384D5-5B56-42F4-9C66-EA2EC95EB956}" presName="aSpace2" presStyleCnt="0"/>
      <dgm:spPr/>
    </dgm:pt>
    <dgm:pt modelId="{2CC0C006-5003-41D5-8FC7-741EB42C22E8}" type="pres">
      <dgm:prSet presAssocID="{5EB5693F-9998-43D5-B03D-8AC10718C652}" presName="childNode" presStyleLbl="node1" presStyleIdx="8" presStyleCnt="15">
        <dgm:presLayoutVars>
          <dgm:bulletEnabled val="1"/>
        </dgm:presLayoutVars>
      </dgm:prSet>
      <dgm:spPr/>
    </dgm:pt>
    <dgm:pt modelId="{3D41CB26-8A38-47AD-B6AB-4190EF6A03CF}" type="pres">
      <dgm:prSet presAssocID="{5EB5693F-9998-43D5-B03D-8AC10718C652}" presName="aSpace2" presStyleCnt="0"/>
      <dgm:spPr/>
    </dgm:pt>
    <dgm:pt modelId="{24809231-8C28-49EE-A169-F7BCD8F20E10}" type="pres">
      <dgm:prSet presAssocID="{05D143D5-BB9A-4C63-97B1-EF1F59147C2F}" presName="childNode" presStyleLbl="node1" presStyleIdx="9" presStyleCnt="15">
        <dgm:presLayoutVars>
          <dgm:bulletEnabled val="1"/>
        </dgm:presLayoutVars>
      </dgm:prSet>
      <dgm:spPr/>
    </dgm:pt>
    <dgm:pt modelId="{24C91E34-B242-470B-B700-6BD6AA1FDF7E}" type="pres">
      <dgm:prSet presAssocID="{05D143D5-BB9A-4C63-97B1-EF1F59147C2F}" presName="aSpace2" presStyleCnt="0"/>
      <dgm:spPr/>
    </dgm:pt>
    <dgm:pt modelId="{D5C71412-0603-4D28-80DF-E1E6F871C256}" type="pres">
      <dgm:prSet presAssocID="{59696672-32ED-4B84-A85A-B8498A288AD5}" presName="childNode" presStyleLbl="node1" presStyleIdx="10" presStyleCnt="15">
        <dgm:presLayoutVars>
          <dgm:bulletEnabled val="1"/>
        </dgm:presLayoutVars>
      </dgm:prSet>
      <dgm:spPr/>
    </dgm:pt>
    <dgm:pt modelId="{63FA141C-5356-4E4B-993A-86E87B6904D8}" type="pres">
      <dgm:prSet presAssocID="{113455D5-0D9D-41DE-97C4-122336595BF2}" presName="aSpace" presStyleCnt="0"/>
      <dgm:spPr/>
    </dgm:pt>
    <dgm:pt modelId="{0B758A4C-9B72-4282-8245-590FB95181B2}" type="pres">
      <dgm:prSet presAssocID="{4177E657-5932-4AD1-A26E-BD7B51E50931}" presName="compNode" presStyleCnt="0"/>
      <dgm:spPr/>
    </dgm:pt>
    <dgm:pt modelId="{BB38C8EF-482E-4516-B176-0A7FDA9DD434}" type="pres">
      <dgm:prSet presAssocID="{4177E657-5932-4AD1-A26E-BD7B51E50931}" presName="aNode" presStyleLbl="bgShp" presStyleIdx="3" presStyleCnt="4"/>
      <dgm:spPr/>
    </dgm:pt>
    <dgm:pt modelId="{8A2A4EC5-36ED-4A0E-B777-E510C337C963}" type="pres">
      <dgm:prSet presAssocID="{4177E657-5932-4AD1-A26E-BD7B51E50931}" presName="textNode" presStyleLbl="bgShp" presStyleIdx="3" presStyleCnt="4"/>
      <dgm:spPr/>
    </dgm:pt>
    <dgm:pt modelId="{1989A232-E043-4A76-9311-9C6CEF95947B}" type="pres">
      <dgm:prSet presAssocID="{4177E657-5932-4AD1-A26E-BD7B51E50931}" presName="compChildNode" presStyleCnt="0"/>
      <dgm:spPr/>
    </dgm:pt>
    <dgm:pt modelId="{46732E5A-7AA2-4CED-8386-A601A3D28B55}" type="pres">
      <dgm:prSet presAssocID="{4177E657-5932-4AD1-A26E-BD7B51E50931}" presName="theInnerList" presStyleCnt="0"/>
      <dgm:spPr/>
    </dgm:pt>
    <dgm:pt modelId="{B2E63D9A-2716-4E60-AFC3-C3390670F527}" type="pres">
      <dgm:prSet presAssocID="{B0460B8E-2896-42C0-9ACB-DADAFE1299E8}" presName="childNode" presStyleLbl="node1" presStyleIdx="11" presStyleCnt="15">
        <dgm:presLayoutVars>
          <dgm:bulletEnabled val="1"/>
        </dgm:presLayoutVars>
      </dgm:prSet>
      <dgm:spPr/>
    </dgm:pt>
    <dgm:pt modelId="{4993E411-59B8-4F29-8A57-6B138E6D29A9}" type="pres">
      <dgm:prSet presAssocID="{B0460B8E-2896-42C0-9ACB-DADAFE1299E8}" presName="aSpace2" presStyleCnt="0"/>
      <dgm:spPr/>
    </dgm:pt>
    <dgm:pt modelId="{AE26273C-F682-4097-9EB3-741919E57FEB}" type="pres">
      <dgm:prSet presAssocID="{93579DBA-BFA3-4EB8-9CEE-8ECE4A75C500}" presName="childNode" presStyleLbl="node1" presStyleIdx="12" presStyleCnt="15">
        <dgm:presLayoutVars>
          <dgm:bulletEnabled val="1"/>
        </dgm:presLayoutVars>
      </dgm:prSet>
      <dgm:spPr/>
    </dgm:pt>
    <dgm:pt modelId="{236C32C8-4A3B-47A5-83CE-003C1EEDD4B2}" type="pres">
      <dgm:prSet presAssocID="{93579DBA-BFA3-4EB8-9CEE-8ECE4A75C500}" presName="aSpace2" presStyleCnt="0"/>
      <dgm:spPr/>
    </dgm:pt>
    <dgm:pt modelId="{41602022-647A-4941-8216-E0AC4199AE4E}" type="pres">
      <dgm:prSet presAssocID="{C605499B-45CD-4935-AFCE-7621AC1B8FB5}" presName="childNode" presStyleLbl="node1" presStyleIdx="13" presStyleCnt="15">
        <dgm:presLayoutVars>
          <dgm:bulletEnabled val="1"/>
        </dgm:presLayoutVars>
      </dgm:prSet>
      <dgm:spPr/>
    </dgm:pt>
    <dgm:pt modelId="{8E45D148-0EC6-47E2-B7F3-E3A556A23F14}" type="pres">
      <dgm:prSet presAssocID="{C605499B-45CD-4935-AFCE-7621AC1B8FB5}" presName="aSpace2" presStyleCnt="0"/>
      <dgm:spPr/>
    </dgm:pt>
    <dgm:pt modelId="{11B03CB3-014C-4B34-BFD9-445304A1783E}" type="pres">
      <dgm:prSet presAssocID="{6B0ABA73-DF41-4243-9F35-AA2502C686B1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F3C31906-28A9-4597-89A8-B07ABACFFF9B}" type="presOf" srcId="{113455D5-0D9D-41DE-97C4-122336595BF2}" destId="{B3DA3F51-2DCF-41E9-A7D0-BB0533E70175}" srcOrd="1" destOrd="0" presId="urn:microsoft.com/office/officeart/2005/8/layout/lProcess2"/>
    <dgm:cxn modelId="{F27A4407-8241-4A27-B977-43F651E0BA95}" type="presOf" srcId="{AE5B4FD7-DEF6-4F89-8B53-68F0FDC1B67A}" destId="{997288F4-E30F-4CA5-978B-9716222CDE8A}" srcOrd="0" destOrd="0" presId="urn:microsoft.com/office/officeart/2005/8/layout/lProcess2"/>
    <dgm:cxn modelId="{0B43BE0B-C563-49E1-AB84-F6BDF3EE60F1}" type="presOf" srcId="{6B0ABA73-DF41-4243-9F35-AA2502C686B1}" destId="{11B03CB3-014C-4B34-BFD9-445304A1783E}" srcOrd="0" destOrd="0" presId="urn:microsoft.com/office/officeart/2005/8/layout/lProcess2"/>
    <dgm:cxn modelId="{ADD9580E-2DCD-4BD6-8DE4-4B517C0E4C28}" type="presOf" srcId="{B0460B8E-2896-42C0-9ACB-DADAFE1299E8}" destId="{B2E63D9A-2716-4E60-AFC3-C3390670F527}" srcOrd="0" destOrd="0" presId="urn:microsoft.com/office/officeart/2005/8/layout/lProcess2"/>
    <dgm:cxn modelId="{99612F11-C0CB-4E82-BC65-509F82BBDC56}" srcId="{AE5B4FD7-DEF6-4F89-8B53-68F0FDC1B67A}" destId="{4177E657-5932-4AD1-A26E-BD7B51E50931}" srcOrd="3" destOrd="0" parTransId="{7E165759-7366-4CF9-9973-7D12C4BBAB26}" sibTransId="{30CF7150-B13D-4632-9559-70E257F43125}"/>
    <dgm:cxn modelId="{2D869B11-D973-474D-AB7D-D49C21010B82}" srcId="{4177E657-5932-4AD1-A26E-BD7B51E50931}" destId="{C605499B-45CD-4935-AFCE-7621AC1B8FB5}" srcOrd="2" destOrd="0" parTransId="{C8507E09-D20A-4AAD-8EC7-F3D37CD71D4C}" sibTransId="{4F4E8727-A697-4639-B143-260F8744CBA7}"/>
    <dgm:cxn modelId="{72656D16-E762-4807-BFEF-1EF55FA3B6C4}" type="presOf" srcId="{2759F8CA-B57B-4768-A5CD-05B191450F58}" destId="{D50BAC9A-660E-44E4-BA42-E098E4255EE8}" srcOrd="0" destOrd="0" presId="urn:microsoft.com/office/officeart/2005/8/layout/lProcess2"/>
    <dgm:cxn modelId="{F9B1001F-91DF-4D4B-B53E-33560DD9AC35}" type="presOf" srcId="{BD7E5DFC-0F4A-4BAB-ACB2-6373062FBF38}" destId="{E1D9DBC3-42B4-450F-81BE-41E254D201B8}" srcOrd="0" destOrd="0" presId="urn:microsoft.com/office/officeart/2005/8/layout/lProcess2"/>
    <dgm:cxn modelId="{A9117928-19B8-49EF-A485-BF9A9610649F}" srcId="{AE5B4FD7-DEF6-4F89-8B53-68F0FDC1B67A}" destId="{113455D5-0D9D-41DE-97C4-122336595BF2}" srcOrd="2" destOrd="0" parTransId="{D92861AA-303E-4DFC-92B0-FF617CC8CE88}" sibTransId="{1D0B8382-1BD1-4423-B5A2-601240C9AEFC}"/>
    <dgm:cxn modelId="{B3CFC12B-7FC8-40E0-8C50-3D8EEFE0D742}" srcId="{113455D5-0D9D-41DE-97C4-122336595BF2}" destId="{05D143D5-BB9A-4C63-97B1-EF1F59147C2F}" srcOrd="2" destOrd="0" parTransId="{CB585140-EB0A-4570-B395-74998FDD89AB}" sibTransId="{7AB31985-AFDA-441E-8DB9-4C663376B699}"/>
    <dgm:cxn modelId="{2FD79F3B-0534-4663-8C01-E656F150E265}" type="presOf" srcId="{A2395462-ED8D-49A7-B186-9746C675B7B8}" destId="{75F9E5F7-5BFA-4A55-A677-ED60D9077092}" srcOrd="1" destOrd="0" presId="urn:microsoft.com/office/officeart/2005/8/layout/lProcess2"/>
    <dgm:cxn modelId="{D36F243C-B728-4196-915C-9DD35E633429}" srcId="{4177E657-5932-4AD1-A26E-BD7B51E50931}" destId="{93579DBA-BFA3-4EB8-9CEE-8ECE4A75C500}" srcOrd="1" destOrd="0" parTransId="{E3FD3E73-12CA-4EBC-B42D-9D55C257CA80}" sibTransId="{35F37E5B-F0DF-456B-982A-315F68585555}"/>
    <dgm:cxn modelId="{37FCD23C-182C-405E-9B80-8976E9D7F748}" srcId="{A2395462-ED8D-49A7-B186-9746C675B7B8}" destId="{76BE4794-C321-41BC-9D16-14904E693E86}" srcOrd="0" destOrd="0" parTransId="{4ECC486F-8564-421E-B865-FBF2B1011B96}" sibTransId="{2EEA16C1-29C0-430B-BCE2-133DCAB59342}"/>
    <dgm:cxn modelId="{CF2EE73D-F252-4312-B4EA-7899BD6B357A}" srcId="{A2395462-ED8D-49A7-B186-9746C675B7B8}" destId="{AF87DFFE-34BA-48C5-BBBF-35B143754C38}" srcOrd="4" destOrd="0" parTransId="{7C59C00F-2469-4983-B1A1-10568FCA6C62}" sibTransId="{7104049E-B3B7-4143-A41C-EDCB92AF57C3}"/>
    <dgm:cxn modelId="{527F3E6A-FFBC-4359-9BA3-C59BA744308A}" srcId="{113455D5-0D9D-41DE-97C4-122336595BF2}" destId="{5EB5693F-9998-43D5-B03D-8AC10718C652}" srcOrd="1" destOrd="0" parTransId="{B4CAB473-6F6F-49B1-A065-A836B1E9A280}" sibTransId="{25EAF7AF-C2CE-47CE-A86D-7B9348730FAB}"/>
    <dgm:cxn modelId="{3FD07E6A-BB65-47C0-84CF-864DB9C0409F}" type="presOf" srcId="{93579DBA-BFA3-4EB8-9CEE-8ECE4A75C500}" destId="{AE26273C-F682-4097-9EB3-741919E57FEB}" srcOrd="0" destOrd="0" presId="urn:microsoft.com/office/officeart/2005/8/layout/lProcess2"/>
    <dgm:cxn modelId="{6309C46A-1A27-437C-A945-413010207131}" srcId="{A2395462-ED8D-49A7-B186-9746C675B7B8}" destId="{3F0FF7A4-F508-47CD-B750-01784BD1A0C9}" srcOrd="1" destOrd="0" parTransId="{E9288B41-D386-45EE-85C9-47E4A2B1ADCA}" sibTransId="{63B89BFB-6093-4A5C-B316-58760ABF88B4}"/>
    <dgm:cxn modelId="{0228E74A-0B3C-491D-A3C9-680001AE5F55}" type="presOf" srcId="{4177E657-5932-4AD1-A26E-BD7B51E50931}" destId="{BB38C8EF-482E-4516-B176-0A7FDA9DD434}" srcOrd="0" destOrd="0" presId="urn:microsoft.com/office/officeart/2005/8/layout/lProcess2"/>
    <dgm:cxn modelId="{5539316E-8BA2-4043-8143-3577D31FE01A}" srcId="{D0CFCC42-25CE-4263-958D-8FC8E61B6CD3}" destId="{60E351D9-FC4D-4994-8647-A9BD764E7DBF}" srcOrd="0" destOrd="0" parTransId="{B367B421-3C83-4BE3-A716-BFACF266F52E}" sibTransId="{335C72A2-FCB8-437B-82EA-DD2B0B764A41}"/>
    <dgm:cxn modelId="{0D701F71-FC9F-4B1B-928B-DB9B73342780}" srcId="{A2395462-ED8D-49A7-B186-9746C675B7B8}" destId="{2759F8CA-B57B-4768-A5CD-05B191450F58}" srcOrd="2" destOrd="0" parTransId="{24C797DD-1D12-453E-A9A1-63B4E91EE1CA}" sibTransId="{E781A5AC-3B2D-4204-8F3E-96626BEDCC6A}"/>
    <dgm:cxn modelId="{0F3B6E82-76E5-4787-99BF-9FED28A5E868}" srcId="{4177E657-5932-4AD1-A26E-BD7B51E50931}" destId="{B0460B8E-2896-42C0-9ACB-DADAFE1299E8}" srcOrd="0" destOrd="0" parTransId="{BC5AF216-0061-4A4F-94D4-F265B768FAA1}" sibTransId="{7C07DA8C-2884-49C6-BFBF-CA78A28B8B54}"/>
    <dgm:cxn modelId="{E63EFF86-E2C7-4A4F-BFEE-4CF1236E83C6}" type="presOf" srcId="{AA9384D5-5B56-42F4-9C66-EA2EC95EB956}" destId="{E008E2A7-E080-49E6-A3BE-41E62CD9EF0A}" srcOrd="0" destOrd="0" presId="urn:microsoft.com/office/officeart/2005/8/layout/lProcess2"/>
    <dgm:cxn modelId="{E7AEEF8E-DBF0-4D07-9B7E-452CEFF8E13D}" type="presOf" srcId="{E9CBF5D1-4BEF-44FF-A7B6-5BF637840146}" destId="{6A83B00B-1795-40BA-8292-E54C874C5FF4}" srcOrd="0" destOrd="0" presId="urn:microsoft.com/office/officeart/2005/8/layout/lProcess2"/>
    <dgm:cxn modelId="{5912DD91-0A56-4C48-9BDB-39D91B23E89C}" type="presOf" srcId="{4177E657-5932-4AD1-A26E-BD7B51E50931}" destId="{8A2A4EC5-36ED-4A0E-B777-E510C337C963}" srcOrd="1" destOrd="0" presId="urn:microsoft.com/office/officeart/2005/8/layout/lProcess2"/>
    <dgm:cxn modelId="{1DBA629A-6D03-4DCB-A9C1-8239F1B90554}" type="presOf" srcId="{AF87DFFE-34BA-48C5-BBBF-35B143754C38}" destId="{FEBA859A-5015-4415-A3E1-13325DF95970}" srcOrd="0" destOrd="0" presId="urn:microsoft.com/office/officeart/2005/8/layout/lProcess2"/>
    <dgm:cxn modelId="{5AB5899A-9B50-4AFF-8440-CFB08C9782DA}" type="presOf" srcId="{60E351D9-FC4D-4994-8647-A9BD764E7DBF}" destId="{B440DB27-F495-4DB3-92CA-9AA62336AACA}" srcOrd="0" destOrd="0" presId="urn:microsoft.com/office/officeart/2005/8/layout/lProcess2"/>
    <dgm:cxn modelId="{367AED9C-66E2-4CC8-9A1C-36D294F81E2B}" type="presOf" srcId="{D0CFCC42-25CE-4263-958D-8FC8E61B6CD3}" destId="{2F404DDD-6B26-4FE4-ACD4-09363A9AAF99}" srcOrd="0" destOrd="0" presId="urn:microsoft.com/office/officeart/2005/8/layout/lProcess2"/>
    <dgm:cxn modelId="{240CD7AA-E0F9-4DD6-882C-347FD01D66F5}" srcId="{A2395462-ED8D-49A7-B186-9746C675B7B8}" destId="{E9CBF5D1-4BEF-44FF-A7B6-5BF637840146}" srcOrd="3" destOrd="0" parTransId="{54B8F187-958E-4EBB-81D3-C2E1D4AF03A9}" sibTransId="{AA6C6D6B-A467-4D12-8913-1837E9FAC6E4}"/>
    <dgm:cxn modelId="{E3193ABB-1735-4E29-A0C9-721BDE187B8F}" srcId="{AE5B4FD7-DEF6-4F89-8B53-68F0FDC1B67A}" destId="{D0CFCC42-25CE-4263-958D-8FC8E61B6CD3}" srcOrd="1" destOrd="0" parTransId="{5C6D5057-B5CC-4322-9496-6423B9318516}" sibTransId="{BFC42577-72F7-458E-8DEB-AA63AA23F735}"/>
    <dgm:cxn modelId="{6B1330C4-F07F-4623-AC56-0A47759B5679}" type="presOf" srcId="{A2395462-ED8D-49A7-B186-9746C675B7B8}" destId="{EBE81B14-5D40-469C-B91A-8A2C7A22E0D4}" srcOrd="0" destOrd="0" presId="urn:microsoft.com/office/officeart/2005/8/layout/lProcess2"/>
    <dgm:cxn modelId="{8F8A2ECD-CE25-42E0-91CC-41E0A3921F04}" type="presOf" srcId="{3F0FF7A4-F508-47CD-B750-01784BD1A0C9}" destId="{9F3D21AB-109F-4008-9BAD-E4F883DFDCF5}" srcOrd="0" destOrd="0" presId="urn:microsoft.com/office/officeart/2005/8/layout/lProcess2"/>
    <dgm:cxn modelId="{295DC7CF-B52D-4153-AAFE-0AC5EB36BC63}" srcId="{D0CFCC42-25CE-4263-958D-8FC8E61B6CD3}" destId="{BD7E5DFC-0F4A-4BAB-ACB2-6373062FBF38}" srcOrd="1" destOrd="0" parTransId="{053F7723-D7CF-4D37-ABE1-990FB5E25371}" sibTransId="{7291AEA3-D728-41FD-89E9-EBD569468E0B}"/>
    <dgm:cxn modelId="{4C3101D0-8386-4DF3-A8CD-347B8A6C566D}" type="presOf" srcId="{5EB5693F-9998-43D5-B03D-8AC10718C652}" destId="{2CC0C006-5003-41D5-8FC7-741EB42C22E8}" srcOrd="0" destOrd="0" presId="urn:microsoft.com/office/officeart/2005/8/layout/lProcess2"/>
    <dgm:cxn modelId="{B321FAD0-BA06-48B1-907E-48DB61E29251}" srcId="{113455D5-0D9D-41DE-97C4-122336595BF2}" destId="{59696672-32ED-4B84-A85A-B8498A288AD5}" srcOrd="3" destOrd="0" parTransId="{BFFFDC64-4610-4B8F-A908-EC12E1CF8015}" sibTransId="{943F80E9-61A3-42B5-9143-F089BB640FAD}"/>
    <dgm:cxn modelId="{174FD2D1-BCCB-4ED5-B67A-404612DA3387}" srcId="{4177E657-5932-4AD1-A26E-BD7B51E50931}" destId="{6B0ABA73-DF41-4243-9F35-AA2502C686B1}" srcOrd="3" destOrd="0" parTransId="{1224ABE8-C636-401E-97D4-236766657ABB}" sibTransId="{E73DA703-2F99-44CD-B4EE-419935BE3F1B}"/>
    <dgm:cxn modelId="{8D3138DB-6037-4EE6-A804-20C88DB76349}" type="presOf" srcId="{05D143D5-BB9A-4C63-97B1-EF1F59147C2F}" destId="{24809231-8C28-49EE-A169-F7BCD8F20E10}" srcOrd="0" destOrd="0" presId="urn:microsoft.com/office/officeart/2005/8/layout/lProcess2"/>
    <dgm:cxn modelId="{728E59E5-52AA-49B8-BA9A-715ACA331EB7}" type="presOf" srcId="{113455D5-0D9D-41DE-97C4-122336595BF2}" destId="{59748F2C-C601-4725-ADBD-DD30A4B61200}" srcOrd="0" destOrd="0" presId="urn:microsoft.com/office/officeart/2005/8/layout/lProcess2"/>
    <dgm:cxn modelId="{82BCF5EC-4A23-40CA-B3D7-6EE34CB99369}" srcId="{113455D5-0D9D-41DE-97C4-122336595BF2}" destId="{AA9384D5-5B56-42F4-9C66-EA2EC95EB956}" srcOrd="0" destOrd="0" parTransId="{286760B1-20B3-491C-9311-2F1D4F14921B}" sibTransId="{6E632DA0-11AE-4DB6-B911-E9AD8CC79403}"/>
    <dgm:cxn modelId="{B7DD54F1-64A6-4FB0-850C-A74190660F5C}" type="presOf" srcId="{59696672-32ED-4B84-A85A-B8498A288AD5}" destId="{D5C71412-0603-4D28-80DF-E1E6F871C256}" srcOrd="0" destOrd="0" presId="urn:microsoft.com/office/officeart/2005/8/layout/lProcess2"/>
    <dgm:cxn modelId="{E539D6FB-10AB-461F-9592-5A7F949106E7}" type="presOf" srcId="{C605499B-45CD-4935-AFCE-7621AC1B8FB5}" destId="{41602022-647A-4941-8216-E0AC4199AE4E}" srcOrd="0" destOrd="0" presId="urn:microsoft.com/office/officeart/2005/8/layout/lProcess2"/>
    <dgm:cxn modelId="{2B33C4FD-683C-4AA3-A932-2F24250780F4}" type="presOf" srcId="{76BE4794-C321-41BC-9D16-14904E693E86}" destId="{1857A438-A7A7-4C09-A6F1-BC6699AA12C3}" srcOrd="0" destOrd="0" presId="urn:microsoft.com/office/officeart/2005/8/layout/lProcess2"/>
    <dgm:cxn modelId="{1B0063FF-814B-4816-8EA1-7480821E902B}" srcId="{AE5B4FD7-DEF6-4F89-8B53-68F0FDC1B67A}" destId="{A2395462-ED8D-49A7-B186-9746C675B7B8}" srcOrd="0" destOrd="0" parTransId="{D77F1261-AB16-475E-8541-3304C4F373CA}" sibTransId="{56690362-EB06-4410-826B-7F8E8CC93877}"/>
    <dgm:cxn modelId="{9646FBFF-E032-460D-8759-A1F324308DCC}" type="presOf" srcId="{D0CFCC42-25CE-4263-958D-8FC8E61B6CD3}" destId="{C1B9C3CA-B230-4D43-AAFB-B11B521E68A4}" srcOrd="1" destOrd="0" presId="urn:microsoft.com/office/officeart/2005/8/layout/lProcess2"/>
    <dgm:cxn modelId="{D74421A0-94D4-46C5-ACC0-7481F8EFB73C}" type="presParOf" srcId="{997288F4-E30F-4CA5-978B-9716222CDE8A}" destId="{95DD3EF2-4628-4E5B-9B7D-5487073A3F06}" srcOrd="0" destOrd="0" presId="urn:microsoft.com/office/officeart/2005/8/layout/lProcess2"/>
    <dgm:cxn modelId="{9F80692B-CB4B-44A7-B8EE-983A0D6EEEA4}" type="presParOf" srcId="{95DD3EF2-4628-4E5B-9B7D-5487073A3F06}" destId="{EBE81B14-5D40-469C-B91A-8A2C7A22E0D4}" srcOrd="0" destOrd="0" presId="urn:microsoft.com/office/officeart/2005/8/layout/lProcess2"/>
    <dgm:cxn modelId="{92DE139C-876F-48A7-865F-89B2F8FF5453}" type="presParOf" srcId="{95DD3EF2-4628-4E5B-9B7D-5487073A3F06}" destId="{75F9E5F7-5BFA-4A55-A677-ED60D9077092}" srcOrd="1" destOrd="0" presId="urn:microsoft.com/office/officeart/2005/8/layout/lProcess2"/>
    <dgm:cxn modelId="{E2A67E7D-7A8A-43DE-8673-D39CBD718AAA}" type="presParOf" srcId="{95DD3EF2-4628-4E5B-9B7D-5487073A3F06}" destId="{2517710C-D3CF-40A1-88D7-B14D61084B86}" srcOrd="2" destOrd="0" presId="urn:microsoft.com/office/officeart/2005/8/layout/lProcess2"/>
    <dgm:cxn modelId="{C174F5A5-87F6-48CC-B0F0-389E950D51FB}" type="presParOf" srcId="{2517710C-D3CF-40A1-88D7-B14D61084B86}" destId="{DE9DB6C4-DEA0-4C1B-AC93-4804013795D6}" srcOrd="0" destOrd="0" presId="urn:microsoft.com/office/officeart/2005/8/layout/lProcess2"/>
    <dgm:cxn modelId="{89FC0032-DE4F-4137-BC2E-CBBDC09B4AEC}" type="presParOf" srcId="{DE9DB6C4-DEA0-4C1B-AC93-4804013795D6}" destId="{1857A438-A7A7-4C09-A6F1-BC6699AA12C3}" srcOrd="0" destOrd="0" presId="urn:microsoft.com/office/officeart/2005/8/layout/lProcess2"/>
    <dgm:cxn modelId="{8E12E0E8-1CBE-47AE-A881-D34E282DFFEA}" type="presParOf" srcId="{DE9DB6C4-DEA0-4C1B-AC93-4804013795D6}" destId="{925F4CEE-7569-4938-9D83-CB86C65413C5}" srcOrd="1" destOrd="0" presId="urn:microsoft.com/office/officeart/2005/8/layout/lProcess2"/>
    <dgm:cxn modelId="{F46D5463-C8C9-4FF0-83B3-ED3E6F216C14}" type="presParOf" srcId="{DE9DB6C4-DEA0-4C1B-AC93-4804013795D6}" destId="{9F3D21AB-109F-4008-9BAD-E4F883DFDCF5}" srcOrd="2" destOrd="0" presId="urn:microsoft.com/office/officeart/2005/8/layout/lProcess2"/>
    <dgm:cxn modelId="{169387A7-EF8B-4891-988F-3172814F407A}" type="presParOf" srcId="{DE9DB6C4-DEA0-4C1B-AC93-4804013795D6}" destId="{6D285309-B684-449C-9E34-C213E8B61BC2}" srcOrd="3" destOrd="0" presId="urn:microsoft.com/office/officeart/2005/8/layout/lProcess2"/>
    <dgm:cxn modelId="{1E83843C-6E47-4A39-B063-2FE90BE27E35}" type="presParOf" srcId="{DE9DB6C4-DEA0-4C1B-AC93-4804013795D6}" destId="{D50BAC9A-660E-44E4-BA42-E098E4255EE8}" srcOrd="4" destOrd="0" presId="urn:microsoft.com/office/officeart/2005/8/layout/lProcess2"/>
    <dgm:cxn modelId="{E63EE907-DA72-4FC7-8FD2-8B9B2C2A0A91}" type="presParOf" srcId="{DE9DB6C4-DEA0-4C1B-AC93-4804013795D6}" destId="{716C03F7-DA3F-4109-91DD-053C4FFE6704}" srcOrd="5" destOrd="0" presId="urn:microsoft.com/office/officeart/2005/8/layout/lProcess2"/>
    <dgm:cxn modelId="{D9BD69B5-0364-427C-8452-77C17B01D20E}" type="presParOf" srcId="{DE9DB6C4-DEA0-4C1B-AC93-4804013795D6}" destId="{6A83B00B-1795-40BA-8292-E54C874C5FF4}" srcOrd="6" destOrd="0" presId="urn:microsoft.com/office/officeart/2005/8/layout/lProcess2"/>
    <dgm:cxn modelId="{7F105A61-AF55-4CF2-A4A4-65B29A027522}" type="presParOf" srcId="{DE9DB6C4-DEA0-4C1B-AC93-4804013795D6}" destId="{10130421-85C9-4E09-AAB2-F3EACBA52C81}" srcOrd="7" destOrd="0" presId="urn:microsoft.com/office/officeart/2005/8/layout/lProcess2"/>
    <dgm:cxn modelId="{B92E6D37-D534-4757-B517-DA9703C6B218}" type="presParOf" srcId="{DE9DB6C4-DEA0-4C1B-AC93-4804013795D6}" destId="{FEBA859A-5015-4415-A3E1-13325DF95970}" srcOrd="8" destOrd="0" presId="urn:microsoft.com/office/officeart/2005/8/layout/lProcess2"/>
    <dgm:cxn modelId="{955953FB-242A-40BB-9E77-A8307C1F2BBE}" type="presParOf" srcId="{997288F4-E30F-4CA5-978B-9716222CDE8A}" destId="{B672A16B-12A5-468B-8341-11FA29152016}" srcOrd="1" destOrd="0" presId="urn:microsoft.com/office/officeart/2005/8/layout/lProcess2"/>
    <dgm:cxn modelId="{D67B5DA6-36AE-478A-A63E-8372FC2EE86F}" type="presParOf" srcId="{997288F4-E30F-4CA5-978B-9716222CDE8A}" destId="{CE4B8E34-6078-464E-9A11-500289209A09}" srcOrd="2" destOrd="0" presId="urn:microsoft.com/office/officeart/2005/8/layout/lProcess2"/>
    <dgm:cxn modelId="{9FED4139-4129-4EBB-9643-AB9B7BE91092}" type="presParOf" srcId="{CE4B8E34-6078-464E-9A11-500289209A09}" destId="{2F404DDD-6B26-4FE4-ACD4-09363A9AAF99}" srcOrd="0" destOrd="0" presId="urn:microsoft.com/office/officeart/2005/8/layout/lProcess2"/>
    <dgm:cxn modelId="{C218063A-E949-4CB5-A9A5-4A389FFAE09A}" type="presParOf" srcId="{CE4B8E34-6078-464E-9A11-500289209A09}" destId="{C1B9C3CA-B230-4D43-AAFB-B11B521E68A4}" srcOrd="1" destOrd="0" presId="urn:microsoft.com/office/officeart/2005/8/layout/lProcess2"/>
    <dgm:cxn modelId="{350BFF8F-E838-412F-AE4A-5854BE21DEA9}" type="presParOf" srcId="{CE4B8E34-6078-464E-9A11-500289209A09}" destId="{26EA95E9-784B-4241-9F27-45D835649D29}" srcOrd="2" destOrd="0" presId="urn:microsoft.com/office/officeart/2005/8/layout/lProcess2"/>
    <dgm:cxn modelId="{ABC82721-7631-40F2-9F7E-1BBDEA853CB0}" type="presParOf" srcId="{26EA95E9-784B-4241-9F27-45D835649D29}" destId="{D860CC76-904A-4F81-A211-C90AE3C457B8}" srcOrd="0" destOrd="0" presId="urn:microsoft.com/office/officeart/2005/8/layout/lProcess2"/>
    <dgm:cxn modelId="{B0E5A423-1FE0-4CA3-AEF9-96F9A4D6471F}" type="presParOf" srcId="{D860CC76-904A-4F81-A211-C90AE3C457B8}" destId="{B440DB27-F495-4DB3-92CA-9AA62336AACA}" srcOrd="0" destOrd="0" presId="urn:microsoft.com/office/officeart/2005/8/layout/lProcess2"/>
    <dgm:cxn modelId="{E7E16347-EFB0-41D2-98DD-FFEE453410CA}" type="presParOf" srcId="{D860CC76-904A-4F81-A211-C90AE3C457B8}" destId="{FB6C2622-1BD0-4A1D-AE31-8B2F2F968B31}" srcOrd="1" destOrd="0" presId="urn:microsoft.com/office/officeart/2005/8/layout/lProcess2"/>
    <dgm:cxn modelId="{C73ED720-B6F3-4510-8919-95A896A7AEEE}" type="presParOf" srcId="{D860CC76-904A-4F81-A211-C90AE3C457B8}" destId="{E1D9DBC3-42B4-450F-81BE-41E254D201B8}" srcOrd="2" destOrd="0" presId="urn:microsoft.com/office/officeart/2005/8/layout/lProcess2"/>
    <dgm:cxn modelId="{1B999C80-1E90-466D-A4B1-0431CF794D28}" type="presParOf" srcId="{997288F4-E30F-4CA5-978B-9716222CDE8A}" destId="{E08255BA-DBCE-494A-B271-80DFBDDF5DA8}" srcOrd="3" destOrd="0" presId="urn:microsoft.com/office/officeart/2005/8/layout/lProcess2"/>
    <dgm:cxn modelId="{A5F979C9-0819-406E-B96D-4A996039323A}" type="presParOf" srcId="{997288F4-E30F-4CA5-978B-9716222CDE8A}" destId="{B7CA8B70-2759-41C1-A2FF-93156461AC2D}" srcOrd="4" destOrd="0" presId="urn:microsoft.com/office/officeart/2005/8/layout/lProcess2"/>
    <dgm:cxn modelId="{CB22C722-E975-4CCB-997D-BBB59AB3E6BE}" type="presParOf" srcId="{B7CA8B70-2759-41C1-A2FF-93156461AC2D}" destId="{59748F2C-C601-4725-ADBD-DD30A4B61200}" srcOrd="0" destOrd="0" presId="urn:microsoft.com/office/officeart/2005/8/layout/lProcess2"/>
    <dgm:cxn modelId="{EBFDB608-ADB2-4D40-A05A-13ED847E7C00}" type="presParOf" srcId="{B7CA8B70-2759-41C1-A2FF-93156461AC2D}" destId="{B3DA3F51-2DCF-41E9-A7D0-BB0533E70175}" srcOrd="1" destOrd="0" presId="urn:microsoft.com/office/officeart/2005/8/layout/lProcess2"/>
    <dgm:cxn modelId="{DE484A0C-BDB2-4261-B85E-69BACBF646F2}" type="presParOf" srcId="{B7CA8B70-2759-41C1-A2FF-93156461AC2D}" destId="{3B695606-761F-4345-B1AB-0DC133ABE6E5}" srcOrd="2" destOrd="0" presId="urn:microsoft.com/office/officeart/2005/8/layout/lProcess2"/>
    <dgm:cxn modelId="{9B26D0B6-3D76-4134-80C1-345E8D7814A7}" type="presParOf" srcId="{3B695606-761F-4345-B1AB-0DC133ABE6E5}" destId="{E10A8072-2D6E-41CE-AC23-799A9727DBA6}" srcOrd="0" destOrd="0" presId="urn:microsoft.com/office/officeart/2005/8/layout/lProcess2"/>
    <dgm:cxn modelId="{6AF68FE6-4D95-48E7-B168-DAF795A89172}" type="presParOf" srcId="{E10A8072-2D6E-41CE-AC23-799A9727DBA6}" destId="{E008E2A7-E080-49E6-A3BE-41E62CD9EF0A}" srcOrd="0" destOrd="0" presId="urn:microsoft.com/office/officeart/2005/8/layout/lProcess2"/>
    <dgm:cxn modelId="{3E0B7F2F-BF01-4E1D-A9FD-CE213C171360}" type="presParOf" srcId="{E10A8072-2D6E-41CE-AC23-799A9727DBA6}" destId="{5037C99D-92BA-4F20-BA08-BE00642D742B}" srcOrd="1" destOrd="0" presId="urn:microsoft.com/office/officeart/2005/8/layout/lProcess2"/>
    <dgm:cxn modelId="{417F376F-0A76-4B3B-926E-C39B1646419D}" type="presParOf" srcId="{E10A8072-2D6E-41CE-AC23-799A9727DBA6}" destId="{2CC0C006-5003-41D5-8FC7-741EB42C22E8}" srcOrd="2" destOrd="0" presId="urn:microsoft.com/office/officeart/2005/8/layout/lProcess2"/>
    <dgm:cxn modelId="{F2AADBF7-8A5C-4AA1-96E3-C27A4513FF2D}" type="presParOf" srcId="{E10A8072-2D6E-41CE-AC23-799A9727DBA6}" destId="{3D41CB26-8A38-47AD-B6AB-4190EF6A03CF}" srcOrd="3" destOrd="0" presId="urn:microsoft.com/office/officeart/2005/8/layout/lProcess2"/>
    <dgm:cxn modelId="{D8859932-9771-4352-BA0B-B25FAE7FC0A9}" type="presParOf" srcId="{E10A8072-2D6E-41CE-AC23-799A9727DBA6}" destId="{24809231-8C28-49EE-A169-F7BCD8F20E10}" srcOrd="4" destOrd="0" presId="urn:microsoft.com/office/officeart/2005/8/layout/lProcess2"/>
    <dgm:cxn modelId="{34B4141B-71F7-447E-ACFE-DA8363DF4033}" type="presParOf" srcId="{E10A8072-2D6E-41CE-AC23-799A9727DBA6}" destId="{24C91E34-B242-470B-B700-6BD6AA1FDF7E}" srcOrd="5" destOrd="0" presId="urn:microsoft.com/office/officeart/2005/8/layout/lProcess2"/>
    <dgm:cxn modelId="{D672B6A0-F777-4AFE-957E-FEADC3D41300}" type="presParOf" srcId="{E10A8072-2D6E-41CE-AC23-799A9727DBA6}" destId="{D5C71412-0603-4D28-80DF-E1E6F871C256}" srcOrd="6" destOrd="0" presId="urn:microsoft.com/office/officeart/2005/8/layout/lProcess2"/>
    <dgm:cxn modelId="{0FA3DDC2-E6EF-4B9D-9A27-EBBB72A6DA57}" type="presParOf" srcId="{997288F4-E30F-4CA5-978B-9716222CDE8A}" destId="{63FA141C-5356-4E4B-993A-86E87B6904D8}" srcOrd="5" destOrd="0" presId="urn:microsoft.com/office/officeart/2005/8/layout/lProcess2"/>
    <dgm:cxn modelId="{0F693290-FDCF-4A04-990F-A54A8AC3EEAC}" type="presParOf" srcId="{997288F4-E30F-4CA5-978B-9716222CDE8A}" destId="{0B758A4C-9B72-4282-8245-590FB95181B2}" srcOrd="6" destOrd="0" presId="urn:microsoft.com/office/officeart/2005/8/layout/lProcess2"/>
    <dgm:cxn modelId="{191756C1-5ACB-4471-8160-680BBF8DFA5E}" type="presParOf" srcId="{0B758A4C-9B72-4282-8245-590FB95181B2}" destId="{BB38C8EF-482E-4516-B176-0A7FDA9DD434}" srcOrd="0" destOrd="0" presId="urn:microsoft.com/office/officeart/2005/8/layout/lProcess2"/>
    <dgm:cxn modelId="{B9B0E7FD-E52D-415C-A7C0-B793F44774EA}" type="presParOf" srcId="{0B758A4C-9B72-4282-8245-590FB95181B2}" destId="{8A2A4EC5-36ED-4A0E-B777-E510C337C963}" srcOrd="1" destOrd="0" presId="urn:microsoft.com/office/officeart/2005/8/layout/lProcess2"/>
    <dgm:cxn modelId="{E3826FED-3EC0-4673-8175-42FF37D5A242}" type="presParOf" srcId="{0B758A4C-9B72-4282-8245-590FB95181B2}" destId="{1989A232-E043-4A76-9311-9C6CEF95947B}" srcOrd="2" destOrd="0" presId="urn:microsoft.com/office/officeart/2005/8/layout/lProcess2"/>
    <dgm:cxn modelId="{572970ED-5667-4B03-99A2-817E9236C25A}" type="presParOf" srcId="{1989A232-E043-4A76-9311-9C6CEF95947B}" destId="{46732E5A-7AA2-4CED-8386-A601A3D28B55}" srcOrd="0" destOrd="0" presId="urn:microsoft.com/office/officeart/2005/8/layout/lProcess2"/>
    <dgm:cxn modelId="{FA3B74AF-54FC-497F-B4BE-04BD586D1284}" type="presParOf" srcId="{46732E5A-7AA2-4CED-8386-A601A3D28B55}" destId="{B2E63D9A-2716-4E60-AFC3-C3390670F527}" srcOrd="0" destOrd="0" presId="urn:microsoft.com/office/officeart/2005/8/layout/lProcess2"/>
    <dgm:cxn modelId="{330B5443-AD5C-41A0-9FFE-D5872D6086BC}" type="presParOf" srcId="{46732E5A-7AA2-4CED-8386-A601A3D28B55}" destId="{4993E411-59B8-4F29-8A57-6B138E6D29A9}" srcOrd="1" destOrd="0" presId="urn:microsoft.com/office/officeart/2005/8/layout/lProcess2"/>
    <dgm:cxn modelId="{3F1BBDDC-B2C2-4FD9-98FE-A68981CE6473}" type="presParOf" srcId="{46732E5A-7AA2-4CED-8386-A601A3D28B55}" destId="{AE26273C-F682-4097-9EB3-741919E57FEB}" srcOrd="2" destOrd="0" presId="urn:microsoft.com/office/officeart/2005/8/layout/lProcess2"/>
    <dgm:cxn modelId="{94B58054-BD9B-408A-90A4-AE431591A474}" type="presParOf" srcId="{46732E5A-7AA2-4CED-8386-A601A3D28B55}" destId="{236C32C8-4A3B-47A5-83CE-003C1EEDD4B2}" srcOrd="3" destOrd="0" presId="urn:microsoft.com/office/officeart/2005/8/layout/lProcess2"/>
    <dgm:cxn modelId="{27A88F87-9A7D-4D39-A307-9002039E846F}" type="presParOf" srcId="{46732E5A-7AA2-4CED-8386-A601A3D28B55}" destId="{41602022-647A-4941-8216-E0AC4199AE4E}" srcOrd="4" destOrd="0" presId="urn:microsoft.com/office/officeart/2005/8/layout/lProcess2"/>
    <dgm:cxn modelId="{2E447BBB-14BB-45EE-A47A-A8C88429E44D}" type="presParOf" srcId="{46732E5A-7AA2-4CED-8386-A601A3D28B55}" destId="{8E45D148-0EC6-47E2-B7F3-E3A556A23F14}" srcOrd="5" destOrd="0" presId="urn:microsoft.com/office/officeart/2005/8/layout/lProcess2"/>
    <dgm:cxn modelId="{BACFCC21-2C58-4F19-8691-43F88B8E4D78}" type="presParOf" srcId="{46732E5A-7AA2-4CED-8386-A601A3D28B55}" destId="{11B03CB3-014C-4B34-BFD9-445304A1783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EC4CCDB-C51E-4705-A03A-E660BA63318D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2E8180-70A8-475E-AF8D-04E881345009}">
      <dgm:prSet phldrT="[Text]" phldr="0"/>
      <dgm:spPr/>
      <dgm:t>
        <a:bodyPr/>
        <a:lstStyle/>
        <a:p>
          <a:r>
            <a:rPr lang="en-US"/>
            <a:t>Schools</a:t>
          </a:r>
        </a:p>
      </dgm:t>
    </dgm:pt>
    <dgm:pt modelId="{9D396C40-6138-45DD-B7E3-CEB3AC0713F2}" type="parTrans" cxnId="{D5E31887-2F6C-4DC8-A911-196CB63EFAA9}">
      <dgm:prSet/>
      <dgm:spPr/>
      <dgm:t>
        <a:bodyPr/>
        <a:lstStyle/>
        <a:p>
          <a:endParaRPr lang="en-US"/>
        </a:p>
      </dgm:t>
    </dgm:pt>
    <dgm:pt modelId="{05E6AFAF-48D6-4D29-B84F-A71A1EE19827}" type="sibTrans" cxnId="{D5E31887-2F6C-4DC8-A911-196CB63EFAA9}">
      <dgm:prSet/>
      <dgm:spPr/>
      <dgm:t>
        <a:bodyPr/>
        <a:lstStyle/>
        <a:p>
          <a:endParaRPr lang="en-US"/>
        </a:p>
      </dgm:t>
    </dgm:pt>
    <dgm:pt modelId="{AAFC7C0C-1F86-4F16-BF20-4833BD244AB4}">
      <dgm:prSet phldrT="[Text]"/>
      <dgm:spPr/>
      <dgm:t>
        <a:bodyPr/>
        <a:lstStyle/>
        <a:p>
          <a:r>
            <a:rPr lang="en-US"/>
            <a:t>Instructional technology </a:t>
          </a:r>
        </a:p>
      </dgm:t>
    </dgm:pt>
    <dgm:pt modelId="{A9723CAE-CA0A-438D-A23F-DDCDB7AFC0F5}" type="parTrans" cxnId="{5537B4F8-507D-473F-96D0-0FB731205FC8}">
      <dgm:prSet/>
      <dgm:spPr/>
      <dgm:t>
        <a:bodyPr/>
        <a:lstStyle/>
        <a:p>
          <a:endParaRPr lang="en-US"/>
        </a:p>
      </dgm:t>
    </dgm:pt>
    <dgm:pt modelId="{29094DB1-872B-44AD-9CCC-48AF9EE54859}" type="sibTrans" cxnId="{5537B4F8-507D-473F-96D0-0FB731205FC8}">
      <dgm:prSet/>
      <dgm:spPr/>
      <dgm:t>
        <a:bodyPr/>
        <a:lstStyle/>
        <a:p>
          <a:endParaRPr lang="en-US"/>
        </a:p>
      </dgm:t>
    </dgm:pt>
    <dgm:pt modelId="{620C6851-EE00-4169-B397-9047A14B0588}">
      <dgm:prSet phldrT="[Text]" phldr="0"/>
      <dgm:spPr/>
      <dgm:t>
        <a:bodyPr/>
        <a:lstStyle/>
        <a:p>
          <a:r>
            <a:rPr lang="en-US"/>
            <a:t>Libraries</a:t>
          </a:r>
        </a:p>
      </dgm:t>
    </dgm:pt>
    <dgm:pt modelId="{9949DCC5-56C8-4962-9B9A-575779CDF048}" type="parTrans" cxnId="{D9F02DD4-B815-4459-9650-EC89F3836028}">
      <dgm:prSet/>
      <dgm:spPr/>
      <dgm:t>
        <a:bodyPr/>
        <a:lstStyle/>
        <a:p>
          <a:endParaRPr lang="en-US"/>
        </a:p>
      </dgm:t>
    </dgm:pt>
    <dgm:pt modelId="{718EFC0A-91F5-4F5A-9C4F-7F100544E906}" type="sibTrans" cxnId="{D9F02DD4-B815-4459-9650-EC89F3836028}">
      <dgm:prSet/>
      <dgm:spPr/>
      <dgm:t>
        <a:bodyPr/>
        <a:lstStyle/>
        <a:p>
          <a:endParaRPr lang="en-US"/>
        </a:p>
      </dgm:t>
    </dgm:pt>
    <dgm:pt modelId="{81CFCE1C-8716-42D6-A181-F714DB01F21D}">
      <dgm:prSet phldrT="[Text]"/>
      <dgm:spPr/>
      <dgm:t>
        <a:bodyPr/>
        <a:lstStyle/>
        <a:p>
          <a:r>
            <a:rPr lang="en-US"/>
            <a:t>Patron access </a:t>
          </a:r>
        </a:p>
      </dgm:t>
    </dgm:pt>
    <dgm:pt modelId="{4B07E29F-C800-477A-9A95-FCDCDD6D6106}" type="parTrans" cxnId="{BE2D962F-3E86-4652-B6BD-1B28206FA22D}">
      <dgm:prSet/>
      <dgm:spPr/>
      <dgm:t>
        <a:bodyPr/>
        <a:lstStyle/>
        <a:p>
          <a:endParaRPr lang="en-US"/>
        </a:p>
      </dgm:t>
    </dgm:pt>
    <dgm:pt modelId="{7DB31A1A-7DEE-476F-A3AF-B9F1EBB3A69F}" type="sibTrans" cxnId="{BE2D962F-3E86-4652-B6BD-1B28206FA22D}">
      <dgm:prSet/>
      <dgm:spPr/>
      <dgm:t>
        <a:bodyPr/>
        <a:lstStyle/>
        <a:p>
          <a:endParaRPr lang="en-US"/>
        </a:p>
      </dgm:t>
    </dgm:pt>
    <dgm:pt modelId="{24EBC900-74E7-4E3C-838F-F5F9411DBCA6}">
      <dgm:prSet phldrT="[Text]" phldr="0"/>
      <dgm:spPr/>
      <dgm:t>
        <a:bodyPr/>
        <a:lstStyle/>
        <a:p>
          <a:r>
            <a:rPr lang="en-US"/>
            <a:t>Consortia</a:t>
          </a:r>
        </a:p>
      </dgm:t>
    </dgm:pt>
    <dgm:pt modelId="{D021D3BF-96CB-4110-AF8D-EFC0F35A5C2B}" type="parTrans" cxnId="{C759F771-1984-40D5-A369-43A632BBD9D3}">
      <dgm:prSet/>
      <dgm:spPr/>
      <dgm:t>
        <a:bodyPr/>
        <a:lstStyle/>
        <a:p>
          <a:endParaRPr lang="en-US"/>
        </a:p>
      </dgm:t>
    </dgm:pt>
    <dgm:pt modelId="{A98D51E1-7514-4926-A82C-07CB3849B208}" type="sibTrans" cxnId="{C759F771-1984-40D5-A369-43A632BBD9D3}">
      <dgm:prSet/>
      <dgm:spPr/>
      <dgm:t>
        <a:bodyPr/>
        <a:lstStyle/>
        <a:p>
          <a:endParaRPr lang="en-US"/>
        </a:p>
      </dgm:t>
    </dgm:pt>
    <dgm:pt modelId="{AFA813C9-0037-4E88-8194-8D939857440E}">
      <dgm:prSet phldrT="[Text]"/>
      <dgm:spPr/>
      <dgm:t>
        <a:bodyPr/>
        <a:lstStyle/>
        <a:p>
          <a:r>
            <a:rPr lang="en-US"/>
            <a:t>Member certifications</a:t>
          </a:r>
        </a:p>
      </dgm:t>
    </dgm:pt>
    <dgm:pt modelId="{231CC2C7-D03E-4E01-A074-B62BF63A8FF2}" type="parTrans" cxnId="{D8EF1F1D-525C-4BDF-B1F6-4B335E06D147}">
      <dgm:prSet/>
      <dgm:spPr/>
      <dgm:t>
        <a:bodyPr/>
        <a:lstStyle/>
        <a:p>
          <a:endParaRPr lang="en-US"/>
        </a:p>
      </dgm:t>
    </dgm:pt>
    <dgm:pt modelId="{91E0B199-90E5-42D8-8FBD-B1A68CCF6138}" type="sibTrans" cxnId="{D8EF1F1D-525C-4BDF-B1F6-4B335E06D147}">
      <dgm:prSet/>
      <dgm:spPr/>
      <dgm:t>
        <a:bodyPr/>
        <a:lstStyle/>
        <a:p>
          <a:endParaRPr lang="en-US"/>
        </a:p>
      </dgm:t>
    </dgm:pt>
    <dgm:pt modelId="{F0E3C278-C674-43B4-A03A-7437D079656E}">
      <dgm:prSet/>
      <dgm:spPr/>
      <dgm:t>
        <a:bodyPr/>
        <a:lstStyle/>
        <a:p>
          <a:endParaRPr lang="en-US"/>
        </a:p>
      </dgm:t>
    </dgm:pt>
    <dgm:pt modelId="{0F4B5060-872A-4A8C-9195-7A5F388F1BC8}" type="parTrans" cxnId="{0CE2CD91-451A-4071-88E7-428859DA1561}">
      <dgm:prSet/>
      <dgm:spPr/>
      <dgm:t>
        <a:bodyPr/>
        <a:lstStyle/>
        <a:p>
          <a:endParaRPr lang="en-US"/>
        </a:p>
      </dgm:t>
    </dgm:pt>
    <dgm:pt modelId="{686C0102-BE4C-48A4-9038-46C6E75C9B6C}" type="sibTrans" cxnId="{0CE2CD91-451A-4071-88E7-428859DA1561}">
      <dgm:prSet/>
      <dgm:spPr/>
      <dgm:t>
        <a:bodyPr/>
        <a:lstStyle/>
        <a:p>
          <a:endParaRPr lang="en-US"/>
        </a:p>
      </dgm:t>
    </dgm:pt>
    <dgm:pt modelId="{67737BDF-A074-43E0-9590-104247CF6F7E}">
      <dgm:prSet phldrT="[Text]"/>
      <dgm:spPr/>
      <dgm:t>
        <a:bodyPr/>
        <a:lstStyle/>
        <a:p>
          <a:r>
            <a:rPr lang="en-US"/>
            <a:t>CIPA implementation </a:t>
          </a:r>
        </a:p>
      </dgm:t>
    </dgm:pt>
    <dgm:pt modelId="{5232883C-8575-493B-A2B8-D8AFF795F874}" type="parTrans" cxnId="{276267F5-6AB0-4F90-B251-3DDDD1CBC85C}">
      <dgm:prSet/>
      <dgm:spPr/>
      <dgm:t>
        <a:bodyPr/>
        <a:lstStyle/>
        <a:p>
          <a:endParaRPr lang="en-US"/>
        </a:p>
      </dgm:t>
    </dgm:pt>
    <dgm:pt modelId="{9F0DD57A-F9FF-4F99-9895-193F1F3D6BE9}" type="sibTrans" cxnId="{276267F5-6AB0-4F90-B251-3DDDD1CBC85C}">
      <dgm:prSet/>
      <dgm:spPr/>
      <dgm:t>
        <a:bodyPr/>
        <a:lstStyle/>
        <a:p>
          <a:endParaRPr lang="en-US"/>
        </a:p>
      </dgm:t>
    </dgm:pt>
    <dgm:pt modelId="{0721C1B1-263A-4DDC-A9B0-D6FC7D8151DF}">
      <dgm:prSet phldrT="[Text]"/>
      <dgm:spPr/>
      <dgm:t>
        <a:bodyPr/>
        <a:lstStyle/>
        <a:p>
          <a:r>
            <a:rPr lang="en-US"/>
            <a:t>Student online safety </a:t>
          </a:r>
        </a:p>
      </dgm:t>
    </dgm:pt>
    <dgm:pt modelId="{261AE50C-5E45-4584-8B96-643BA889E5BB}" type="parTrans" cxnId="{46F5CF7C-3409-4F7D-A4AC-F9151365DE89}">
      <dgm:prSet/>
      <dgm:spPr/>
      <dgm:t>
        <a:bodyPr/>
        <a:lstStyle/>
        <a:p>
          <a:endParaRPr lang="en-US"/>
        </a:p>
      </dgm:t>
    </dgm:pt>
    <dgm:pt modelId="{BC9DF6A9-9D33-4997-BD3B-08FC8E15927E}" type="sibTrans" cxnId="{46F5CF7C-3409-4F7D-A4AC-F9151365DE89}">
      <dgm:prSet/>
      <dgm:spPr/>
      <dgm:t>
        <a:bodyPr/>
        <a:lstStyle/>
        <a:p>
          <a:endParaRPr lang="en-US"/>
        </a:p>
      </dgm:t>
    </dgm:pt>
    <dgm:pt modelId="{518946FB-B9B8-464E-8356-BB72FBF7DFA9}">
      <dgm:prSet phldrT="[Text]"/>
      <dgm:spPr/>
      <dgm:t>
        <a:bodyPr/>
        <a:lstStyle/>
        <a:p>
          <a:r>
            <a:rPr lang="en-US"/>
            <a:t>Parent communication </a:t>
          </a:r>
        </a:p>
      </dgm:t>
    </dgm:pt>
    <dgm:pt modelId="{3D1D80A5-B76C-4CE6-873B-2EFDF724DC40}" type="parTrans" cxnId="{216CB4D0-DDDF-43DC-A85F-A8B8924115C5}">
      <dgm:prSet/>
      <dgm:spPr/>
      <dgm:t>
        <a:bodyPr/>
        <a:lstStyle/>
        <a:p>
          <a:endParaRPr lang="en-US"/>
        </a:p>
      </dgm:t>
    </dgm:pt>
    <dgm:pt modelId="{488C1F41-3BB3-4ADB-B7ED-8C1734D1432B}" type="sibTrans" cxnId="{216CB4D0-DDDF-43DC-A85F-A8B8924115C5}">
      <dgm:prSet/>
      <dgm:spPr/>
      <dgm:t>
        <a:bodyPr/>
        <a:lstStyle/>
        <a:p>
          <a:endParaRPr lang="en-US"/>
        </a:p>
      </dgm:t>
    </dgm:pt>
    <dgm:pt modelId="{A753156B-0152-4894-A3F9-FDFFA465E61D}">
      <dgm:prSet phldrT="[Text]"/>
      <dgm:spPr/>
      <dgm:t>
        <a:bodyPr/>
        <a:lstStyle/>
        <a:p>
          <a:r>
            <a:rPr lang="en-US"/>
            <a:t>Screen-use questions</a:t>
          </a:r>
        </a:p>
      </dgm:t>
    </dgm:pt>
    <dgm:pt modelId="{CEA12C84-BBB7-4702-A996-B8F4AC0F28BF}" type="parTrans" cxnId="{EF9C7F2A-230C-4DB5-9709-D6D3B8F2006B}">
      <dgm:prSet/>
      <dgm:spPr/>
      <dgm:t>
        <a:bodyPr/>
        <a:lstStyle/>
        <a:p>
          <a:endParaRPr lang="en-US"/>
        </a:p>
      </dgm:t>
    </dgm:pt>
    <dgm:pt modelId="{361729E0-6D9D-4C53-8E19-452F082BF430}" type="sibTrans" cxnId="{EF9C7F2A-230C-4DB5-9709-D6D3B8F2006B}">
      <dgm:prSet/>
      <dgm:spPr/>
      <dgm:t>
        <a:bodyPr/>
        <a:lstStyle/>
        <a:p>
          <a:endParaRPr lang="en-US"/>
        </a:p>
      </dgm:t>
    </dgm:pt>
    <dgm:pt modelId="{1F425110-70BD-4067-B1B2-FF0A93194E57}">
      <dgm:prSet phldrT="[Text]"/>
      <dgm:spPr/>
      <dgm:t>
        <a:bodyPr/>
        <a:lstStyle/>
        <a:p>
          <a:r>
            <a:rPr lang="en-US"/>
            <a:t>Procurement documentation</a:t>
          </a:r>
        </a:p>
      </dgm:t>
    </dgm:pt>
    <dgm:pt modelId="{26CD220C-9372-46D2-84A9-D34FA8CCA331}" type="parTrans" cxnId="{9875820A-D3BF-450E-AEF6-BC9AC93B1AC6}">
      <dgm:prSet/>
      <dgm:spPr/>
      <dgm:t>
        <a:bodyPr/>
        <a:lstStyle/>
        <a:p>
          <a:endParaRPr lang="en-US"/>
        </a:p>
      </dgm:t>
    </dgm:pt>
    <dgm:pt modelId="{60C379A9-18CC-4BBF-9014-EBD6CC2E89E4}" type="sibTrans" cxnId="{9875820A-D3BF-450E-AEF6-BC9AC93B1AC6}">
      <dgm:prSet/>
      <dgm:spPr/>
      <dgm:t>
        <a:bodyPr/>
        <a:lstStyle/>
        <a:p>
          <a:endParaRPr lang="en-US"/>
        </a:p>
      </dgm:t>
    </dgm:pt>
    <dgm:pt modelId="{1096466B-640F-45DF-BDCE-7CEF9A217AA2}">
      <dgm:prSet/>
      <dgm:spPr/>
      <dgm:t>
        <a:bodyPr/>
        <a:lstStyle/>
        <a:p>
          <a:endParaRPr lang="en-US"/>
        </a:p>
      </dgm:t>
    </dgm:pt>
    <dgm:pt modelId="{7D8CD058-3759-480A-B48B-25D6122B8743}" type="parTrans" cxnId="{C817E50B-97D9-4146-BAB3-F269CC820B1E}">
      <dgm:prSet/>
      <dgm:spPr/>
      <dgm:t>
        <a:bodyPr/>
        <a:lstStyle/>
        <a:p>
          <a:endParaRPr lang="en-US"/>
        </a:p>
      </dgm:t>
    </dgm:pt>
    <dgm:pt modelId="{7393AA49-1D01-4909-8D1B-321C4C08A237}" type="sibTrans" cxnId="{C817E50B-97D9-4146-BAB3-F269CC820B1E}">
      <dgm:prSet/>
      <dgm:spPr/>
      <dgm:t>
        <a:bodyPr/>
        <a:lstStyle/>
        <a:p>
          <a:endParaRPr lang="en-US"/>
        </a:p>
      </dgm:t>
    </dgm:pt>
    <dgm:pt modelId="{EBAF96BA-1346-463D-B43C-3FEAC035A602}">
      <dgm:prSet phldrT="[Text]"/>
      <dgm:spPr/>
      <dgm:t>
        <a:bodyPr/>
        <a:lstStyle/>
        <a:p>
          <a:r>
            <a:rPr lang="en-US"/>
            <a:t>Public computer use </a:t>
          </a:r>
        </a:p>
      </dgm:t>
    </dgm:pt>
    <dgm:pt modelId="{11AC5818-BDF7-4E58-AB28-93CCEE4216E3}" type="parTrans" cxnId="{38AA877B-1E99-471D-B48B-411B82985082}">
      <dgm:prSet/>
      <dgm:spPr/>
      <dgm:t>
        <a:bodyPr/>
        <a:lstStyle/>
        <a:p>
          <a:endParaRPr lang="en-US"/>
        </a:p>
      </dgm:t>
    </dgm:pt>
    <dgm:pt modelId="{0BAC674B-F296-414D-8E64-6432C9440F8E}" type="sibTrans" cxnId="{38AA877B-1E99-471D-B48B-411B82985082}">
      <dgm:prSet/>
      <dgm:spPr/>
      <dgm:t>
        <a:bodyPr/>
        <a:lstStyle/>
        <a:p>
          <a:endParaRPr lang="en-US"/>
        </a:p>
      </dgm:t>
    </dgm:pt>
    <dgm:pt modelId="{6F3BF607-D6BC-4B0C-AAFE-035E6EE4A005}">
      <dgm:prSet phldrT="[Text]"/>
      <dgm:spPr/>
      <dgm:t>
        <a:bodyPr/>
        <a:lstStyle/>
        <a:p>
          <a:r>
            <a:rPr lang="en-US"/>
            <a:t>CIPA policy process </a:t>
          </a:r>
        </a:p>
      </dgm:t>
    </dgm:pt>
    <dgm:pt modelId="{64B09E02-CF20-474D-BB59-4508B4B24BEC}" type="parTrans" cxnId="{A0E9EB1C-57AF-46D0-A092-B6E6E5DD1B65}">
      <dgm:prSet/>
      <dgm:spPr/>
      <dgm:t>
        <a:bodyPr/>
        <a:lstStyle/>
        <a:p>
          <a:endParaRPr lang="en-US"/>
        </a:p>
      </dgm:t>
    </dgm:pt>
    <dgm:pt modelId="{F0E5BEA8-9A62-4103-846B-B95A1BD8C5DB}" type="sibTrans" cxnId="{A0E9EB1C-57AF-46D0-A092-B6E6E5DD1B65}">
      <dgm:prSet/>
      <dgm:spPr/>
      <dgm:t>
        <a:bodyPr/>
        <a:lstStyle/>
        <a:p>
          <a:endParaRPr lang="en-US"/>
        </a:p>
      </dgm:t>
    </dgm:pt>
    <dgm:pt modelId="{18222A4B-8C7E-49A0-90F4-A8F9D3CEBF0C}">
      <dgm:prSet phldrT="[Text]"/>
      <dgm:spPr/>
      <dgm:t>
        <a:bodyPr/>
        <a:lstStyle/>
        <a:p>
          <a:r>
            <a:rPr lang="en-US"/>
            <a:t>Local control concerns </a:t>
          </a:r>
        </a:p>
      </dgm:t>
    </dgm:pt>
    <dgm:pt modelId="{18EAC06D-B1FE-48C5-A3B3-B2E19E348938}" type="parTrans" cxnId="{5560AB83-2567-4D16-8779-629263C07CDC}">
      <dgm:prSet/>
      <dgm:spPr/>
      <dgm:t>
        <a:bodyPr/>
        <a:lstStyle/>
        <a:p>
          <a:endParaRPr lang="en-US"/>
        </a:p>
      </dgm:t>
    </dgm:pt>
    <dgm:pt modelId="{7DE73302-F9C2-4A41-B83F-2D04A12A37D3}" type="sibTrans" cxnId="{5560AB83-2567-4D16-8779-629263C07CDC}">
      <dgm:prSet/>
      <dgm:spPr/>
      <dgm:t>
        <a:bodyPr/>
        <a:lstStyle/>
        <a:p>
          <a:endParaRPr lang="en-US"/>
        </a:p>
      </dgm:t>
    </dgm:pt>
    <dgm:pt modelId="{0486E698-5260-4616-9F96-C1220D7F7CEC}">
      <dgm:prSet phldrT="[Text]"/>
      <dgm:spPr/>
      <dgm:t>
        <a:bodyPr/>
        <a:lstStyle/>
        <a:p>
          <a:r>
            <a:rPr lang="en-US"/>
            <a:t>Privacy and</a:t>
          </a:r>
        </a:p>
      </dgm:t>
    </dgm:pt>
    <dgm:pt modelId="{08FDCB25-0C66-4996-8BA5-9CAD6595D16E}" type="parTrans" cxnId="{8880F6A1-3BEB-4D04-ABF9-2F1C5F632872}">
      <dgm:prSet/>
      <dgm:spPr/>
      <dgm:t>
        <a:bodyPr/>
        <a:lstStyle/>
        <a:p>
          <a:endParaRPr lang="en-US"/>
        </a:p>
      </dgm:t>
    </dgm:pt>
    <dgm:pt modelId="{50A4A17F-F947-4413-ADEF-12C59130F4B3}" type="sibTrans" cxnId="{8880F6A1-3BEB-4D04-ABF9-2F1C5F632872}">
      <dgm:prSet/>
      <dgm:spPr/>
      <dgm:t>
        <a:bodyPr/>
        <a:lstStyle/>
        <a:p>
          <a:endParaRPr lang="en-US"/>
        </a:p>
      </dgm:t>
    </dgm:pt>
    <dgm:pt modelId="{D4402A15-09B2-4093-8A00-D4F9CE93868B}">
      <dgm:prSet phldrT="[Text]"/>
      <dgm:spPr/>
      <dgm:t>
        <a:bodyPr/>
        <a:lstStyle/>
        <a:p>
          <a:r>
            <a:rPr lang="en-US"/>
            <a:t>Differences between library and school environments</a:t>
          </a:r>
        </a:p>
      </dgm:t>
    </dgm:pt>
    <dgm:pt modelId="{BAAB8201-3C02-491F-8599-107C7D5FDC6C}" type="parTrans" cxnId="{0A8F9EFC-6757-4A01-B86A-F5685A86D948}">
      <dgm:prSet/>
      <dgm:spPr/>
      <dgm:t>
        <a:bodyPr/>
        <a:lstStyle/>
        <a:p>
          <a:endParaRPr lang="en-US"/>
        </a:p>
      </dgm:t>
    </dgm:pt>
    <dgm:pt modelId="{ABA52C10-717D-4AD0-AF07-BB6D5A5022C2}" type="sibTrans" cxnId="{0A8F9EFC-6757-4A01-B86A-F5685A86D948}">
      <dgm:prSet/>
      <dgm:spPr/>
      <dgm:t>
        <a:bodyPr/>
        <a:lstStyle/>
        <a:p>
          <a:endParaRPr lang="en-US"/>
        </a:p>
      </dgm:t>
    </dgm:pt>
    <dgm:pt modelId="{0F2CCC6E-C15A-463C-9899-80D3CFAE9720}">
      <dgm:prSet phldrT="[Text]"/>
      <dgm:spPr/>
      <dgm:t>
        <a:bodyPr/>
        <a:lstStyle/>
        <a:p>
          <a:r>
            <a:rPr lang="en-US"/>
            <a:t>Local control concerns </a:t>
          </a:r>
        </a:p>
      </dgm:t>
    </dgm:pt>
    <dgm:pt modelId="{4EBC2E02-799C-43FB-85E5-CE18400B3513}" type="parTrans" cxnId="{3D7CA9CA-65F3-4E42-AA8C-3822011F1736}">
      <dgm:prSet/>
      <dgm:spPr/>
      <dgm:t>
        <a:bodyPr/>
        <a:lstStyle/>
        <a:p>
          <a:endParaRPr lang="en-US"/>
        </a:p>
      </dgm:t>
    </dgm:pt>
    <dgm:pt modelId="{544C61D6-E5AC-4B79-8F45-8B8BF20AC498}" type="sibTrans" cxnId="{3D7CA9CA-65F3-4E42-AA8C-3822011F1736}">
      <dgm:prSet/>
      <dgm:spPr/>
      <dgm:t>
        <a:bodyPr/>
        <a:lstStyle/>
        <a:p>
          <a:endParaRPr lang="en-US"/>
        </a:p>
      </dgm:t>
    </dgm:pt>
    <dgm:pt modelId="{39E51506-AB9F-44BF-81E4-3DCAAA11AE3F}">
      <dgm:prSet/>
      <dgm:spPr/>
      <dgm:t>
        <a:bodyPr/>
        <a:lstStyle/>
        <a:p>
          <a:endParaRPr lang="en-US"/>
        </a:p>
      </dgm:t>
    </dgm:pt>
    <dgm:pt modelId="{FB7C3EB2-570C-4AAD-AB09-E773B120F707}" type="parTrans" cxnId="{F9614448-A25E-4585-A1E8-9CF1BB4885ED}">
      <dgm:prSet/>
      <dgm:spPr/>
      <dgm:t>
        <a:bodyPr/>
        <a:lstStyle/>
        <a:p>
          <a:endParaRPr lang="en-US"/>
        </a:p>
      </dgm:t>
    </dgm:pt>
    <dgm:pt modelId="{AF25E68C-CCAA-49CE-BFA8-E6509C252C06}" type="sibTrans" cxnId="{F9614448-A25E-4585-A1E8-9CF1BB4885ED}">
      <dgm:prSet/>
      <dgm:spPr/>
      <dgm:t>
        <a:bodyPr/>
        <a:lstStyle/>
        <a:p>
          <a:endParaRPr lang="en-US"/>
        </a:p>
      </dgm:t>
    </dgm:pt>
    <dgm:pt modelId="{7CD10BA8-C901-407A-9EDC-5FA8D5D4080D}">
      <dgm:prSet phldrT="[Text]"/>
      <dgm:spPr/>
      <dgm:t>
        <a:bodyPr/>
        <a:lstStyle/>
        <a:p>
          <a:r>
            <a:rPr lang="en-US"/>
            <a:t>Master contract reliance</a:t>
          </a:r>
        </a:p>
      </dgm:t>
    </dgm:pt>
    <dgm:pt modelId="{B6CBDEC0-98D5-4C05-B597-B2BB1A6721F5}" type="parTrans" cxnId="{8B1DACD2-1CF4-478E-B917-5E3D61D49D5B}">
      <dgm:prSet/>
      <dgm:spPr/>
      <dgm:t>
        <a:bodyPr/>
        <a:lstStyle/>
        <a:p>
          <a:endParaRPr lang="en-US"/>
        </a:p>
      </dgm:t>
    </dgm:pt>
    <dgm:pt modelId="{6BCD1CAC-070F-4494-A2A9-68D7A4F58310}" type="sibTrans" cxnId="{8B1DACD2-1CF4-478E-B917-5E3D61D49D5B}">
      <dgm:prSet/>
      <dgm:spPr/>
      <dgm:t>
        <a:bodyPr/>
        <a:lstStyle/>
        <a:p>
          <a:endParaRPr lang="en-US"/>
        </a:p>
      </dgm:t>
    </dgm:pt>
    <dgm:pt modelId="{CC3CFB2B-EBE1-4E83-A737-75247D501D46}">
      <dgm:prSet phldrT="[Text]"/>
      <dgm:spPr/>
      <dgm:t>
        <a:bodyPr/>
        <a:lstStyle/>
        <a:p>
          <a:r>
            <a:rPr lang="en-US"/>
            <a:t>Contract timing</a:t>
          </a:r>
        </a:p>
      </dgm:t>
    </dgm:pt>
    <dgm:pt modelId="{251890AE-09C9-4513-A16C-C1E14DD031DA}" type="parTrans" cxnId="{D6970F63-1B76-4D32-823F-158C5D3F8B04}">
      <dgm:prSet/>
      <dgm:spPr/>
      <dgm:t>
        <a:bodyPr/>
        <a:lstStyle/>
        <a:p>
          <a:endParaRPr lang="en-US"/>
        </a:p>
      </dgm:t>
    </dgm:pt>
    <dgm:pt modelId="{A524CF31-F0F1-424D-A423-10DBB4424A64}" type="sibTrans" cxnId="{D6970F63-1B76-4D32-823F-158C5D3F8B04}">
      <dgm:prSet/>
      <dgm:spPr/>
      <dgm:t>
        <a:bodyPr/>
        <a:lstStyle/>
        <a:p>
          <a:endParaRPr lang="en-US"/>
        </a:p>
      </dgm:t>
    </dgm:pt>
    <dgm:pt modelId="{A21760C3-59BF-4C23-8CD5-8A1BFBD61BA8}">
      <dgm:prSet phldrT="[Text]"/>
      <dgm:spPr/>
      <dgm:t>
        <a:bodyPr/>
        <a:lstStyle/>
        <a:p>
          <a:r>
            <a:rPr lang="en-US"/>
            <a:t>Procurement records</a:t>
          </a:r>
        </a:p>
      </dgm:t>
    </dgm:pt>
    <dgm:pt modelId="{C737359B-1882-47AC-A03D-F268A438D115}" type="parTrans" cxnId="{D40999A5-C60A-442F-8D30-0AE3135268A6}">
      <dgm:prSet/>
      <dgm:spPr/>
      <dgm:t>
        <a:bodyPr/>
        <a:lstStyle/>
        <a:p>
          <a:endParaRPr lang="en-US"/>
        </a:p>
      </dgm:t>
    </dgm:pt>
    <dgm:pt modelId="{06402E8C-5D4D-4228-8745-15F884653695}" type="sibTrans" cxnId="{D40999A5-C60A-442F-8D30-0AE3135268A6}">
      <dgm:prSet/>
      <dgm:spPr/>
      <dgm:t>
        <a:bodyPr/>
        <a:lstStyle/>
        <a:p>
          <a:endParaRPr lang="en-US"/>
        </a:p>
      </dgm:t>
    </dgm:pt>
    <dgm:pt modelId="{F34CD6F5-84CB-4494-8FEF-8D0C6F8B2CB5}">
      <dgm:prSet phldrT="[Text]"/>
      <dgm:spPr/>
      <dgm:t>
        <a:bodyPr/>
        <a:lstStyle/>
        <a:p>
          <a:r>
            <a:rPr lang="en-US"/>
            <a:t>Shared administrative responsibilities.</a:t>
          </a:r>
        </a:p>
      </dgm:t>
    </dgm:pt>
    <dgm:pt modelId="{011CC861-C7F9-426E-B8CD-4244235EFD5F}" type="parTrans" cxnId="{8B331486-D1A9-4D02-992F-573812F5BC1A}">
      <dgm:prSet/>
      <dgm:spPr/>
      <dgm:t>
        <a:bodyPr/>
        <a:lstStyle/>
        <a:p>
          <a:endParaRPr lang="en-US"/>
        </a:p>
      </dgm:t>
    </dgm:pt>
    <dgm:pt modelId="{BA7524D4-5491-43FF-A1A3-20280D5E8B23}" type="sibTrans" cxnId="{8B331486-D1A9-4D02-992F-573812F5BC1A}">
      <dgm:prSet/>
      <dgm:spPr/>
      <dgm:t>
        <a:bodyPr/>
        <a:lstStyle/>
        <a:p>
          <a:endParaRPr lang="en-US"/>
        </a:p>
      </dgm:t>
    </dgm:pt>
    <dgm:pt modelId="{4A365B80-2C8F-4288-A41B-AD9E2D42B37B}">
      <dgm:prSet phldrT="[Text]"/>
      <dgm:spPr/>
      <dgm:t>
        <a:bodyPr/>
        <a:lstStyle/>
        <a:p>
          <a:r>
            <a:rPr lang="en-US"/>
            <a:t>Non-filing Members</a:t>
          </a:r>
        </a:p>
      </dgm:t>
    </dgm:pt>
    <dgm:pt modelId="{6CC716B2-27EA-400D-830D-5F4BADA1D084}" type="parTrans" cxnId="{7CA0BB11-62A1-4719-B962-3A85F6601CCD}">
      <dgm:prSet/>
      <dgm:spPr/>
      <dgm:t>
        <a:bodyPr/>
        <a:lstStyle/>
        <a:p>
          <a:endParaRPr lang="en-US"/>
        </a:p>
      </dgm:t>
    </dgm:pt>
    <dgm:pt modelId="{680FA70D-1F83-4737-8BEB-1DD8BA6777A5}" type="sibTrans" cxnId="{7CA0BB11-62A1-4719-B962-3A85F6601CCD}">
      <dgm:prSet/>
      <dgm:spPr/>
      <dgm:t>
        <a:bodyPr/>
        <a:lstStyle/>
        <a:p>
          <a:endParaRPr lang="en-US"/>
        </a:p>
      </dgm:t>
    </dgm:pt>
    <dgm:pt modelId="{58DA1CB5-D41E-43D3-AAFC-51074C896A57}" type="pres">
      <dgm:prSet presAssocID="{CEC4CCDB-C51E-4705-A03A-E660BA63318D}" presName="linearFlow" presStyleCnt="0">
        <dgm:presLayoutVars>
          <dgm:dir/>
          <dgm:animLvl val="lvl"/>
          <dgm:resizeHandles/>
        </dgm:presLayoutVars>
      </dgm:prSet>
      <dgm:spPr/>
    </dgm:pt>
    <dgm:pt modelId="{E7D04F8D-5098-42E7-B9AB-3903103BE9F9}" type="pres">
      <dgm:prSet presAssocID="{722E8180-70A8-475E-AF8D-04E881345009}" presName="compositeNode" presStyleCnt="0">
        <dgm:presLayoutVars>
          <dgm:bulletEnabled val="1"/>
        </dgm:presLayoutVars>
      </dgm:prSet>
      <dgm:spPr/>
    </dgm:pt>
    <dgm:pt modelId="{8CA141F3-AD1F-435C-ACA7-BCB0201D3B29}" type="pres">
      <dgm:prSet presAssocID="{722E8180-70A8-475E-AF8D-04E881345009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outline"/>
        </a:ext>
      </dgm:extLst>
    </dgm:pt>
    <dgm:pt modelId="{D48CDCC9-7927-4CAD-AE81-9C54667D061C}" type="pres">
      <dgm:prSet presAssocID="{722E8180-70A8-475E-AF8D-04E881345009}" presName="childNode" presStyleLbl="node1" presStyleIdx="0" presStyleCnt="3">
        <dgm:presLayoutVars>
          <dgm:bulletEnabled val="1"/>
        </dgm:presLayoutVars>
      </dgm:prSet>
      <dgm:spPr/>
    </dgm:pt>
    <dgm:pt modelId="{AD762105-540E-418A-B585-4F71BE187A32}" type="pres">
      <dgm:prSet presAssocID="{722E8180-70A8-475E-AF8D-04E881345009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31C959AC-0BF4-4E5C-95AB-491002593C38}" type="pres">
      <dgm:prSet presAssocID="{05E6AFAF-48D6-4D29-B84F-A71A1EE19827}" presName="sibTrans" presStyleCnt="0"/>
      <dgm:spPr/>
    </dgm:pt>
    <dgm:pt modelId="{7BD90245-1F97-4333-9533-CF98DF5DB320}" type="pres">
      <dgm:prSet presAssocID="{620C6851-EE00-4169-B397-9047A14B0588}" presName="compositeNode" presStyleCnt="0">
        <dgm:presLayoutVars>
          <dgm:bulletEnabled val="1"/>
        </dgm:presLayoutVars>
      </dgm:prSet>
      <dgm:spPr/>
    </dgm:pt>
    <dgm:pt modelId="{79D889F0-784D-417B-85D9-EB556F0F0A6F}" type="pres">
      <dgm:prSet presAssocID="{620C6851-EE00-4169-B397-9047A14B0588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 with solid fill"/>
        </a:ext>
      </dgm:extLst>
    </dgm:pt>
    <dgm:pt modelId="{CDFDE06A-B8F9-4849-A50B-B8C8292723F3}" type="pres">
      <dgm:prSet presAssocID="{620C6851-EE00-4169-B397-9047A14B0588}" presName="childNode" presStyleLbl="node1" presStyleIdx="1" presStyleCnt="3">
        <dgm:presLayoutVars>
          <dgm:bulletEnabled val="1"/>
        </dgm:presLayoutVars>
      </dgm:prSet>
      <dgm:spPr/>
    </dgm:pt>
    <dgm:pt modelId="{9B417609-D0FC-412E-81CE-ABEA2C7507A1}" type="pres">
      <dgm:prSet presAssocID="{620C6851-EE00-4169-B397-9047A14B0588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9F241299-9E92-4E3C-A4E5-2081C86F65C8}" type="pres">
      <dgm:prSet presAssocID="{718EFC0A-91F5-4F5A-9C4F-7F100544E906}" presName="sibTrans" presStyleCnt="0"/>
      <dgm:spPr/>
    </dgm:pt>
    <dgm:pt modelId="{D9E78AC8-A828-4802-9B1B-2D78C903F9FB}" type="pres">
      <dgm:prSet presAssocID="{24EBC900-74E7-4E3C-838F-F5F9411DBCA6}" presName="compositeNode" presStyleCnt="0">
        <dgm:presLayoutVars>
          <dgm:bulletEnabled val="1"/>
        </dgm:presLayoutVars>
      </dgm:prSet>
      <dgm:spPr/>
    </dgm:pt>
    <dgm:pt modelId="{98C84478-3696-49FC-9B68-47322640CCE3}" type="pres">
      <dgm:prSet presAssocID="{24EBC900-74E7-4E3C-838F-F5F9411DBCA6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 with solid fill"/>
        </a:ext>
      </dgm:extLst>
    </dgm:pt>
    <dgm:pt modelId="{DF8214A9-3F88-4820-8307-5AF2DC57C0E6}" type="pres">
      <dgm:prSet presAssocID="{24EBC900-74E7-4E3C-838F-F5F9411DBCA6}" presName="childNode" presStyleLbl="node1" presStyleIdx="2" presStyleCnt="3">
        <dgm:presLayoutVars>
          <dgm:bulletEnabled val="1"/>
        </dgm:presLayoutVars>
      </dgm:prSet>
      <dgm:spPr/>
    </dgm:pt>
    <dgm:pt modelId="{57D66653-8538-40CD-8CFF-883325BEFD7D}" type="pres">
      <dgm:prSet presAssocID="{24EBC900-74E7-4E3C-838F-F5F9411DBCA6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5FDFD902-DBD3-4B56-B678-1978883C23FB}" type="presOf" srcId="{F0E3C278-C674-43B4-A03A-7437D079656E}" destId="{D48CDCC9-7927-4CAD-AE81-9C54667D061C}" srcOrd="0" destOrd="7" presId="urn:microsoft.com/office/officeart/2005/8/layout/hList2"/>
    <dgm:cxn modelId="{9875820A-D3BF-450E-AEF6-BC9AC93B1AC6}" srcId="{722E8180-70A8-475E-AF8D-04E881345009}" destId="{1F425110-70BD-4067-B1B2-FF0A93194E57}" srcOrd="5" destOrd="0" parTransId="{26CD220C-9372-46D2-84A9-D34FA8CCA331}" sibTransId="{60C379A9-18CC-4BBF-9014-EBD6CC2E89E4}"/>
    <dgm:cxn modelId="{C817E50B-97D9-4146-BAB3-F269CC820B1E}" srcId="{620C6851-EE00-4169-B397-9047A14B0588}" destId="{1096466B-640F-45DF-BDCE-7CEF9A217AA2}" srcOrd="6" destOrd="0" parTransId="{7D8CD058-3759-480A-B48B-25D6122B8743}" sibTransId="{7393AA49-1D01-4909-8D1B-321C4C08A237}"/>
    <dgm:cxn modelId="{7CA0BB11-62A1-4719-B962-3A85F6601CCD}" srcId="{24EBC900-74E7-4E3C-838F-F5F9411DBCA6}" destId="{4A365B80-2C8F-4288-A41B-AD9E2D42B37B}" srcOrd="1" destOrd="0" parTransId="{6CC716B2-27EA-400D-830D-5F4BADA1D084}" sibTransId="{680FA70D-1F83-4737-8BEB-1DD8BA6777A5}"/>
    <dgm:cxn modelId="{A0E9EB1C-57AF-46D0-A092-B6E6E5DD1B65}" srcId="{620C6851-EE00-4169-B397-9047A14B0588}" destId="{6F3BF607-D6BC-4B0C-AAFE-035E6EE4A005}" srcOrd="2" destOrd="0" parTransId="{64B09E02-CF20-474D-BB59-4508B4B24BEC}" sibTransId="{F0E5BEA8-9A62-4103-846B-B95A1BD8C5DB}"/>
    <dgm:cxn modelId="{D8EF1F1D-525C-4BDF-B1F6-4B335E06D147}" srcId="{24EBC900-74E7-4E3C-838F-F5F9411DBCA6}" destId="{AFA813C9-0037-4E88-8194-8D939857440E}" srcOrd="0" destOrd="0" parTransId="{231CC2C7-D03E-4E01-A074-B62BF63A8FF2}" sibTransId="{91E0B199-90E5-42D8-8FBD-B1A68CCF6138}"/>
    <dgm:cxn modelId="{8B028320-5877-46CE-8CFF-5771B49CF856}" type="presOf" srcId="{7CD10BA8-C901-407A-9EDC-5FA8D5D4080D}" destId="{DF8214A9-3F88-4820-8307-5AF2DC57C0E6}" srcOrd="0" destOrd="2" presId="urn:microsoft.com/office/officeart/2005/8/layout/hList2"/>
    <dgm:cxn modelId="{D32C0624-D09F-4872-9751-BCE1F220498E}" type="presOf" srcId="{18222A4B-8C7E-49A0-90F4-A8F9D3CEBF0C}" destId="{CDFDE06A-B8F9-4849-A50B-B8C8292723F3}" srcOrd="0" destOrd="3" presId="urn:microsoft.com/office/officeart/2005/8/layout/hList2"/>
    <dgm:cxn modelId="{EF9C7F2A-230C-4DB5-9709-D6D3B8F2006B}" srcId="{722E8180-70A8-475E-AF8D-04E881345009}" destId="{A753156B-0152-4894-A3F9-FDFFA465E61D}" srcOrd="4" destOrd="0" parTransId="{CEA12C84-BBB7-4702-A996-B8F4AC0F28BF}" sibTransId="{361729E0-6D9D-4C53-8E19-452F082BF430}"/>
    <dgm:cxn modelId="{28D58C2C-970B-4C26-BFBA-BB7A8CD020B4}" type="presOf" srcId="{CC3CFB2B-EBE1-4E83-A737-75247D501D46}" destId="{DF8214A9-3F88-4820-8307-5AF2DC57C0E6}" srcOrd="0" destOrd="3" presId="urn:microsoft.com/office/officeart/2005/8/layout/hList2"/>
    <dgm:cxn modelId="{BE2D962F-3E86-4652-B6BD-1B28206FA22D}" srcId="{620C6851-EE00-4169-B397-9047A14B0588}" destId="{81CFCE1C-8716-42D6-A181-F714DB01F21D}" srcOrd="0" destOrd="0" parTransId="{4B07E29F-C800-477A-9A95-FCDCDD6D6106}" sibTransId="{7DB31A1A-7DEE-476F-A3AF-B9F1EBB3A69F}"/>
    <dgm:cxn modelId="{4339FB33-33FB-4D81-B1FF-54293B7FAB86}" type="presOf" srcId="{6F3BF607-D6BC-4B0C-AAFE-035E6EE4A005}" destId="{CDFDE06A-B8F9-4849-A50B-B8C8292723F3}" srcOrd="0" destOrd="2" presId="urn:microsoft.com/office/officeart/2005/8/layout/hList2"/>
    <dgm:cxn modelId="{435B133B-D94B-4E0C-BFEE-842D672FEA62}" type="presOf" srcId="{0486E698-5260-4616-9F96-C1220D7F7CEC}" destId="{CDFDE06A-B8F9-4849-A50B-B8C8292723F3}" srcOrd="0" destOrd="4" presId="urn:microsoft.com/office/officeart/2005/8/layout/hList2"/>
    <dgm:cxn modelId="{7310163D-98FE-405B-8ACA-6A4997A90ACF}" type="presOf" srcId="{0721C1B1-263A-4DDC-A9B0-D6FC7D8151DF}" destId="{D48CDCC9-7927-4CAD-AE81-9C54667D061C}" srcOrd="0" destOrd="2" presId="urn:microsoft.com/office/officeart/2005/8/layout/hList2"/>
    <dgm:cxn modelId="{E139CB62-6DA7-438E-B8EA-C84A07DF9EB7}" type="presOf" srcId="{A21760C3-59BF-4C23-8CD5-8A1BFBD61BA8}" destId="{DF8214A9-3F88-4820-8307-5AF2DC57C0E6}" srcOrd="0" destOrd="4" presId="urn:microsoft.com/office/officeart/2005/8/layout/hList2"/>
    <dgm:cxn modelId="{D6970F63-1B76-4D32-823F-158C5D3F8B04}" srcId="{24EBC900-74E7-4E3C-838F-F5F9411DBCA6}" destId="{CC3CFB2B-EBE1-4E83-A737-75247D501D46}" srcOrd="3" destOrd="0" parTransId="{251890AE-09C9-4513-A16C-C1E14DD031DA}" sibTransId="{A524CF31-F0F1-424D-A423-10DBB4424A64}"/>
    <dgm:cxn modelId="{F9614448-A25E-4585-A1E8-9CF1BB4885ED}" srcId="{24EBC900-74E7-4E3C-838F-F5F9411DBCA6}" destId="{39E51506-AB9F-44BF-81E4-3DCAAA11AE3F}" srcOrd="6" destOrd="0" parTransId="{FB7C3EB2-570C-4AAD-AB09-E773B120F707}" sibTransId="{AF25E68C-CCAA-49CE-BFA8-E6509C252C06}"/>
    <dgm:cxn modelId="{6B438B68-A58B-4CDC-895F-01430D507730}" type="presOf" srcId="{0F2CCC6E-C15A-463C-9899-80D3CFAE9720}" destId="{D48CDCC9-7927-4CAD-AE81-9C54667D061C}" srcOrd="0" destOrd="6" presId="urn:microsoft.com/office/officeart/2005/8/layout/hList2"/>
    <dgm:cxn modelId="{C797186A-7652-42EB-A612-07A3A728BF5D}" type="presOf" srcId="{A753156B-0152-4894-A3F9-FDFFA465E61D}" destId="{D48CDCC9-7927-4CAD-AE81-9C54667D061C}" srcOrd="0" destOrd="4" presId="urn:microsoft.com/office/officeart/2005/8/layout/hList2"/>
    <dgm:cxn modelId="{9697CB50-752D-42F2-BB79-16545FA11040}" type="presOf" srcId="{AFA813C9-0037-4E88-8194-8D939857440E}" destId="{DF8214A9-3F88-4820-8307-5AF2DC57C0E6}" srcOrd="0" destOrd="0" presId="urn:microsoft.com/office/officeart/2005/8/layout/hList2"/>
    <dgm:cxn modelId="{C759F771-1984-40D5-A369-43A632BBD9D3}" srcId="{CEC4CCDB-C51E-4705-A03A-E660BA63318D}" destId="{24EBC900-74E7-4E3C-838F-F5F9411DBCA6}" srcOrd="2" destOrd="0" parTransId="{D021D3BF-96CB-4110-AF8D-EFC0F35A5C2B}" sibTransId="{A98D51E1-7514-4926-A82C-07CB3849B208}"/>
    <dgm:cxn modelId="{38AA877B-1E99-471D-B48B-411B82985082}" srcId="{620C6851-EE00-4169-B397-9047A14B0588}" destId="{EBAF96BA-1346-463D-B43C-3FEAC035A602}" srcOrd="1" destOrd="0" parTransId="{11AC5818-BDF7-4E58-AB28-93CCEE4216E3}" sibTransId="{0BAC674B-F296-414D-8E64-6432C9440F8E}"/>
    <dgm:cxn modelId="{46F5CF7C-3409-4F7D-A4AC-F9151365DE89}" srcId="{722E8180-70A8-475E-AF8D-04E881345009}" destId="{0721C1B1-263A-4DDC-A9B0-D6FC7D8151DF}" srcOrd="2" destOrd="0" parTransId="{261AE50C-5E45-4584-8B96-643BA889E5BB}" sibTransId="{BC9DF6A9-9D33-4997-BD3B-08FC8E15927E}"/>
    <dgm:cxn modelId="{5560AB83-2567-4D16-8779-629263C07CDC}" srcId="{620C6851-EE00-4169-B397-9047A14B0588}" destId="{18222A4B-8C7E-49A0-90F4-A8F9D3CEBF0C}" srcOrd="3" destOrd="0" parTransId="{18EAC06D-B1FE-48C5-A3B3-B2E19E348938}" sibTransId="{7DE73302-F9C2-4A41-B83F-2D04A12A37D3}"/>
    <dgm:cxn modelId="{E555CE83-534E-4849-876C-FAEB2A118B97}" type="presOf" srcId="{39E51506-AB9F-44BF-81E4-3DCAAA11AE3F}" destId="{DF8214A9-3F88-4820-8307-5AF2DC57C0E6}" srcOrd="0" destOrd="6" presId="urn:microsoft.com/office/officeart/2005/8/layout/hList2"/>
    <dgm:cxn modelId="{2B4D6684-767B-4DBB-8222-59391D1877DE}" type="presOf" srcId="{4A365B80-2C8F-4288-A41B-AD9E2D42B37B}" destId="{DF8214A9-3F88-4820-8307-5AF2DC57C0E6}" srcOrd="0" destOrd="1" presId="urn:microsoft.com/office/officeart/2005/8/layout/hList2"/>
    <dgm:cxn modelId="{8B331486-D1A9-4D02-992F-573812F5BC1A}" srcId="{24EBC900-74E7-4E3C-838F-F5F9411DBCA6}" destId="{F34CD6F5-84CB-4494-8FEF-8D0C6F8B2CB5}" srcOrd="5" destOrd="0" parTransId="{011CC861-C7F9-426E-B8CD-4244235EFD5F}" sibTransId="{BA7524D4-5491-43FF-A1A3-20280D5E8B23}"/>
    <dgm:cxn modelId="{D5E31887-2F6C-4DC8-A911-196CB63EFAA9}" srcId="{CEC4CCDB-C51E-4705-A03A-E660BA63318D}" destId="{722E8180-70A8-475E-AF8D-04E881345009}" srcOrd="0" destOrd="0" parTransId="{9D396C40-6138-45DD-B7E3-CEB3AC0713F2}" sibTransId="{05E6AFAF-48D6-4D29-B84F-A71A1EE19827}"/>
    <dgm:cxn modelId="{0CE2CD91-451A-4071-88E7-428859DA1561}" srcId="{722E8180-70A8-475E-AF8D-04E881345009}" destId="{F0E3C278-C674-43B4-A03A-7437D079656E}" srcOrd="7" destOrd="0" parTransId="{0F4B5060-872A-4A8C-9195-7A5F388F1BC8}" sibTransId="{686C0102-BE4C-48A4-9038-46C6E75C9B6C}"/>
    <dgm:cxn modelId="{63901C94-D5EE-4509-8BAF-D6FD37D7123C}" type="presOf" srcId="{518946FB-B9B8-464E-8356-BB72FBF7DFA9}" destId="{D48CDCC9-7927-4CAD-AE81-9C54667D061C}" srcOrd="0" destOrd="3" presId="urn:microsoft.com/office/officeart/2005/8/layout/hList2"/>
    <dgm:cxn modelId="{8880F6A1-3BEB-4D04-ABF9-2F1C5F632872}" srcId="{620C6851-EE00-4169-B397-9047A14B0588}" destId="{0486E698-5260-4616-9F96-C1220D7F7CEC}" srcOrd="4" destOrd="0" parTransId="{08FDCB25-0C66-4996-8BA5-9CAD6595D16E}" sibTransId="{50A4A17F-F947-4413-ADEF-12C59130F4B3}"/>
    <dgm:cxn modelId="{490643A5-ED7A-4B6C-A062-29027B224D0B}" type="presOf" srcId="{1F425110-70BD-4067-B1B2-FF0A93194E57}" destId="{D48CDCC9-7927-4CAD-AE81-9C54667D061C}" srcOrd="0" destOrd="5" presId="urn:microsoft.com/office/officeart/2005/8/layout/hList2"/>
    <dgm:cxn modelId="{D40999A5-C60A-442F-8D30-0AE3135268A6}" srcId="{24EBC900-74E7-4E3C-838F-F5F9411DBCA6}" destId="{A21760C3-59BF-4C23-8CD5-8A1BFBD61BA8}" srcOrd="4" destOrd="0" parTransId="{C737359B-1882-47AC-A03D-F268A438D115}" sibTransId="{06402E8C-5D4D-4228-8745-15F884653695}"/>
    <dgm:cxn modelId="{F66D5BA7-D632-4171-A389-A4C8222961E5}" type="presOf" srcId="{722E8180-70A8-475E-AF8D-04E881345009}" destId="{AD762105-540E-418A-B585-4F71BE187A32}" srcOrd="0" destOrd="0" presId="urn:microsoft.com/office/officeart/2005/8/layout/hList2"/>
    <dgm:cxn modelId="{5817ECA9-0DEE-4062-9D18-7FABDA6F1C33}" type="presOf" srcId="{24EBC900-74E7-4E3C-838F-F5F9411DBCA6}" destId="{57D66653-8538-40CD-8CFF-883325BEFD7D}" srcOrd="0" destOrd="0" presId="urn:microsoft.com/office/officeart/2005/8/layout/hList2"/>
    <dgm:cxn modelId="{FA6AF8B4-F25D-469C-B363-A821630F7340}" type="presOf" srcId="{620C6851-EE00-4169-B397-9047A14B0588}" destId="{9B417609-D0FC-412E-81CE-ABEA2C7507A1}" srcOrd="0" destOrd="0" presId="urn:microsoft.com/office/officeart/2005/8/layout/hList2"/>
    <dgm:cxn modelId="{42FC43BA-8257-489F-BC08-4FA8B10D3DA9}" type="presOf" srcId="{67737BDF-A074-43E0-9590-104247CF6F7E}" destId="{D48CDCC9-7927-4CAD-AE81-9C54667D061C}" srcOrd="0" destOrd="1" presId="urn:microsoft.com/office/officeart/2005/8/layout/hList2"/>
    <dgm:cxn modelId="{3C6449BE-8435-408A-A9EC-75622ED57907}" type="presOf" srcId="{81CFCE1C-8716-42D6-A181-F714DB01F21D}" destId="{CDFDE06A-B8F9-4849-A50B-B8C8292723F3}" srcOrd="0" destOrd="0" presId="urn:microsoft.com/office/officeart/2005/8/layout/hList2"/>
    <dgm:cxn modelId="{3BA3A1C4-4D15-46D3-8BFD-863B5AE0CEA7}" type="presOf" srcId="{D4402A15-09B2-4093-8A00-D4F9CE93868B}" destId="{CDFDE06A-B8F9-4849-A50B-B8C8292723F3}" srcOrd="0" destOrd="5" presId="urn:microsoft.com/office/officeart/2005/8/layout/hList2"/>
    <dgm:cxn modelId="{DD9A34C7-FC6F-48AB-9C12-77B6E0FB7427}" type="presOf" srcId="{AAFC7C0C-1F86-4F16-BF20-4833BD244AB4}" destId="{D48CDCC9-7927-4CAD-AE81-9C54667D061C}" srcOrd="0" destOrd="0" presId="urn:microsoft.com/office/officeart/2005/8/layout/hList2"/>
    <dgm:cxn modelId="{3D7CA9CA-65F3-4E42-AA8C-3822011F1736}" srcId="{722E8180-70A8-475E-AF8D-04E881345009}" destId="{0F2CCC6E-C15A-463C-9899-80D3CFAE9720}" srcOrd="6" destOrd="0" parTransId="{4EBC2E02-799C-43FB-85E5-CE18400B3513}" sibTransId="{544C61D6-E5AC-4B79-8F45-8B8BF20AC498}"/>
    <dgm:cxn modelId="{216CB4D0-DDDF-43DC-A85F-A8B8924115C5}" srcId="{722E8180-70A8-475E-AF8D-04E881345009}" destId="{518946FB-B9B8-464E-8356-BB72FBF7DFA9}" srcOrd="3" destOrd="0" parTransId="{3D1D80A5-B76C-4CE6-873B-2EFDF724DC40}" sibTransId="{488C1F41-3BB3-4ADB-B7ED-8C1734D1432B}"/>
    <dgm:cxn modelId="{8B1DACD2-1CF4-478E-B917-5E3D61D49D5B}" srcId="{24EBC900-74E7-4E3C-838F-F5F9411DBCA6}" destId="{7CD10BA8-C901-407A-9EDC-5FA8D5D4080D}" srcOrd="2" destOrd="0" parTransId="{B6CBDEC0-98D5-4C05-B597-B2BB1A6721F5}" sibTransId="{6BCD1CAC-070F-4494-A2A9-68D7A4F58310}"/>
    <dgm:cxn modelId="{D9F02DD4-B815-4459-9650-EC89F3836028}" srcId="{CEC4CCDB-C51E-4705-A03A-E660BA63318D}" destId="{620C6851-EE00-4169-B397-9047A14B0588}" srcOrd="1" destOrd="0" parTransId="{9949DCC5-56C8-4962-9B9A-575779CDF048}" sibTransId="{718EFC0A-91F5-4F5A-9C4F-7F100544E906}"/>
    <dgm:cxn modelId="{91D2F2D9-55A4-42A3-94D3-46AE51EBFB15}" type="presOf" srcId="{1096466B-640F-45DF-BDCE-7CEF9A217AA2}" destId="{CDFDE06A-B8F9-4849-A50B-B8C8292723F3}" srcOrd="0" destOrd="6" presId="urn:microsoft.com/office/officeart/2005/8/layout/hList2"/>
    <dgm:cxn modelId="{1E0E15DA-0092-4AEA-80D6-5D78B8D5ADAF}" type="presOf" srcId="{CEC4CCDB-C51E-4705-A03A-E660BA63318D}" destId="{58DA1CB5-D41E-43D3-AAFC-51074C896A57}" srcOrd="0" destOrd="0" presId="urn:microsoft.com/office/officeart/2005/8/layout/hList2"/>
    <dgm:cxn modelId="{565CE0F4-5B38-42B5-BCBD-747DD2497F8A}" type="presOf" srcId="{EBAF96BA-1346-463D-B43C-3FEAC035A602}" destId="{CDFDE06A-B8F9-4849-A50B-B8C8292723F3}" srcOrd="0" destOrd="1" presId="urn:microsoft.com/office/officeart/2005/8/layout/hList2"/>
    <dgm:cxn modelId="{276267F5-6AB0-4F90-B251-3DDDD1CBC85C}" srcId="{722E8180-70A8-475E-AF8D-04E881345009}" destId="{67737BDF-A074-43E0-9590-104247CF6F7E}" srcOrd="1" destOrd="0" parTransId="{5232883C-8575-493B-A2B8-D8AFF795F874}" sibTransId="{9F0DD57A-F9FF-4F99-9895-193F1F3D6BE9}"/>
    <dgm:cxn modelId="{D4D980F8-033C-41DF-AEE8-2BBBE330A260}" type="presOf" srcId="{F34CD6F5-84CB-4494-8FEF-8D0C6F8B2CB5}" destId="{DF8214A9-3F88-4820-8307-5AF2DC57C0E6}" srcOrd="0" destOrd="5" presId="urn:microsoft.com/office/officeart/2005/8/layout/hList2"/>
    <dgm:cxn modelId="{5537B4F8-507D-473F-96D0-0FB731205FC8}" srcId="{722E8180-70A8-475E-AF8D-04E881345009}" destId="{AAFC7C0C-1F86-4F16-BF20-4833BD244AB4}" srcOrd="0" destOrd="0" parTransId="{A9723CAE-CA0A-438D-A23F-DDCDB7AFC0F5}" sibTransId="{29094DB1-872B-44AD-9CCC-48AF9EE54859}"/>
    <dgm:cxn modelId="{0A8F9EFC-6757-4A01-B86A-F5685A86D948}" srcId="{620C6851-EE00-4169-B397-9047A14B0588}" destId="{D4402A15-09B2-4093-8A00-D4F9CE93868B}" srcOrd="5" destOrd="0" parTransId="{BAAB8201-3C02-491F-8599-107C7D5FDC6C}" sibTransId="{ABA52C10-717D-4AD0-AF07-BB6D5A5022C2}"/>
    <dgm:cxn modelId="{8052C14C-5696-4887-AADA-BAA8772EEE9B}" type="presParOf" srcId="{58DA1CB5-D41E-43D3-AAFC-51074C896A57}" destId="{E7D04F8D-5098-42E7-B9AB-3903103BE9F9}" srcOrd="0" destOrd="0" presId="urn:microsoft.com/office/officeart/2005/8/layout/hList2"/>
    <dgm:cxn modelId="{D4876912-F98F-4C4A-9234-3F1D3CA0CFE9}" type="presParOf" srcId="{E7D04F8D-5098-42E7-B9AB-3903103BE9F9}" destId="{8CA141F3-AD1F-435C-ACA7-BCB0201D3B29}" srcOrd="0" destOrd="0" presId="urn:microsoft.com/office/officeart/2005/8/layout/hList2"/>
    <dgm:cxn modelId="{2DEA0702-A432-4439-82D2-67D79309F636}" type="presParOf" srcId="{E7D04F8D-5098-42E7-B9AB-3903103BE9F9}" destId="{D48CDCC9-7927-4CAD-AE81-9C54667D061C}" srcOrd="1" destOrd="0" presId="urn:microsoft.com/office/officeart/2005/8/layout/hList2"/>
    <dgm:cxn modelId="{54EF7932-6559-407E-81E7-A37D1FD1A407}" type="presParOf" srcId="{E7D04F8D-5098-42E7-B9AB-3903103BE9F9}" destId="{AD762105-540E-418A-B585-4F71BE187A32}" srcOrd="2" destOrd="0" presId="urn:microsoft.com/office/officeart/2005/8/layout/hList2"/>
    <dgm:cxn modelId="{1511AA15-E89F-40D7-8062-D4DD331F1945}" type="presParOf" srcId="{58DA1CB5-D41E-43D3-AAFC-51074C896A57}" destId="{31C959AC-0BF4-4E5C-95AB-491002593C38}" srcOrd="1" destOrd="0" presId="urn:microsoft.com/office/officeart/2005/8/layout/hList2"/>
    <dgm:cxn modelId="{27C4282A-213E-4138-9BA0-BACAB0CC6E06}" type="presParOf" srcId="{58DA1CB5-D41E-43D3-AAFC-51074C896A57}" destId="{7BD90245-1F97-4333-9533-CF98DF5DB320}" srcOrd="2" destOrd="0" presId="urn:microsoft.com/office/officeart/2005/8/layout/hList2"/>
    <dgm:cxn modelId="{EA7D0533-D73B-4BB4-9EF9-FD3FA6BDFEEF}" type="presParOf" srcId="{7BD90245-1F97-4333-9533-CF98DF5DB320}" destId="{79D889F0-784D-417B-85D9-EB556F0F0A6F}" srcOrd="0" destOrd="0" presId="urn:microsoft.com/office/officeart/2005/8/layout/hList2"/>
    <dgm:cxn modelId="{DB57F000-34D4-4623-9DFD-0CC2E587DC1F}" type="presParOf" srcId="{7BD90245-1F97-4333-9533-CF98DF5DB320}" destId="{CDFDE06A-B8F9-4849-A50B-B8C8292723F3}" srcOrd="1" destOrd="0" presId="urn:microsoft.com/office/officeart/2005/8/layout/hList2"/>
    <dgm:cxn modelId="{C6458172-565A-4B22-837D-D8DB3E625A37}" type="presParOf" srcId="{7BD90245-1F97-4333-9533-CF98DF5DB320}" destId="{9B417609-D0FC-412E-81CE-ABEA2C7507A1}" srcOrd="2" destOrd="0" presId="urn:microsoft.com/office/officeart/2005/8/layout/hList2"/>
    <dgm:cxn modelId="{4C91D3F1-7A48-4E5F-A935-A5BEB843E29E}" type="presParOf" srcId="{58DA1CB5-D41E-43D3-AAFC-51074C896A57}" destId="{9F241299-9E92-4E3C-A4E5-2081C86F65C8}" srcOrd="3" destOrd="0" presId="urn:microsoft.com/office/officeart/2005/8/layout/hList2"/>
    <dgm:cxn modelId="{A38FBD6B-F4B1-4A0F-9F37-EC19C006D211}" type="presParOf" srcId="{58DA1CB5-D41E-43D3-AAFC-51074C896A57}" destId="{D9E78AC8-A828-4802-9B1B-2D78C903F9FB}" srcOrd="4" destOrd="0" presId="urn:microsoft.com/office/officeart/2005/8/layout/hList2"/>
    <dgm:cxn modelId="{113D6C03-C6AD-4B71-8BFD-AEFD0F86E0B5}" type="presParOf" srcId="{D9E78AC8-A828-4802-9B1B-2D78C903F9FB}" destId="{98C84478-3696-49FC-9B68-47322640CCE3}" srcOrd="0" destOrd="0" presId="urn:microsoft.com/office/officeart/2005/8/layout/hList2"/>
    <dgm:cxn modelId="{32352B67-DE34-4DCC-9C32-73EEE761C3D4}" type="presParOf" srcId="{D9E78AC8-A828-4802-9B1B-2D78C903F9FB}" destId="{DF8214A9-3F88-4820-8307-5AF2DC57C0E6}" srcOrd="1" destOrd="0" presId="urn:microsoft.com/office/officeart/2005/8/layout/hList2"/>
    <dgm:cxn modelId="{FFC011CA-CCBB-4B0A-9DD0-5145B0C3989C}" type="presParOf" srcId="{D9E78AC8-A828-4802-9B1B-2D78C903F9FB}" destId="{57D66653-8538-40CD-8CFF-883325BEFD7D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9344F8E-7848-489E-B802-65895225462F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08067B-33B1-4FBE-8070-E56AE5C45E67}">
      <dgm:prSet phldrT="[Text]" phldr="0"/>
      <dgm:spPr/>
      <dgm:t>
        <a:bodyPr/>
        <a:lstStyle/>
        <a:p>
          <a:r>
            <a:rPr lang="en-US"/>
            <a:t>Keep Moving</a:t>
          </a:r>
        </a:p>
      </dgm:t>
    </dgm:pt>
    <dgm:pt modelId="{DF89F21E-CC93-4460-B5FB-C61B97456FD3}" type="parTrans" cxnId="{7F8785FD-A731-4E96-977B-0891530431F8}">
      <dgm:prSet/>
      <dgm:spPr/>
      <dgm:t>
        <a:bodyPr/>
        <a:lstStyle/>
        <a:p>
          <a:endParaRPr lang="en-US"/>
        </a:p>
      </dgm:t>
    </dgm:pt>
    <dgm:pt modelId="{6BF9B95E-76C7-453C-A574-6EEA80CB14E1}" type="sibTrans" cxnId="{7F8785FD-A731-4E96-977B-0891530431F8}">
      <dgm:prSet/>
      <dgm:spPr/>
      <dgm:t>
        <a:bodyPr/>
        <a:lstStyle/>
        <a:p>
          <a:endParaRPr lang="en-US"/>
        </a:p>
      </dgm:t>
    </dgm:pt>
    <dgm:pt modelId="{2592DE0B-A56B-42B8-A0F9-D69DDDBBA268}">
      <dgm:prSet phldrT="[Text]" phldr="0"/>
      <dgm:spPr/>
      <dgm:t>
        <a:bodyPr/>
        <a:lstStyle/>
        <a:p>
          <a:r>
            <a:rPr lang="en-US"/>
            <a:t>Watch for Comment Opportunities!</a:t>
          </a:r>
        </a:p>
      </dgm:t>
    </dgm:pt>
    <dgm:pt modelId="{AA004B6F-E5F5-4428-A416-07C9F675696B}" type="parTrans" cxnId="{4FC8E046-94EB-4E24-A7F4-77142093BD09}">
      <dgm:prSet/>
      <dgm:spPr/>
      <dgm:t>
        <a:bodyPr/>
        <a:lstStyle/>
        <a:p>
          <a:endParaRPr lang="en-US"/>
        </a:p>
      </dgm:t>
    </dgm:pt>
    <dgm:pt modelId="{FA76E567-004A-4071-A5E7-E0ACADD7EF08}" type="sibTrans" cxnId="{4FC8E046-94EB-4E24-A7F4-77142093BD09}">
      <dgm:prSet/>
      <dgm:spPr/>
      <dgm:t>
        <a:bodyPr/>
        <a:lstStyle/>
        <a:p>
          <a:endParaRPr lang="en-US"/>
        </a:p>
      </dgm:t>
    </dgm:pt>
    <dgm:pt modelId="{58B65986-72BD-4B38-B355-09B5F39D9954}">
      <dgm:prSet phldrT="[Text]" phldr="0"/>
      <dgm:spPr/>
      <dgm:t>
        <a:bodyPr/>
        <a:lstStyle/>
        <a:p>
          <a:r>
            <a:rPr lang="en-US"/>
            <a:t>Avoid Hasty Assumptions</a:t>
          </a:r>
        </a:p>
      </dgm:t>
    </dgm:pt>
    <dgm:pt modelId="{AA491622-D4EA-4C6A-B47F-8BDA4E3CBAEE}" type="parTrans" cxnId="{F916D541-AC18-4D47-84F0-F94B43DCCDB4}">
      <dgm:prSet/>
      <dgm:spPr/>
      <dgm:t>
        <a:bodyPr/>
        <a:lstStyle/>
        <a:p>
          <a:endParaRPr lang="en-US"/>
        </a:p>
      </dgm:t>
    </dgm:pt>
    <dgm:pt modelId="{63CB5C3D-271B-4794-896E-A32CD7B54EC3}" type="sibTrans" cxnId="{F916D541-AC18-4D47-84F0-F94B43DCCDB4}">
      <dgm:prSet/>
      <dgm:spPr/>
      <dgm:t>
        <a:bodyPr/>
        <a:lstStyle/>
        <a:p>
          <a:endParaRPr lang="en-US"/>
        </a:p>
      </dgm:t>
    </dgm:pt>
    <dgm:pt modelId="{A14A1E5E-CEF1-42F4-BB45-E1AE3462F970}">
      <dgm:prSet phldrT="[Text]" phldr="0"/>
      <dgm:spPr/>
      <dgm:t>
        <a:bodyPr/>
        <a:lstStyle/>
        <a:p>
          <a:r>
            <a:rPr lang="en-US"/>
            <a:t>Maintain Documentation</a:t>
          </a:r>
        </a:p>
      </dgm:t>
    </dgm:pt>
    <dgm:pt modelId="{92FC3B22-7AD8-452C-81CC-06BFDECBEDD5}" type="parTrans" cxnId="{1DBC0BE8-C231-47A2-AAB3-7C5A0D89F6E0}">
      <dgm:prSet/>
      <dgm:spPr/>
      <dgm:t>
        <a:bodyPr/>
        <a:lstStyle/>
        <a:p>
          <a:endParaRPr lang="en-US"/>
        </a:p>
      </dgm:t>
    </dgm:pt>
    <dgm:pt modelId="{DE04AB17-A414-4AB7-9231-E4E87E25C9A6}" type="sibTrans" cxnId="{1DBC0BE8-C231-47A2-AAB3-7C5A0D89F6E0}">
      <dgm:prSet/>
      <dgm:spPr/>
      <dgm:t>
        <a:bodyPr/>
        <a:lstStyle/>
        <a:p>
          <a:endParaRPr lang="en-US"/>
        </a:p>
      </dgm:t>
    </dgm:pt>
    <dgm:pt modelId="{02884EC7-3889-463B-B006-DCF47B1F2290}" type="pres">
      <dgm:prSet presAssocID="{D9344F8E-7848-489E-B802-65895225462F}" presName="linearFlow" presStyleCnt="0">
        <dgm:presLayoutVars>
          <dgm:dir/>
          <dgm:resizeHandles val="exact"/>
        </dgm:presLayoutVars>
      </dgm:prSet>
      <dgm:spPr/>
    </dgm:pt>
    <dgm:pt modelId="{0728461F-3136-46D3-9FE1-EEC235C41B81}" type="pres">
      <dgm:prSet presAssocID="{6208067B-33B1-4FBE-8070-E56AE5C45E67}" presName="comp" presStyleCnt="0"/>
      <dgm:spPr/>
    </dgm:pt>
    <dgm:pt modelId="{E3C1C604-1DAE-49AD-A5D3-E10FECCE625F}" type="pres">
      <dgm:prSet presAssocID="{6208067B-33B1-4FBE-8070-E56AE5C45E67}" presName="rect2" presStyleLbl="node1" presStyleIdx="0" presStyleCnt="4">
        <dgm:presLayoutVars>
          <dgm:bulletEnabled val="1"/>
        </dgm:presLayoutVars>
      </dgm:prSet>
      <dgm:spPr/>
    </dgm:pt>
    <dgm:pt modelId="{8B3C37A4-AB4B-40AA-B9C9-55386BD424BE}" type="pres">
      <dgm:prSet presAssocID="{6208067B-33B1-4FBE-8070-E56AE5C45E67}" presName="rect1" presStyleLbl="ln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st Forward outline"/>
        </a:ext>
      </dgm:extLst>
    </dgm:pt>
    <dgm:pt modelId="{D495A8B7-5FEA-4706-8FF2-9B29E704FE30}" type="pres">
      <dgm:prSet presAssocID="{6BF9B95E-76C7-453C-A574-6EEA80CB14E1}" presName="sibTrans" presStyleCnt="0"/>
      <dgm:spPr/>
    </dgm:pt>
    <dgm:pt modelId="{ADA5842C-6BB8-4205-B9CA-1047A6E65560}" type="pres">
      <dgm:prSet presAssocID="{58B65986-72BD-4B38-B355-09B5F39D9954}" presName="comp" presStyleCnt="0"/>
      <dgm:spPr/>
    </dgm:pt>
    <dgm:pt modelId="{EAF75B1C-1A1E-4E9E-B9A8-E737094996FD}" type="pres">
      <dgm:prSet presAssocID="{58B65986-72BD-4B38-B355-09B5F39D9954}" presName="rect2" presStyleLbl="node1" presStyleIdx="1" presStyleCnt="4">
        <dgm:presLayoutVars>
          <dgm:bulletEnabled val="1"/>
        </dgm:presLayoutVars>
      </dgm:prSet>
      <dgm:spPr/>
    </dgm:pt>
    <dgm:pt modelId="{4FB0BA08-1F02-4474-A5C2-E65C13F908D0}" type="pres">
      <dgm:prSet presAssocID="{58B65986-72BD-4B38-B355-09B5F39D9954}" presName="rect1" presStyleLbl="ln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zzy face with solid fill with solid fill"/>
        </a:ext>
      </dgm:extLst>
    </dgm:pt>
    <dgm:pt modelId="{E52DB575-E7A4-44CD-AD9E-CBF64DB6B178}" type="pres">
      <dgm:prSet presAssocID="{63CB5C3D-271B-4794-896E-A32CD7B54EC3}" presName="sibTrans" presStyleCnt="0"/>
      <dgm:spPr/>
    </dgm:pt>
    <dgm:pt modelId="{2E7AB603-B1DC-4FF1-80ED-593C86086925}" type="pres">
      <dgm:prSet presAssocID="{A14A1E5E-CEF1-42F4-BB45-E1AE3462F970}" presName="comp" presStyleCnt="0"/>
      <dgm:spPr/>
    </dgm:pt>
    <dgm:pt modelId="{685EC9C1-E888-4A65-AFD3-CEB0598E7B29}" type="pres">
      <dgm:prSet presAssocID="{A14A1E5E-CEF1-42F4-BB45-E1AE3462F970}" presName="rect2" presStyleLbl="node1" presStyleIdx="2" presStyleCnt="4">
        <dgm:presLayoutVars>
          <dgm:bulletEnabled val="1"/>
        </dgm:presLayoutVars>
      </dgm:prSet>
      <dgm:spPr/>
    </dgm:pt>
    <dgm:pt modelId="{264EC78C-22CF-4A1D-825A-ABCCF2C33463}" type="pres">
      <dgm:prSet presAssocID="{A14A1E5E-CEF1-42F4-BB45-E1AE3462F970}" presName="rect1" presStyleLbl="ln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lder Search with solid fill"/>
        </a:ext>
      </dgm:extLst>
    </dgm:pt>
    <dgm:pt modelId="{98E40784-F727-427F-82B2-F681E8B3ECFB}" type="pres">
      <dgm:prSet presAssocID="{DE04AB17-A414-4AB7-9231-E4E87E25C9A6}" presName="sibTrans" presStyleCnt="0"/>
      <dgm:spPr/>
    </dgm:pt>
    <dgm:pt modelId="{87B94339-56CC-4011-866A-4654A5293A1A}" type="pres">
      <dgm:prSet presAssocID="{2592DE0B-A56B-42B8-A0F9-D69DDDBBA268}" presName="comp" presStyleCnt="0"/>
      <dgm:spPr/>
    </dgm:pt>
    <dgm:pt modelId="{BD67489D-29C6-4908-BB2C-47C3DDA321DD}" type="pres">
      <dgm:prSet presAssocID="{2592DE0B-A56B-42B8-A0F9-D69DDDBBA268}" presName="rect2" presStyleLbl="node1" presStyleIdx="3" presStyleCnt="4">
        <dgm:presLayoutVars>
          <dgm:bulletEnabled val="1"/>
        </dgm:presLayoutVars>
      </dgm:prSet>
      <dgm:spPr/>
    </dgm:pt>
    <dgm:pt modelId="{09639241-1C93-477D-BA20-C97CFAED6EDD}" type="pres">
      <dgm:prSet presAssocID="{2592DE0B-A56B-42B8-A0F9-D69DDDBBA268}" presName="rect1" presStyleLbl="ln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 with solid fill"/>
        </a:ext>
      </dgm:extLst>
    </dgm:pt>
  </dgm:ptLst>
  <dgm:cxnLst>
    <dgm:cxn modelId="{77D3400B-3712-41F0-B89C-A027AB881224}" type="presOf" srcId="{6208067B-33B1-4FBE-8070-E56AE5C45E67}" destId="{E3C1C604-1DAE-49AD-A5D3-E10FECCE625F}" srcOrd="0" destOrd="0" presId="urn:microsoft.com/office/officeart/2008/layout/AlternatingPictureBlocks"/>
    <dgm:cxn modelId="{8C15810B-5910-4713-918A-761875A1DC4A}" type="presOf" srcId="{58B65986-72BD-4B38-B355-09B5F39D9954}" destId="{EAF75B1C-1A1E-4E9E-B9A8-E737094996FD}" srcOrd="0" destOrd="0" presId="urn:microsoft.com/office/officeart/2008/layout/AlternatingPictureBlocks"/>
    <dgm:cxn modelId="{F916D541-AC18-4D47-84F0-F94B43DCCDB4}" srcId="{D9344F8E-7848-489E-B802-65895225462F}" destId="{58B65986-72BD-4B38-B355-09B5F39D9954}" srcOrd="1" destOrd="0" parTransId="{AA491622-D4EA-4C6A-B47F-8BDA4E3CBAEE}" sibTransId="{63CB5C3D-271B-4794-896E-A32CD7B54EC3}"/>
    <dgm:cxn modelId="{4FC8E046-94EB-4E24-A7F4-77142093BD09}" srcId="{D9344F8E-7848-489E-B802-65895225462F}" destId="{2592DE0B-A56B-42B8-A0F9-D69DDDBBA268}" srcOrd="3" destOrd="0" parTransId="{AA004B6F-E5F5-4428-A416-07C9F675696B}" sibTransId="{FA76E567-004A-4071-A5E7-E0ACADD7EF08}"/>
    <dgm:cxn modelId="{C070F19F-DEAE-4DF2-BC41-4C6A1771DD3C}" type="presOf" srcId="{D9344F8E-7848-489E-B802-65895225462F}" destId="{02884EC7-3889-463B-B006-DCF47B1F2290}" srcOrd="0" destOrd="0" presId="urn:microsoft.com/office/officeart/2008/layout/AlternatingPictureBlocks"/>
    <dgm:cxn modelId="{8DC2E7C9-3D98-46FB-9E4C-EA386E70949B}" type="presOf" srcId="{2592DE0B-A56B-42B8-A0F9-D69DDDBBA268}" destId="{BD67489D-29C6-4908-BB2C-47C3DDA321DD}" srcOrd="0" destOrd="0" presId="urn:microsoft.com/office/officeart/2008/layout/AlternatingPictureBlocks"/>
    <dgm:cxn modelId="{D86BD9E4-1C82-47E0-BAE9-54ADD9A303A4}" type="presOf" srcId="{A14A1E5E-CEF1-42F4-BB45-E1AE3462F970}" destId="{685EC9C1-E888-4A65-AFD3-CEB0598E7B29}" srcOrd="0" destOrd="0" presId="urn:microsoft.com/office/officeart/2008/layout/AlternatingPictureBlocks"/>
    <dgm:cxn modelId="{1DBC0BE8-C231-47A2-AAB3-7C5A0D89F6E0}" srcId="{D9344F8E-7848-489E-B802-65895225462F}" destId="{A14A1E5E-CEF1-42F4-BB45-E1AE3462F970}" srcOrd="2" destOrd="0" parTransId="{92FC3B22-7AD8-452C-81CC-06BFDECBEDD5}" sibTransId="{DE04AB17-A414-4AB7-9231-E4E87E25C9A6}"/>
    <dgm:cxn modelId="{7F8785FD-A731-4E96-977B-0891530431F8}" srcId="{D9344F8E-7848-489E-B802-65895225462F}" destId="{6208067B-33B1-4FBE-8070-E56AE5C45E67}" srcOrd="0" destOrd="0" parTransId="{DF89F21E-CC93-4460-B5FB-C61B97456FD3}" sibTransId="{6BF9B95E-76C7-453C-A574-6EEA80CB14E1}"/>
    <dgm:cxn modelId="{2A935D0E-5A3E-4AC5-A523-2444B440DE95}" type="presParOf" srcId="{02884EC7-3889-463B-B006-DCF47B1F2290}" destId="{0728461F-3136-46D3-9FE1-EEC235C41B81}" srcOrd="0" destOrd="0" presId="urn:microsoft.com/office/officeart/2008/layout/AlternatingPictureBlocks"/>
    <dgm:cxn modelId="{E8BC2E95-91A6-4D7B-ADAB-A9FE13AC07E5}" type="presParOf" srcId="{0728461F-3136-46D3-9FE1-EEC235C41B81}" destId="{E3C1C604-1DAE-49AD-A5D3-E10FECCE625F}" srcOrd="0" destOrd="0" presId="urn:microsoft.com/office/officeart/2008/layout/AlternatingPictureBlocks"/>
    <dgm:cxn modelId="{ECC7826E-B9A0-4138-98C7-64C0058CE6C4}" type="presParOf" srcId="{0728461F-3136-46D3-9FE1-EEC235C41B81}" destId="{8B3C37A4-AB4B-40AA-B9C9-55386BD424BE}" srcOrd="1" destOrd="0" presId="urn:microsoft.com/office/officeart/2008/layout/AlternatingPictureBlocks"/>
    <dgm:cxn modelId="{7E46A05D-6492-4C2F-89B4-F0C11ED0C21A}" type="presParOf" srcId="{02884EC7-3889-463B-B006-DCF47B1F2290}" destId="{D495A8B7-5FEA-4706-8FF2-9B29E704FE30}" srcOrd="1" destOrd="0" presId="urn:microsoft.com/office/officeart/2008/layout/AlternatingPictureBlocks"/>
    <dgm:cxn modelId="{C4BC4310-65C6-423A-B1BB-B5288165CDB8}" type="presParOf" srcId="{02884EC7-3889-463B-B006-DCF47B1F2290}" destId="{ADA5842C-6BB8-4205-B9CA-1047A6E65560}" srcOrd="2" destOrd="0" presId="urn:microsoft.com/office/officeart/2008/layout/AlternatingPictureBlocks"/>
    <dgm:cxn modelId="{82ED61CE-84BA-47E6-B486-4B11B8811B2F}" type="presParOf" srcId="{ADA5842C-6BB8-4205-B9CA-1047A6E65560}" destId="{EAF75B1C-1A1E-4E9E-B9A8-E737094996FD}" srcOrd="0" destOrd="0" presId="urn:microsoft.com/office/officeart/2008/layout/AlternatingPictureBlocks"/>
    <dgm:cxn modelId="{40DF59ED-8CA5-41C2-8125-E9C547FE8AAB}" type="presParOf" srcId="{ADA5842C-6BB8-4205-B9CA-1047A6E65560}" destId="{4FB0BA08-1F02-4474-A5C2-E65C13F908D0}" srcOrd="1" destOrd="0" presId="urn:microsoft.com/office/officeart/2008/layout/AlternatingPictureBlocks"/>
    <dgm:cxn modelId="{EAF701F1-83A4-482B-AA95-FA0357E385FA}" type="presParOf" srcId="{02884EC7-3889-463B-B006-DCF47B1F2290}" destId="{E52DB575-E7A4-44CD-AD9E-CBF64DB6B178}" srcOrd="3" destOrd="0" presId="urn:microsoft.com/office/officeart/2008/layout/AlternatingPictureBlocks"/>
    <dgm:cxn modelId="{0C6F4972-A84B-4FF7-A015-B17B5F9119FA}" type="presParOf" srcId="{02884EC7-3889-463B-B006-DCF47B1F2290}" destId="{2E7AB603-B1DC-4FF1-80ED-593C86086925}" srcOrd="4" destOrd="0" presId="urn:microsoft.com/office/officeart/2008/layout/AlternatingPictureBlocks"/>
    <dgm:cxn modelId="{9F4D3E19-E5A9-4A9B-BEB5-2893CCB434FC}" type="presParOf" srcId="{2E7AB603-B1DC-4FF1-80ED-593C86086925}" destId="{685EC9C1-E888-4A65-AFD3-CEB0598E7B29}" srcOrd="0" destOrd="0" presId="urn:microsoft.com/office/officeart/2008/layout/AlternatingPictureBlocks"/>
    <dgm:cxn modelId="{41440BFA-291B-41DA-ABBE-629877547D16}" type="presParOf" srcId="{2E7AB603-B1DC-4FF1-80ED-593C86086925}" destId="{264EC78C-22CF-4A1D-825A-ABCCF2C33463}" srcOrd="1" destOrd="0" presId="urn:microsoft.com/office/officeart/2008/layout/AlternatingPictureBlocks"/>
    <dgm:cxn modelId="{99F005EB-3FF2-4CA7-97E2-F1CA3FDF6151}" type="presParOf" srcId="{02884EC7-3889-463B-B006-DCF47B1F2290}" destId="{98E40784-F727-427F-82B2-F681E8B3ECFB}" srcOrd="5" destOrd="0" presId="urn:microsoft.com/office/officeart/2008/layout/AlternatingPictureBlocks"/>
    <dgm:cxn modelId="{EA7535AD-9FD3-4AF9-8CF6-50E3E6905B2E}" type="presParOf" srcId="{02884EC7-3889-463B-B006-DCF47B1F2290}" destId="{87B94339-56CC-4011-866A-4654A5293A1A}" srcOrd="6" destOrd="0" presId="urn:microsoft.com/office/officeart/2008/layout/AlternatingPictureBlocks"/>
    <dgm:cxn modelId="{BB17EAAD-0811-4585-8B5C-4C9142236507}" type="presParOf" srcId="{87B94339-56CC-4011-866A-4654A5293A1A}" destId="{BD67489D-29C6-4908-BB2C-47C3DDA321DD}" srcOrd="0" destOrd="0" presId="urn:microsoft.com/office/officeart/2008/layout/AlternatingPictureBlocks"/>
    <dgm:cxn modelId="{5738DE0D-FC47-4A51-BE48-64D2ECBC83DB}" type="presParOf" srcId="{87B94339-56CC-4011-866A-4654A5293A1A}" destId="{09639241-1C93-477D-BA20-C97CFAED6ED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3C3852F-3F30-4147-852B-B654AAF29020}" type="doc">
      <dgm:prSet loTypeId="urn:microsoft.com/office/officeart/2005/8/layout/chevron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0637558-8DBB-4304-8821-A29F413E599F}">
      <dgm:prSet phldrT="[Text]" phldr="0"/>
      <dgm:spPr/>
      <dgm:t>
        <a:bodyPr/>
        <a:lstStyle/>
        <a:p>
          <a:r>
            <a:rPr lang="en-US" err="1"/>
            <a:t>SAM.Gov</a:t>
          </a:r>
          <a:r>
            <a:rPr lang="en-US"/>
            <a:t> Active</a:t>
          </a:r>
        </a:p>
      </dgm:t>
    </dgm:pt>
    <dgm:pt modelId="{5A981B04-115D-49FB-865C-9466C9886246}" type="parTrans" cxnId="{63ADA60D-7E40-4EAD-A07E-7A4B30673A28}">
      <dgm:prSet/>
      <dgm:spPr/>
      <dgm:t>
        <a:bodyPr/>
        <a:lstStyle/>
        <a:p>
          <a:endParaRPr lang="en-US"/>
        </a:p>
      </dgm:t>
    </dgm:pt>
    <dgm:pt modelId="{1F7D543B-5D4C-4489-B137-9EC72F9A0510}" type="sibTrans" cxnId="{63ADA60D-7E40-4EAD-A07E-7A4B30673A28}">
      <dgm:prSet/>
      <dgm:spPr/>
      <dgm:t>
        <a:bodyPr/>
        <a:lstStyle/>
        <a:p>
          <a:endParaRPr lang="en-US"/>
        </a:p>
      </dgm:t>
    </dgm:pt>
    <dgm:pt modelId="{6BE91EA6-7BC0-45D3-B1EC-AABFAA046596}">
      <dgm:prSet phldrT="[Text]" phldr="0"/>
      <dgm:spPr/>
      <dgm:t>
        <a:bodyPr/>
        <a:lstStyle/>
        <a:p>
          <a:r>
            <a:rPr lang="en-US"/>
            <a:t>BEAR Filing Ready</a:t>
          </a:r>
        </a:p>
      </dgm:t>
    </dgm:pt>
    <dgm:pt modelId="{2C028108-17ED-4BA2-9318-27FD0261B855}" type="parTrans" cxnId="{1AEA7C73-0D26-4B64-872B-734C56443610}">
      <dgm:prSet/>
      <dgm:spPr/>
      <dgm:t>
        <a:bodyPr/>
        <a:lstStyle/>
        <a:p>
          <a:endParaRPr lang="en-US"/>
        </a:p>
      </dgm:t>
    </dgm:pt>
    <dgm:pt modelId="{7D476FB8-B08A-49CB-94D8-4B2C28BBD820}" type="sibTrans" cxnId="{1AEA7C73-0D26-4B64-872B-734C56443610}">
      <dgm:prSet/>
      <dgm:spPr/>
      <dgm:t>
        <a:bodyPr/>
        <a:lstStyle/>
        <a:p>
          <a:endParaRPr lang="en-US"/>
        </a:p>
      </dgm:t>
    </dgm:pt>
    <dgm:pt modelId="{0333D439-02EE-4545-8B27-A0B3EF8E0C0F}">
      <dgm:prSet phldrT="[Text]" phldr="0"/>
      <dgm:spPr/>
      <dgm:t>
        <a:bodyPr/>
        <a:lstStyle/>
        <a:p>
          <a:r>
            <a:rPr lang="en-US"/>
            <a:t>UEI on Form 498</a:t>
          </a:r>
        </a:p>
      </dgm:t>
    </dgm:pt>
    <dgm:pt modelId="{B49084B4-279D-462B-8C8A-D39BD7CAB97A}" type="parTrans" cxnId="{2742FB26-A9B2-4494-A80C-9D1DC75A0F6C}">
      <dgm:prSet/>
      <dgm:spPr/>
      <dgm:t>
        <a:bodyPr/>
        <a:lstStyle/>
        <a:p>
          <a:endParaRPr lang="en-US"/>
        </a:p>
      </dgm:t>
    </dgm:pt>
    <dgm:pt modelId="{0BDC20D9-D40B-4E15-8F4F-BCE336C7921D}" type="sibTrans" cxnId="{2742FB26-A9B2-4494-A80C-9D1DC75A0F6C}">
      <dgm:prSet/>
      <dgm:spPr/>
      <dgm:t>
        <a:bodyPr/>
        <a:lstStyle/>
        <a:p>
          <a:endParaRPr lang="en-US"/>
        </a:p>
      </dgm:t>
    </dgm:pt>
    <dgm:pt modelId="{A7FCD3F2-FC39-4064-8EB4-CC6A78E46C0C}" type="pres">
      <dgm:prSet presAssocID="{43C3852F-3F30-4147-852B-B654AAF29020}" presName="Name0" presStyleCnt="0">
        <dgm:presLayoutVars>
          <dgm:dir/>
          <dgm:animLvl val="lvl"/>
          <dgm:resizeHandles val="exact"/>
        </dgm:presLayoutVars>
      </dgm:prSet>
      <dgm:spPr/>
    </dgm:pt>
    <dgm:pt modelId="{7679C1B5-2661-4C71-9CDD-4792962AF2A4}" type="pres">
      <dgm:prSet presAssocID="{E0637558-8DBB-4304-8821-A29F413E599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8ECE7A1-D5AD-4CAC-8B76-874C7E7D9FA2}" type="pres">
      <dgm:prSet presAssocID="{1F7D543B-5D4C-4489-B137-9EC72F9A0510}" presName="parTxOnlySpace" presStyleCnt="0"/>
      <dgm:spPr/>
    </dgm:pt>
    <dgm:pt modelId="{58FE25CE-9FF6-464D-8C42-80104841207C}" type="pres">
      <dgm:prSet presAssocID="{0333D439-02EE-4545-8B27-A0B3EF8E0C0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DF7AC4D-79DB-4B09-8B73-A4A577A7B47B}" type="pres">
      <dgm:prSet presAssocID="{0BDC20D9-D40B-4E15-8F4F-BCE336C7921D}" presName="parTxOnlySpace" presStyleCnt="0"/>
      <dgm:spPr/>
    </dgm:pt>
    <dgm:pt modelId="{03B1E5FC-BDDD-4A2C-A0AC-7741E5C416C5}" type="pres">
      <dgm:prSet presAssocID="{6BE91EA6-7BC0-45D3-B1EC-AABFAA04659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3ADA60D-7E40-4EAD-A07E-7A4B30673A28}" srcId="{43C3852F-3F30-4147-852B-B654AAF29020}" destId="{E0637558-8DBB-4304-8821-A29F413E599F}" srcOrd="0" destOrd="0" parTransId="{5A981B04-115D-49FB-865C-9466C9886246}" sibTransId="{1F7D543B-5D4C-4489-B137-9EC72F9A0510}"/>
    <dgm:cxn modelId="{2742FB26-A9B2-4494-A80C-9D1DC75A0F6C}" srcId="{43C3852F-3F30-4147-852B-B654AAF29020}" destId="{0333D439-02EE-4545-8B27-A0B3EF8E0C0F}" srcOrd="1" destOrd="0" parTransId="{B49084B4-279D-462B-8C8A-D39BD7CAB97A}" sibTransId="{0BDC20D9-D40B-4E15-8F4F-BCE336C7921D}"/>
    <dgm:cxn modelId="{1AEA7C73-0D26-4B64-872B-734C56443610}" srcId="{43C3852F-3F30-4147-852B-B654AAF29020}" destId="{6BE91EA6-7BC0-45D3-B1EC-AABFAA046596}" srcOrd="2" destOrd="0" parTransId="{2C028108-17ED-4BA2-9318-27FD0261B855}" sibTransId="{7D476FB8-B08A-49CB-94D8-4B2C28BBD820}"/>
    <dgm:cxn modelId="{C7DB6D7D-BB1B-4433-8622-FA223D1BC415}" type="presOf" srcId="{E0637558-8DBB-4304-8821-A29F413E599F}" destId="{7679C1B5-2661-4C71-9CDD-4792962AF2A4}" srcOrd="0" destOrd="0" presId="urn:microsoft.com/office/officeart/2005/8/layout/chevron1"/>
    <dgm:cxn modelId="{FB9931AF-E14C-415D-BE39-B5A04F7C197A}" type="presOf" srcId="{6BE91EA6-7BC0-45D3-B1EC-AABFAA046596}" destId="{03B1E5FC-BDDD-4A2C-A0AC-7741E5C416C5}" srcOrd="0" destOrd="0" presId="urn:microsoft.com/office/officeart/2005/8/layout/chevron1"/>
    <dgm:cxn modelId="{B9664BB2-A888-41AF-9594-E614665A521C}" type="presOf" srcId="{0333D439-02EE-4545-8B27-A0B3EF8E0C0F}" destId="{58FE25CE-9FF6-464D-8C42-80104841207C}" srcOrd="0" destOrd="0" presId="urn:microsoft.com/office/officeart/2005/8/layout/chevron1"/>
    <dgm:cxn modelId="{006455F5-1C28-49BC-BB1A-5851BBB7D330}" type="presOf" srcId="{43C3852F-3F30-4147-852B-B654AAF29020}" destId="{A7FCD3F2-FC39-4064-8EB4-CC6A78E46C0C}" srcOrd="0" destOrd="0" presId="urn:microsoft.com/office/officeart/2005/8/layout/chevron1"/>
    <dgm:cxn modelId="{08218E78-FFBF-4063-91E5-C71F7743EFFD}" type="presParOf" srcId="{A7FCD3F2-FC39-4064-8EB4-CC6A78E46C0C}" destId="{7679C1B5-2661-4C71-9CDD-4792962AF2A4}" srcOrd="0" destOrd="0" presId="urn:microsoft.com/office/officeart/2005/8/layout/chevron1"/>
    <dgm:cxn modelId="{9B896424-7AD1-41D0-BC4F-69BFB520E82E}" type="presParOf" srcId="{A7FCD3F2-FC39-4064-8EB4-CC6A78E46C0C}" destId="{C8ECE7A1-D5AD-4CAC-8B76-874C7E7D9FA2}" srcOrd="1" destOrd="0" presId="urn:microsoft.com/office/officeart/2005/8/layout/chevron1"/>
    <dgm:cxn modelId="{C895D4FD-8589-4219-8814-BAB1E183580B}" type="presParOf" srcId="{A7FCD3F2-FC39-4064-8EB4-CC6A78E46C0C}" destId="{58FE25CE-9FF6-464D-8C42-80104841207C}" srcOrd="2" destOrd="0" presId="urn:microsoft.com/office/officeart/2005/8/layout/chevron1"/>
    <dgm:cxn modelId="{6FBF2B53-CC36-4912-959B-0E4964FA6F97}" type="presParOf" srcId="{A7FCD3F2-FC39-4064-8EB4-CC6A78E46C0C}" destId="{BDF7AC4D-79DB-4B09-8B73-A4A577A7B47B}" srcOrd="3" destOrd="0" presId="urn:microsoft.com/office/officeart/2005/8/layout/chevron1"/>
    <dgm:cxn modelId="{33F2BC80-4F0A-43DF-B85E-4EBB90484AF6}" type="presParOf" srcId="{A7FCD3F2-FC39-4064-8EB4-CC6A78E46C0C}" destId="{03B1E5FC-BDDD-4A2C-A0AC-7741E5C416C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54F64B-2131-40C3-A891-5ACD901D23B5}" type="doc">
      <dgm:prSet loTypeId="urn:microsoft.com/office/officeart/2024/3/layout/SimpleTimelineDefaultVariant" loCatId="Timelin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2508019-1832-4F99-A538-DD9E1A7596C2}">
      <dgm:prSet/>
      <dgm:spPr/>
      <dgm:t>
        <a:bodyPr/>
        <a:lstStyle/>
        <a:p>
          <a:pPr>
            <a:defRPr b="1"/>
          </a:pPr>
          <a:r>
            <a:rPr lang="en-US">
              <a:latin typeface="Aptos Display" panose="02110004020202020204"/>
            </a:rPr>
            <a:t>April 30, 2026</a:t>
          </a:r>
          <a:endParaRPr lang="en-US"/>
        </a:p>
      </dgm:t>
    </dgm:pt>
    <dgm:pt modelId="{1049D0F9-59B0-4FD9-B3BB-846972367835}" type="parTrans" cxnId="{179C1BF8-88D9-4D91-9136-9862D2319A99}">
      <dgm:prSet/>
      <dgm:spPr/>
      <dgm:t>
        <a:bodyPr/>
        <a:lstStyle/>
        <a:p>
          <a:endParaRPr lang="en-US"/>
        </a:p>
      </dgm:t>
    </dgm:pt>
    <dgm:pt modelId="{EFE9F691-5399-4329-BDCD-C3363C1ACB14}" type="sibTrans" cxnId="{179C1BF8-88D9-4D91-9136-9862D2319A99}">
      <dgm:prSet/>
      <dgm:spPr/>
      <dgm:t>
        <a:bodyPr/>
        <a:lstStyle/>
        <a:p>
          <a:endParaRPr lang="en-US"/>
        </a:p>
      </dgm:t>
    </dgm:pt>
    <dgm:pt modelId="{37E5FB6B-3A9D-4370-A11C-E75D73BFDE0A}">
      <dgm:prSet/>
      <dgm:spPr/>
      <dgm:t>
        <a:bodyPr/>
        <a:lstStyle/>
        <a:p>
          <a:endParaRPr lang="en-US"/>
        </a:p>
      </dgm:t>
    </dgm:pt>
    <dgm:pt modelId="{614C15E3-CA48-47D9-AF97-6B69C27CD2F0}" type="parTrans" cxnId="{0AB3D404-5B8E-4552-8D5A-9A5999761C32}">
      <dgm:prSet/>
      <dgm:spPr/>
      <dgm:t>
        <a:bodyPr/>
        <a:lstStyle/>
        <a:p>
          <a:endParaRPr lang="en-US"/>
        </a:p>
      </dgm:t>
    </dgm:pt>
    <dgm:pt modelId="{AB59112A-5FF9-4571-9BBA-F772A731A3CD}" type="sibTrans" cxnId="{0AB3D404-5B8E-4552-8D5A-9A5999761C32}">
      <dgm:prSet/>
      <dgm:spPr/>
      <dgm:t>
        <a:bodyPr/>
        <a:lstStyle/>
        <a:p>
          <a:endParaRPr lang="en-US"/>
        </a:p>
      </dgm:t>
    </dgm:pt>
    <dgm:pt modelId="{B9FD00FE-EB1A-40A8-944F-92733E7F820F}">
      <dgm:prSet/>
      <dgm:spPr/>
      <dgm:t>
        <a:bodyPr/>
        <a:lstStyle/>
        <a:p>
          <a:pPr>
            <a:defRPr b="1"/>
          </a:pPr>
          <a:r>
            <a:rPr lang="en-US">
              <a:latin typeface="Aptos Display" panose="02110004020202020204"/>
            </a:rPr>
            <a:t>July 1, 2026</a:t>
          </a:r>
          <a:endParaRPr lang="en-US"/>
        </a:p>
      </dgm:t>
    </dgm:pt>
    <dgm:pt modelId="{13301F94-96EF-4B7E-88CB-9AD6F70DA59E}" type="parTrans" cxnId="{0EA63D2B-8BC2-43E1-93BF-0BB43C3B2B4A}">
      <dgm:prSet/>
      <dgm:spPr/>
      <dgm:t>
        <a:bodyPr/>
        <a:lstStyle/>
        <a:p>
          <a:endParaRPr lang="en-US"/>
        </a:p>
      </dgm:t>
    </dgm:pt>
    <dgm:pt modelId="{8B17C6E3-F8C5-4378-BFFB-33EBA69A6E8F}" type="sibTrans" cxnId="{0EA63D2B-8BC2-43E1-93BF-0BB43C3B2B4A}">
      <dgm:prSet/>
      <dgm:spPr/>
      <dgm:t>
        <a:bodyPr/>
        <a:lstStyle/>
        <a:p>
          <a:endParaRPr lang="en-US"/>
        </a:p>
      </dgm:t>
    </dgm:pt>
    <dgm:pt modelId="{D7528181-2D43-4DE5-9E70-2A8567E2E4A6}">
      <dgm:prSet phldr="0"/>
      <dgm:spPr/>
      <dgm:t>
        <a:bodyPr/>
        <a:lstStyle/>
        <a:p>
          <a:pPr>
            <a:defRPr b="1"/>
          </a:pPr>
          <a:r>
            <a:rPr lang="en-US">
              <a:latin typeface="Aptos Display" panose="02110004020202020204"/>
            </a:rPr>
            <a:t>July 1 , 2027</a:t>
          </a:r>
          <a:endParaRPr lang="en-US"/>
        </a:p>
      </dgm:t>
    </dgm:pt>
    <dgm:pt modelId="{4FF85C52-144A-4AE5-9FFA-AD8F4FD80895}" type="parTrans" cxnId="{DABAF7E5-222F-470A-8DE7-F21D79BE01B5}">
      <dgm:prSet/>
      <dgm:spPr/>
      <dgm:t>
        <a:bodyPr/>
        <a:lstStyle/>
        <a:p>
          <a:endParaRPr lang="en-US"/>
        </a:p>
      </dgm:t>
    </dgm:pt>
    <dgm:pt modelId="{E738997C-812D-4C45-A206-4964ECF8A686}" type="sibTrans" cxnId="{DABAF7E5-222F-470A-8DE7-F21D79BE01B5}">
      <dgm:prSet/>
      <dgm:spPr/>
      <dgm:t>
        <a:bodyPr/>
        <a:lstStyle/>
        <a:p>
          <a:endParaRPr lang="en-US"/>
        </a:p>
      </dgm:t>
    </dgm:pt>
    <dgm:pt modelId="{35813978-D6C4-48FF-899A-275516115FD2}">
      <dgm:prSet/>
      <dgm:spPr/>
      <dgm:t>
        <a:bodyPr/>
        <a:lstStyle/>
        <a:p>
          <a:endParaRPr lang="en-US" sz="900">
            <a:solidFill>
              <a:srgbClr val="384653"/>
            </a:solidFill>
            <a:latin typeface="Montserrat"/>
          </a:endParaRPr>
        </a:p>
      </dgm:t>
    </dgm:pt>
    <dgm:pt modelId="{3F1B4604-2F79-41E6-A5D1-BC0AF41CEFAB}" type="parTrans" cxnId="{5400245A-3D4B-419D-B330-67C8938950CD}">
      <dgm:prSet/>
      <dgm:spPr/>
      <dgm:t>
        <a:bodyPr/>
        <a:lstStyle/>
        <a:p>
          <a:endParaRPr lang="en-US"/>
        </a:p>
      </dgm:t>
    </dgm:pt>
    <dgm:pt modelId="{B9395F88-546D-426D-A420-E88C0CC504BA}" type="sibTrans" cxnId="{5400245A-3D4B-419D-B330-67C8938950CD}">
      <dgm:prSet/>
      <dgm:spPr/>
      <dgm:t>
        <a:bodyPr/>
        <a:lstStyle/>
        <a:p>
          <a:endParaRPr lang="en-US"/>
        </a:p>
      </dgm:t>
    </dgm:pt>
    <dgm:pt modelId="{AB78F93D-DC8D-4732-93FD-4EE40AE6D1E9}">
      <dgm:prSet/>
      <dgm:spPr/>
      <dgm:t>
        <a:bodyPr/>
        <a:lstStyle/>
        <a:p>
          <a:pPr>
            <a:defRPr b="1"/>
          </a:pPr>
          <a:r>
            <a:rPr lang="en-US">
              <a:latin typeface="Aptos Display" panose="02110004020202020204"/>
            </a:rPr>
            <a:t>Early 2028</a:t>
          </a:r>
          <a:endParaRPr lang="en-US"/>
        </a:p>
      </dgm:t>
    </dgm:pt>
    <dgm:pt modelId="{3A095605-C11A-4B9A-B3C4-FA3D734123D1}" type="parTrans" cxnId="{A7889AAF-8E9A-4852-81B4-082F5120DBAA}">
      <dgm:prSet/>
      <dgm:spPr/>
      <dgm:t>
        <a:bodyPr/>
        <a:lstStyle/>
        <a:p>
          <a:endParaRPr lang="en-US"/>
        </a:p>
      </dgm:t>
    </dgm:pt>
    <dgm:pt modelId="{FBC357AF-7F52-4EBC-8407-2D46E4AD2A69}" type="sibTrans" cxnId="{A7889AAF-8E9A-4852-81B4-082F5120DBAA}">
      <dgm:prSet/>
      <dgm:spPr/>
      <dgm:t>
        <a:bodyPr/>
        <a:lstStyle/>
        <a:p>
          <a:endParaRPr lang="en-US"/>
        </a:p>
      </dgm:t>
    </dgm:pt>
    <dgm:pt modelId="{04B28E52-C52B-410D-8BCE-5C6DC9D8DE33}">
      <dgm:prSet/>
      <dgm:spPr/>
      <dgm:t>
        <a:bodyPr/>
        <a:lstStyle/>
        <a:p>
          <a:endParaRPr lang="en-US"/>
        </a:p>
      </dgm:t>
    </dgm:pt>
    <dgm:pt modelId="{D9CDE7E8-CDD3-4CEB-BA09-4C90AA07B9EF}" type="parTrans" cxnId="{34482422-D7D4-4B64-93DC-724BF6606860}">
      <dgm:prSet/>
      <dgm:spPr/>
      <dgm:t>
        <a:bodyPr/>
        <a:lstStyle/>
        <a:p>
          <a:endParaRPr lang="en-US"/>
        </a:p>
      </dgm:t>
    </dgm:pt>
    <dgm:pt modelId="{816FC05E-EF80-459C-B2E3-997BEFB14FD1}" type="sibTrans" cxnId="{34482422-D7D4-4B64-93DC-724BF6606860}">
      <dgm:prSet/>
      <dgm:spPr/>
      <dgm:t>
        <a:bodyPr/>
        <a:lstStyle/>
        <a:p>
          <a:endParaRPr lang="en-US"/>
        </a:p>
      </dgm:t>
    </dgm:pt>
    <dgm:pt modelId="{243D9158-71DE-497D-9499-715D88A9983C}">
      <dgm:prSet/>
      <dgm:spPr/>
      <dgm:t>
        <a:bodyPr/>
        <a:lstStyle/>
        <a:p>
          <a:pPr>
            <a:defRPr b="1"/>
          </a:pPr>
          <a:r>
            <a:rPr lang="en-US">
              <a:latin typeface="Aptos Display" panose="02110004020202020204"/>
            </a:rPr>
            <a:t>Funding Year 2029</a:t>
          </a:r>
          <a:endParaRPr lang="en-US"/>
        </a:p>
      </dgm:t>
    </dgm:pt>
    <dgm:pt modelId="{16C4FB7A-2DC1-43EC-9561-AB31F2BF6F81}" type="parTrans" cxnId="{1F940B97-9F79-44A0-A7B6-33AB318C454C}">
      <dgm:prSet/>
      <dgm:spPr/>
      <dgm:t>
        <a:bodyPr/>
        <a:lstStyle/>
        <a:p>
          <a:endParaRPr lang="en-US"/>
        </a:p>
      </dgm:t>
    </dgm:pt>
    <dgm:pt modelId="{DF77DB77-FDD9-4A16-A241-87E14534EC69}" type="sibTrans" cxnId="{1F940B97-9F79-44A0-A7B6-33AB318C454C}">
      <dgm:prSet/>
      <dgm:spPr/>
      <dgm:t>
        <a:bodyPr/>
        <a:lstStyle/>
        <a:p>
          <a:endParaRPr lang="en-US"/>
        </a:p>
      </dgm:t>
    </dgm:pt>
    <dgm:pt modelId="{006C2379-3D88-4F73-971B-933DA5AD7E1F}">
      <dgm:prSet/>
      <dgm:spPr/>
      <dgm:t>
        <a:bodyPr/>
        <a:lstStyle/>
        <a:p>
          <a:endParaRPr lang="en-US"/>
        </a:p>
      </dgm:t>
    </dgm:pt>
    <dgm:pt modelId="{4E9CC18B-B9D1-47DB-8835-B464C18378D7}" type="parTrans" cxnId="{111290D2-EC7D-40DF-8B58-D01EC6000B97}">
      <dgm:prSet/>
      <dgm:spPr/>
      <dgm:t>
        <a:bodyPr/>
        <a:lstStyle/>
        <a:p>
          <a:endParaRPr lang="en-US"/>
        </a:p>
      </dgm:t>
    </dgm:pt>
    <dgm:pt modelId="{F3F32426-EBD8-4E55-9AC8-41018D1420B9}" type="sibTrans" cxnId="{111290D2-EC7D-40DF-8B58-D01EC6000B97}">
      <dgm:prSet/>
      <dgm:spPr/>
      <dgm:t>
        <a:bodyPr/>
        <a:lstStyle/>
        <a:p>
          <a:endParaRPr lang="en-US"/>
        </a:p>
      </dgm:t>
    </dgm:pt>
    <dgm:pt modelId="{16F3A48A-D4E1-497A-BA04-AD96D6DDAE6C}">
      <dgm:prSet phldrT="[Text]" phldr="0"/>
      <dgm:spPr/>
      <dgm:t>
        <a:bodyPr/>
        <a:lstStyle/>
        <a:p>
          <a:r>
            <a:rPr lang="en-US" sz="900">
              <a:latin typeface="Montserrat"/>
            </a:rPr>
            <a:t>FCC adopts Report &amp; Order; bidding portal announced</a:t>
          </a:r>
        </a:p>
      </dgm:t>
    </dgm:pt>
    <dgm:pt modelId="{69D61FE9-6B1A-411C-8083-8B21EAD0575C}" type="parTrans" cxnId="{8FEC8D34-524E-48B7-9273-BDE494FEFE72}">
      <dgm:prSet/>
      <dgm:spPr/>
      <dgm:t>
        <a:bodyPr/>
        <a:lstStyle/>
        <a:p>
          <a:endParaRPr lang="en-US"/>
        </a:p>
      </dgm:t>
    </dgm:pt>
    <dgm:pt modelId="{03A38396-F41D-4867-9591-BEE217CDB6F4}" type="sibTrans" cxnId="{8FEC8D34-524E-48B7-9273-BDE494FEFE72}">
      <dgm:prSet/>
      <dgm:spPr/>
      <dgm:t>
        <a:bodyPr/>
        <a:lstStyle/>
        <a:p>
          <a:endParaRPr lang="en-US"/>
        </a:p>
      </dgm:t>
    </dgm:pt>
    <dgm:pt modelId="{CE1B560B-CC7F-4A4A-9A2B-59924BA71561}">
      <dgm:prSet phldrT="[Text]" phldr="0"/>
      <dgm:spPr/>
      <dgm:t>
        <a:bodyPr/>
        <a:lstStyle/>
        <a:p>
          <a:r>
            <a:rPr lang="en-US" sz="900">
              <a:latin typeface="Montserrat"/>
            </a:rPr>
            <a:t>No changes to bidding procedures for Funding Year 2027</a:t>
          </a:r>
        </a:p>
      </dgm:t>
    </dgm:pt>
    <dgm:pt modelId="{C48E6E27-4E39-4778-8692-FD453BF70908}" type="parTrans" cxnId="{C7356541-F033-4F61-80F3-F067462EE5F9}">
      <dgm:prSet/>
      <dgm:spPr/>
      <dgm:t>
        <a:bodyPr/>
        <a:lstStyle/>
        <a:p>
          <a:endParaRPr lang="en-US"/>
        </a:p>
      </dgm:t>
    </dgm:pt>
    <dgm:pt modelId="{EC409B1C-D043-4DD6-88DA-C9A988951FA5}" type="sibTrans" cxnId="{C7356541-F033-4F61-80F3-F067462EE5F9}">
      <dgm:prSet/>
      <dgm:spPr/>
      <dgm:t>
        <a:bodyPr/>
        <a:lstStyle/>
        <a:p>
          <a:endParaRPr lang="en-US"/>
        </a:p>
      </dgm:t>
    </dgm:pt>
    <dgm:pt modelId="{3E579878-82EE-4370-BDF9-46E4CA5B71A3}">
      <dgm:prSet phldrT="[Text]" phldr="0"/>
      <dgm:spPr/>
      <dgm:t>
        <a:bodyPr/>
        <a:lstStyle/>
        <a:p>
          <a:r>
            <a:rPr lang="en-US" sz="900">
              <a:latin typeface="Montserrat"/>
            </a:rPr>
            <a:t>Portal goes live; mandatory for all Funding Year 2028 competitive bidding</a:t>
          </a:r>
        </a:p>
      </dgm:t>
    </dgm:pt>
    <dgm:pt modelId="{A152202B-09D1-4AEF-A297-AB2A70078451}" type="parTrans" cxnId="{84F98885-CC42-45EB-BE14-31D2BD2C1921}">
      <dgm:prSet/>
      <dgm:spPr/>
      <dgm:t>
        <a:bodyPr/>
        <a:lstStyle/>
        <a:p>
          <a:endParaRPr lang="en-US"/>
        </a:p>
      </dgm:t>
    </dgm:pt>
    <dgm:pt modelId="{040D2474-496F-45FB-B688-D412A01EAEBE}" type="sibTrans" cxnId="{84F98885-CC42-45EB-BE14-31D2BD2C1921}">
      <dgm:prSet/>
      <dgm:spPr/>
      <dgm:t>
        <a:bodyPr/>
        <a:lstStyle/>
        <a:p>
          <a:endParaRPr lang="en-US"/>
        </a:p>
      </dgm:t>
    </dgm:pt>
    <dgm:pt modelId="{FF8576CC-F4C9-4DDC-A9F5-7B5504A748E8}">
      <dgm:prSet phldrT="[Text]" phldr="0"/>
      <dgm:spPr/>
      <dgm:t>
        <a:bodyPr/>
        <a:lstStyle/>
        <a:p>
          <a:endParaRPr lang="en-US" b="0">
            <a:latin typeface="Aptos Display" panose="02110004020202020204"/>
          </a:endParaRPr>
        </a:p>
      </dgm:t>
    </dgm:pt>
    <dgm:pt modelId="{F281D8FF-9574-4ADC-AD74-6A97A3C5C019}" type="parTrans" cxnId="{097211A1-3D89-4B96-8405-CCC8B3A4EDC5}">
      <dgm:prSet/>
      <dgm:spPr/>
      <dgm:t>
        <a:bodyPr/>
        <a:lstStyle/>
        <a:p>
          <a:endParaRPr lang="en-US"/>
        </a:p>
      </dgm:t>
    </dgm:pt>
    <dgm:pt modelId="{2731BDD7-4249-4DEA-8C55-01BEE633146B}" type="sibTrans" cxnId="{097211A1-3D89-4B96-8405-CCC8B3A4EDC5}">
      <dgm:prSet/>
      <dgm:spPr/>
      <dgm:t>
        <a:bodyPr/>
        <a:lstStyle/>
        <a:p>
          <a:endParaRPr lang="en-US"/>
        </a:p>
      </dgm:t>
    </dgm:pt>
    <dgm:pt modelId="{99053CB2-116B-49AD-948D-CC0C71A0F9BF}">
      <dgm:prSet phldrT="[Text]" phldr="0"/>
      <dgm:spPr/>
      <dgm:t>
        <a:bodyPr/>
        <a:lstStyle/>
        <a:p>
          <a:r>
            <a:rPr lang="en-US" sz="900">
              <a:latin typeface="Montserrat"/>
            </a:rPr>
            <a:t>Form 486 eliminated; </a:t>
          </a:r>
        </a:p>
        <a:p>
          <a:r>
            <a:rPr lang="en-US" sz="900">
              <a:latin typeface="Montserrat"/>
            </a:rPr>
            <a:t>CIPA certifications move to Form 471</a:t>
          </a:r>
        </a:p>
      </dgm:t>
    </dgm:pt>
    <dgm:pt modelId="{D6656CBD-4241-4E10-84B3-E444302CFF88}" type="parTrans" cxnId="{10A30849-D1A1-4C81-A56F-360A51A78358}">
      <dgm:prSet/>
      <dgm:spPr/>
      <dgm:t>
        <a:bodyPr/>
        <a:lstStyle/>
        <a:p>
          <a:endParaRPr lang="en-US"/>
        </a:p>
      </dgm:t>
    </dgm:pt>
    <dgm:pt modelId="{CF8BC52C-4980-4CC4-B92D-1D811B1C0F34}" type="sibTrans" cxnId="{10A30849-D1A1-4C81-A56F-360A51A78358}">
      <dgm:prSet/>
      <dgm:spPr/>
      <dgm:t>
        <a:bodyPr/>
        <a:lstStyle/>
        <a:p>
          <a:endParaRPr lang="en-US"/>
        </a:p>
      </dgm:t>
    </dgm:pt>
    <dgm:pt modelId="{1A833E17-95F7-47C6-BEC3-129EB623165F}">
      <dgm:prSet phldrT="[Text]" phldr="0"/>
      <dgm:spPr/>
      <dgm:t>
        <a:bodyPr/>
        <a:lstStyle/>
        <a:p>
          <a:r>
            <a:rPr lang="en-US" sz="900">
              <a:latin typeface="Montserrat"/>
            </a:rPr>
            <a:t>Grace period ends for all multi-year contract docs; must be in portal</a:t>
          </a:r>
        </a:p>
      </dgm:t>
    </dgm:pt>
    <dgm:pt modelId="{917AFFE1-C802-4E74-946E-0709CB4BF128}" type="parTrans" cxnId="{5A0DB8EB-0E09-4319-AE83-FF892165DF66}">
      <dgm:prSet/>
      <dgm:spPr/>
      <dgm:t>
        <a:bodyPr/>
        <a:lstStyle/>
        <a:p>
          <a:endParaRPr lang="en-US"/>
        </a:p>
      </dgm:t>
    </dgm:pt>
    <dgm:pt modelId="{EADED6EC-28B8-4BF6-9D4E-684C4C8895A8}" type="sibTrans" cxnId="{5A0DB8EB-0E09-4319-AE83-FF892165DF66}">
      <dgm:prSet/>
      <dgm:spPr/>
      <dgm:t>
        <a:bodyPr/>
        <a:lstStyle/>
        <a:p>
          <a:endParaRPr lang="en-US"/>
        </a:p>
      </dgm:t>
    </dgm:pt>
    <dgm:pt modelId="{D8D28EBB-9A53-49D9-A4AD-2EA228A483E8}" type="pres">
      <dgm:prSet presAssocID="{3354F64B-2131-40C3-A891-5ACD901D23B5}" presName="root" presStyleCnt="0">
        <dgm:presLayoutVars>
          <dgm:chMax/>
          <dgm:chPref/>
          <dgm:animLvl val="lvl"/>
        </dgm:presLayoutVars>
      </dgm:prSet>
      <dgm:spPr/>
    </dgm:pt>
    <dgm:pt modelId="{7270BEB9-EACC-4A3F-8F7A-6E67F923D7FF}" type="pres">
      <dgm:prSet presAssocID="{3354F64B-2131-40C3-A891-5ACD901D23B5}" presName="divider" presStyleLbl="alignAcc1" presStyleIdx="0" presStyleCnt="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 w="med" len="med"/>
        </a:ln>
        <a:effectLst/>
      </dgm:spPr>
    </dgm:pt>
    <dgm:pt modelId="{5605540B-7A78-4AE7-9011-CC436883935D}" type="pres">
      <dgm:prSet presAssocID="{3354F64B-2131-40C3-A891-5ACD901D23B5}" presName="nodes" presStyleCnt="0">
        <dgm:presLayoutVars>
          <dgm:chMax/>
          <dgm:chPref/>
          <dgm:animLvl val="lvl"/>
        </dgm:presLayoutVars>
      </dgm:prSet>
      <dgm:spPr/>
    </dgm:pt>
    <dgm:pt modelId="{D5A16EB2-B550-4041-A21E-9C05587D301E}" type="pres">
      <dgm:prSet presAssocID="{52508019-1832-4F99-A538-DD9E1A7596C2}" presName="composite" presStyleCnt="0"/>
      <dgm:spPr/>
    </dgm:pt>
    <dgm:pt modelId="{10B658A9-5208-4E93-B4A6-6AC31641401B}" type="pres">
      <dgm:prSet presAssocID="{52508019-1832-4F99-A538-DD9E1A7596C2}" presName="ConnectorPoint" presStyleLbl="lnNode1" presStyleIdx="0" presStyleCnt="5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9BA9BF4-D6F0-4BC8-9139-497D6388A0AC}" type="pres">
      <dgm:prSet presAssocID="{52508019-1832-4F99-A538-DD9E1A7596C2}" presName="DropPinPlaceHolder" presStyleCnt="0"/>
      <dgm:spPr/>
    </dgm:pt>
    <dgm:pt modelId="{C2E7A9DA-C89E-4EE0-8D94-EA941C21F539}" type="pres">
      <dgm:prSet presAssocID="{52508019-1832-4F99-A538-DD9E1A7596C2}" presName="DropPin" presStyleLbl="alignNode1" presStyleIdx="0" presStyleCnt="10"/>
      <dgm:spPr/>
    </dgm:pt>
    <dgm:pt modelId="{0DEB8AE8-8D4B-411A-AD07-CB3C3F46FCA1}" type="pres">
      <dgm:prSet presAssocID="{52508019-1832-4F99-A538-DD9E1A7596C2}" presName="Ellipse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80F94A45-3CF1-4C32-A4A6-9455F3652BED}" type="pres">
      <dgm:prSet presAssocID="{52508019-1832-4F99-A538-DD9E1A7596C2}" presName="L2TextContainer" presStyleLbl="revTx" presStyleIdx="0" presStyleCnt="5">
        <dgm:presLayoutVars>
          <dgm:bulletEnabled val="1"/>
        </dgm:presLayoutVars>
      </dgm:prSet>
      <dgm:spPr/>
    </dgm:pt>
    <dgm:pt modelId="{3EC8A717-2837-46CF-B686-70E3C3560597}" type="pres">
      <dgm:prSet presAssocID="{52508019-1832-4F99-A538-DD9E1A7596C2}" presName="L1TextContainer" presStyleLbl="alignNode1" presStyleIdx="1" presStyleCnt="10">
        <dgm:presLayoutVars>
          <dgm:chMax val="1"/>
          <dgm:chPref val="1"/>
          <dgm:bulletEnabled val="1"/>
        </dgm:presLayoutVars>
      </dgm:prSet>
      <dgm:spPr/>
    </dgm:pt>
    <dgm:pt modelId="{3CFFE675-DB4A-44B7-BDF7-F244E49134A6}" type="pres">
      <dgm:prSet presAssocID="{52508019-1832-4F99-A538-DD9E1A7596C2}" presName="ConnectLine" presStyleLbl="sibTrans1D1" presStyleIdx="0" presStyleCnt="5"/>
      <dgm:spPr/>
    </dgm:pt>
    <dgm:pt modelId="{EA642125-C5FD-4B38-860C-D982E03CC4BD}" type="pres">
      <dgm:prSet presAssocID="{52508019-1832-4F99-A538-DD9E1A7596C2}" presName="EmptyPlaceHolder" presStyleCnt="0"/>
      <dgm:spPr/>
    </dgm:pt>
    <dgm:pt modelId="{E999642E-6C71-4C1D-A731-4C6DFF039AF0}" type="pres">
      <dgm:prSet presAssocID="{EFE9F691-5399-4329-BDCD-C3363C1ACB14}" presName="spaceBetweenRectangles" presStyleCnt="0"/>
      <dgm:spPr/>
    </dgm:pt>
    <dgm:pt modelId="{33C83597-9106-4E6A-A40F-6172B11159A5}" type="pres">
      <dgm:prSet presAssocID="{B9FD00FE-EB1A-40A8-944F-92733E7F820F}" presName="composite" presStyleCnt="0"/>
      <dgm:spPr/>
    </dgm:pt>
    <dgm:pt modelId="{18B3DA56-E3A3-47AE-A884-33F3AF66C60E}" type="pres">
      <dgm:prSet presAssocID="{B9FD00FE-EB1A-40A8-944F-92733E7F820F}" presName="ConnectorPoint" presStyleLbl="lnNode1" presStyleIdx="1" presStyleCnt="5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F4A1EF4-11A1-42DE-8B29-E1A87823045A}" type="pres">
      <dgm:prSet presAssocID="{B9FD00FE-EB1A-40A8-944F-92733E7F820F}" presName="DropPinPlaceHolder" presStyleCnt="0"/>
      <dgm:spPr/>
    </dgm:pt>
    <dgm:pt modelId="{3CE96199-DFD6-4A2F-B898-024487DA3454}" type="pres">
      <dgm:prSet presAssocID="{B9FD00FE-EB1A-40A8-944F-92733E7F820F}" presName="DropPin" presStyleLbl="alignNode1" presStyleIdx="2" presStyleCnt="10"/>
      <dgm:spPr/>
    </dgm:pt>
    <dgm:pt modelId="{CCE86A73-C59A-4385-A06D-A58346F05CE4}" type="pres">
      <dgm:prSet presAssocID="{B9FD00FE-EB1A-40A8-944F-92733E7F820F}" presName="Ellipse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E83E6360-F595-4052-A547-5208A3440E10}" type="pres">
      <dgm:prSet presAssocID="{B9FD00FE-EB1A-40A8-944F-92733E7F820F}" presName="L2TextContainer" presStyleLbl="revTx" presStyleIdx="1" presStyleCnt="5">
        <dgm:presLayoutVars>
          <dgm:bulletEnabled val="1"/>
        </dgm:presLayoutVars>
      </dgm:prSet>
      <dgm:spPr/>
    </dgm:pt>
    <dgm:pt modelId="{AF5776EF-B25E-4C6F-B4B2-F632BE8D00A4}" type="pres">
      <dgm:prSet presAssocID="{B9FD00FE-EB1A-40A8-944F-92733E7F820F}" presName="L1TextContainer" presStyleLbl="alignNode1" presStyleIdx="3" presStyleCnt="10">
        <dgm:presLayoutVars>
          <dgm:chMax val="1"/>
          <dgm:chPref val="1"/>
          <dgm:bulletEnabled val="1"/>
        </dgm:presLayoutVars>
      </dgm:prSet>
      <dgm:spPr/>
    </dgm:pt>
    <dgm:pt modelId="{948FF9E8-CC17-4E5C-B4B9-E2330D2D32A1}" type="pres">
      <dgm:prSet presAssocID="{B9FD00FE-EB1A-40A8-944F-92733E7F820F}" presName="ConnectLine" presStyleLbl="sibTrans1D1" presStyleIdx="1" presStyleCnt="5"/>
      <dgm:spPr/>
    </dgm:pt>
    <dgm:pt modelId="{F99FC181-F182-4CB5-93C4-92C501E6F076}" type="pres">
      <dgm:prSet presAssocID="{B9FD00FE-EB1A-40A8-944F-92733E7F820F}" presName="EmptyPlaceHolder" presStyleCnt="0"/>
      <dgm:spPr/>
    </dgm:pt>
    <dgm:pt modelId="{3080A570-FEA3-4C54-8818-B0C90A66C6C0}" type="pres">
      <dgm:prSet presAssocID="{8B17C6E3-F8C5-4378-BFFB-33EBA69A6E8F}" presName="spaceBetweenRectangles" presStyleCnt="0"/>
      <dgm:spPr/>
    </dgm:pt>
    <dgm:pt modelId="{81C9D914-150A-417D-ADCA-1B3DE99EE7B0}" type="pres">
      <dgm:prSet presAssocID="{D7528181-2D43-4DE5-9E70-2A8567E2E4A6}" presName="composite" presStyleCnt="0"/>
      <dgm:spPr/>
    </dgm:pt>
    <dgm:pt modelId="{5D60F352-C483-47BB-8EA4-69F36C18D8BD}" type="pres">
      <dgm:prSet presAssocID="{D7528181-2D43-4DE5-9E70-2A8567E2E4A6}" presName="ConnectorPoint" presStyleLbl="lnNode1" presStyleIdx="2" presStyleCnt="5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6778DF1-FF6C-4144-B4A4-D5262FC1D9B6}" type="pres">
      <dgm:prSet presAssocID="{D7528181-2D43-4DE5-9E70-2A8567E2E4A6}" presName="DropPinPlaceHolder" presStyleCnt="0"/>
      <dgm:spPr/>
    </dgm:pt>
    <dgm:pt modelId="{F26916E1-DB29-4483-A9E2-7F16380BD643}" type="pres">
      <dgm:prSet presAssocID="{D7528181-2D43-4DE5-9E70-2A8567E2E4A6}" presName="DropPin" presStyleLbl="alignNode1" presStyleIdx="4" presStyleCnt="10"/>
      <dgm:spPr/>
    </dgm:pt>
    <dgm:pt modelId="{C5E968FC-2E04-4AB2-99AB-44394441C0C4}" type="pres">
      <dgm:prSet presAssocID="{D7528181-2D43-4DE5-9E70-2A8567E2E4A6}" presName="Ellipse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C609279A-DF00-45AA-AB86-CE1064E42566}" type="pres">
      <dgm:prSet presAssocID="{D7528181-2D43-4DE5-9E70-2A8567E2E4A6}" presName="L2TextContainer" presStyleLbl="revTx" presStyleIdx="2" presStyleCnt="5">
        <dgm:presLayoutVars>
          <dgm:bulletEnabled val="1"/>
        </dgm:presLayoutVars>
      </dgm:prSet>
      <dgm:spPr/>
    </dgm:pt>
    <dgm:pt modelId="{AD9733B1-0D11-4DCC-9E3A-A29DDB2F0613}" type="pres">
      <dgm:prSet presAssocID="{D7528181-2D43-4DE5-9E70-2A8567E2E4A6}" presName="L1TextContainer" presStyleLbl="alignNode1" presStyleIdx="5" presStyleCnt="10">
        <dgm:presLayoutVars>
          <dgm:chMax val="1"/>
          <dgm:chPref val="1"/>
          <dgm:bulletEnabled val="1"/>
        </dgm:presLayoutVars>
      </dgm:prSet>
      <dgm:spPr/>
    </dgm:pt>
    <dgm:pt modelId="{D4A849CF-20A8-4A29-9700-FEDA5CE49C23}" type="pres">
      <dgm:prSet presAssocID="{D7528181-2D43-4DE5-9E70-2A8567E2E4A6}" presName="ConnectLine" presStyleLbl="sibTrans1D1" presStyleIdx="2" presStyleCnt="5"/>
      <dgm:spPr/>
    </dgm:pt>
    <dgm:pt modelId="{846430DA-CEE9-44EE-903E-0DED71EFABCC}" type="pres">
      <dgm:prSet presAssocID="{D7528181-2D43-4DE5-9E70-2A8567E2E4A6}" presName="EmptyPlaceHolder" presStyleCnt="0"/>
      <dgm:spPr/>
    </dgm:pt>
    <dgm:pt modelId="{135E6223-6400-4EEC-BB7E-850DC296223C}" type="pres">
      <dgm:prSet presAssocID="{E738997C-812D-4C45-A206-4964ECF8A686}" presName="spaceBetweenRectangles" presStyleCnt="0"/>
      <dgm:spPr/>
    </dgm:pt>
    <dgm:pt modelId="{0A8F09AA-EEDB-47F5-8B6A-0E777D54EF8D}" type="pres">
      <dgm:prSet presAssocID="{AB78F93D-DC8D-4732-93FD-4EE40AE6D1E9}" presName="composite" presStyleCnt="0"/>
      <dgm:spPr/>
    </dgm:pt>
    <dgm:pt modelId="{F9673BCB-4DC3-412E-91BD-2F6746B63974}" type="pres">
      <dgm:prSet presAssocID="{AB78F93D-DC8D-4732-93FD-4EE40AE6D1E9}" presName="ConnectorPoint" presStyleLbl="lnNode1" presStyleIdx="3" presStyleCnt="5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865CE03-E292-4195-BAEA-145785B9E0FD}" type="pres">
      <dgm:prSet presAssocID="{AB78F93D-DC8D-4732-93FD-4EE40AE6D1E9}" presName="DropPinPlaceHolder" presStyleCnt="0"/>
      <dgm:spPr/>
    </dgm:pt>
    <dgm:pt modelId="{79793D97-6035-4884-A03D-963BF455D440}" type="pres">
      <dgm:prSet presAssocID="{AB78F93D-DC8D-4732-93FD-4EE40AE6D1E9}" presName="DropPin" presStyleLbl="alignNode1" presStyleIdx="6" presStyleCnt="10"/>
      <dgm:spPr/>
    </dgm:pt>
    <dgm:pt modelId="{67F37688-DA52-415F-AEA7-4A228E0A8AEF}" type="pres">
      <dgm:prSet presAssocID="{AB78F93D-DC8D-4732-93FD-4EE40AE6D1E9}" presName="Ellipse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66C6AB58-D08B-44B0-8180-0292CFC3426A}" type="pres">
      <dgm:prSet presAssocID="{AB78F93D-DC8D-4732-93FD-4EE40AE6D1E9}" presName="L2TextContainer" presStyleLbl="revTx" presStyleIdx="3" presStyleCnt="5">
        <dgm:presLayoutVars>
          <dgm:bulletEnabled val="1"/>
        </dgm:presLayoutVars>
      </dgm:prSet>
      <dgm:spPr/>
    </dgm:pt>
    <dgm:pt modelId="{475A5AA2-550D-440A-8DAB-644542456428}" type="pres">
      <dgm:prSet presAssocID="{AB78F93D-DC8D-4732-93FD-4EE40AE6D1E9}" presName="L1TextContainer" presStyleLbl="alignNode1" presStyleIdx="7" presStyleCnt="10">
        <dgm:presLayoutVars>
          <dgm:chMax val="1"/>
          <dgm:chPref val="1"/>
          <dgm:bulletEnabled val="1"/>
        </dgm:presLayoutVars>
      </dgm:prSet>
      <dgm:spPr/>
    </dgm:pt>
    <dgm:pt modelId="{B4AAAEBC-0FA6-4F13-825B-75683125D761}" type="pres">
      <dgm:prSet presAssocID="{AB78F93D-DC8D-4732-93FD-4EE40AE6D1E9}" presName="ConnectLine" presStyleLbl="sibTrans1D1" presStyleIdx="3" presStyleCnt="5"/>
      <dgm:spPr/>
    </dgm:pt>
    <dgm:pt modelId="{B778174B-0124-4A59-A931-24E3A19655FD}" type="pres">
      <dgm:prSet presAssocID="{AB78F93D-DC8D-4732-93FD-4EE40AE6D1E9}" presName="EmptyPlaceHolder" presStyleCnt="0"/>
      <dgm:spPr/>
    </dgm:pt>
    <dgm:pt modelId="{CB68936A-36F9-435C-9FD4-3D51DDE0065E}" type="pres">
      <dgm:prSet presAssocID="{FBC357AF-7F52-4EBC-8407-2D46E4AD2A69}" presName="spaceBetweenRectangles" presStyleCnt="0"/>
      <dgm:spPr/>
    </dgm:pt>
    <dgm:pt modelId="{D04F3907-95F8-4E6B-80B1-304C3C4BB30F}" type="pres">
      <dgm:prSet presAssocID="{243D9158-71DE-497D-9499-715D88A9983C}" presName="composite" presStyleCnt="0"/>
      <dgm:spPr/>
    </dgm:pt>
    <dgm:pt modelId="{DF10C4B7-A9ED-4E93-A7E8-91AE1166259E}" type="pres">
      <dgm:prSet presAssocID="{243D9158-71DE-497D-9499-715D88A9983C}" presName="ConnectorPoint" presStyleLbl="lnNode1" presStyleIdx="4" presStyleCnt="5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A5249A8-6AA1-44C7-89B5-0AC33EA2E488}" type="pres">
      <dgm:prSet presAssocID="{243D9158-71DE-497D-9499-715D88A9983C}" presName="DropPinPlaceHolder" presStyleCnt="0"/>
      <dgm:spPr/>
    </dgm:pt>
    <dgm:pt modelId="{E824646D-19F7-40DA-8FC4-8CAAAC6B8710}" type="pres">
      <dgm:prSet presAssocID="{243D9158-71DE-497D-9499-715D88A9983C}" presName="DropPin" presStyleLbl="alignNode1" presStyleIdx="8" presStyleCnt="10"/>
      <dgm:spPr/>
    </dgm:pt>
    <dgm:pt modelId="{50E28D83-E53D-4F5A-83E3-52F9D68CEBF1}" type="pres">
      <dgm:prSet presAssocID="{243D9158-71DE-497D-9499-715D88A9983C}" presName="Ellipse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8FBD3390-EF59-4C09-A1E6-682674B85FA9}" type="pres">
      <dgm:prSet presAssocID="{243D9158-71DE-497D-9499-715D88A9983C}" presName="L2TextContainer" presStyleLbl="revTx" presStyleIdx="4" presStyleCnt="5">
        <dgm:presLayoutVars>
          <dgm:bulletEnabled val="1"/>
        </dgm:presLayoutVars>
      </dgm:prSet>
      <dgm:spPr/>
    </dgm:pt>
    <dgm:pt modelId="{B9CF4740-6C64-4522-A24B-92CC4D8B3162}" type="pres">
      <dgm:prSet presAssocID="{243D9158-71DE-497D-9499-715D88A9983C}" presName="L1TextContainer" presStyleLbl="alignNode1" presStyleIdx="9" presStyleCnt="10">
        <dgm:presLayoutVars>
          <dgm:chMax val="1"/>
          <dgm:chPref val="1"/>
          <dgm:bulletEnabled val="1"/>
        </dgm:presLayoutVars>
      </dgm:prSet>
      <dgm:spPr/>
    </dgm:pt>
    <dgm:pt modelId="{BF0D9E53-F4DC-49C4-8EA7-47FBB484A3C4}" type="pres">
      <dgm:prSet presAssocID="{243D9158-71DE-497D-9499-715D88A9983C}" presName="ConnectLine" presStyleLbl="sibTrans1D1" presStyleIdx="4" presStyleCnt="5"/>
      <dgm:spPr/>
    </dgm:pt>
    <dgm:pt modelId="{C22320FB-BC27-47B6-BB9A-55B00D7C6EE0}" type="pres">
      <dgm:prSet presAssocID="{243D9158-71DE-497D-9499-715D88A9983C}" presName="EmptyPlaceHolder" presStyleCnt="0"/>
      <dgm:spPr/>
    </dgm:pt>
  </dgm:ptLst>
  <dgm:cxnLst>
    <dgm:cxn modelId="{0AB3D404-5B8E-4552-8D5A-9A5999761C32}" srcId="{52508019-1832-4F99-A538-DD9E1A7596C2}" destId="{37E5FB6B-3A9D-4370-A11C-E75D73BFDE0A}" srcOrd="1" destOrd="0" parTransId="{614C15E3-CA48-47D9-AF97-6B69C27CD2F0}" sibTransId="{AB59112A-5FF9-4571-9BBA-F772A731A3CD}"/>
    <dgm:cxn modelId="{98FC6A15-0A77-4DEC-9B15-BA1FB3E8CAB5}" type="presOf" srcId="{99053CB2-116B-49AD-948D-CC0C71A0F9BF}" destId="{66C6AB58-D08B-44B0-8180-0292CFC3426A}" srcOrd="0" destOrd="0" presId="urn:microsoft.com/office/officeart/2024/3/layout/SimpleTimelineDefaultVariant"/>
    <dgm:cxn modelId="{34482422-D7D4-4B64-93DC-724BF6606860}" srcId="{AB78F93D-DC8D-4732-93FD-4EE40AE6D1E9}" destId="{04B28E52-C52B-410D-8BCE-5C6DC9D8DE33}" srcOrd="1" destOrd="0" parTransId="{D9CDE7E8-CDD3-4CEB-BA09-4C90AA07B9EF}" sibTransId="{816FC05E-EF80-459C-B2E3-997BEFB14FD1}"/>
    <dgm:cxn modelId="{0EA63D2B-8BC2-43E1-93BF-0BB43C3B2B4A}" srcId="{3354F64B-2131-40C3-A891-5ACD901D23B5}" destId="{B9FD00FE-EB1A-40A8-944F-92733E7F820F}" srcOrd="1" destOrd="0" parTransId="{13301F94-96EF-4B7E-88CB-9AD6F70DA59E}" sibTransId="{8B17C6E3-F8C5-4378-BFFB-33EBA69A6E8F}"/>
    <dgm:cxn modelId="{8FEC8D34-524E-48B7-9273-BDE494FEFE72}" srcId="{52508019-1832-4F99-A538-DD9E1A7596C2}" destId="{16F3A48A-D4E1-497A-BA04-AD96D6DDAE6C}" srcOrd="0" destOrd="0" parTransId="{69D61FE9-6B1A-411C-8083-8B21EAD0575C}" sibTransId="{03A38396-F41D-4867-9591-BEE217CDB6F4}"/>
    <dgm:cxn modelId="{2739393F-D76C-4B9D-B5E7-41B273DE16DB}" type="presOf" srcId="{FF8576CC-F4C9-4DDC-A9F5-7B5504A748E8}" destId="{C609279A-DF00-45AA-AB86-CE1064E42566}" srcOrd="0" destOrd="2" presId="urn:microsoft.com/office/officeart/2024/3/layout/SimpleTimelineDefaultVariant"/>
    <dgm:cxn modelId="{C7356541-F033-4F61-80F3-F067462EE5F9}" srcId="{B9FD00FE-EB1A-40A8-944F-92733E7F820F}" destId="{CE1B560B-CC7F-4A4A-9A2B-59924BA71561}" srcOrd="0" destOrd="0" parTransId="{C48E6E27-4E39-4778-8692-FD453BF70908}" sibTransId="{EC409B1C-D043-4DD6-88DA-C9A988951FA5}"/>
    <dgm:cxn modelId="{10A30849-D1A1-4C81-A56F-360A51A78358}" srcId="{AB78F93D-DC8D-4732-93FD-4EE40AE6D1E9}" destId="{99053CB2-116B-49AD-948D-CC0C71A0F9BF}" srcOrd="0" destOrd="0" parTransId="{D6656CBD-4241-4E10-84B3-E444302CFF88}" sibTransId="{CF8BC52C-4980-4CC4-B92D-1D811B1C0F34}"/>
    <dgm:cxn modelId="{BBE0BB69-008A-4D33-9014-707A8BF54541}" type="presOf" srcId="{B9FD00FE-EB1A-40A8-944F-92733E7F820F}" destId="{AF5776EF-B25E-4C6F-B4B2-F632BE8D00A4}" srcOrd="0" destOrd="0" presId="urn:microsoft.com/office/officeart/2024/3/layout/SimpleTimelineDefaultVariant"/>
    <dgm:cxn modelId="{3988426D-2E7A-4DDB-AEA7-2246C5FBB90A}" type="presOf" srcId="{37E5FB6B-3A9D-4370-A11C-E75D73BFDE0A}" destId="{80F94A45-3CF1-4C32-A4A6-9455F3652BED}" srcOrd="0" destOrd="1" presId="urn:microsoft.com/office/officeart/2024/3/layout/SimpleTimelineDefaultVariant"/>
    <dgm:cxn modelId="{2B76A251-DA28-4175-AE23-3C08631416F4}" type="presOf" srcId="{3354F64B-2131-40C3-A891-5ACD901D23B5}" destId="{D8D28EBB-9A53-49D9-A4AD-2EA228A483E8}" srcOrd="0" destOrd="0" presId="urn:microsoft.com/office/officeart/2024/3/layout/SimpleTimelineDefaultVariant"/>
    <dgm:cxn modelId="{5400245A-3D4B-419D-B330-67C8938950CD}" srcId="{D7528181-2D43-4DE5-9E70-2A8567E2E4A6}" destId="{35813978-D6C4-48FF-899A-275516115FD2}" srcOrd="1" destOrd="0" parTransId="{3F1B4604-2F79-41E6-A5D1-BC0AF41CEFAB}" sibTransId="{B9395F88-546D-426D-A420-E88C0CC504BA}"/>
    <dgm:cxn modelId="{AA54E27E-0094-47A4-8CFD-AFAFBE31B287}" type="presOf" srcId="{AB78F93D-DC8D-4732-93FD-4EE40AE6D1E9}" destId="{475A5AA2-550D-440A-8DAB-644542456428}" srcOrd="0" destOrd="0" presId="urn:microsoft.com/office/officeart/2024/3/layout/SimpleTimelineDefaultVariant"/>
    <dgm:cxn modelId="{ADDEA480-A146-445E-A345-AC18F63509A2}" type="presOf" srcId="{CE1B560B-CC7F-4A4A-9A2B-59924BA71561}" destId="{E83E6360-F595-4052-A547-5208A3440E10}" srcOrd="0" destOrd="0" presId="urn:microsoft.com/office/officeart/2024/3/layout/SimpleTimelineDefaultVariant"/>
    <dgm:cxn modelId="{84F98885-CC42-45EB-BE14-31D2BD2C1921}" srcId="{D7528181-2D43-4DE5-9E70-2A8567E2E4A6}" destId="{3E579878-82EE-4370-BDF9-46E4CA5B71A3}" srcOrd="0" destOrd="0" parTransId="{A152202B-09D1-4AEF-A297-AB2A70078451}" sibTransId="{040D2474-496F-45FB-B688-D412A01EAEBE}"/>
    <dgm:cxn modelId="{3A022A88-EE7F-43E0-9EEA-471ACE1CCFC9}" type="presOf" srcId="{35813978-D6C4-48FF-899A-275516115FD2}" destId="{C609279A-DF00-45AA-AB86-CE1064E42566}" srcOrd="0" destOrd="1" presId="urn:microsoft.com/office/officeart/2024/3/layout/SimpleTimelineDefaultVariant"/>
    <dgm:cxn modelId="{0F49ED8A-079C-4E26-B556-4DB4FECE58D9}" type="presOf" srcId="{3E579878-82EE-4370-BDF9-46E4CA5B71A3}" destId="{C609279A-DF00-45AA-AB86-CE1064E42566}" srcOrd="0" destOrd="0" presId="urn:microsoft.com/office/officeart/2024/3/layout/SimpleTimelineDefaultVariant"/>
    <dgm:cxn modelId="{4AD4078C-C91A-4062-86B0-B2B4B4944B9F}" type="presOf" srcId="{1A833E17-95F7-47C6-BEC3-129EB623165F}" destId="{8FBD3390-EF59-4C09-A1E6-682674B85FA9}" srcOrd="0" destOrd="0" presId="urn:microsoft.com/office/officeart/2024/3/layout/SimpleTimelineDefaultVariant"/>
    <dgm:cxn modelId="{FA60B392-E801-4E35-BF7C-25007ECCC741}" type="presOf" srcId="{243D9158-71DE-497D-9499-715D88A9983C}" destId="{B9CF4740-6C64-4522-A24B-92CC4D8B3162}" srcOrd="0" destOrd="0" presId="urn:microsoft.com/office/officeart/2024/3/layout/SimpleTimelineDefaultVariant"/>
    <dgm:cxn modelId="{1F940B97-9F79-44A0-A7B6-33AB318C454C}" srcId="{3354F64B-2131-40C3-A891-5ACD901D23B5}" destId="{243D9158-71DE-497D-9499-715D88A9983C}" srcOrd="4" destOrd="0" parTransId="{16C4FB7A-2DC1-43EC-9561-AB31F2BF6F81}" sibTransId="{DF77DB77-FDD9-4A16-A241-87E14534EC69}"/>
    <dgm:cxn modelId="{097211A1-3D89-4B96-8405-CCC8B3A4EDC5}" srcId="{D7528181-2D43-4DE5-9E70-2A8567E2E4A6}" destId="{FF8576CC-F4C9-4DDC-A9F5-7B5504A748E8}" srcOrd="2" destOrd="0" parTransId="{F281D8FF-9574-4ADC-AD74-6A97A3C5C019}" sibTransId="{2731BDD7-4249-4DEA-8C55-01BEE633146B}"/>
    <dgm:cxn modelId="{A7889AAF-8E9A-4852-81B4-082F5120DBAA}" srcId="{3354F64B-2131-40C3-A891-5ACD901D23B5}" destId="{AB78F93D-DC8D-4732-93FD-4EE40AE6D1E9}" srcOrd="3" destOrd="0" parTransId="{3A095605-C11A-4B9A-B3C4-FA3D734123D1}" sibTransId="{FBC357AF-7F52-4EBC-8407-2D46E4AD2A69}"/>
    <dgm:cxn modelId="{074627B3-A8E0-4A55-A0EA-3998F88B7CA3}" type="presOf" srcId="{04B28E52-C52B-410D-8BCE-5C6DC9D8DE33}" destId="{66C6AB58-D08B-44B0-8180-0292CFC3426A}" srcOrd="0" destOrd="1" presId="urn:microsoft.com/office/officeart/2024/3/layout/SimpleTimelineDefaultVariant"/>
    <dgm:cxn modelId="{111290D2-EC7D-40DF-8B58-D01EC6000B97}" srcId="{243D9158-71DE-497D-9499-715D88A9983C}" destId="{006C2379-3D88-4F73-971B-933DA5AD7E1F}" srcOrd="1" destOrd="0" parTransId="{4E9CC18B-B9D1-47DB-8835-B464C18378D7}" sibTransId="{F3F32426-EBD8-4E55-9AC8-41018D1420B9}"/>
    <dgm:cxn modelId="{FE3EB6D2-8771-43B8-BDC8-F79F61CBACB5}" type="presOf" srcId="{16F3A48A-D4E1-497A-BA04-AD96D6DDAE6C}" destId="{80F94A45-3CF1-4C32-A4A6-9455F3652BED}" srcOrd="0" destOrd="0" presId="urn:microsoft.com/office/officeart/2024/3/layout/SimpleTimelineDefaultVariant"/>
    <dgm:cxn modelId="{DABAF7E5-222F-470A-8DE7-F21D79BE01B5}" srcId="{3354F64B-2131-40C3-A891-5ACD901D23B5}" destId="{D7528181-2D43-4DE5-9E70-2A8567E2E4A6}" srcOrd="2" destOrd="0" parTransId="{4FF85C52-144A-4AE5-9FFA-AD8F4FD80895}" sibTransId="{E738997C-812D-4C45-A206-4964ECF8A686}"/>
    <dgm:cxn modelId="{CF9BD0EA-CE8A-4E8B-B949-C05E2737FD4A}" type="presOf" srcId="{D7528181-2D43-4DE5-9E70-2A8567E2E4A6}" destId="{AD9733B1-0D11-4DCC-9E3A-A29DDB2F0613}" srcOrd="0" destOrd="0" presId="urn:microsoft.com/office/officeart/2024/3/layout/SimpleTimelineDefaultVariant"/>
    <dgm:cxn modelId="{5A0DB8EB-0E09-4319-AE83-FF892165DF66}" srcId="{243D9158-71DE-497D-9499-715D88A9983C}" destId="{1A833E17-95F7-47C6-BEC3-129EB623165F}" srcOrd="0" destOrd="0" parTransId="{917AFFE1-C802-4E74-946E-0709CB4BF128}" sibTransId="{EADED6EC-28B8-4BF6-9D4E-684C4C8895A8}"/>
    <dgm:cxn modelId="{94E965F4-EC87-4615-950D-2DF5F665D532}" type="presOf" srcId="{52508019-1832-4F99-A538-DD9E1A7596C2}" destId="{3EC8A717-2837-46CF-B686-70E3C3560597}" srcOrd="0" destOrd="0" presId="urn:microsoft.com/office/officeart/2024/3/layout/SimpleTimelineDefaultVariant"/>
    <dgm:cxn modelId="{179C1BF8-88D9-4D91-9136-9862D2319A99}" srcId="{3354F64B-2131-40C3-A891-5ACD901D23B5}" destId="{52508019-1832-4F99-A538-DD9E1A7596C2}" srcOrd="0" destOrd="0" parTransId="{1049D0F9-59B0-4FD9-B3BB-846972367835}" sibTransId="{EFE9F691-5399-4329-BDCD-C3363C1ACB14}"/>
    <dgm:cxn modelId="{006324F9-AB5B-4CFA-B1C8-C415ED6B6DD2}" type="presOf" srcId="{006C2379-3D88-4F73-971B-933DA5AD7E1F}" destId="{8FBD3390-EF59-4C09-A1E6-682674B85FA9}" srcOrd="0" destOrd="1" presId="urn:microsoft.com/office/officeart/2024/3/layout/SimpleTimelineDefaultVariant"/>
    <dgm:cxn modelId="{6E28B6FA-2E5B-4BC8-A8AA-9C65183871A5}" type="presParOf" srcId="{D8D28EBB-9A53-49D9-A4AD-2EA228A483E8}" destId="{7270BEB9-EACC-4A3F-8F7A-6E67F923D7FF}" srcOrd="0" destOrd="0" presId="urn:microsoft.com/office/officeart/2024/3/layout/SimpleTimelineDefaultVariant"/>
    <dgm:cxn modelId="{6DF0A650-2FE4-4D4F-B0DF-92C5795801EC}" type="presParOf" srcId="{D8D28EBB-9A53-49D9-A4AD-2EA228A483E8}" destId="{5605540B-7A78-4AE7-9011-CC436883935D}" srcOrd="1" destOrd="0" presId="urn:microsoft.com/office/officeart/2024/3/layout/SimpleTimelineDefaultVariant"/>
    <dgm:cxn modelId="{1A91E5CB-BFFC-4EF9-A40F-FB8C405BA05E}" type="presParOf" srcId="{5605540B-7A78-4AE7-9011-CC436883935D}" destId="{D5A16EB2-B550-4041-A21E-9C05587D301E}" srcOrd="0" destOrd="0" presId="urn:microsoft.com/office/officeart/2024/3/layout/SimpleTimelineDefaultVariant"/>
    <dgm:cxn modelId="{86AC423F-0AB3-4DBD-9EE1-966488B63C63}" type="presParOf" srcId="{D5A16EB2-B550-4041-A21E-9C05587D301E}" destId="{10B658A9-5208-4E93-B4A6-6AC31641401B}" srcOrd="0" destOrd="0" presId="urn:microsoft.com/office/officeart/2024/3/layout/SimpleTimelineDefaultVariant"/>
    <dgm:cxn modelId="{81FB8E49-D1D9-4A3F-9F0D-A44EC628FFC9}" type="presParOf" srcId="{D5A16EB2-B550-4041-A21E-9C05587D301E}" destId="{19BA9BF4-D6F0-4BC8-9139-497D6388A0AC}" srcOrd="1" destOrd="0" presId="urn:microsoft.com/office/officeart/2024/3/layout/SimpleTimelineDefaultVariant"/>
    <dgm:cxn modelId="{5DA26BE8-DEC2-4914-A4E0-1945FC2A9A63}" type="presParOf" srcId="{19BA9BF4-D6F0-4BC8-9139-497D6388A0AC}" destId="{C2E7A9DA-C89E-4EE0-8D94-EA941C21F539}" srcOrd="0" destOrd="0" presId="urn:microsoft.com/office/officeart/2024/3/layout/SimpleTimelineDefaultVariant"/>
    <dgm:cxn modelId="{43DF8F0D-B6E3-4A81-926D-F480C360EB34}" type="presParOf" srcId="{19BA9BF4-D6F0-4BC8-9139-497D6388A0AC}" destId="{0DEB8AE8-8D4B-411A-AD07-CB3C3F46FCA1}" srcOrd="1" destOrd="0" presId="urn:microsoft.com/office/officeart/2024/3/layout/SimpleTimelineDefaultVariant"/>
    <dgm:cxn modelId="{62311817-BBCB-4AD2-A5FE-2CA9A28894A6}" type="presParOf" srcId="{D5A16EB2-B550-4041-A21E-9C05587D301E}" destId="{80F94A45-3CF1-4C32-A4A6-9455F3652BED}" srcOrd="2" destOrd="0" presId="urn:microsoft.com/office/officeart/2024/3/layout/SimpleTimelineDefaultVariant"/>
    <dgm:cxn modelId="{E2A4C14D-FE48-441A-A5CC-297BEA9B07D0}" type="presParOf" srcId="{D5A16EB2-B550-4041-A21E-9C05587D301E}" destId="{3EC8A717-2837-46CF-B686-70E3C3560597}" srcOrd="3" destOrd="0" presId="urn:microsoft.com/office/officeart/2024/3/layout/SimpleTimelineDefaultVariant"/>
    <dgm:cxn modelId="{B4B076A4-1BE1-40A1-810C-60FC02BBBFF1}" type="presParOf" srcId="{D5A16EB2-B550-4041-A21E-9C05587D301E}" destId="{3CFFE675-DB4A-44B7-BDF7-F244E49134A6}" srcOrd="4" destOrd="0" presId="urn:microsoft.com/office/officeart/2024/3/layout/SimpleTimelineDefaultVariant"/>
    <dgm:cxn modelId="{CBDCBC52-BB4B-4F2B-A36D-64806F139D5B}" type="presParOf" srcId="{D5A16EB2-B550-4041-A21E-9C05587D301E}" destId="{EA642125-C5FD-4B38-860C-D982E03CC4BD}" srcOrd="5" destOrd="0" presId="urn:microsoft.com/office/officeart/2024/3/layout/SimpleTimelineDefaultVariant"/>
    <dgm:cxn modelId="{C8A31FB5-A86E-4B68-ABF9-34DD39472669}" type="presParOf" srcId="{5605540B-7A78-4AE7-9011-CC436883935D}" destId="{E999642E-6C71-4C1D-A731-4C6DFF039AF0}" srcOrd="1" destOrd="0" presId="urn:microsoft.com/office/officeart/2024/3/layout/SimpleTimelineDefaultVariant"/>
    <dgm:cxn modelId="{456160B1-B667-4A13-90E7-8D7F98C1FCBC}" type="presParOf" srcId="{5605540B-7A78-4AE7-9011-CC436883935D}" destId="{33C83597-9106-4E6A-A40F-6172B11159A5}" srcOrd="2" destOrd="0" presId="urn:microsoft.com/office/officeart/2024/3/layout/SimpleTimelineDefaultVariant"/>
    <dgm:cxn modelId="{5DA42F29-398E-472B-92C5-8E22C6D7FFDF}" type="presParOf" srcId="{33C83597-9106-4E6A-A40F-6172B11159A5}" destId="{18B3DA56-E3A3-47AE-A884-33F3AF66C60E}" srcOrd="0" destOrd="0" presId="urn:microsoft.com/office/officeart/2024/3/layout/SimpleTimelineDefaultVariant"/>
    <dgm:cxn modelId="{A00FE5AE-4083-4BE4-A864-D628A47AE350}" type="presParOf" srcId="{33C83597-9106-4E6A-A40F-6172B11159A5}" destId="{6F4A1EF4-11A1-42DE-8B29-E1A87823045A}" srcOrd="1" destOrd="0" presId="urn:microsoft.com/office/officeart/2024/3/layout/SimpleTimelineDefaultVariant"/>
    <dgm:cxn modelId="{F8625AD2-C8E4-474E-AF90-2DB165DD4755}" type="presParOf" srcId="{6F4A1EF4-11A1-42DE-8B29-E1A87823045A}" destId="{3CE96199-DFD6-4A2F-B898-024487DA3454}" srcOrd="0" destOrd="0" presId="urn:microsoft.com/office/officeart/2024/3/layout/SimpleTimelineDefaultVariant"/>
    <dgm:cxn modelId="{8E409BD3-56C4-468F-B883-CB6A542B37C1}" type="presParOf" srcId="{6F4A1EF4-11A1-42DE-8B29-E1A87823045A}" destId="{CCE86A73-C59A-4385-A06D-A58346F05CE4}" srcOrd="1" destOrd="0" presId="urn:microsoft.com/office/officeart/2024/3/layout/SimpleTimelineDefaultVariant"/>
    <dgm:cxn modelId="{FD92A24F-B0D0-42B5-B951-E3CC122FBDDC}" type="presParOf" srcId="{33C83597-9106-4E6A-A40F-6172B11159A5}" destId="{E83E6360-F595-4052-A547-5208A3440E10}" srcOrd="2" destOrd="0" presId="urn:microsoft.com/office/officeart/2024/3/layout/SimpleTimelineDefaultVariant"/>
    <dgm:cxn modelId="{D1FDA383-BF18-40EC-BA20-AD408145C8EF}" type="presParOf" srcId="{33C83597-9106-4E6A-A40F-6172B11159A5}" destId="{AF5776EF-B25E-4C6F-B4B2-F632BE8D00A4}" srcOrd="3" destOrd="0" presId="urn:microsoft.com/office/officeart/2024/3/layout/SimpleTimelineDefaultVariant"/>
    <dgm:cxn modelId="{FEA9CC1D-400B-4580-B1F5-299D3E100EB3}" type="presParOf" srcId="{33C83597-9106-4E6A-A40F-6172B11159A5}" destId="{948FF9E8-CC17-4E5C-B4B9-E2330D2D32A1}" srcOrd="4" destOrd="0" presId="urn:microsoft.com/office/officeart/2024/3/layout/SimpleTimelineDefaultVariant"/>
    <dgm:cxn modelId="{1BEFE85C-715E-43C5-9681-9311C0933916}" type="presParOf" srcId="{33C83597-9106-4E6A-A40F-6172B11159A5}" destId="{F99FC181-F182-4CB5-93C4-92C501E6F076}" srcOrd="5" destOrd="0" presId="urn:microsoft.com/office/officeart/2024/3/layout/SimpleTimelineDefaultVariant"/>
    <dgm:cxn modelId="{620A9FB0-5E28-4C00-8729-36BF5515E9A4}" type="presParOf" srcId="{5605540B-7A78-4AE7-9011-CC436883935D}" destId="{3080A570-FEA3-4C54-8818-B0C90A66C6C0}" srcOrd="3" destOrd="0" presId="urn:microsoft.com/office/officeart/2024/3/layout/SimpleTimelineDefaultVariant"/>
    <dgm:cxn modelId="{A31BB3ED-0999-4766-8600-D8985622652E}" type="presParOf" srcId="{5605540B-7A78-4AE7-9011-CC436883935D}" destId="{81C9D914-150A-417D-ADCA-1B3DE99EE7B0}" srcOrd="4" destOrd="0" presId="urn:microsoft.com/office/officeart/2024/3/layout/SimpleTimelineDefaultVariant"/>
    <dgm:cxn modelId="{FAF94618-ABD1-49A4-8FAC-AD4751E851DB}" type="presParOf" srcId="{81C9D914-150A-417D-ADCA-1B3DE99EE7B0}" destId="{5D60F352-C483-47BB-8EA4-69F36C18D8BD}" srcOrd="0" destOrd="0" presId="urn:microsoft.com/office/officeart/2024/3/layout/SimpleTimelineDefaultVariant"/>
    <dgm:cxn modelId="{3DB4A806-DDCB-477B-A64F-19F8CEF788A4}" type="presParOf" srcId="{81C9D914-150A-417D-ADCA-1B3DE99EE7B0}" destId="{16778DF1-FF6C-4144-B4A4-D5262FC1D9B6}" srcOrd="1" destOrd="0" presId="urn:microsoft.com/office/officeart/2024/3/layout/SimpleTimelineDefaultVariant"/>
    <dgm:cxn modelId="{79009687-88EC-453B-840F-299E67F7CE5B}" type="presParOf" srcId="{16778DF1-FF6C-4144-B4A4-D5262FC1D9B6}" destId="{F26916E1-DB29-4483-A9E2-7F16380BD643}" srcOrd="0" destOrd="0" presId="urn:microsoft.com/office/officeart/2024/3/layout/SimpleTimelineDefaultVariant"/>
    <dgm:cxn modelId="{21122758-72A4-487C-9A13-FD8B8092B23D}" type="presParOf" srcId="{16778DF1-FF6C-4144-B4A4-D5262FC1D9B6}" destId="{C5E968FC-2E04-4AB2-99AB-44394441C0C4}" srcOrd="1" destOrd="0" presId="urn:microsoft.com/office/officeart/2024/3/layout/SimpleTimelineDefaultVariant"/>
    <dgm:cxn modelId="{DF0A5B76-8E85-4934-A9E2-B3F36FFE22E3}" type="presParOf" srcId="{81C9D914-150A-417D-ADCA-1B3DE99EE7B0}" destId="{C609279A-DF00-45AA-AB86-CE1064E42566}" srcOrd="2" destOrd="0" presId="urn:microsoft.com/office/officeart/2024/3/layout/SimpleTimelineDefaultVariant"/>
    <dgm:cxn modelId="{BC276AA8-B12C-4754-92AE-B1E814FC1719}" type="presParOf" srcId="{81C9D914-150A-417D-ADCA-1B3DE99EE7B0}" destId="{AD9733B1-0D11-4DCC-9E3A-A29DDB2F0613}" srcOrd="3" destOrd="0" presId="urn:microsoft.com/office/officeart/2024/3/layout/SimpleTimelineDefaultVariant"/>
    <dgm:cxn modelId="{1922DAEC-63E6-4707-9989-53DA77AC604F}" type="presParOf" srcId="{81C9D914-150A-417D-ADCA-1B3DE99EE7B0}" destId="{D4A849CF-20A8-4A29-9700-FEDA5CE49C23}" srcOrd="4" destOrd="0" presId="urn:microsoft.com/office/officeart/2024/3/layout/SimpleTimelineDefaultVariant"/>
    <dgm:cxn modelId="{F3382C99-81CA-4002-8C8C-B0CFD149E929}" type="presParOf" srcId="{81C9D914-150A-417D-ADCA-1B3DE99EE7B0}" destId="{846430DA-CEE9-44EE-903E-0DED71EFABCC}" srcOrd="5" destOrd="0" presId="urn:microsoft.com/office/officeart/2024/3/layout/SimpleTimelineDefaultVariant"/>
    <dgm:cxn modelId="{03395A03-6F53-4124-97B9-8249767B28C5}" type="presParOf" srcId="{5605540B-7A78-4AE7-9011-CC436883935D}" destId="{135E6223-6400-4EEC-BB7E-850DC296223C}" srcOrd="5" destOrd="0" presId="urn:microsoft.com/office/officeart/2024/3/layout/SimpleTimelineDefaultVariant"/>
    <dgm:cxn modelId="{42FCF47A-6098-4AEA-A4ED-FC00C73F70F4}" type="presParOf" srcId="{5605540B-7A78-4AE7-9011-CC436883935D}" destId="{0A8F09AA-EEDB-47F5-8B6A-0E777D54EF8D}" srcOrd="6" destOrd="0" presId="urn:microsoft.com/office/officeart/2024/3/layout/SimpleTimelineDefaultVariant"/>
    <dgm:cxn modelId="{F8D7A8E4-7BE9-4678-AFC4-066641C09F05}" type="presParOf" srcId="{0A8F09AA-EEDB-47F5-8B6A-0E777D54EF8D}" destId="{F9673BCB-4DC3-412E-91BD-2F6746B63974}" srcOrd="0" destOrd="0" presId="urn:microsoft.com/office/officeart/2024/3/layout/SimpleTimelineDefaultVariant"/>
    <dgm:cxn modelId="{F9663E54-61F5-4B4C-95C0-5126E64FA9F3}" type="presParOf" srcId="{0A8F09AA-EEDB-47F5-8B6A-0E777D54EF8D}" destId="{5865CE03-E292-4195-BAEA-145785B9E0FD}" srcOrd="1" destOrd="0" presId="urn:microsoft.com/office/officeart/2024/3/layout/SimpleTimelineDefaultVariant"/>
    <dgm:cxn modelId="{99F51B69-0044-4E5B-8AA9-FA2302C4C901}" type="presParOf" srcId="{5865CE03-E292-4195-BAEA-145785B9E0FD}" destId="{79793D97-6035-4884-A03D-963BF455D440}" srcOrd="0" destOrd="0" presId="urn:microsoft.com/office/officeart/2024/3/layout/SimpleTimelineDefaultVariant"/>
    <dgm:cxn modelId="{855A85EB-C322-4A67-8EB2-B9BC80B56F65}" type="presParOf" srcId="{5865CE03-E292-4195-BAEA-145785B9E0FD}" destId="{67F37688-DA52-415F-AEA7-4A228E0A8AEF}" srcOrd="1" destOrd="0" presId="urn:microsoft.com/office/officeart/2024/3/layout/SimpleTimelineDefaultVariant"/>
    <dgm:cxn modelId="{DCF62828-343E-453C-A0B1-9A7FEF9E2DC6}" type="presParOf" srcId="{0A8F09AA-EEDB-47F5-8B6A-0E777D54EF8D}" destId="{66C6AB58-D08B-44B0-8180-0292CFC3426A}" srcOrd="2" destOrd="0" presId="urn:microsoft.com/office/officeart/2024/3/layout/SimpleTimelineDefaultVariant"/>
    <dgm:cxn modelId="{C8A43CF8-4522-4318-8CB9-26A1DBE78860}" type="presParOf" srcId="{0A8F09AA-EEDB-47F5-8B6A-0E777D54EF8D}" destId="{475A5AA2-550D-440A-8DAB-644542456428}" srcOrd="3" destOrd="0" presId="urn:microsoft.com/office/officeart/2024/3/layout/SimpleTimelineDefaultVariant"/>
    <dgm:cxn modelId="{DC8A0CD5-2410-4956-89F7-EBB638338460}" type="presParOf" srcId="{0A8F09AA-EEDB-47F5-8B6A-0E777D54EF8D}" destId="{B4AAAEBC-0FA6-4F13-825B-75683125D761}" srcOrd="4" destOrd="0" presId="urn:microsoft.com/office/officeart/2024/3/layout/SimpleTimelineDefaultVariant"/>
    <dgm:cxn modelId="{AF0A6945-A194-4E7F-A34B-161C4421AD89}" type="presParOf" srcId="{0A8F09AA-EEDB-47F5-8B6A-0E777D54EF8D}" destId="{B778174B-0124-4A59-A931-24E3A19655FD}" srcOrd="5" destOrd="0" presId="urn:microsoft.com/office/officeart/2024/3/layout/SimpleTimelineDefaultVariant"/>
    <dgm:cxn modelId="{156E341F-E1A7-4BED-83E4-B660343F3C1C}" type="presParOf" srcId="{5605540B-7A78-4AE7-9011-CC436883935D}" destId="{CB68936A-36F9-435C-9FD4-3D51DDE0065E}" srcOrd="7" destOrd="0" presId="urn:microsoft.com/office/officeart/2024/3/layout/SimpleTimelineDefaultVariant"/>
    <dgm:cxn modelId="{C531D240-9D1F-4CDD-BD93-3C2CD8BD9862}" type="presParOf" srcId="{5605540B-7A78-4AE7-9011-CC436883935D}" destId="{D04F3907-95F8-4E6B-80B1-304C3C4BB30F}" srcOrd="8" destOrd="0" presId="urn:microsoft.com/office/officeart/2024/3/layout/SimpleTimelineDefaultVariant"/>
    <dgm:cxn modelId="{DBBA7FCB-5684-4C55-9605-79DD8B473C53}" type="presParOf" srcId="{D04F3907-95F8-4E6B-80B1-304C3C4BB30F}" destId="{DF10C4B7-A9ED-4E93-A7E8-91AE1166259E}" srcOrd="0" destOrd="0" presId="urn:microsoft.com/office/officeart/2024/3/layout/SimpleTimelineDefaultVariant"/>
    <dgm:cxn modelId="{44294823-FFEC-489F-90E1-E601573CA381}" type="presParOf" srcId="{D04F3907-95F8-4E6B-80B1-304C3C4BB30F}" destId="{6A5249A8-6AA1-44C7-89B5-0AC33EA2E488}" srcOrd="1" destOrd="0" presId="urn:microsoft.com/office/officeart/2024/3/layout/SimpleTimelineDefaultVariant"/>
    <dgm:cxn modelId="{D43A779F-9C4E-4BCF-AA9B-8B83FA50A326}" type="presParOf" srcId="{6A5249A8-6AA1-44C7-89B5-0AC33EA2E488}" destId="{E824646D-19F7-40DA-8FC4-8CAAAC6B8710}" srcOrd="0" destOrd="0" presId="urn:microsoft.com/office/officeart/2024/3/layout/SimpleTimelineDefaultVariant"/>
    <dgm:cxn modelId="{005F64BC-B7EF-41E9-982B-4216D38F9896}" type="presParOf" srcId="{6A5249A8-6AA1-44C7-89B5-0AC33EA2E488}" destId="{50E28D83-E53D-4F5A-83E3-52F9D68CEBF1}" srcOrd="1" destOrd="0" presId="urn:microsoft.com/office/officeart/2024/3/layout/SimpleTimelineDefaultVariant"/>
    <dgm:cxn modelId="{04310472-B77D-443C-989C-0BDE09C8B36A}" type="presParOf" srcId="{D04F3907-95F8-4E6B-80B1-304C3C4BB30F}" destId="{8FBD3390-EF59-4C09-A1E6-682674B85FA9}" srcOrd="2" destOrd="0" presId="urn:microsoft.com/office/officeart/2024/3/layout/SimpleTimelineDefaultVariant"/>
    <dgm:cxn modelId="{38D1B1ED-4533-4AC3-9E31-08A001E35C1F}" type="presParOf" srcId="{D04F3907-95F8-4E6B-80B1-304C3C4BB30F}" destId="{B9CF4740-6C64-4522-A24B-92CC4D8B3162}" srcOrd="3" destOrd="0" presId="urn:microsoft.com/office/officeart/2024/3/layout/SimpleTimelineDefaultVariant"/>
    <dgm:cxn modelId="{C50BB691-80BC-49A6-AA3C-B2C63E2E9C73}" type="presParOf" srcId="{D04F3907-95F8-4E6B-80B1-304C3C4BB30F}" destId="{BF0D9E53-F4DC-49C4-8EA7-47FBB484A3C4}" srcOrd="4" destOrd="0" presId="urn:microsoft.com/office/officeart/2024/3/layout/SimpleTimelineDefaultVariant"/>
    <dgm:cxn modelId="{70D06440-7FE9-4893-865A-ADA540CC812B}" type="presParOf" srcId="{D04F3907-95F8-4E6B-80B1-304C3C4BB30F}" destId="{C22320FB-BC27-47B6-BB9A-55B00D7C6EE0}" srcOrd="5" destOrd="0" presId="urn:microsoft.com/office/officeart/2024/3/layout/SimpleTimelineDefaultVaria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F8914-D969-48EE-98A1-B92F9059A578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5C4F1A6-1D77-4097-8284-6EAA6A3D4BCD}">
      <dgm:prSet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Bid receipt moves into the portal FY2028 </a:t>
          </a:r>
          <a:r>
            <a:rPr lang="en-US" i="1"/>
            <a:t>(mirror on both EPC and local systems, if applicable)</a:t>
          </a:r>
          <a:endParaRPr lang="en-US" i="1">
            <a:solidFill>
              <a:schemeClr val="bg1"/>
            </a:solidFill>
          </a:endParaRPr>
        </a:p>
      </dgm:t>
    </dgm:pt>
    <dgm:pt modelId="{23B53339-ED7D-4745-B768-4225C4684457}" type="parTrans" cxnId="{75F10052-A6D0-4FAB-B54E-49C061F4E190}">
      <dgm:prSet/>
      <dgm:spPr/>
      <dgm:t>
        <a:bodyPr/>
        <a:lstStyle/>
        <a:p>
          <a:endParaRPr lang="en-US"/>
        </a:p>
      </dgm:t>
    </dgm:pt>
    <dgm:pt modelId="{EFC0EA81-2D40-44A7-9163-80CF5DC15684}" type="sibTrans" cxnId="{75F10052-A6D0-4FAB-B54E-49C061F4E190}">
      <dgm:prSet/>
      <dgm:spPr/>
      <dgm:t>
        <a:bodyPr/>
        <a:lstStyle/>
        <a:p>
          <a:endParaRPr lang="en-US"/>
        </a:p>
      </dgm:t>
    </dgm:pt>
    <dgm:pt modelId="{E3F06EC4-CE9F-48DF-940A-CEE309B6C5F9}">
      <dgm:prSet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Bidder communications shift </a:t>
          </a:r>
          <a:r>
            <a:rPr lang="en-US" b="0" i="1">
              <a:solidFill>
                <a:schemeClr val="bg1"/>
              </a:solidFill>
            </a:rPr>
            <a:t>(questions, responses, clarifications)</a:t>
          </a:r>
        </a:p>
      </dgm:t>
    </dgm:pt>
    <dgm:pt modelId="{68613A7E-957E-4D8D-B4BA-08E0979CF0DB}" type="parTrans" cxnId="{D411A79F-59C2-4D83-B4FB-092C0AEC8074}">
      <dgm:prSet/>
      <dgm:spPr/>
      <dgm:t>
        <a:bodyPr/>
        <a:lstStyle/>
        <a:p>
          <a:endParaRPr lang="en-US"/>
        </a:p>
      </dgm:t>
    </dgm:pt>
    <dgm:pt modelId="{4929A5E7-BD67-43BD-AC29-FAEE6D9F9288}" type="sibTrans" cxnId="{D411A79F-59C2-4D83-B4FB-092C0AEC8074}">
      <dgm:prSet/>
      <dgm:spPr/>
      <dgm:t>
        <a:bodyPr/>
        <a:lstStyle/>
        <a:p>
          <a:endParaRPr lang="en-US"/>
        </a:p>
      </dgm:t>
    </dgm:pt>
    <dgm:pt modelId="{F39BCEFB-DD2C-42FB-97F4-D0B31A4722DA}">
      <dgm:prSet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Required uploads expand</a:t>
          </a:r>
        </a:p>
        <a:p>
          <a:r>
            <a:rPr lang="en-US">
              <a:solidFill>
                <a:schemeClr val="bg1"/>
              </a:solidFill>
            </a:rPr>
            <a:t>Eval criteria/scoring/award, contracts, board docs, etc.</a:t>
          </a:r>
        </a:p>
      </dgm:t>
    </dgm:pt>
    <dgm:pt modelId="{5751E5D2-9815-4FC7-B7AE-48E81B343877}" type="parTrans" cxnId="{112D88B1-1F41-43E6-813D-48CE200835A3}">
      <dgm:prSet/>
      <dgm:spPr/>
      <dgm:t>
        <a:bodyPr/>
        <a:lstStyle/>
        <a:p>
          <a:endParaRPr lang="en-US"/>
        </a:p>
      </dgm:t>
    </dgm:pt>
    <dgm:pt modelId="{6B16AB40-34B3-42E8-9794-6B0B7A70C4CB}" type="sibTrans" cxnId="{112D88B1-1F41-43E6-813D-48CE200835A3}">
      <dgm:prSet/>
      <dgm:spPr/>
      <dgm:t>
        <a:bodyPr/>
        <a:lstStyle/>
        <a:p>
          <a:endParaRPr lang="en-US"/>
        </a:p>
      </dgm:t>
    </dgm:pt>
    <dgm:pt modelId="{B66432C4-A815-4D57-93E7-953B25A50F6D}">
      <dgm:prSet custT="1"/>
      <dgm:spPr/>
      <dgm:t>
        <a:bodyPr/>
        <a:lstStyle/>
        <a:p>
          <a:pPr>
            <a:buNone/>
          </a:pPr>
          <a:endParaRPr lang="en-US" sz="1800" i="1">
            <a:solidFill>
              <a:schemeClr val="bg1"/>
            </a:solidFill>
          </a:endParaRPr>
        </a:p>
      </dgm:t>
    </dgm:pt>
    <dgm:pt modelId="{4870E26D-F6F9-4C0D-B865-38F9A9D09DA2}" type="parTrans" cxnId="{1EED2893-E56B-420D-94EE-44FB7EC43B77}">
      <dgm:prSet/>
      <dgm:spPr/>
      <dgm:t>
        <a:bodyPr/>
        <a:lstStyle/>
        <a:p>
          <a:endParaRPr lang="en-US"/>
        </a:p>
      </dgm:t>
    </dgm:pt>
    <dgm:pt modelId="{4CB546EB-7D31-4D3D-B9DA-DD053EB1CE6D}" type="sibTrans" cxnId="{1EED2893-E56B-420D-94EE-44FB7EC43B77}">
      <dgm:prSet/>
      <dgm:spPr/>
      <dgm:t>
        <a:bodyPr/>
        <a:lstStyle/>
        <a:p>
          <a:endParaRPr lang="en-US"/>
        </a:p>
      </dgm:t>
    </dgm:pt>
    <dgm:pt modelId="{56D1871F-2E04-4F8B-8287-25677EE90EA2}" type="pres">
      <dgm:prSet presAssocID="{14FF8914-D969-48EE-98A1-B92F9059A578}" presName="linear" presStyleCnt="0">
        <dgm:presLayoutVars>
          <dgm:animLvl val="lvl"/>
          <dgm:resizeHandles val="exact"/>
        </dgm:presLayoutVars>
      </dgm:prSet>
      <dgm:spPr/>
    </dgm:pt>
    <dgm:pt modelId="{4A952A8E-6FE5-48F0-89FE-F61CD0FB2112}" type="pres">
      <dgm:prSet presAssocID="{F5C4F1A6-1D77-4097-8284-6EAA6A3D4BC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9FB70C1-1A62-4B56-AEE9-FA5CD5FE88BC}" type="pres">
      <dgm:prSet presAssocID="{EFC0EA81-2D40-44A7-9163-80CF5DC15684}" presName="spacer" presStyleCnt="0"/>
      <dgm:spPr/>
    </dgm:pt>
    <dgm:pt modelId="{CE5D6109-FBA6-4553-909D-D7E092074814}" type="pres">
      <dgm:prSet presAssocID="{E3F06EC4-CE9F-48DF-940A-CEE309B6C5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B3B2659-03B5-462D-A127-967AC9932A3D}" type="pres">
      <dgm:prSet presAssocID="{4929A5E7-BD67-43BD-AC29-FAEE6D9F9288}" presName="spacer" presStyleCnt="0"/>
      <dgm:spPr/>
    </dgm:pt>
    <dgm:pt modelId="{D4F653F9-1927-401B-834F-77696251A217}" type="pres">
      <dgm:prSet presAssocID="{F39BCEFB-DD2C-42FB-97F4-D0B31A4722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147442B-D8D1-47E0-8C66-0A078C8453C8}" type="pres">
      <dgm:prSet presAssocID="{F39BCEFB-DD2C-42FB-97F4-D0B31A4722D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F1EAF2E-5C0B-4EEB-9BC3-E5941A2FA90B}" type="presOf" srcId="{14FF8914-D969-48EE-98A1-B92F9059A578}" destId="{56D1871F-2E04-4F8B-8287-25677EE90EA2}" srcOrd="0" destOrd="0" presId="urn:microsoft.com/office/officeart/2005/8/layout/vList2"/>
    <dgm:cxn modelId="{B4DE483A-DA98-469D-AF3F-F8A3A3A70882}" type="presOf" srcId="{E3F06EC4-CE9F-48DF-940A-CEE309B6C5F9}" destId="{CE5D6109-FBA6-4553-909D-D7E092074814}" srcOrd="0" destOrd="0" presId="urn:microsoft.com/office/officeart/2005/8/layout/vList2"/>
    <dgm:cxn modelId="{C43E9D68-D26D-4862-A3E9-83A70FABBD02}" type="presOf" srcId="{B66432C4-A815-4D57-93E7-953B25A50F6D}" destId="{7147442B-D8D1-47E0-8C66-0A078C8453C8}" srcOrd="0" destOrd="0" presId="urn:microsoft.com/office/officeart/2005/8/layout/vList2"/>
    <dgm:cxn modelId="{75F10052-A6D0-4FAB-B54E-49C061F4E190}" srcId="{14FF8914-D969-48EE-98A1-B92F9059A578}" destId="{F5C4F1A6-1D77-4097-8284-6EAA6A3D4BCD}" srcOrd="0" destOrd="0" parTransId="{23B53339-ED7D-4745-B768-4225C4684457}" sibTransId="{EFC0EA81-2D40-44A7-9163-80CF5DC15684}"/>
    <dgm:cxn modelId="{A07B7D56-542E-4686-9E23-A70438559F56}" type="presOf" srcId="{F39BCEFB-DD2C-42FB-97F4-D0B31A4722DA}" destId="{D4F653F9-1927-401B-834F-77696251A217}" srcOrd="0" destOrd="0" presId="urn:microsoft.com/office/officeart/2005/8/layout/vList2"/>
    <dgm:cxn modelId="{C4431277-5B9C-40B7-8BED-EE7E4620CCC1}" type="presOf" srcId="{F5C4F1A6-1D77-4097-8284-6EAA6A3D4BCD}" destId="{4A952A8E-6FE5-48F0-89FE-F61CD0FB2112}" srcOrd="0" destOrd="0" presId="urn:microsoft.com/office/officeart/2005/8/layout/vList2"/>
    <dgm:cxn modelId="{1EED2893-E56B-420D-94EE-44FB7EC43B77}" srcId="{F39BCEFB-DD2C-42FB-97F4-D0B31A4722DA}" destId="{B66432C4-A815-4D57-93E7-953B25A50F6D}" srcOrd="0" destOrd="0" parTransId="{4870E26D-F6F9-4C0D-B865-38F9A9D09DA2}" sibTransId="{4CB546EB-7D31-4D3D-B9DA-DD053EB1CE6D}"/>
    <dgm:cxn modelId="{D411A79F-59C2-4D83-B4FB-092C0AEC8074}" srcId="{14FF8914-D969-48EE-98A1-B92F9059A578}" destId="{E3F06EC4-CE9F-48DF-940A-CEE309B6C5F9}" srcOrd="1" destOrd="0" parTransId="{68613A7E-957E-4D8D-B4BA-08E0979CF0DB}" sibTransId="{4929A5E7-BD67-43BD-AC29-FAEE6D9F9288}"/>
    <dgm:cxn modelId="{112D88B1-1F41-43E6-813D-48CE200835A3}" srcId="{14FF8914-D969-48EE-98A1-B92F9059A578}" destId="{F39BCEFB-DD2C-42FB-97F4-D0B31A4722DA}" srcOrd="2" destOrd="0" parTransId="{5751E5D2-9815-4FC7-B7AE-48E81B343877}" sibTransId="{6B16AB40-34B3-42E8-9794-6B0B7A70C4CB}"/>
    <dgm:cxn modelId="{F4C73160-2D3D-4698-808B-E1635EF1A164}" type="presParOf" srcId="{56D1871F-2E04-4F8B-8287-25677EE90EA2}" destId="{4A952A8E-6FE5-48F0-89FE-F61CD0FB2112}" srcOrd="0" destOrd="0" presId="urn:microsoft.com/office/officeart/2005/8/layout/vList2"/>
    <dgm:cxn modelId="{BB2709C4-1C54-49D5-94FE-F6E386F18D3E}" type="presParOf" srcId="{56D1871F-2E04-4F8B-8287-25677EE90EA2}" destId="{E9FB70C1-1A62-4B56-AEE9-FA5CD5FE88BC}" srcOrd="1" destOrd="0" presId="urn:microsoft.com/office/officeart/2005/8/layout/vList2"/>
    <dgm:cxn modelId="{8D104CFE-26F7-4584-B6AB-EDC21F16304E}" type="presParOf" srcId="{56D1871F-2E04-4F8B-8287-25677EE90EA2}" destId="{CE5D6109-FBA6-4553-909D-D7E092074814}" srcOrd="2" destOrd="0" presId="urn:microsoft.com/office/officeart/2005/8/layout/vList2"/>
    <dgm:cxn modelId="{CE5D8705-3A99-47E2-8BC9-75B6BAF48210}" type="presParOf" srcId="{56D1871F-2E04-4F8B-8287-25677EE90EA2}" destId="{DB3B2659-03B5-462D-A127-967AC9932A3D}" srcOrd="3" destOrd="0" presId="urn:microsoft.com/office/officeart/2005/8/layout/vList2"/>
    <dgm:cxn modelId="{3419C9FA-FAA6-437E-BB61-E7884BA88A4A}" type="presParOf" srcId="{56D1871F-2E04-4F8B-8287-25677EE90EA2}" destId="{D4F653F9-1927-401B-834F-77696251A217}" srcOrd="4" destOrd="0" presId="urn:microsoft.com/office/officeart/2005/8/layout/vList2"/>
    <dgm:cxn modelId="{7E60188A-6F7D-48D7-9F91-4F65BC5297FE}" type="presParOf" srcId="{56D1871F-2E04-4F8B-8287-25677EE90EA2}" destId="{7147442B-D8D1-47E0-8C66-0A078C8453C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FF8914-D969-48EE-98A1-B92F9059A578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3F06EC4-CE9F-48DF-940A-CEE309B6C5F9}">
      <dgm:prSet/>
      <dgm:spPr/>
      <dgm:t>
        <a:bodyPr/>
        <a:lstStyle/>
        <a:p>
          <a:endParaRPr lang="en-US" i="1">
            <a:solidFill>
              <a:schemeClr val="bg1"/>
            </a:solidFill>
          </a:endParaRPr>
        </a:p>
      </dgm:t>
    </dgm:pt>
    <dgm:pt modelId="{68613A7E-957E-4D8D-B4BA-08E0979CF0DB}" type="parTrans" cxnId="{D411A79F-59C2-4D83-B4FB-092C0AEC8074}">
      <dgm:prSet/>
      <dgm:spPr/>
      <dgm:t>
        <a:bodyPr/>
        <a:lstStyle/>
        <a:p>
          <a:endParaRPr lang="en-US"/>
        </a:p>
      </dgm:t>
    </dgm:pt>
    <dgm:pt modelId="{4929A5E7-BD67-43BD-AC29-FAEE6D9F9288}" type="sibTrans" cxnId="{D411A79F-59C2-4D83-B4FB-092C0AEC8074}">
      <dgm:prSet/>
      <dgm:spPr/>
      <dgm:t>
        <a:bodyPr/>
        <a:lstStyle/>
        <a:p>
          <a:endParaRPr lang="en-US"/>
        </a:p>
      </dgm:t>
    </dgm:pt>
    <dgm:pt modelId="{F39BCEFB-DD2C-42FB-97F4-D0B31A4722DA}">
      <dgm:prSet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Non-winning bids are presumptively confidential, </a:t>
          </a:r>
          <a:r>
            <a:rPr lang="en-US" b="0">
              <a:solidFill>
                <a:schemeClr val="bg1"/>
              </a:solidFill>
            </a:rPr>
            <a:t>with limited access and audit logs showing who accessed bid records and when</a:t>
          </a:r>
        </a:p>
      </dgm:t>
    </dgm:pt>
    <dgm:pt modelId="{5751E5D2-9815-4FC7-B7AE-48E81B343877}" type="parTrans" cxnId="{112D88B1-1F41-43E6-813D-48CE200835A3}">
      <dgm:prSet/>
      <dgm:spPr/>
      <dgm:t>
        <a:bodyPr/>
        <a:lstStyle/>
        <a:p>
          <a:endParaRPr lang="en-US"/>
        </a:p>
      </dgm:t>
    </dgm:pt>
    <dgm:pt modelId="{6B16AB40-34B3-42E8-9794-6B0B7A70C4CB}" type="sibTrans" cxnId="{112D88B1-1F41-43E6-813D-48CE200835A3}">
      <dgm:prSet/>
      <dgm:spPr/>
      <dgm:t>
        <a:bodyPr/>
        <a:lstStyle/>
        <a:p>
          <a:endParaRPr lang="en-US"/>
        </a:p>
      </dgm:t>
    </dgm:pt>
    <dgm:pt modelId="{B66432C4-A815-4D57-93E7-953B25A50F6D}">
      <dgm:prSet custT="1"/>
      <dgm:spPr/>
      <dgm:t>
        <a:bodyPr/>
        <a:lstStyle/>
        <a:p>
          <a:pPr>
            <a:buNone/>
          </a:pPr>
          <a:endParaRPr lang="en-US" sz="1800" i="1">
            <a:solidFill>
              <a:schemeClr val="bg1"/>
            </a:solidFill>
          </a:endParaRPr>
        </a:p>
      </dgm:t>
    </dgm:pt>
    <dgm:pt modelId="{4870E26D-F6F9-4C0D-B865-38F9A9D09DA2}" type="parTrans" cxnId="{1EED2893-E56B-420D-94EE-44FB7EC43B77}">
      <dgm:prSet/>
      <dgm:spPr/>
      <dgm:t>
        <a:bodyPr/>
        <a:lstStyle/>
        <a:p>
          <a:endParaRPr lang="en-US"/>
        </a:p>
      </dgm:t>
    </dgm:pt>
    <dgm:pt modelId="{4CB546EB-7D31-4D3D-B9DA-DD053EB1CE6D}" type="sibTrans" cxnId="{1EED2893-E56B-420D-94EE-44FB7EC43B77}">
      <dgm:prSet/>
      <dgm:spPr/>
      <dgm:t>
        <a:bodyPr/>
        <a:lstStyle/>
        <a:p>
          <a:endParaRPr lang="en-US"/>
        </a:p>
      </dgm:t>
    </dgm:pt>
    <dgm:pt modelId="{D2942829-4026-46C9-A47C-3A556BFA9A9C}">
      <dgm:prSet/>
      <dgm:spPr/>
      <dgm:t>
        <a:bodyPr/>
        <a:lstStyle/>
        <a:p>
          <a:r>
            <a:rPr lang="en-US" b="1"/>
            <a:t>State and local rules</a:t>
          </a:r>
          <a:r>
            <a:rPr lang="en-US"/>
            <a:t> still apply</a:t>
          </a:r>
          <a:endParaRPr lang="en-US" i="1">
            <a:solidFill>
              <a:schemeClr val="bg1"/>
            </a:solidFill>
          </a:endParaRPr>
        </a:p>
      </dgm:t>
    </dgm:pt>
    <dgm:pt modelId="{D8DE89B4-D79C-460D-A099-935B754621EB}" type="parTrans" cxnId="{C795909B-AB3C-4A54-AE8E-82C14DDB2988}">
      <dgm:prSet/>
      <dgm:spPr/>
      <dgm:t>
        <a:bodyPr/>
        <a:lstStyle/>
        <a:p>
          <a:endParaRPr lang="en-US"/>
        </a:p>
      </dgm:t>
    </dgm:pt>
    <dgm:pt modelId="{54BA7A18-D278-4BF1-AED2-22A310B7827C}" type="sibTrans" cxnId="{C795909B-AB3C-4A54-AE8E-82C14DDB2988}">
      <dgm:prSet/>
      <dgm:spPr/>
      <dgm:t>
        <a:bodyPr/>
        <a:lstStyle/>
        <a:p>
          <a:endParaRPr lang="en-US"/>
        </a:p>
      </dgm:t>
    </dgm:pt>
    <dgm:pt modelId="{56D1871F-2E04-4F8B-8287-25677EE90EA2}" type="pres">
      <dgm:prSet presAssocID="{14FF8914-D969-48EE-98A1-B92F9059A578}" presName="linear" presStyleCnt="0">
        <dgm:presLayoutVars>
          <dgm:animLvl val="lvl"/>
          <dgm:resizeHandles val="exact"/>
        </dgm:presLayoutVars>
      </dgm:prSet>
      <dgm:spPr/>
    </dgm:pt>
    <dgm:pt modelId="{CE5D6109-FBA6-4553-909D-D7E092074814}" type="pres">
      <dgm:prSet presAssocID="{E3F06EC4-CE9F-48DF-940A-CEE309B6C5F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B3B2659-03B5-462D-A127-967AC9932A3D}" type="pres">
      <dgm:prSet presAssocID="{4929A5E7-BD67-43BD-AC29-FAEE6D9F9288}" presName="spacer" presStyleCnt="0"/>
      <dgm:spPr/>
    </dgm:pt>
    <dgm:pt modelId="{80768C4B-198D-48BF-9422-8C6CAA95B72D}" type="pres">
      <dgm:prSet presAssocID="{D2942829-4026-46C9-A47C-3A556BFA9A9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21F4472-C376-4320-9672-DFDA56FC2492}" type="pres">
      <dgm:prSet presAssocID="{54BA7A18-D278-4BF1-AED2-22A310B7827C}" presName="spacer" presStyleCnt="0"/>
      <dgm:spPr/>
    </dgm:pt>
    <dgm:pt modelId="{D4F653F9-1927-401B-834F-77696251A217}" type="pres">
      <dgm:prSet presAssocID="{F39BCEFB-DD2C-42FB-97F4-D0B31A4722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147442B-D8D1-47E0-8C66-0A078C8453C8}" type="pres">
      <dgm:prSet presAssocID="{F39BCEFB-DD2C-42FB-97F4-D0B31A4722D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6D5490C-2BEA-4DB1-8C05-96C1E3B84990}" type="presOf" srcId="{D2942829-4026-46C9-A47C-3A556BFA9A9C}" destId="{80768C4B-198D-48BF-9422-8C6CAA95B72D}" srcOrd="0" destOrd="0" presId="urn:microsoft.com/office/officeart/2005/8/layout/vList2"/>
    <dgm:cxn modelId="{AF1EAF2E-5C0B-4EEB-9BC3-E5941A2FA90B}" type="presOf" srcId="{14FF8914-D969-48EE-98A1-B92F9059A578}" destId="{56D1871F-2E04-4F8B-8287-25677EE90EA2}" srcOrd="0" destOrd="0" presId="urn:microsoft.com/office/officeart/2005/8/layout/vList2"/>
    <dgm:cxn modelId="{B4DE483A-DA98-469D-AF3F-F8A3A3A70882}" type="presOf" srcId="{E3F06EC4-CE9F-48DF-940A-CEE309B6C5F9}" destId="{CE5D6109-FBA6-4553-909D-D7E092074814}" srcOrd="0" destOrd="0" presId="urn:microsoft.com/office/officeart/2005/8/layout/vList2"/>
    <dgm:cxn modelId="{C43E9D68-D26D-4862-A3E9-83A70FABBD02}" type="presOf" srcId="{B66432C4-A815-4D57-93E7-953B25A50F6D}" destId="{7147442B-D8D1-47E0-8C66-0A078C8453C8}" srcOrd="0" destOrd="0" presId="urn:microsoft.com/office/officeart/2005/8/layout/vList2"/>
    <dgm:cxn modelId="{A07B7D56-542E-4686-9E23-A70438559F56}" type="presOf" srcId="{F39BCEFB-DD2C-42FB-97F4-D0B31A4722DA}" destId="{D4F653F9-1927-401B-834F-77696251A217}" srcOrd="0" destOrd="0" presId="urn:microsoft.com/office/officeart/2005/8/layout/vList2"/>
    <dgm:cxn modelId="{1EED2893-E56B-420D-94EE-44FB7EC43B77}" srcId="{F39BCEFB-DD2C-42FB-97F4-D0B31A4722DA}" destId="{B66432C4-A815-4D57-93E7-953B25A50F6D}" srcOrd="0" destOrd="0" parTransId="{4870E26D-F6F9-4C0D-B865-38F9A9D09DA2}" sibTransId="{4CB546EB-7D31-4D3D-B9DA-DD053EB1CE6D}"/>
    <dgm:cxn modelId="{C795909B-AB3C-4A54-AE8E-82C14DDB2988}" srcId="{14FF8914-D969-48EE-98A1-B92F9059A578}" destId="{D2942829-4026-46C9-A47C-3A556BFA9A9C}" srcOrd="1" destOrd="0" parTransId="{D8DE89B4-D79C-460D-A099-935B754621EB}" sibTransId="{54BA7A18-D278-4BF1-AED2-22A310B7827C}"/>
    <dgm:cxn modelId="{D411A79F-59C2-4D83-B4FB-092C0AEC8074}" srcId="{14FF8914-D969-48EE-98A1-B92F9059A578}" destId="{E3F06EC4-CE9F-48DF-940A-CEE309B6C5F9}" srcOrd="0" destOrd="0" parTransId="{68613A7E-957E-4D8D-B4BA-08E0979CF0DB}" sibTransId="{4929A5E7-BD67-43BD-AC29-FAEE6D9F9288}"/>
    <dgm:cxn modelId="{112D88B1-1F41-43E6-813D-48CE200835A3}" srcId="{14FF8914-D969-48EE-98A1-B92F9059A578}" destId="{F39BCEFB-DD2C-42FB-97F4-D0B31A4722DA}" srcOrd="2" destOrd="0" parTransId="{5751E5D2-9815-4FC7-B7AE-48E81B343877}" sibTransId="{6B16AB40-34B3-42E8-9794-6B0B7A70C4CB}"/>
    <dgm:cxn modelId="{8D104CFE-26F7-4584-B6AB-EDC21F16304E}" type="presParOf" srcId="{56D1871F-2E04-4F8B-8287-25677EE90EA2}" destId="{CE5D6109-FBA6-4553-909D-D7E092074814}" srcOrd="0" destOrd="0" presId="urn:microsoft.com/office/officeart/2005/8/layout/vList2"/>
    <dgm:cxn modelId="{CE5D8705-3A99-47E2-8BC9-75B6BAF48210}" type="presParOf" srcId="{56D1871F-2E04-4F8B-8287-25677EE90EA2}" destId="{DB3B2659-03B5-462D-A127-967AC9932A3D}" srcOrd="1" destOrd="0" presId="urn:microsoft.com/office/officeart/2005/8/layout/vList2"/>
    <dgm:cxn modelId="{D57076B0-E580-4EE2-AA6E-1BD8C99BC8A0}" type="presParOf" srcId="{56D1871F-2E04-4F8B-8287-25677EE90EA2}" destId="{80768C4B-198D-48BF-9422-8C6CAA95B72D}" srcOrd="2" destOrd="0" presId="urn:microsoft.com/office/officeart/2005/8/layout/vList2"/>
    <dgm:cxn modelId="{01D11398-C377-491B-A126-A7DC5B81B982}" type="presParOf" srcId="{56D1871F-2E04-4F8B-8287-25677EE90EA2}" destId="{F21F4472-C376-4320-9672-DFDA56FC2492}" srcOrd="3" destOrd="0" presId="urn:microsoft.com/office/officeart/2005/8/layout/vList2"/>
    <dgm:cxn modelId="{3419C9FA-FAA6-437E-BB61-E7884BA88A4A}" type="presParOf" srcId="{56D1871F-2E04-4F8B-8287-25677EE90EA2}" destId="{D4F653F9-1927-401B-834F-77696251A217}" srcOrd="4" destOrd="0" presId="urn:microsoft.com/office/officeart/2005/8/layout/vList2"/>
    <dgm:cxn modelId="{7E60188A-6F7D-48D7-9F91-4F65BC5297FE}" type="presParOf" srcId="{56D1871F-2E04-4F8B-8287-25677EE90EA2}" destId="{7147442B-D8D1-47E0-8C66-0A078C8453C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E4649C-960B-495B-96FA-4412090CFCE5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EFC87BC-DBD2-4275-A069-06B32DCB0A4E}">
      <dgm:prSet/>
      <dgm:spPr/>
      <dgm:t>
        <a:bodyPr/>
        <a:lstStyle/>
        <a:p>
          <a:r>
            <a:rPr lang="en-US" b="1">
              <a:solidFill>
                <a:srgbClr val="FFFFFF"/>
              </a:solidFill>
            </a:rPr>
            <a:t>Bids &amp; proposals</a:t>
          </a:r>
          <a:endParaRPr lang="en-US"/>
        </a:p>
      </dgm:t>
    </dgm:pt>
    <dgm:pt modelId="{567F4B0C-6F45-4A6E-8EDB-87A60B5E557B}" type="parTrans" cxnId="{E6254B32-75C0-4BC3-9050-8D5EEE10C275}">
      <dgm:prSet/>
      <dgm:spPr/>
      <dgm:t>
        <a:bodyPr/>
        <a:lstStyle/>
        <a:p>
          <a:endParaRPr lang="en-US"/>
        </a:p>
      </dgm:t>
    </dgm:pt>
    <dgm:pt modelId="{7CFF0234-CB37-42F8-9CC7-10E541A1091B}" type="sibTrans" cxnId="{E6254B32-75C0-4BC3-9050-8D5EEE10C275}">
      <dgm:prSet/>
      <dgm:spPr/>
      <dgm:t>
        <a:bodyPr/>
        <a:lstStyle/>
        <a:p>
          <a:endParaRPr lang="en-US"/>
        </a:p>
      </dgm:t>
    </dgm:pt>
    <dgm:pt modelId="{E526737A-5E70-4B94-AE55-B930CDE82AED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>
              <a:solidFill>
                <a:srgbClr val="1D2630"/>
              </a:solidFill>
            </a:rPr>
            <a:t>Winning and non-winning bids</a:t>
          </a:r>
          <a:endParaRPr lang="en-US" sz="1400"/>
        </a:p>
      </dgm:t>
    </dgm:pt>
    <dgm:pt modelId="{42B60FC0-BB57-43FC-93C6-909B9A309045}" type="parTrans" cxnId="{7C6F5BAF-C8A6-44F4-9DCE-C84FEC3A4D8D}">
      <dgm:prSet/>
      <dgm:spPr/>
      <dgm:t>
        <a:bodyPr/>
        <a:lstStyle/>
        <a:p>
          <a:endParaRPr lang="en-US"/>
        </a:p>
      </dgm:t>
    </dgm:pt>
    <dgm:pt modelId="{8042E909-D4B8-471E-8440-936DFC4AF56B}" type="sibTrans" cxnId="{7C6F5BAF-C8A6-44F4-9DCE-C84FEC3A4D8D}">
      <dgm:prSet/>
      <dgm:spPr/>
      <dgm:t>
        <a:bodyPr/>
        <a:lstStyle/>
        <a:p>
          <a:endParaRPr lang="en-US"/>
        </a:p>
      </dgm:t>
    </dgm:pt>
    <dgm:pt modelId="{0A377BFD-863C-4194-AFF3-7D72D09E88AF}">
      <dgm:prSet/>
      <dgm:spPr/>
      <dgm:t>
        <a:bodyPr/>
        <a:lstStyle/>
        <a:p>
          <a:r>
            <a:rPr lang="en-US" b="1">
              <a:solidFill>
                <a:srgbClr val="FFFFFF"/>
              </a:solidFill>
            </a:rPr>
            <a:t>Communications</a:t>
          </a:r>
          <a:endParaRPr lang="en-US"/>
        </a:p>
      </dgm:t>
    </dgm:pt>
    <dgm:pt modelId="{E05036C0-F539-4E95-AE29-923F860EBCB2}" type="parTrans" cxnId="{5DB225E2-918F-4956-AD02-0169C2842983}">
      <dgm:prSet/>
      <dgm:spPr/>
      <dgm:t>
        <a:bodyPr/>
        <a:lstStyle/>
        <a:p>
          <a:endParaRPr lang="en-US"/>
        </a:p>
      </dgm:t>
    </dgm:pt>
    <dgm:pt modelId="{5D1E6C2B-BEE2-41D6-93D8-41A946C45940}" type="sibTrans" cxnId="{5DB225E2-918F-4956-AD02-0169C2842983}">
      <dgm:prSet/>
      <dgm:spPr/>
      <dgm:t>
        <a:bodyPr/>
        <a:lstStyle/>
        <a:p>
          <a:endParaRPr lang="en-US"/>
        </a:p>
      </dgm:t>
    </dgm:pt>
    <dgm:pt modelId="{51DD5A96-E623-4B09-870A-39E5C79ECCF1}">
      <dgm:prSet custT="1"/>
      <dgm:spPr/>
      <dgm:t>
        <a:bodyPr/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>
              <a:solidFill>
                <a:srgbClr val="1D2630"/>
              </a:solidFill>
            </a:rPr>
            <a:t>Bidder Q&amp;A</a:t>
          </a:r>
          <a:endParaRPr lang="en-US" sz="1400" kern="1200">
            <a:latin typeface="Aptos" panose="02110004020202020204"/>
            <a:ea typeface="+mn-ea"/>
            <a:cs typeface="+mn-cs"/>
          </a:endParaRPr>
        </a:p>
      </dgm:t>
    </dgm:pt>
    <dgm:pt modelId="{953D6CEA-C282-4E2A-AAFA-5C500B9CE15E}" type="parTrans" cxnId="{06D08AEC-FB75-42F5-8F8D-E0A57BBF266E}">
      <dgm:prSet/>
      <dgm:spPr/>
      <dgm:t>
        <a:bodyPr/>
        <a:lstStyle/>
        <a:p>
          <a:endParaRPr lang="en-US"/>
        </a:p>
      </dgm:t>
    </dgm:pt>
    <dgm:pt modelId="{D0E95261-7B43-42B1-B3FB-FFD8969185BE}" type="sibTrans" cxnId="{06D08AEC-FB75-42F5-8F8D-E0A57BBF266E}">
      <dgm:prSet/>
      <dgm:spPr/>
      <dgm:t>
        <a:bodyPr/>
        <a:lstStyle/>
        <a:p>
          <a:endParaRPr lang="en-US"/>
        </a:p>
      </dgm:t>
    </dgm:pt>
    <dgm:pt modelId="{927F68CD-D30F-4CC6-A7F9-C1B683FA40B3}">
      <dgm:prSet/>
      <dgm:spPr/>
      <dgm:t>
        <a:bodyPr/>
        <a:lstStyle/>
        <a:p>
          <a:r>
            <a:rPr lang="en-US" b="1">
              <a:solidFill>
                <a:srgbClr val="FFFFFF"/>
              </a:solidFill>
            </a:rPr>
            <a:t>Evaluation</a:t>
          </a:r>
          <a:endParaRPr lang="en-US"/>
        </a:p>
      </dgm:t>
    </dgm:pt>
    <dgm:pt modelId="{A797A157-03EC-48EA-BFEF-C44798610FB4}" type="parTrans" cxnId="{029B8D36-C12D-4181-BCE4-C7ECD6FE609F}">
      <dgm:prSet/>
      <dgm:spPr/>
      <dgm:t>
        <a:bodyPr/>
        <a:lstStyle/>
        <a:p>
          <a:endParaRPr lang="en-US"/>
        </a:p>
      </dgm:t>
    </dgm:pt>
    <dgm:pt modelId="{DFC388F1-4376-47BD-A17B-DA510AE08A8A}" type="sibTrans" cxnId="{029B8D36-C12D-4181-BCE4-C7ECD6FE609F}">
      <dgm:prSet/>
      <dgm:spPr/>
      <dgm:t>
        <a:bodyPr/>
        <a:lstStyle/>
        <a:p>
          <a:endParaRPr lang="en-US"/>
        </a:p>
      </dgm:t>
    </dgm:pt>
    <dgm:pt modelId="{3E83ABC7-51D7-4417-B75F-46EDC3A65EF5}">
      <dgm:prSet custT="1"/>
      <dgm:spPr/>
      <dgm:t>
        <a:bodyPr/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>
              <a:solidFill>
                <a:srgbClr val="1D2630"/>
              </a:solidFill>
            </a:rPr>
            <a:t>Criteria and matrices</a:t>
          </a:r>
          <a:endParaRPr lang="en-US" sz="1400" kern="1200">
            <a:latin typeface="Aptos" panose="02110004020202020204"/>
            <a:ea typeface="+mn-ea"/>
            <a:cs typeface="+mn-cs"/>
          </a:endParaRPr>
        </a:p>
      </dgm:t>
    </dgm:pt>
    <dgm:pt modelId="{A9A1BAD6-744B-4988-B0A6-DD74364464E1}" type="parTrans" cxnId="{18290D28-D90F-4FAD-9948-6914A4D9780C}">
      <dgm:prSet/>
      <dgm:spPr/>
      <dgm:t>
        <a:bodyPr/>
        <a:lstStyle/>
        <a:p>
          <a:endParaRPr lang="en-US"/>
        </a:p>
      </dgm:t>
    </dgm:pt>
    <dgm:pt modelId="{BF028859-3772-4E38-B0F5-E87F93D77FAC}" type="sibTrans" cxnId="{18290D28-D90F-4FAD-9948-6914A4D9780C}">
      <dgm:prSet/>
      <dgm:spPr/>
      <dgm:t>
        <a:bodyPr/>
        <a:lstStyle/>
        <a:p>
          <a:endParaRPr lang="en-US"/>
        </a:p>
      </dgm:t>
    </dgm:pt>
    <dgm:pt modelId="{988312A0-F111-45FD-9EE7-E1CA2FEC382A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>
              <a:solidFill>
                <a:srgbClr val="1D2630"/>
              </a:solidFill>
            </a:rPr>
            <a:t>Modified/corrected bids</a:t>
          </a:r>
          <a:endParaRPr lang="en-US" sz="1400"/>
        </a:p>
      </dgm:t>
    </dgm:pt>
    <dgm:pt modelId="{77EBD533-270D-4531-B00B-2A4B6D5AC9A4}" type="parTrans" cxnId="{8410CB5E-7854-46B1-9BC9-B8BABE00795C}">
      <dgm:prSet/>
      <dgm:spPr/>
      <dgm:t>
        <a:bodyPr/>
        <a:lstStyle/>
        <a:p>
          <a:endParaRPr lang="en-US"/>
        </a:p>
      </dgm:t>
    </dgm:pt>
    <dgm:pt modelId="{48CA173B-4A8E-4DD8-A326-0CA33CC393CE}" type="sibTrans" cxnId="{8410CB5E-7854-46B1-9BC9-B8BABE00795C}">
      <dgm:prSet/>
      <dgm:spPr/>
      <dgm:t>
        <a:bodyPr/>
        <a:lstStyle/>
        <a:p>
          <a:endParaRPr lang="en-US"/>
        </a:p>
      </dgm:t>
    </dgm:pt>
    <dgm:pt modelId="{FF573AEC-3D85-4124-9A9D-4591146FD291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>
              <a:solidFill>
                <a:srgbClr val="1D2630"/>
              </a:solidFill>
            </a:rPr>
            <a:t>Quotes solicited if no bids received</a:t>
          </a:r>
          <a:endParaRPr lang="en-US" sz="1400"/>
        </a:p>
      </dgm:t>
    </dgm:pt>
    <dgm:pt modelId="{92009A83-EDB1-461B-811C-2EF8D32DE586}" type="parTrans" cxnId="{1DDF0C3C-6AE4-422F-8F8D-931E4E75AE2A}">
      <dgm:prSet/>
      <dgm:spPr/>
      <dgm:t>
        <a:bodyPr/>
        <a:lstStyle/>
        <a:p>
          <a:endParaRPr lang="en-US"/>
        </a:p>
      </dgm:t>
    </dgm:pt>
    <dgm:pt modelId="{35502C23-0E26-4C74-811E-A1A40110D7AC}" type="sibTrans" cxnId="{1DDF0C3C-6AE4-422F-8F8D-931E4E75AE2A}">
      <dgm:prSet/>
      <dgm:spPr/>
      <dgm:t>
        <a:bodyPr/>
        <a:lstStyle/>
        <a:p>
          <a:endParaRPr lang="en-US"/>
        </a:p>
      </dgm:t>
    </dgm:pt>
    <dgm:pt modelId="{4247FE9D-A20A-4684-A2ED-A106DF4179E8}">
      <dgm:prSet custT="1"/>
      <dgm:spPr/>
      <dgm:t>
        <a:bodyPr/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>
              <a:solidFill>
                <a:srgbClr val="1D2630"/>
              </a:solidFill>
            </a:rPr>
            <a:t>Off-portal correspondence, if any</a:t>
          </a:r>
          <a:endParaRPr lang="en-US" sz="1400"/>
        </a:p>
      </dgm:t>
    </dgm:pt>
    <dgm:pt modelId="{935E8DFD-8F53-4C9A-98F4-E32BB53A8009}" type="parTrans" cxnId="{31473769-BC5C-4E63-8D8B-0FD40CB7B839}">
      <dgm:prSet/>
      <dgm:spPr/>
      <dgm:t>
        <a:bodyPr/>
        <a:lstStyle/>
        <a:p>
          <a:endParaRPr lang="en-US"/>
        </a:p>
      </dgm:t>
    </dgm:pt>
    <dgm:pt modelId="{7D62CCC2-1E2E-415C-BD65-B602321BF8E1}" type="sibTrans" cxnId="{31473769-BC5C-4E63-8D8B-0FD40CB7B839}">
      <dgm:prSet/>
      <dgm:spPr/>
      <dgm:t>
        <a:bodyPr/>
        <a:lstStyle/>
        <a:p>
          <a:endParaRPr lang="en-US"/>
        </a:p>
      </dgm:t>
    </dgm:pt>
    <dgm:pt modelId="{4C466C0A-47E7-4166-9F95-7C66E7A7DD39}">
      <dgm:prSet custT="1"/>
      <dgm:spPr/>
      <dgm:t>
        <a:bodyPr/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>
              <a:solidFill>
                <a:srgbClr val="1D2630"/>
              </a:solidFill>
            </a:rPr>
            <a:t>State/local portal submissions</a:t>
          </a:r>
          <a:endParaRPr lang="en-US" sz="1400"/>
        </a:p>
      </dgm:t>
    </dgm:pt>
    <dgm:pt modelId="{CD4B0898-629C-4A2A-9195-6E6A70D0E509}" type="parTrans" cxnId="{29103D83-8DE7-4D2B-AA46-4BBF20959F05}">
      <dgm:prSet/>
      <dgm:spPr/>
      <dgm:t>
        <a:bodyPr/>
        <a:lstStyle/>
        <a:p>
          <a:endParaRPr lang="en-US"/>
        </a:p>
      </dgm:t>
    </dgm:pt>
    <dgm:pt modelId="{83AF513C-931F-4320-A558-9787C4189D71}" type="sibTrans" cxnId="{29103D83-8DE7-4D2B-AA46-4BBF20959F05}">
      <dgm:prSet/>
      <dgm:spPr/>
      <dgm:t>
        <a:bodyPr/>
        <a:lstStyle/>
        <a:p>
          <a:endParaRPr lang="en-US"/>
        </a:p>
      </dgm:t>
    </dgm:pt>
    <dgm:pt modelId="{B1B919D9-414B-4FA1-92E4-200F922C8EB8}">
      <dgm:prSet custT="1"/>
      <dgm:spPr/>
      <dgm:t>
        <a:bodyPr/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>
              <a:solidFill>
                <a:srgbClr val="1D2630"/>
              </a:solidFill>
            </a:rPr>
            <a:t>Evaluator list</a:t>
          </a:r>
          <a:endParaRPr lang="en-US" sz="1400"/>
        </a:p>
      </dgm:t>
    </dgm:pt>
    <dgm:pt modelId="{E462AEC0-A8C4-4BF5-AE90-173C2B4770AA}" type="parTrans" cxnId="{6FA13A43-C51F-4227-937A-E926F60DDEFE}">
      <dgm:prSet/>
      <dgm:spPr/>
      <dgm:t>
        <a:bodyPr/>
        <a:lstStyle/>
        <a:p>
          <a:endParaRPr lang="en-US"/>
        </a:p>
      </dgm:t>
    </dgm:pt>
    <dgm:pt modelId="{837F36E5-912D-4326-BD09-99E67307459B}" type="sibTrans" cxnId="{6FA13A43-C51F-4227-937A-E926F60DDEFE}">
      <dgm:prSet/>
      <dgm:spPr/>
      <dgm:t>
        <a:bodyPr/>
        <a:lstStyle/>
        <a:p>
          <a:endParaRPr lang="en-US"/>
        </a:p>
      </dgm:t>
    </dgm:pt>
    <dgm:pt modelId="{3071937C-EBF0-4821-84F0-8027CC15E0A5}">
      <dgm:prSet custT="1"/>
      <dgm:spPr/>
      <dgm:t>
        <a:bodyPr/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>
              <a:solidFill>
                <a:srgbClr val="1D2630"/>
              </a:solidFill>
            </a:rPr>
            <a:t>Disqualification reasons</a:t>
          </a:r>
          <a:endParaRPr lang="en-US" sz="1400"/>
        </a:p>
      </dgm:t>
    </dgm:pt>
    <dgm:pt modelId="{B72B4B00-7800-4A1F-A48C-2C9C87B86394}" type="parTrans" cxnId="{5DCFAD0F-63AB-4A70-ABBE-2126B54D41B7}">
      <dgm:prSet/>
      <dgm:spPr/>
      <dgm:t>
        <a:bodyPr/>
        <a:lstStyle/>
        <a:p>
          <a:endParaRPr lang="en-US"/>
        </a:p>
      </dgm:t>
    </dgm:pt>
    <dgm:pt modelId="{709A271D-1FC6-468A-989D-B52C57A14BF7}" type="sibTrans" cxnId="{5DCFAD0F-63AB-4A70-ABBE-2126B54D41B7}">
      <dgm:prSet/>
      <dgm:spPr/>
      <dgm:t>
        <a:bodyPr/>
        <a:lstStyle/>
        <a:p>
          <a:endParaRPr lang="en-US"/>
        </a:p>
      </dgm:t>
    </dgm:pt>
    <dgm:pt modelId="{3C9DC40E-3099-456F-9C4F-D454D46B1044}">
      <dgm:prSet/>
      <dgm:spPr/>
      <dgm:t>
        <a:bodyPr/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b="1">
              <a:solidFill>
                <a:srgbClr val="FFFFFF"/>
              </a:solidFill>
            </a:rPr>
            <a:t>Award &amp; contract</a:t>
          </a:r>
          <a:endParaRPr lang="en-US"/>
        </a:p>
      </dgm:t>
    </dgm:pt>
    <dgm:pt modelId="{3F70B485-C6B9-4EF0-B8F0-676122B2C4B9}" type="parTrans" cxnId="{FAD6E10D-1B7A-4A20-BE55-26056E79693F}">
      <dgm:prSet/>
      <dgm:spPr/>
      <dgm:t>
        <a:bodyPr/>
        <a:lstStyle/>
        <a:p>
          <a:endParaRPr lang="en-US"/>
        </a:p>
      </dgm:t>
    </dgm:pt>
    <dgm:pt modelId="{C0EEF8C1-FE21-48A0-AF08-1598569DFB74}" type="sibTrans" cxnId="{FAD6E10D-1B7A-4A20-BE55-26056E79693F}">
      <dgm:prSet/>
      <dgm:spPr/>
      <dgm:t>
        <a:bodyPr/>
        <a:lstStyle/>
        <a:p>
          <a:endParaRPr lang="en-US"/>
        </a:p>
      </dgm:t>
    </dgm:pt>
    <dgm:pt modelId="{A393811D-6C0D-43F7-AB17-CA98B50FEB22}">
      <dgm:prSet custT="1"/>
      <dgm:spPr/>
      <dgm:t>
        <a:bodyPr/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400">
              <a:solidFill>
                <a:srgbClr val="1D2630"/>
              </a:solidFill>
            </a:rPr>
            <a:t>Selection memo/board minutes</a:t>
          </a:r>
          <a:endParaRPr lang="en-US" sz="1400"/>
        </a:p>
      </dgm:t>
    </dgm:pt>
    <dgm:pt modelId="{0C8C671F-E5A7-40B3-B612-2A82A26E6DD5}" type="parTrans" cxnId="{F5B23899-2147-4EAE-A37D-2D261764EEED}">
      <dgm:prSet/>
      <dgm:spPr/>
      <dgm:t>
        <a:bodyPr/>
        <a:lstStyle/>
        <a:p>
          <a:endParaRPr lang="en-US"/>
        </a:p>
      </dgm:t>
    </dgm:pt>
    <dgm:pt modelId="{D002E685-0085-4D2A-9F22-18E4C4045B73}" type="sibTrans" cxnId="{F5B23899-2147-4EAE-A37D-2D261764EEED}">
      <dgm:prSet/>
      <dgm:spPr/>
      <dgm:t>
        <a:bodyPr/>
        <a:lstStyle/>
        <a:p>
          <a:endParaRPr lang="en-US"/>
        </a:p>
      </dgm:t>
    </dgm:pt>
    <dgm:pt modelId="{25A98B16-C5ED-4162-83F7-52DA9BB3D851}">
      <dgm:prSet custT="1"/>
      <dgm:spPr/>
      <dgm:t>
        <a:bodyPr/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400">
              <a:solidFill>
                <a:srgbClr val="1D2630"/>
              </a:solidFill>
            </a:rPr>
            <a:t>Award notices</a:t>
          </a:r>
          <a:endParaRPr lang="en-US" sz="1400"/>
        </a:p>
      </dgm:t>
    </dgm:pt>
    <dgm:pt modelId="{908367DF-AB21-449E-9B7C-5AA3603AD880}" type="parTrans" cxnId="{57E991D0-405E-43C1-9C54-4F2B6D7C57CA}">
      <dgm:prSet/>
      <dgm:spPr/>
      <dgm:t>
        <a:bodyPr/>
        <a:lstStyle/>
        <a:p>
          <a:endParaRPr lang="en-US"/>
        </a:p>
      </dgm:t>
    </dgm:pt>
    <dgm:pt modelId="{C6FC5A5D-ADB0-4B1F-95F0-4E300559F838}" type="sibTrans" cxnId="{57E991D0-405E-43C1-9C54-4F2B6D7C57CA}">
      <dgm:prSet/>
      <dgm:spPr/>
      <dgm:t>
        <a:bodyPr/>
        <a:lstStyle/>
        <a:p>
          <a:endParaRPr lang="en-US"/>
        </a:p>
      </dgm:t>
    </dgm:pt>
    <dgm:pt modelId="{55102097-C72C-4084-8E1B-5A1183E3388D}">
      <dgm:prSet custT="1"/>
      <dgm:spPr/>
      <dgm:t>
        <a:bodyPr/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400">
              <a:solidFill>
                <a:srgbClr val="1D2630"/>
              </a:solidFill>
            </a:rPr>
            <a:t>Signed contract or binding agreement</a:t>
          </a:r>
          <a:endParaRPr lang="en-US" sz="1400"/>
        </a:p>
      </dgm:t>
    </dgm:pt>
    <dgm:pt modelId="{5CE4C284-05C0-42D9-9C0A-440EF15FAB5B}" type="parTrans" cxnId="{C3262FE1-8B5E-4DB6-9867-E26023DDA4FC}">
      <dgm:prSet/>
      <dgm:spPr/>
      <dgm:t>
        <a:bodyPr/>
        <a:lstStyle/>
        <a:p>
          <a:endParaRPr lang="en-US"/>
        </a:p>
      </dgm:t>
    </dgm:pt>
    <dgm:pt modelId="{8AAD547C-FC86-40DA-BF07-1D6FE3CFBE9B}" type="sibTrans" cxnId="{C3262FE1-8B5E-4DB6-9867-E26023DDA4FC}">
      <dgm:prSet/>
      <dgm:spPr/>
      <dgm:t>
        <a:bodyPr/>
        <a:lstStyle/>
        <a:p>
          <a:endParaRPr lang="en-US"/>
        </a:p>
      </dgm:t>
    </dgm:pt>
    <dgm:pt modelId="{9B0AB0B7-5CBB-4A5C-8E6C-FE49569EC252}" type="pres">
      <dgm:prSet presAssocID="{F4E4649C-960B-495B-96FA-4412090CFCE5}" presName="Name0" presStyleCnt="0">
        <dgm:presLayoutVars>
          <dgm:dir/>
          <dgm:animLvl val="lvl"/>
          <dgm:resizeHandles val="exact"/>
        </dgm:presLayoutVars>
      </dgm:prSet>
      <dgm:spPr/>
    </dgm:pt>
    <dgm:pt modelId="{11CE24D7-8522-4694-9BC6-65168AEB0E08}" type="pres">
      <dgm:prSet presAssocID="{AEFC87BC-DBD2-4275-A069-06B32DCB0A4E}" presName="composite" presStyleCnt="0"/>
      <dgm:spPr/>
    </dgm:pt>
    <dgm:pt modelId="{B47D6D3D-3AA8-4BE7-A588-C652A9836CDD}" type="pres">
      <dgm:prSet presAssocID="{AEFC87BC-DBD2-4275-A069-06B32DCB0A4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EADDF493-217B-4FF6-B70F-B731197FFF5D}" type="pres">
      <dgm:prSet presAssocID="{AEFC87BC-DBD2-4275-A069-06B32DCB0A4E}" presName="desTx" presStyleLbl="alignAccFollowNode1" presStyleIdx="0" presStyleCnt="4">
        <dgm:presLayoutVars>
          <dgm:bulletEnabled val="1"/>
        </dgm:presLayoutVars>
      </dgm:prSet>
      <dgm:spPr/>
    </dgm:pt>
    <dgm:pt modelId="{FA91542C-2069-43CC-A3A5-4E1A07E2FFCC}" type="pres">
      <dgm:prSet presAssocID="{7CFF0234-CB37-42F8-9CC7-10E541A1091B}" presName="space" presStyleCnt="0"/>
      <dgm:spPr/>
    </dgm:pt>
    <dgm:pt modelId="{AE52AE35-FA0B-4D5D-B667-53B054E2A27E}" type="pres">
      <dgm:prSet presAssocID="{0A377BFD-863C-4194-AFF3-7D72D09E88AF}" presName="composite" presStyleCnt="0"/>
      <dgm:spPr/>
    </dgm:pt>
    <dgm:pt modelId="{0CFBC37B-8A12-4D78-AE66-DF78F4F80E90}" type="pres">
      <dgm:prSet presAssocID="{0A377BFD-863C-4194-AFF3-7D72D09E88A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74AC0A4-DF34-45EB-B9B0-F62A53EAC2FB}" type="pres">
      <dgm:prSet presAssocID="{0A377BFD-863C-4194-AFF3-7D72D09E88AF}" presName="desTx" presStyleLbl="alignAccFollowNode1" presStyleIdx="1" presStyleCnt="4">
        <dgm:presLayoutVars>
          <dgm:bulletEnabled val="1"/>
        </dgm:presLayoutVars>
      </dgm:prSet>
      <dgm:spPr/>
    </dgm:pt>
    <dgm:pt modelId="{331B1A3E-E128-4D62-B93B-EAD24800F048}" type="pres">
      <dgm:prSet presAssocID="{5D1E6C2B-BEE2-41D6-93D8-41A946C45940}" presName="space" presStyleCnt="0"/>
      <dgm:spPr/>
    </dgm:pt>
    <dgm:pt modelId="{929AA0A5-D550-4212-BB54-F79F9E322328}" type="pres">
      <dgm:prSet presAssocID="{927F68CD-D30F-4CC6-A7F9-C1B683FA40B3}" presName="composite" presStyleCnt="0"/>
      <dgm:spPr/>
    </dgm:pt>
    <dgm:pt modelId="{D36590DA-326F-4C31-B136-80E6F03D3389}" type="pres">
      <dgm:prSet presAssocID="{927F68CD-D30F-4CC6-A7F9-C1B683FA40B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A52DA05-7BB2-4188-AEE8-27FE923C6996}" type="pres">
      <dgm:prSet presAssocID="{927F68CD-D30F-4CC6-A7F9-C1B683FA40B3}" presName="desTx" presStyleLbl="alignAccFollowNode1" presStyleIdx="2" presStyleCnt="4">
        <dgm:presLayoutVars>
          <dgm:bulletEnabled val="1"/>
        </dgm:presLayoutVars>
      </dgm:prSet>
      <dgm:spPr/>
    </dgm:pt>
    <dgm:pt modelId="{DDB38B2A-A163-4820-9D2F-44A5FE6B4853}" type="pres">
      <dgm:prSet presAssocID="{DFC388F1-4376-47BD-A17B-DA510AE08A8A}" presName="space" presStyleCnt="0"/>
      <dgm:spPr/>
    </dgm:pt>
    <dgm:pt modelId="{666220D1-68B7-407D-8440-B1AFF3AAECBE}" type="pres">
      <dgm:prSet presAssocID="{3C9DC40E-3099-456F-9C4F-D454D46B1044}" presName="composite" presStyleCnt="0"/>
      <dgm:spPr/>
    </dgm:pt>
    <dgm:pt modelId="{C106E088-D981-43A8-914E-A6458FBB6C7C}" type="pres">
      <dgm:prSet presAssocID="{3C9DC40E-3099-456F-9C4F-D454D46B104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E6314343-41FD-492E-AAB2-302CBA6084AA}" type="pres">
      <dgm:prSet presAssocID="{3C9DC40E-3099-456F-9C4F-D454D46B1044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0C7F8003-D237-406E-86D7-85706EC6B4EA}" type="presOf" srcId="{AEFC87BC-DBD2-4275-A069-06B32DCB0A4E}" destId="{B47D6D3D-3AA8-4BE7-A588-C652A9836CDD}" srcOrd="0" destOrd="0" presId="urn:microsoft.com/office/officeart/2005/8/layout/hList1"/>
    <dgm:cxn modelId="{FAD6E10D-1B7A-4A20-BE55-26056E79693F}" srcId="{F4E4649C-960B-495B-96FA-4412090CFCE5}" destId="{3C9DC40E-3099-456F-9C4F-D454D46B1044}" srcOrd="3" destOrd="0" parTransId="{3F70B485-C6B9-4EF0-B8F0-676122B2C4B9}" sibTransId="{C0EEF8C1-FE21-48A0-AF08-1598569DFB74}"/>
    <dgm:cxn modelId="{810A810F-524B-49D2-8475-2BB2B7DA3495}" type="presOf" srcId="{F4E4649C-960B-495B-96FA-4412090CFCE5}" destId="{9B0AB0B7-5CBB-4A5C-8E6C-FE49569EC252}" srcOrd="0" destOrd="0" presId="urn:microsoft.com/office/officeart/2005/8/layout/hList1"/>
    <dgm:cxn modelId="{5DCFAD0F-63AB-4A70-ABBE-2126B54D41B7}" srcId="{927F68CD-D30F-4CC6-A7F9-C1B683FA40B3}" destId="{3071937C-EBF0-4821-84F0-8027CC15E0A5}" srcOrd="2" destOrd="0" parTransId="{B72B4B00-7800-4A1F-A48C-2C9C87B86394}" sibTransId="{709A271D-1FC6-468A-989D-B52C57A14BF7}"/>
    <dgm:cxn modelId="{729C7B22-A202-4623-9786-2B1EE3BDF641}" type="presOf" srcId="{B1B919D9-414B-4FA1-92E4-200F922C8EB8}" destId="{8A52DA05-7BB2-4188-AEE8-27FE923C6996}" srcOrd="0" destOrd="1" presId="urn:microsoft.com/office/officeart/2005/8/layout/hList1"/>
    <dgm:cxn modelId="{18290D28-D90F-4FAD-9948-6914A4D9780C}" srcId="{927F68CD-D30F-4CC6-A7F9-C1B683FA40B3}" destId="{3E83ABC7-51D7-4417-B75F-46EDC3A65EF5}" srcOrd="0" destOrd="0" parTransId="{A9A1BAD6-744B-4988-B0A6-DD74364464E1}" sibTransId="{BF028859-3772-4E38-B0F5-E87F93D77FAC}"/>
    <dgm:cxn modelId="{E6254B32-75C0-4BC3-9050-8D5EEE10C275}" srcId="{F4E4649C-960B-495B-96FA-4412090CFCE5}" destId="{AEFC87BC-DBD2-4275-A069-06B32DCB0A4E}" srcOrd="0" destOrd="0" parTransId="{567F4B0C-6F45-4A6E-8EDB-87A60B5E557B}" sibTransId="{7CFF0234-CB37-42F8-9CC7-10E541A1091B}"/>
    <dgm:cxn modelId="{029B8D36-C12D-4181-BCE4-C7ECD6FE609F}" srcId="{F4E4649C-960B-495B-96FA-4412090CFCE5}" destId="{927F68CD-D30F-4CC6-A7F9-C1B683FA40B3}" srcOrd="2" destOrd="0" parTransId="{A797A157-03EC-48EA-BFEF-C44798610FB4}" sibTransId="{DFC388F1-4376-47BD-A17B-DA510AE08A8A}"/>
    <dgm:cxn modelId="{1DDF0C3C-6AE4-422F-8F8D-931E4E75AE2A}" srcId="{AEFC87BC-DBD2-4275-A069-06B32DCB0A4E}" destId="{FF573AEC-3D85-4124-9A9D-4591146FD291}" srcOrd="2" destOrd="0" parTransId="{92009A83-EDB1-461B-811C-2EF8D32DE586}" sibTransId="{35502C23-0E26-4C74-811E-A1A40110D7AC}"/>
    <dgm:cxn modelId="{8410CB5E-7854-46B1-9BC9-B8BABE00795C}" srcId="{AEFC87BC-DBD2-4275-A069-06B32DCB0A4E}" destId="{988312A0-F111-45FD-9EE7-E1CA2FEC382A}" srcOrd="1" destOrd="0" parTransId="{77EBD533-270D-4531-B00B-2A4B6D5AC9A4}" sibTransId="{48CA173B-4A8E-4DD8-A326-0CA33CC393CE}"/>
    <dgm:cxn modelId="{98116C60-8DD1-49E4-9E2F-A899DAD9514B}" type="presOf" srcId="{55102097-C72C-4084-8E1B-5A1183E3388D}" destId="{E6314343-41FD-492E-AAB2-302CBA6084AA}" srcOrd="0" destOrd="2" presId="urn:microsoft.com/office/officeart/2005/8/layout/hList1"/>
    <dgm:cxn modelId="{6FA13A43-C51F-4227-937A-E926F60DDEFE}" srcId="{927F68CD-D30F-4CC6-A7F9-C1B683FA40B3}" destId="{B1B919D9-414B-4FA1-92E4-200F922C8EB8}" srcOrd="1" destOrd="0" parTransId="{E462AEC0-A8C4-4BF5-AE90-173C2B4770AA}" sibTransId="{837F36E5-912D-4326-BD09-99E67307459B}"/>
    <dgm:cxn modelId="{31473769-BC5C-4E63-8D8B-0FD40CB7B839}" srcId="{0A377BFD-863C-4194-AFF3-7D72D09E88AF}" destId="{4247FE9D-A20A-4684-A2ED-A106DF4179E8}" srcOrd="1" destOrd="0" parTransId="{935E8DFD-8F53-4C9A-98F4-E32BB53A8009}" sibTransId="{7D62CCC2-1E2E-415C-BD65-B602321BF8E1}"/>
    <dgm:cxn modelId="{5697447A-85DB-4C74-A731-26EFA7D1362D}" type="presOf" srcId="{51DD5A96-E623-4B09-870A-39E5C79ECCF1}" destId="{974AC0A4-DF34-45EB-B9B0-F62A53EAC2FB}" srcOrd="0" destOrd="0" presId="urn:microsoft.com/office/officeart/2005/8/layout/hList1"/>
    <dgm:cxn modelId="{97558182-514D-4ABB-8B14-988E0E334A18}" type="presOf" srcId="{4C466C0A-47E7-4166-9F95-7C66E7A7DD39}" destId="{974AC0A4-DF34-45EB-B9B0-F62A53EAC2FB}" srcOrd="0" destOrd="2" presId="urn:microsoft.com/office/officeart/2005/8/layout/hList1"/>
    <dgm:cxn modelId="{29103D83-8DE7-4D2B-AA46-4BBF20959F05}" srcId="{0A377BFD-863C-4194-AFF3-7D72D09E88AF}" destId="{4C466C0A-47E7-4166-9F95-7C66E7A7DD39}" srcOrd="2" destOrd="0" parTransId="{CD4B0898-629C-4A2A-9195-6E6A70D0E509}" sibTransId="{83AF513C-931F-4320-A558-9787C4189D71}"/>
    <dgm:cxn modelId="{C508878D-5A97-49C1-8D9C-DCB1430F7B8F}" type="presOf" srcId="{A393811D-6C0D-43F7-AB17-CA98B50FEB22}" destId="{E6314343-41FD-492E-AAB2-302CBA6084AA}" srcOrd="0" destOrd="0" presId="urn:microsoft.com/office/officeart/2005/8/layout/hList1"/>
    <dgm:cxn modelId="{F5B23899-2147-4EAE-A37D-2D261764EEED}" srcId="{3C9DC40E-3099-456F-9C4F-D454D46B1044}" destId="{A393811D-6C0D-43F7-AB17-CA98B50FEB22}" srcOrd="0" destOrd="0" parTransId="{0C8C671F-E5A7-40B3-B612-2A82A26E6DD5}" sibTransId="{D002E685-0085-4D2A-9F22-18E4C4045B73}"/>
    <dgm:cxn modelId="{FE7BF29D-B3AB-48EF-AE91-E770749F3748}" type="presOf" srcId="{3C9DC40E-3099-456F-9C4F-D454D46B1044}" destId="{C106E088-D981-43A8-914E-A6458FBB6C7C}" srcOrd="0" destOrd="0" presId="urn:microsoft.com/office/officeart/2005/8/layout/hList1"/>
    <dgm:cxn modelId="{7C6F5BAF-C8A6-44F4-9DCE-C84FEC3A4D8D}" srcId="{AEFC87BC-DBD2-4275-A069-06B32DCB0A4E}" destId="{E526737A-5E70-4B94-AE55-B930CDE82AED}" srcOrd="0" destOrd="0" parTransId="{42B60FC0-BB57-43FC-93C6-909B9A309045}" sibTransId="{8042E909-D4B8-471E-8440-936DFC4AF56B}"/>
    <dgm:cxn modelId="{0A2FF3B1-C284-4810-A1E7-FFECD1FB608C}" type="presOf" srcId="{0A377BFD-863C-4194-AFF3-7D72D09E88AF}" destId="{0CFBC37B-8A12-4D78-AE66-DF78F4F80E90}" srcOrd="0" destOrd="0" presId="urn:microsoft.com/office/officeart/2005/8/layout/hList1"/>
    <dgm:cxn modelId="{7BB7E6B2-8ACB-4807-849E-63B8FD298ADF}" type="presOf" srcId="{3E83ABC7-51D7-4417-B75F-46EDC3A65EF5}" destId="{8A52DA05-7BB2-4188-AEE8-27FE923C6996}" srcOrd="0" destOrd="0" presId="urn:microsoft.com/office/officeart/2005/8/layout/hList1"/>
    <dgm:cxn modelId="{9BF354C3-E53C-46CA-ACC7-F9F875284E9E}" type="presOf" srcId="{E526737A-5E70-4B94-AE55-B930CDE82AED}" destId="{EADDF493-217B-4FF6-B70F-B731197FFF5D}" srcOrd="0" destOrd="0" presId="urn:microsoft.com/office/officeart/2005/8/layout/hList1"/>
    <dgm:cxn modelId="{3A5B45C5-B0A3-4886-993E-5366D1F69D47}" type="presOf" srcId="{FF573AEC-3D85-4124-9A9D-4591146FD291}" destId="{EADDF493-217B-4FF6-B70F-B731197FFF5D}" srcOrd="0" destOrd="2" presId="urn:microsoft.com/office/officeart/2005/8/layout/hList1"/>
    <dgm:cxn modelId="{57E991D0-405E-43C1-9C54-4F2B6D7C57CA}" srcId="{3C9DC40E-3099-456F-9C4F-D454D46B1044}" destId="{25A98B16-C5ED-4162-83F7-52DA9BB3D851}" srcOrd="1" destOrd="0" parTransId="{908367DF-AB21-449E-9B7C-5AA3603AD880}" sibTransId="{C6FC5A5D-ADB0-4B1F-95F0-4E300559F838}"/>
    <dgm:cxn modelId="{3C1152DD-E91F-47D2-AD55-A434DB934C3D}" type="presOf" srcId="{3071937C-EBF0-4821-84F0-8027CC15E0A5}" destId="{8A52DA05-7BB2-4188-AEE8-27FE923C6996}" srcOrd="0" destOrd="2" presId="urn:microsoft.com/office/officeart/2005/8/layout/hList1"/>
    <dgm:cxn modelId="{86721AE0-A458-4636-9D2C-E53E46AC9F75}" type="presOf" srcId="{927F68CD-D30F-4CC6-A7F9-C1B683FA40B3}" destId="{D36590DA-326F-4C31-B136-80E6F03D3389}" srcOrd="0" destOrd="0" presId="urn:microsoft.com/office/officeart/2005/8/layout/hList1"/>
    <dgm:cxn modelId="{C3262FE1-8B5E-4DB6-9867-E26023DDA4FC}" srcId="{3C9DC40E-3099-456F-9C4F-D454D46B1044}" destId="{55102097-C72C-4084-8E1B-5A1183E3388D}" srcOrd="2" destOrd="0" parTransId="{5CE4C284-05C0-42D9-9C0A-440EF15FAB5B}" sibTransId="{8AAD547C-FC86-40DA-BF07-1D6FE3CFBE9B}"/>
    <dgm:cxn modelId="{5DB225E2-918F-4956-AD02-0169C2842983}" srcId="{F4E4649C-960B-495B-96FA-4412090CFCE5}" destId="{0A377BFD-863C-4194-AFF3-7D72D09E88AF}" srcOrd="1" destOrd="0" parTransId="{E05036C0-F539-4E95-AE29-923F860EBCB2}" sibTransId="{5D1E6C2B-BEE2-41D6-93D8-41A946C45940}"/>
    <dgm:cxn modelId="{06D08AEC-FB75-42F5-8F8D-E0A57BBF266E}" srcId="{0A377BFD-863C-4194-AFF3-7D72D09E88AF}" destId="{51DD5A96-E623-4B09-870A-39E5C79ECCF1}" srcOrd="0" destOrd="0" parTransId="{953D6CEA-C282-4E2A-AAFA-5C500B9CE15E}" sibTransId="{D0E95261-7B43-42B1-B3FB-FFD8969185BE}"/>
    <dgm:cxn modelId="{FC738AED-87FC-49CD-9DCB-8935B4553DC8}" type="presOf" srcId="{25A98B16-C5ED-4162-83F7-52DA9BB3D851}" destId="{E6314343-41FD-492E-AAB2-302CBA6084AA}" srcOrd="0" destOrd="1" presId="urn:microsoft.com/office/officeart/2005/8/layout/hList1"/>
    <dgm:cxn modelId="{AADBE8EF-688A-4885-8572-5F0DECA78E52}" type="presOf" srcId="{4247FE9D-A20A-4684-A2ED-A106DF4179E8}" destId="{974AC0A4-DF34-45EB-B9B0-F62A53EAC2FB}" srcOrd="0" destOrd="1" presId="urn:microsoft.com/office/officeart/2005/8/layout/hList1"/>
    <dgm:cxn modelId="{1015BCF6-041B-46C4-BC19-DF71F9CB7CC2}" type="presOf" srcId="{988312A0-F111-45FD-9EE7-E1CA2FEC382A}" destId="{EADDF493-217B-4FF6-B70F-B731197FFF5D}" srcOrd="0" destOrd="1" presId="urn:microsoft.com/office/officeart/2005/8/layout/hList1"/>
    <dgm:cxn modelId="{B7B7D5C4-6CBB-4BFD-AB19-4D27E0A0B016}" type="presParOf" srcId="{9B0AB0B7-5CBB-4A5C-8E6C-FE49569EC252}" destId="{11CE24D7-8522-4694-9BC6-65168AEB0E08}" srcOrd="0" destOrd="0" presId="urn:microsoft.com/office/officeart/2005/8/layout/hList1"/>
    <dgm:cxn modelId="{E74BCA75-7711-424A-8F8C-5D08CA08EA5A}" type="presParOf" srcId="{11CE24D7-8522-4694-9BC6-65168AEB0E08}" destId="{B47D6D3D-3AA8-4BE7-A588-C652A9836CDD}" srcOrd="0" destOrd="0" presId="urn:microsoft.com/office/officeart/2005/8/layout/hList1"/>
    <dgm:cxn modelId="{61A57240-BAB3-4EED-AC93-42BEA1F6F858}" type="presParOf" srcId="{11CE24D7-8522-4694-9BC6-65168AEB0E08}" destId="{EADDF493-217B-4FF6-B70F-B731197FFF5D}" srcOrd="1" destOrd="0" presId="urn:microsoft.com/office/officeart/2005/8/layout/hList1"/>
    <dgm:cxn modelId="{00D5D672-1FBF-47E4-BD27-FBC29A80A432}" type="presParOf" srcId="{9B0AB0B7-5CBB-4A5C-8E6C-FE49569EC252}" destId="{FA91542C-2069-43CC-A3A5-4E1A07E2FFCC}" srcOrd="1" destOrd="0" presId="urn:microsoft.com/office/officeart/2005/8/layout/hList1"/>
    <dgm:cxn modelId="{4D700BCC-4917-42A3-A467-F1D350AF43B9}" type="presParOf" srcId="{9B0AB0B7-5CBB-4A5C-8E6C-FE49569EC252}" destId="{AE52AE35-FA0B-4D5D-B667-53B054E2A27E}" srcOrd="2" destOrd="0" presId="urn:microsoft.com/office/officeart/2005/8/layout/hList1"/>
    <dgm:cxn modelId="{1C75E9C5-92EA-47B2-8485-71F1C5162341}" type="presParOf" srcId="{AE52AE35-FA0B-4D5D-B667-53B054E2A27E}" destId="{0CFBC37B-8A12-4D78-AE66-DF78F4F80E90}" srcOrd="0" destOrd="0" presId="urn:microsoft.com/office/officeart/2005/8/layout/hList1"/>
    <dgm:cxn modelId="{B50A0CF4-8EBA-4300-B073-07949A0FC259}" type="presParOf" srcId="{AE52AE35-FA0B-4D5D-B667-53B054E2A27E}" destId="{974AC0A4-DF34-45EB-B9B0-F62A53EAC2FB}" srcOrd="1" destOrd="0" presId="urn:microsoft.com/office/officeart/2005/8/layout/hList1"/>
    <dgm:cxn modelId="{02D2798A-2FA3-4A59-8394-EADC9CBC7A17}" type="presParOf" srcId="{9B0AB0B7-5CBB-4A5C-8E6C-FE49569EC252}" destId="{331B1A3E-E128-4D62-B93B-EAD24800F048}" srcOrd="3" destOrd="0" presId="urn:microsoft.com/office/officeart/2005/8/layout/hList1"/>
    <dgm:cxn modelId="{DE08B005-5C1B-4DC4-B788-7C4F166C7EA4}" type="presParOf" srcId="{9B0AB0B7-5CBB-4A5C-8E6C-FE49569EC252}" destId="{929AA0A5-D550-4212-BB54-F79F9E322328}" srcOrd="4" destOrd="0" presId="urn:microsoft.com/office/officeart/2005/8/layout/hList1"/>
    <dgm:cxn modelId="{35152A58-2CAB-419D-89A4-C291487F05BA}" type="presParOf" srcId="{929AA0A5-D550-4212-BB54-F79F9E322328}" destId="{D36590DA-326F-4C31-B136-80E6F03D3389}" srcOrd="0" destOrd="0" presId="urn:microsoft.com/office/officeart/2005/8/layout/hList1"/>
    <dgm:cxn modelId="{C407331D-F02A-4A10-A0F1-9D4BBC183F5E}" type="presParOf" srcId="{929AA0A5-D550-4212-BB54-F79F9E322328}" destId="{8A52DA05-7BB2-4188-AEE8-27FE923C6996}" srcOrd="1" destOrd="0" presId="urn:microsoft.com/office/officeart/2005/8/layout/hList1"/>
    <dgm:cxn modelId="{26BB9B62-30ED-43A9-B4C7-2B79D3567D6A}" type="presParOf" srcId="{9B0AB0B7-5CBB-4A5C-8E6C-FE49569EC252}" destId="{DDB38B2A-A163-4820-9D2F-44A5FE6B4853}" srcOrd="5" destOrd="0" presId="urn:microsoft.com/office/officeart/2005/8/layout/hList1"/>
    <dgm:cxn modelId="{4E8D170B-8421-4837-8307-FD2C7C1AFF1D}" type="presParOf" srcId="{9B0AB0B7-5CBB-4A5C-8E6C-FE49569EC252}" destId="{666220D1-68B7-407D-8440-B1AFF3AAECBE}" srcOrd="6" destOrd="0" presId="urn:microsoft.com/office/officeart/2005/8/layout/hList1"/>
    <dgm:cxn modelId="{C14739B9-D0BB-4369-B62D-B2CA9451BB6C}" type="presParOf" srcId="{666220D1-68B7-407D-8440-B1AFF3AAECBE}" destId="{C106E088-D981-43A8-914E-A6458FBB6C7C}" srcOrd="0" destOrd="0" presId="urn:microsoft.com/office/officeart/2005/8/layout/hList1"/>
    <dgm:cxn modelId="{58B42405-7292-44E2-B0B7-C2BF68935714}" type="presParOf" srcId="{666220D1-68B7-407D-8440-B1AFF3AAECBE}" destId="{E6314343-41FD-492E-AAB2-302CBA6084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8C316A-4E1B-4029-A829-28388E65B47A}" type="doc">
      <dgm:prSet loTypeId="urn:microsoft.com/office/officeart/2005/8/layout/lProcess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A1E03B-73C5-4A2E-B8DC-AB7E80913D6D}">
      <dgm:prSet phldrT="[Text]"/>
      <dgm:spPr/>
      <dgm:t>
        <a:bodyPr/>
        <a:lstStyle/>
        <a:p>
          <a:r>
            <a:rPr lang="en-US" b="1"/>
            <a:t>Through the portal</a:t>
          </a:r>
          <a:endParaRPr lang="en-US" u="sng"/>
        </a:p>
      </dgm:t>
    </dgm:pt>
    <dgm:pt modelId="{DA895684-CD29-459C-A8A7-36252A39B1E1}" type="parTrans" cxnId="{EE84BD09-0C45-4C88-9979-4BDFF382C328}">
      <dgm:prSet/>
      <dgm:spPr/>
      <dgm:t>
        <a:bodyPr/>
        <a:lstStyle/>
        <a:p>
          <a:endParaRPr lang="en-US"/>
        </a:p>
      </dgm:t>
    </dgm:pt>
    <dgm:pt modelId="{FFF2B0B0-D663-4B88-B17F-CCF0E656DEF5}" type="sibTrans" cxnId="{EE84BD09-0C45-4C88-9979-4BDFF382C328}">
      <dgm:prSet/>
      <dgm:spPr/>
      <dgm:t>
        <a:bodyPr/>
        <a:lstStyle/>
        <a:p>
          <a:endParaRPr lang="en-US"/>
        </a:p>
      </dgm:t>
    </dgm:pt>
    <dgm:pt modelId="{C26817C0-C832-4552-A1B7-BE2E36B04791}">
      <dgm:prSet phldrT="[Text]" custT="1"/>
      <dgm:spPr/>
      <dgm:t>
        <a:bodyPr spcFirstLastPara="0" vert="horz" wrap="square" lIns="48260" tIns="36195" rIns="48260" bIns="36195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" panose="02110004020202020204"/>
              <a:ea typeface="+mn-ea"/>
              <a:cs typeface="+mn-cs"/>
            </a:rPr>
            <a:t>Bidder questions and applicant responses</a:t>
          </a:r>
        </a:p>
      </dgm:t>
    </dgm:pt>
    <dgm:pt modelId="{B902795B-0D4D-4003-95EC-0BAD532A67FC}" type="parTrans" cxnId="{52F2298E-B64C-4DC1-A697-90E60730E024}">
      <dgm:prSet/>
      <dgm:spPr/>
      <dgm:t>
        <a:bodyPr/>
        <a:lstStyle/>
        <a:p>
          <a:endParaRPr lang="en-US"/>
        </a:p>
      </dgm:t>
    </dgm:pt>
    <dgm:pt modelId="{1FA32851-D66D-4E0A-BE1A-17F722617E3B}" type="sibTrans" cxnId="{52F2298E-B64C-4DC1-A697-90E60730E024}">
      <dgm:prSet/>
      <dgm:spPr/>
      <dgm:t>
        <a:bodyPr/>
        <a:lstStyle/>
        <a:p>
          <a:endParaRPr lang="en-US"/>
        </a:p>
      </dgm:t>
    </dgm:pt>
    <dgm:pt modelId="{ADD28CFF-9DCC-4E4F-A395-BD42EFE23AA0}">
      <dgm:prSet/>
      <dgm:spPr/>
      <dgm:t>
        <a:bodyPr/>
        <a:lstStyle/>
        <a:p>
          <a:r>
            <a:rPr lang="en-US" b="1"/>
            <a:t>Avoid or control outside the portal</a:t>
          </a:r>
        </a:p>
      </dgm:t>
    </dgm:pt>
    <dgm:pt modelId="{0F47236A-1E8B-4F2D-87DB-1EAC270FC3C2}" type="parTrans" cxnId="{F18362B1-E0D4-41C1-96D5-BDBB589B7EE6}">
      <dgm:prSet/>
      <dgm:spPr/>
      <dgm:t>
        <a:bodyPr/>
        <a:lstStyle/>
        <a:p>
          <a:endParaRPr lang="en-US"/>
        </a:p>
      </dgm:t>
    </dgm:pt>
    <dgm:pt modelId="{21D5FBA4-7625-4CA7-8378-D2AE7F06B34D}" type="sibTrans" cxnId="{F18362B1-E0D4-41C1-96D5-BDBB589B7EE6}">
      <dgm:prSet/>
      <dgm:spPr/>
      <dgm:t>
        <a:bodyPr/>
        <a:lstStyle/>
        <a:p>
          <a:endParaRPr lang="en-US"/>
        </a:p>
      </dgm:t>
    </dgm:pt>
    <dgm:pt modelId="{62F948D4-FEDE-4FC1-A623-2F2D99F2BAF2}">
      <dgm:prSet custT="1"/>
      <dgm:spPr/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" panose="02110004020202020204"/>
              <a:ea typeface="+mn-ea"/>
              <a:cs typeface="+mn-cs"/>
            </a:rPr>
            <a:t>Unstructured vendor conversations</a:t>
          </a:r>
        </a:p>
      </dgm:t>
    </dgm:pt>
    <dgm:pt modelId="{12F32AFF-D8FE-48F3-A37F-F7D9B3E4CEED}" type="parTrans" cxnId="{373D82DC-32B3-4376-B616-8C0ED024980E}">
      <dgm:prSet/>
      <dgm:spPr/>
      <dgm:t>
        <a:bodyPr/>
        <a:lstStyle/>
        <a:p>
          <a:endParaRPr lang="en-US"/>
        </a:p>
      </dgm:t>
    </dgm:pt>
    <dgm:pt modelId="{06C171BF-6CB1-43F9-9F27-05938C0B2A48}" type="sibTrans" cxnId="{373D82DC-32B3-4376-B616-8C0ED024980E}">
      <dgm:prSet/>
      <dgm:spPr/>
      <dgm:t>
        <a:bodyPr/>
        <a:lstStyle/>
        <a:p>
          <a:endParaRPr lang="en-US"/>
        </a:p>
      </dgm:t>
    </dgm:pt>
    <dgm:pt modelId="{A7F1B8C7-66DE-4773-816F-E02FCD41A1A7}">
      <dgm:prSet custT="1"/>
      <dgm:spPr/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" panose="02110004020202020204"/>
              <a:ea typeface="+mn-ea"/>
              <a:cs typeface="+mn-cs"/>
            </a:rPr>
            <a:t>Clarifications about products/services sought</a:t>
          </a:r>
        </a:p>
      </dgm:t>
    </dgm:pt>
    <dgm:pt modelId="{837A288D-BC0E-4374-B0FD-741CD0CB5714}" type="parTrans" cxnId="{4B56E443-BA44-410E-8B7D-CE2DA5FCBDCE}">
      <dgm:prSet/>
      <dgm:spPr/>
      <dgm:t>
        <a:bodyPr/>
        <a:lstStyle/>
        <a:p>
          <a:endParaRPr lang="en-US"/>
        </a:p>
      </dgm:t>
    </dgm:pt>
    <dgm:pt modelId="{3005E45D-CA7C-439A-82D6-33669AACF132}" type="sibTrans" cxnId="{4B56E443-BA44-410E-8B7D-CE2DA5FCBDCE}">
      <dgm:prSet/>
      <dgm:spPr/>
      <dgm:t>
        <a:bodyPr/>
        <a:lstStyle/>
        <a:p>
          <a:endParaRPr lang="en-US"/>
        </a:p>
      </dgm:t>
    </dgm:pt>
    <dgm:pt modelId="{C6FBC46A-75C2-4AA5-AFD8-970E1F0064F4}">
      <dgm:prSet custT="1"/>
      <dgm:spPr/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" panose="02110004020202020204"/>
              <a:ea typeface="+mn-ea"/>
              <a:cs typeface="+mn-cs"/>
            </a:rPr>
            <a:t>Q&amp;A from conferences or walkthroughs within 72 hours</a:t>
          </a:r>
        </a:p>
      </dgm:t>
    </dgm:pt>
    <dgm:pt modelId="{514E16CA-CD6C-4366-BEEB-545A8D22C75C}" type="parTrans" cxnId="{B2A60267-ECE6-4F56-BDE1-473FF04CCCC0}">
      <dgm:prSet/>
      <dgm:spPr/>
      <dgm:t>
        <a:bodyPr/>
        <a:lstStyle/>
        <a:p>
          <a:endParaRPr lang="en-US"/>
        </a:p>
      </dgm:t>
    </dgm:pt>
    <dgm:pt modelId="{65DCA50B-2512-4B13-A061-581E9FD3E044}" type="sibTrans" cxnId="{B2A60267-ECE6-4F56-BDE1-473FF04CCCC0}">
      <dgm:prSet/>
      <dgm:spPr/>
      <dgm:t>
        <a:bodyPr/>
        <a:lstStyle/>
        <a:p>
          <a:endParaRPr lang="en-US"/>
        </a:p>
      </dgm:t>
    </dgm:pt>
    <dgm:pt modelId="{32819698-9477-4AB9-A732-5D91963A5A47}">
      <dgm:prSet custT="1"/>
      <dgm:spPr/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" panose="02110004020202020204"/>
              <a:ea typeface="+mn-ea"/>
              <a:cs typeface="+mn-cs"/>
            </a:rPr>
            <a:t>Meeting summaries by Form 471 filing</a:t>
          </a:r>
        </a:p>
      </dgm:t>
    </dgm:pt>
    <dgm:pt modelId="{F53603A3-49BE-420C-B59D-11DD075EE34A}" type="parTrans" cxnId="{552559D8-4339-4B43-AF8C-72AA64A5F1BC}">
      <dgm:prSet/>
      <dgm:spPr/>
      <dgm:t>
        <a:bodyPr/>
        <a:lstStyle/>
        <a:p>
          <a:endParaRPr lang="en-US"/>
        </a:p>
      </dgm:t>
    </dgm:pt>
    <dgm:pt modelId="{3E8DA112-A235-4E9B-B5C5-E18606E35F3A}" type="sibTrans" cxnId="{552559D8-4339-4B43-AF8C-72AA64A5F1BC}">
      <dgm:prSet/>
      <dgm:spPr/>
      <dgm:t>
        <a:bodyPr/>
        <a:lstStyle/>
        <a:p>
          <a:endParaRPr lang="en-US"/>
        </a:p>
      </dgm:t>
    </dgm:pt>
    <dgm:pt modelId="{518AFC19-CE68-4371-9DCA-4D038600BBD0}">
      <dgm:prSet custT="1"/>
      <dgm:spPr/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" panose="02110004020202020204"/>
              <a:ea typeface="+mn-ea"/>
              <a:cs typeface="+mn-cs"/>
            </a:rPr>
            <a:t>Pre-procurement quotes that preview scope</a:t>
          </a:r>
        </a:p>
      </dgm:t>
    </dgm:pt>
    <dgm:pt modelId="{34255A4F-81B1-4370-AB81-2E0D49CDB675}" type="parTrans" cxnId="{E4DD4FFE-D6E8-49D1-A59C-52166A7AE7D9}">
      <dgm:prSet/>
      <dgm:spPr/>
      <dgm:t>
        <a:bodyPr/>
        <a:lstStyle/>
        <a:p>
          <a:endParaRPr lang="en-US"/>
        </a:p>
      </dgm:t>
    </dgm:pt>
    <dgm:pt modelId="{84879043-A68D-4990-B517-896213C74BD9}" type="sibTrans" cxnId="{E4DD4FFE-D6E8-49D1-A59C-52166A7AE7D9}">
      <dgm:prSet/>
      <dgm:spPr/>
      <dgm:t>
        <a:bodyPr/>
        <a:lstStyle/>
        <a:p>
          <a:endParaRPr lang="en-US"/>
        </a:p>
      </dgm:t>
    </dgm:pt>
    <dgm:pt modelId="{D9FFFE82-D23B-484C-A7C1-26ACFD471C0F}">
      <dgm:prSet custT="1"/>
      <dgm:spPr/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" panose="02110004020202020204"/>
              <a:ea typeface="+mn-ea"/>
              <a:cs typeface="+mn-cs"/>
            </a:rPr>
            <a:t>Different information in local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" panose="02110004020202020204"/>
              <a:ea typeface="+mn-ea"/>
              <a:cs typeface="+mn-cs"/>
            </a:rPr>
            <a:t>vs. FCC portal</a:t>
          </a:r>
        </a:p>
      </dgm:t>
    </dgm:pt>
    <dgm:pt modelId="{CA8E67E6-7F42-4FD3-A7FA-643BEA493086}" type="parTrans" cxnId="{4D19AA87-85DA-4CA3-899A-BAF5D54473CC}">
      <dgm:prSet/>
      <dgm:spPr/>
      <dgm:t>
        <a:bodyPr/>
        <a:lstStyle/>
        <a:p>
          <a:endParaRPr lang="en-US"/>
        </a:p>
      </dgm:t>
    </dgm:pt>
    <dgm:pt modelId="{B6CCD8D3-9334-49CD-9FB6-D23FAEB0DBC7}" type="sibTrans" cxnId="{4D19AA87-85DA-4CA3-899A-BAF5D54473CC}">
      <dgm:prSet/>
      <dgm:spPr/>
      <dgm:t>
        <a:bodyPr/>
        <a:lstStyle/>
        <a:p>
          <a:endParaRPr lang="en-US"/>
        </a:p>
      </dgm:t>
    </dgm:pt>
    <dgm:pt modelId="{8E0F315A-C377-498E-9E33-16B8CE836E37}">
      <dgm:prSet custT="1"/>
      <dgm:spPr/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" panose="02110004020202020204"/>
              <a:ea typeface="+mn-ea"/>
              <a:cs typeface="+mn-cs"/>
            </a:rPr>
            <a:t>Unsolicited off-portal submissions without recordkeeping</a:t>
          </a:r>
        </a:p>
      </dgm:t>
    </dgm:pt>
    <dgm:pt modelId="{40F3DCD6-E86C-4442-A79C-3EC6E4888B43}" type="parTrans" cxnId="{6D0BC41F-C236-4503-8232-5D41E8D3B8BC}">
      <dgm:prSet/>
      <dgm:spPr/>
      <dgm:t>
        <a:bodyPr/>
        <a:lstStyle/>
        <a:p>
          <a:endParaRPr lang="en-US"/>
        </a:p>
      </dgm:t>
    </dgm:pt>
    <dgm:pt modelId="{0E5C998F-1875-4B68-AB01-F7D1E886467A}" type="sibTrans" cxnId="{6D0BC41F-C236-4503-8232-5D41E8D3B8BC}">
      <dgm:prSet/>
      <dgm:spPr/>
      <dgm:t>
        <a:bodyPr/>
        <a:lstStyle/>
        <a:p>
          <a:endParaRPr lang="en-US"/>
        </a:p>
      </dgm:t>
    </dgm:pt>
    <dgm:pt modelId="{ECA217CF-F401-442E-9010-A805D9C05ACF}" type="pres">
      <dgm:prSet presAssocID="{AF8C316A-4E1B-4029-A829-28388E65B47A}" presName="theList" presStyleCnt="0">
        <dgm:presLayoutVars>
          <dgm:dir/>
          <dgm:animLvl val="lvl"/>
          <dgm:resizeHandles val="exact"/>
        </dgm:presLayoutVars>
      </dgm:prSet>
      <dgm:spPr/>
    </dgm:pt>
    <dgm:pt modelId="{7A964CE0-F3CB-43DF-B230-85D89F6B1F45}" type="pres">
      <dgm:prSet presAssocID="{B2A1E03B-73C5-4A2E-B8DC-AB7E80913D6D}" presName="compNode" presStyleCnt="0"/>
      <dgm:spPr/>
    </dgm:pt>
    <dgm:pt modelId="{8722FFD3-2026-4197-A1A4-EA752D565CB0}" type="pres">
      <dgm:prSet presAssocID="{B2A1E03B-73C5-4A2E-B8DC-AB7E80913D6D}" presName="aNode" presStyleLbl="bgShp" presStyleIdx="0" presStyleCnt="2" custLinFactX="-16212" custLinFactNeighborX="-100000" custLinFactNeighborY="18021"/>
      <dgm:spPr/>
    </dgm:pt>
    <dgm:pt modelId="{9DFBA276-1E3B-4907-96EF-30F925B13D9F}" type="pres">
      <dgm:prSet presAssocID="{B2A1E03B-73C5-4A2E-B8DC-AB7E80913D6D}" presName="textNode" presStyleLbl="bgShp" presStyleIdx="0" presStyleCnt="2"/>
      <dgm:spPr/>
    </dgm:pt>
    <dgm:pt modelId="{3E64C893-E5E4-464B-8648-6EEA032F196D}" type="pres">
      <dgm:prSet presAssocID="{B2A1E03B-73C5-4A2E-B8DC-AB7E80913D6D}" presName="compChildNode" presStyleCnt="0"/>
      <dgm:spPr/>
    </dgm:pt>
    <dgm:pt modelId="{AF9E69D6-8BBD-41A9-B933-E36BAFED25CE}" type="pres">
      <dgm:prSet presAssocID="{B2A1E03B-73C5-4A2E-B8DC-AB7E80913D6D}" presName="theInnerList" presStyleCnt="0"/>
      <dgm:spPr/>
    </dgm:pt>
    <dgm:pt modelId="{52D040CC-C680-4644-AD34-692A6029A0AA}" type="pres">
      <dgm:prSet presAssocID="{C26817C0-C832-4552-A1B7-BE2E36B04791}" presName="childNode" presStyleLbl="node1" presStyleIdx="0" presStyleCnt="8">
        <dgm:presLayoutVars>
          <dgm:bulletEnabled val="1"/>
        </dgm:presLayoutVars>
      </dgm:prSet>
      <dgm:spPr>
        <a:xfrm>
          <a:off x="431976" y="1213379"/>
          <a:ext cx="3420255" cy="1218311"/>
        </a:xfrm>
        <a:prstGeom prst="roundRect">
          <a:avLst>
            <a:gd name="adj" fmla="val 10000"/>
          </a:avLst>
        </a:prstGeom>
      </dgm:spPr>
    </dgm:pt>
    <dgm:pt modelId="{6A6BC67A-E2C6-401C-949D-50345D06C7A3}" type="pres">
      <dgm:prSet presAssocID="{C26817C0-C832-4552-A1B7-BE2E36B04791}" presName="aSpace2" presStyleCnt="0"/>
      <dgm:spPr/>
    </dgm:pt>
    <dgm:pt modelId="{FC5168C2-8221-4108-8D26-8D1A063AF14F}" type="pres">
      <dgm:prSet presAssocID="{A7F1B8C7-66DE-4773-816F-E02FCD41A1A7}" presName="childNode" presStyleLbl="node1" presStyleIdx="1" presStyleCnt="8">
        <dgm:presLayoutVars>
          <dgm:bulletEnabled val="1"/>
        </dgm:presLayoutVars>
      </dgm:prSet>
      <dgm:spPr/>
    </dgm:pt>
    <dgm:pt modelId="{153953F7-9985-47A2-A390-C3266564F32B}" type="pres">
      <dgm:prSet presAssocID="{A7F1B8C7-66DE-4773-816F-E02FCD41A1A7}" presName="aSpace2" presStyleCnt="0"/>
      <dgm:spPr/>
    </dgm:pt>
    <dgm:pt modelId="{0949BB80-93E8-449E-BC87-FC352F27044E}" type="pres">
      <dgm:prSet presAssocID="{C6FBC46A-75C2-4AA5-AFD8-970E1F0064F4}" presName="childNode" presStyleLbl="node1" presStyleIdx="2" presStyleCnt="8">
        <dgm:presLayoutVars>
          <dgm:bulletEnabled val="1"/>
        </dgm:presLayoutVars>
      </dgm:prSet>
      <dgm:spPr/>
    </dgm:pt>
    <dgm:pt modelId="{313F59FC-475C-40A0-9040-D7335E785C79}" type="pres">
      <dgm:prSet presAssocID="{C6FBC46A-75C2-4AA5-AFD8-970E1F0064F4}" presName="aSpace2" presStyleCnt="0"/>
      <dgm:spPr/>
    </dgm:pt>
    <dgm:pt modelId="{99D5D841-96A7-47FD-B493-36D0B43CC681}" type="pres">
      <dgm:prSet presAssocID="{32819698-9477-4AB9-A732-5D91963A5A47}" presName="childNode" presStyleLbl="node1" presStyleIdx="3" presStyleCnt="8">
        <dgm:presLayoutVars>
          <dgm:bulletEnabled val="1"/>
        </dgm:presLayoutVars>
      </dgm:prSet>
      <dgm:spPr/>
    </dgm:pt>
    <dgm:pt modelId="{CFDB8D2F-F959-4E80-82A4-22DF8DA70150}" type="pres">
      <dgm:prSet presAssocID="{B2A1E03B-73C5-4A2E-B8DC-AB7E80913D6D}" presName="aSpace" presStyleCnt="0"/>
      <dgm:spPr/>
    </dgm:pt>
    <dgm:pt modelId="{6F3BAA36-D785-4B95-B890-F57A72EF11A9}" type="pres">
      <dgm:prSet presAssocID="{ADD28CFF-9DCC-4E4F-A395-BD42EFE23AA0}" presName="compNode" presStyleCnt="0"/>
      <dgm:spPr/>
    </dgm:pt>
    <dgm:pt modelId="{882F29A0-29B4-48B7-B3F8-9F2A5F704A02}" type="pres">
      <dgm:prSet presAssocID="{ADD28CFF-9DCC-4E4F-A395-BD42EFE23AA0}" presName="aNode" presStyleLbl="bgShp" presStyleIdx="1" presStyleCnt="2"/>
      <dgm:spPr/>
    </dgm:pt>
    <dgm:pt modelId="{B85FC501-6ED1-44E0-A3DF-CF44CA84A23C}" type="pres">
      <dgm:prSet presAssocID="{ADD28CFF-9DCC-4E4F-A395-BD42EFE23AA0}" presName="textNode" presStyleLbl="bgShp" presStyleIdx="1" presStyleCnt="2"/>
      <dgm:spPr/>
    </dgm:pt>
    <dgm:pt modelId="{16B12DFD-7229-408B-9D33-911CDC8DFF67}" type="pres">
      <dgm:prSet presAssocID="{ADD28CFF-9DCC-4E4F-A395-BD42EFE23AA0}" presName="compChildNode" presStyleCnt="0"/>
      <dgm:spPr/>
    </dgm:pt>
    <dgm:pt modelId="{8AC103A5-D432-42D6-8FFC-B0C5EE345EF8}" type="pres">
      <dgm:prSet presAssocID="{ADD28CFF-9DCC-4E4F-A395-BD42EFE23AA0}" presName="theInnerList" presStyleCnt="0"/>
      <dgm:spPr/>
    </dgm:pt>
    <dgm:pt modelId="{EBD6AFA1-FF9F-4F63-AD1D-259997E51995}" type="pres">
      <dgm:prSet presAssocID="{62F948D4-FEDE-4FC1-A623-2F2D99F2BAF2}" presName="childNode" presStyleLbl="node1" presStyleIdx="4" presStyleCnt="8">
        <dgm:presLayoutVars>
          <dgm:bulletEnabled val="1"/>
        </dgm:presLayoutVars>
      </dgm:prSet>
      <dgm:spPr/>
    </dgm:pt>
    <dgm:pt modelId="{AB9B6A57-9B9A-48D6-829A-9191098024C0}" type="pres">
      <dgm:prSet presAssocID="{62F948D4-FEDE-4FC1-A623-2F2D99F2BAF2}" presName="aSpace2" presStyleCnt="0"/>
      <dgm:spPr/>
    </dgm:pt>
    <dgm:pt modelId="{2DC21D8C-736B-409E-8186-72148A063CC9}" type="pres">
      <dgm:prSet presAssocID="{518AFC19-CE68-4371-9DCA-4D038600BBD0}" presName="childNode" presStyleLbl="node1" presStyleIdx="5" presStyleCnt="8">
        <dgm:presLayoutVars>
          <dgm:bulletEnabled val="1"/>
        </dgm:presLayoutVars>
      </dgm:prSet>
      <dgm:spPr/>
    </dgm:pt>
    <dgm:pt modelId="{A4C4DE8C-F7D6-484A-905F-F4F9958B5673}" type="pres">
      <dgm:prSet presAssocID="{518AFC19-CE68-4371-9DCA-4D038600BBD0}" presName="aSpace2" presStyleCnt="0"/>
      <dgm:spPr/>
    </dgm:pt>
    <dgm:pt modelId="{86641E97-68EB-4720-BBCB-4DEE83664F3A}" type="pres">
      <dgm:prSet presAssocID="{D9FFFE82-D23B-484C-A7C1-26ACFD471C0F}" presName="childNode" presStyleLbl="node1" presStyleIdx="6" presStyleCnt="8">
        <dgm:presLayoutVars>
          <dgm:bulletEnabled val="1"/>
        </dgm:presLayoutVars>
      </dgm:prSet>
      <dgm:spPr/>
    </dgm:pt>
    <dgm:pt modelId="{586FC1E2-F88B-4C0E-AEC6-CD21C80C1AA5}" type="pres">
      <dgm:prSet presAssocID="{D9FFFE82-D23B-484C-A7C1-26ACFD471C0F}" presName="aSpace2" presStyleCnt="0"/>
      <dgm:spPr/>
    </dgm:pt>
    <dgm:pt modelId="{12C6B94A-9CE4-46B0-AF1D-C9ED8FA88F9F}" type="pres">
      <dgm:prSet presAssocID="{8E0F315A-C377-498E-9E33-16B8CE836E37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85836802-6FB3-41B0-A33B-832979C99E2B}" type="presOf" srcId="{A7F1B8C7-66DE-4773-816F-E02FCD41A1A7}" destId="{FC5168C2-8221-4108-8D26-8D1A063AF14F}" srcOrd="0" destOrd="0" presId="urn:microsoft.com/office/officeart/2005/8/layout/lProcess2"/>
    <dgm:cxn modelId="{EE84BD09-0C45-4C88-9979-4BDFF382C328}" srcId="{AF8C316A-4E1B-4029-A829-28388E65B47A}" destId="{B2A1E03B-73C5-4A2E-B8DC-AB7E80913D6D}" srcOrd="0" destOrd="0" parTransId="{DA895684-CD29-459C-A8A7-36252A39B1E1}" sibTransId="{FFF2B0B0-D663-4B88-B17F-CCF0E656DEF5}"/>
    <dgm:cxn modelId="{1AF3320D-97A9-4C03-B8F5-084E073B9CFA}" type="presOf" srcId="{62F948D4-FEDE-4FC1-A623-2F2D99F2BAF2}" destId="{EBD6AFA1-FF9F-4F63-AD1D-259997E51995}" srcOrd="0" destOrd="0" presId="urn:microsoft.com/office/officeart/2005/8/layout/lProcess2"/>
    <dgm:cxn modelId="{6D0BC41F-C236-4503-8232-5D41E8D3B8BC}" srcId="{ADD28CFF-9DCC-4E4F-A395-BD42EFE23AA0}" destId="{8E0F315A-C377-498E-9E33-16B8CE836E37}" srcOrd="3" destOrd="0" parTransId="{40F3DCD6-E86C-4442-A79C-3EC6E4888B43}" sibTransId="{0E5C998F-1875-4B68-AB01-F7D1E886467A}"/>
    <dgm:cxn modelId="{4B56E443-BA44-410E-8B7D-CE2DA5FCBDCE}" srcId="{B2A1E03B-73C5-4A2E-B8DC-AB7E80913D6D}" destId="{A7F1B8C7-66DE-4773-816F-E02FCD41A1A7}" srcOrd="1" destOrd="0" parTransId="{837A288D-BC0E-4374-B0FD-741CD0CB5714}" sibTransId="{3005E45D-CA7C-439A-82D6-33669AACF132}"/>
    <dgm:cxn modelId="{739CC145-55F0-4106-889A-8F6E2F5E5A25}" type="presOf" srcId="{B2A1E03B-73C5-4A2E-B8DC-AB7E80913D6D}" destId="{8722FFD3-2026-4197-A1A4-EA752D565CB0}" srcOrd="0" destOrd="0" presId="urn:microsoft.com/office/officeart/2005/8/layout/lProcess2"/>
    <dgm:cxn modelId="{B2A60267-ECE6-4F56-BDE1-473FF04CCCC0}" srcId="{B2A1E03B-73C5-4A2E-B8DC-AB7E80913D6D}" destId="{C6FBC46A-75C2-4AA5-AFD8-970E1F0064F4}" srcOrd="2" destOrd="0" parTransId="{514E16CA-CD6C-4366-BEEB-545A8D22C75C}" sibTransId="{65DCA50B-2512-4B13-A061-581E9FD3E044}"/>
    <dgm:cxn modelId="{BA66F774-AC3D-4BE5-98C8-BA0AEB4BCAD0}" type="presOf" srcId="{32819698-9477-4AB9-A732-5D91963A5A47}" destId="{99D5D841-96A7-47FD-B493-36D0B43CC681}" srcOrd="0" destOrd="0" presId="urn:microsoft.com/office/officeart/2005/8/layout/lProcess2"/>
    <dgm:cxn modelId="{EB608957-AA56-44AF-8801-43F972C966A7}" type="presOf" srcId="{8E0F315A-C377-498E-9E33-16B8CE836E37}" destId="{12C6B94A-9CE4-46B0-AF1D-C9ED8FA88F9F}" srcOrd="0" destOrd="0" presId="urn:microsoft.com/office/officeart/2005/8/layout/lProcess2"/>
    <dgm:cxn modelId="{A611EF7D-F1A0-4070-8AB9-C161DEFF122C}" type="presOf" srcId="{518AFC19-CE68-4371-9DCA-4D038600BBD0}" destId="{2DC21D8C-736B-409E-8186-72148A063CC9}" srcOrd="0" destOrd="0" presId="urn:microsoft.com/office/officeart/2005/8/layout/lProcess2"/>
    <dgm:cxn modelId="{4D19AA87-85DA-4CA3-899A-BAF5D54473CC}" srcId="{ADD28CFF-9DCC-4E4F-A395-BD42EFE23AA0}" destId="{D9FFFE82-D23B-484C-A7C1-26ACFD471C0F}" srcOrd="2" destOrd="0" parTransId="{CA8E67E6-7F42-4FD3-A7FA-643BEA493086}" sibTransId="{B6CCD8D3-9334-49CD-9FB6-D23FAEB0DBC7}"/>
    <dgm:cxn modelId="{AFA0228A-40E6-407E-ACA6-CA5423DEF88A}" type="presOf" srcId="{D9FFFE82-D23B-484C-A7C1-26ACFD471C0F}" destId="{86641E97-68EB-4720-BBCB-4DEE83664F3A}" srcOrd="0" destOrd="0" presId="urn:microsoft.com/office/officeart/2005/8/layout/lProcess2"/>
    <dgm:cxn modelId="{7967838B-6A35-4361-8A8F-7C289B1FD6C4}" type="presOf" srcId="{AF8C316A-4E1B-4029-A829-28388E65B47A}" destId="{ECA217CF-F401-442E-9010-A805D9C05ACF}" srcOrd="0" destOrd="0" presId="urn:microsoft.com/office/officeart/2005/8/layout/lProcess2"/>
    <dgm:cxn modelId="{52F2298E-B64C-4DC1-A697-90E60730E024}" srcId="{B2A1E03B-73C5-4A2E-B8DC-AB7E80913D6D}" destId="{C26817C0-C832-4552-A1B7-BE2E36B04791}" srcOrd="0" destOrd="0" parTransId="{B902795B-0D4D-4003-95EC-0BAD532A67FC}" sibTransId="{1FA32851-D66D-4E0A-BE1A-17F722617E3B}"/>
    <dgm:cxn modelId="{70C53599-765D-4DB3-9830-DA2800122C94}" type="presOf" srcId="{C6FBC46A-75C2-4AA5-AFD8-970E1F0064F4}" destId="{0949BB80-93E8-449E-BC87-FC352F27044E}" srcOrd="0" destOrd="0" presId="urn:microsoft.com/office/officeart/2005/8/layout/lProcess2"/>
    <dgm:cxn modelId="{8B88DAA6-BE91-4A83-9142-71B59727032F}" type="presOf" srcId="{C26817C0-C832-4552-A1B7-BE2E36B04791}" destId="{52D040CC-C680-4644-AD34-692A6029A0AA}" srcOrd="0" destOrd="0" presId="urn:microsoft.com/office/officeart/2005/8/layout/lProcess2"/>
    <dgm:cxn modelId="{F18362B1-E0D4-41C1-96D5-BDBB589B7EE6}" srcId="{AF8C316A-4E1B-4029-A829-28388E65B47A}" destId="{ADD28CFF-9DCC-4E4F-A395-BD42EFE23AA0}" srcOrd="1" destOrd="0" parTransId="{0F47236A-1E8B-4F2D-87DB-1EAC270FC3C2}" sibTransId="{21D5FBA4-7625-4CA7-8378-D2AE7F06B34D}"/>
    <dgm:cxn modelId="{552559D8-4339-4B43-AF8C-72AA64A5F1BC}" srcId="{B2A1E03B-73C5-4A2E-B8DC-AB7E80913D6D}" destId="{32819698-9477-4AB9-A732-5D91963A5A47}" srcOrd="3" destOrd="0" parTransId="{F53603A3-49BE-420C-B59D-11DD075EE34A}" sibTransId="{3E8DA112-A235-4E9B-B5C5-E18606E35F3A}"/>
    <dgm:cxn modelId="{373D82DC-32B3-4376-B616-8C0ED024980E}" srcId="{ADD28CFF-9DCC-4E4F-A395-BD42EFE23AA0}" destId="{62F948D4-FEDE-4FC1-A623-2F2D99F2BAF2}" srcOrd="0" destOrd="0" parTransId="{12F32AFF-D8FE-48F3-A37F-F7D9B3E4CEED}" sibTransId="{06C171BF-6CB1-43F9-9F27-05938C0B2A48}"/>
    <dgm:cxn modelId="{6B8511F2-D504-46A4-8774-D09AB9D4C2A4}" type="presOf" srcId="{ADD28CFF-9DCC-4E4F-A395-BD42EFE23AA0}" destId="{882F29A0-29B4-48B7-B3F8-9F2A5F704A02}" srcOrd="0" destOrd="0" presId="urn:microsoft.com/office/officeart/2005/8/layout/lProcess2"/>
    <dgm:cxn modelId="{A8BCAFFC-941C-4708-9875-9C91BCA4CC4A}" type="presOf" srcId="{ADD28CFF-9DCC-4E4F-A395-BD42EFE23AA0}" destId="{B85FC501-6ED1-44E0-A3DF-CF44CA84A23C}" srcOrd="1" destOrd="0" presId="urn:microsoft.com/office/officeart/2005/8/layout/lProcess2"/>
    <dgm:cxn modelId="{F2813CFD-AFB8-4BF2-BBE1-FAA09A92CD4B}" type="presOf" srcId="{B2A1E03B-73C5-4A2E-B8DC-AB7E80913D6D}" destId="{9DFBA276-1E3B-4907-96EF-30F925B13D9F}" srcOrd="1" destOrd="0" presId="urn:microsoft.com/office/officeart/2005/8/layout/lProcess2"/>
    <dgm:cxn modelId="{E4DD4FFE-D6E8-49D1-A59C-52166A7AE7D9}" srcId="{ADD28CFF-9DCC-4E4F-A395-BD42EFE23AA0}" destId="{518AFC19-CE68-4371-9DCA-4D038600BBD0}" srcOrd="1" destOrd="0" parTransId="{34255A4F-81B1-4370-AB81-2E0D49CDB675}" sibTransId="{84879043-A68D-4990-B517-896213C74BD9}"/>
    <dgm:cxn modelId="{5A3089B0-15CC-40E3-890B-922FBBFFA0B5}" type="presParOf" srcId="{ECA217CF-F401-442E-9010-A805D9C05ACF}" destId="{7A964CE0-F3CB-43DF-B230-85D89F6B1F45}" srcOrd="0" destOrd="0" presId="urn:microsoft.com/office/officeart/2005/8/layout/lProcess2"/>
    <dgm:cxn modelId="{7E6FB7B8-C6D5-40B7-A2BB-DBC3D4685B85}" type="presParOf" srcId="{7A964CE0-F3CB-43DF-B230-85D89F6B1F45}" destId="{8722FFD3-2026-4197-A1A4-EA752D565CB0}" srcOrd="0" destOrd="0" presId="urn:microsoft.com/office/officeart/2005/8/layout/lProcess2"/>
    <dgm:cxn modelId="{622E31C5-C1F5-43E8-88FE-A9D31AE07263}" type="presParOf" srcId="{7A964CE0-F3CB-43DF-B230-85D89F6B1F45}" destId="{9DFBA276-1E3B-4907-96EF-30F925B13D9F}" srcOrd="1" destOrd="0" presId="urn:microsoft.com/office/officeart/2005/8/layout/lProcess2"/>
    <dgm:cxn modelId="{D803FC33-1E9F-4461-A0BF-0DBF89605B65}" type="presParOf" srcId="{7A964CE0-F3CB-43DF-B230-85D89F6B1F45}" destId="{3E64C893-E5E4-464B-8648-6EEA032F196D}" srcOrd="2" destOrd="0" presId="urn:microsoft.com/office/officeart/2005/8/layout/lProcess2"/>
    <dgm:cxn modelId="{B5A8BB66-57B5-49B2-A367-DFACFD6C71CA}" type="presParOf" srcId="{3E64C893-E5E4-464B-8648-6EEA032F196D}" destId="{AF9E69D6-8BBD-41A9-B933-E36BAFED25CE}" srcOrd="0" destOrd="0" presId="urn:microsoft.com/office/officeart/2005/8/layout/lProcess2"/>
    <dgm:cxn modelId="{F293B2FC-367E-4E29-BA6D-EB4702880C94}" type="presParOf" srcId="{AF9E69D6-8BBD-41A9-B933-E36BAFED25CE}" destId="{52D040CC-C680-4644-AD34-692A6029A0AA}" srcOrd="0" destOrd="0" presId="urn:microsoft.com/office/officeart/2005/8/layout/lProcess2"/>
    <dgm:cxn modelId="{900026D5-8E6C-4037-85F6-017CC4D61A5E}" type="presParOf" srcId="{AF9E69D6-8BBD-41A9-B933-E36BAFED25CE}" destId="{6A6BC67A-E2C6-401C-949D-50345D06C7A3}" srcOrd="1" destOrd="0" presId="urn:microsoft.com/office/officeart/2005/8/layout/lProcess2"/>
    <dgm:cxn modelId="{BA9918AA-0CB0-414B-B139-4EF8B51B170B}" type="presParOf" srcId="{AF9E69D6-8BBD-41A9-B933-E36BAFED25CE}" destId="{FC5168C2-8221-4108-8D26-8D1A063AF14F}" srcOrd="2" destOrd="0" presId="urn:microsoft.com/office/officeart/2005/8/layout/lProcess2"/>
    <dgm:cxn modelId="{983C137C-C3FB-4758-9043-2CDE857B27FE}" type="presParOf" srcId="{AF9E69D6-8BBD-41A9-B933-E36BAFED25CE}" destId="{153953F7-9985-47A2-A390-C3266564F32B}" srcOrd="3" destOrd="0" presId="urn:microsoft.com/office/officeart/2005/8/layout/lProcess2"/>
    <dgm:cxn modelId="{7063B4F4-B49A-4C61-B347-EFAAC79EBB5A}" type="presParOf" srcId="{AF9E69D6-8BBD-41A9-B933-E36BAFED25CE}" destId="{0949BB80-93E8-449E-BC87-FC352F27044E}" srcOrd="4" destOrd="0" presId="urn:microsoft.com/office/officeart/2005/8/layout/lProcess2"/>
    <dgm:cxn modelId="{81759102-1FF0-469F-8BB5-C2DB9394AFA0}" type="presParOf" srcId="{AF9E69D6-8BBD-41A9-B933-E36BAFED25CE}" destId="{313F59FC-475C-40A0-9040-D7335E785C79}" srcOrd="5" destOrd="0" presId="urn:microsoft.com/office/officeart/2005/8/layout/lProcess2"/>
    <dgm:cxn modelId="{18215E78-B717-43B1-8F5B-E4350F2F8C08}" type="presParOf" srcId="{AF9E69D6-8BBD-41A9-B933-E36BAFED25CE}" destId="{99D5D841-96A7-47FD-B493-36D0B43CC681}" srcOrd="6" destOrd="0" presId="urn:microsoft.com/office/officeart/2005/8/layout/lProcess2"/>
    <dgm:cxn modelId="{9966D566-1A6D-44EC-B0CD-0792D593A3C3}" type="presParOf" srcId="{ECA217CF-F401-442E-9010-A805D9C05ACF}" destId="{CFDB8D2F-F959-4E80-82A4-22DF8DA70150}" srcOrd="1" destOrd="0" presId="urn:microsoft.com/office/officeart/2005/8/layout/lProcess2"/>
    <dgm:cxn modelId="{B20D5C17-98CC-42E5-BA13-84A45EEDD400}" type="presParOf" srcId="{ECA217CF-F401-442E-9010-A805D9C05ACF}" destId="{6F3BAA36-D785-4B95-B890-F57A72EF11A9}" srcOrd="2" destOrd="0" presId="urn:microsoft.com/office/officeart/2005/8/layout/lProcess2"/>
    <dgm:cxn modelId="{F89A18C8-1895-49C3-9120-93F48403E349}" type="presParOf" srcId="{6F3BAA36-D785-4B95-B890-F57A72EF11A9}" destId="{882F29A0-29B4-48B7-B3F8-9F2A5F704A02}" srcOrd="0" destOrd="0" presId="urn:microsoft.com/office/officeart/2005/8/layout/lProcess2"/>
    <dgm:cxn modelId="{C3A5F4A6-4A65-4C3C-8FC8-8AB069C2979C}" type="presParOf" srcId="{6F3BAA36-D785-4B95-B890-F57A72EF11A9}" destId="{B85FC501-6ED1-44E0-A3DF-CF44CA84A23C}" srcOrd="1" destOrd="0" presId="urn:microsoft.com/office/officeart/2005/8/layout/lProcess2"/>
    <dgm:cxn modelId="{198C3CB5-9E6E-4DD9-8BA0-BC623DB24591}" type="presParOf" srcId="{6F3BAA36-D785-4B95-B890-F57A72EF11A9}" destId="{16B12DFD-7229-408B-9D33-911CDC8DFF67}" srcOrd="2" destOrd="0" presId="urn:microsoft.com/office/officeart/2005/8/layout/lProcess2"/>
    <dgm:cxn modelId="{564CBEDD-EEB8-4CD4-B3EB-DB83AEC28955}" type="presParOf" srcId="{16B12DFD-7229-408B-9D33-911CDC8DFF67}" destId="{8AC103A5-D432-42D6-8FFC-B0C5EE345EF8}" srcOrd="0" destOrd="0" presId="urn:microsoft.com/office/officeart/2005/8/layout/lProcess2"/>
    <dgm:cxn modelId="{15025704-AE77-4C15-AA27-27DC882EE906}" type="presParOf" srcId="{8AC103A5-D432-42D6-8FFC-B0C5EE345EF8}" destId="{EBD6AFA1-FF9F-4F63-AD1D-259997E51995}" srcOrd="0" destOrd="0" presId="urn:microsoft.com/office/officeart/2005/8/layout/lProcess2"/>
    <dgm:cxn modelId="{E7F47822-CC5B-4788-8A62-91C0A9166E2B}" type="presParOf" srcId="{8AC103A5-D432-42D6-8FFC-B0C5EE345EF8}" destId="{AB9B6A57-9B9A-48D6-829A-9191098024C0}" srcOrd="1" destOrd="0" presId="urn:microsoft.com/office/officeart/2005/8/layout/lProcess2"/>
    <dgm:cxn modelId="{0EA019C8-0A2D-42BD-939A-6EB0720A913E}" type="presParOf" srcId="{8AC103A5-D432-42D6-8FFC-B0C5EE345EF8}" destId="{2DC21D8C-736B-409E-8186-72148A063CC9}" srcOrd="2" destOrd="0" presId="urn:microsoft.com/office/officeart/2005/8/layout/lProcess2"/>
    <dgm:cxn modelId="{0A715E97-75A9-4E00-B379-68A384725037}" type="presParOf" srcId="{8AC103A5-D432-42D6-8FFC-B0C5EE345EF8}" destId="{A4C4DE8C-F7D6-484A-905F-F4F9958B5673}" srcOrd="3" destOrd="0" presId="urn:microsoft.com/office/officeart/2005/8/layout/lProcess2"/>
    <dgm:cxn modelId="{6943F0AD-E592-4965-8530-F6EEB46323F5}" type="presParOf" srcId="{8AC103A5-D432-42D6-8FFC-B0C5EE345EF8}" destId="{86641E97-68EB-4720-BBCB-4DEE83664F3A}" srcOrd="4" destOrd="0" presId="urn:microsoft.com/office/officeart/2005/8/layout/lProcess2"/>
    <dgm:cxn modelId="{4B033295-112A-43DA-8A56-0263239F5C02}" type="presParOf" srcId="{8AC103A5-D432-42D6-8FFC-B0C5EE345EF8}" destId="{586FC1E2-F88B-4C0E-AEC6-CD21C80C1AA5}" srcOrd="5" destOrd="0" presId="urn:microsoft.com/office/officeart/2005/8/layout/lProcess2"/>
    <dgm:cxn modelId="{93917809-BF33-42BD-AE30-50DE7DAB8F16}" type="presParOf" srcId="{8AC103A5-D432-42D6-8FFC-B0C5EE345EF8}" destId="{12C6B94A-9CE4-46B0-AF1D-C9ED8FA88F9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8F16EE-6C77-496B-BCFD-8FEF407D5B5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7F70CA-E95E-4802-AD83-A8A0B44388E6}">
      <dgm:prSet phldrT="[Text]" phldr="0"/>
      <dgm:spPr/>
      <dgm:t>
        <a:bodyPr/>
        <a:lstStyle/>
        <a:p>
          <a:r>
            <a:rPr lang="en-US"/>
            <a:t>Notice of Proposed Rulemaking (NPRM)</a:t>
          </a:r>
        </a:p>
      </dgm:t>
    </dgm:pt>
    <dgm:pt modelId="{CF7D013D-26F1-4246-BB8E-BFBED9AA44F6}" type="parTrans" cxnId="{F36659CB-EECA-4CDA-B15B-80DFD09F300C}">
      <dgm:prSet/>
      <dgm:spPr/>
      <dgm:t>
        <a:bodyPr/>
        <a:lstStyle/>
        <a:p>
          <a:endParaRPr lang="en-US"/>
        </a:p>
      </dgm:t>
    </dgm:pt>
    <dgm:pt modelId="{71F64AE5-E7FA-4089-BC26-DDE1940FFD61}" type="sibTrans" cxnId="{F36659CB-EECA-4CDA-B15B-80DFD09F300C}">
      <dgm:prSet/>
      <dgm:spPr/>
      <dgm:t>
        <a:bodyPr/>
        <a:lstStyle/>
        <a:p>
          <a:endParaRPr lang="en-US"/>
        </a:p>
      </dgm:t>
    </dgm:pt>
    <dgm:pt modelId="{76FA81C4-B0EC-473A-9183-F4FBCB990CC4}">
      <dgm:prSet phldrT="[Text]"/>
      <dgm:spPr/>
      <dgm:t>
        <a:bodyPr/>
        <a:lstStyle/>
        <a:p>
          <a:r>
            <a:rPr lang="en-US"/>
            <a:t>Further Notice of Proposed Rulemaking (FNPRM)</a:t>
          </a:r>
        </a:p>
      </dgm:t>
    </dgm:pt>
    <dgm:pt modelId="{7F9D9C77-EBEC-4FC1-A235-83C09E1216EC}" type="parTrans" cxnId="{F673731A-E82C-4289-8C5C-E1FF5E77E855}">
      <dgm:prSet/>
      <dgm:spPr/>
      <dgm:t>
        <a:bodyPr/>
        <a:lstStyle/>
        <a:p>
          <a:endParaRPr lang="en-US"/>
        </a:p>
      </dgm:t>
    </dgm:pt>
    <dgm:pt modelId="{19A24705-818C-4B82-A12E-3F66BD0F557A}" type="sibTrans" cxnId="{F673731A-E82C-4289-8C5C-E1FF5E77E855}">
      <dgm:prSet/>
      <dgm:spPr/>
      <dgm:t>
        <a:bodyPr/>
        <a:lstStyle/>
        <a:p>
          <a:endParaRPr lang="en-US"/>
        </a:p>
      </dgm:t>
    </dgm:pt>
    <dgm:pt modelId="{9DE08A43-1A48-4569-8F03-E9E741B6CEF9}">
      <dgm:prSet phldrT="[Text]"/>
      <dgm:spPr/>
      <dgm:t>
        <a:bodyPr/>
        <a:lstStyle/>
        <a:p>
          <a:r>
            <a:rPr lang="en-US"/>
            <a:t>More specific proposed process changes involving consultants, forms, certifications, contracts, Form 479, Form 473/SPAC, and ECF cleanup.</a:t>
          </a:r>
        </a:p>
      </dgm:t>
    </dgm:pt>
    <dgm:pt modelId="{526B3A03-503F-4784-AA93-2E54E4527459}" type="parTrans" cxnId="{CAF364F6-3710-451D-9E38-8B2BFA94C072}">
      <dgm:prSet/>
      <dgm:spPr/>
      <dgm:t>
        <a:bodyPr/>
        <a:lstStyle/>
        <a:p>
          <a:endParaRPr lang="en-US"/>
        </a:p>
      </dgm:t>
    </dgm:pt>
    <dgm:pt modelId="{C5A043AB-244C-4741-AC4A-73401A3B08E6}" type="sibTrans" cxnId="{CAF364F6-3710-451D-9E38-8B2BFA94C072}">
      <dgm:prSet/>
      <dgm:spPr/>
      <dgm:t>
        <a:bodyPr/>
        <a:lstStyle/>
        <a:p>
          <a:endParaRPr lang="en-US"/>
        </a:p>
      </dgm:t>
    </dgm:pt>
    <dgm:pt modelId="{D894EA92-65E5-42E2-850A-B10CB6755329}">
      <dgm:prSet phldrT="[Text]" phldr="0"/>
      <dgm:spPr/>
      <dgm:t>
        <a:bodyPr/>
        <a:lstStyle/>
        <a:p>
          <a:r>
            <a:rPr lang="en-US"/>
            <a:t>Broad questions about E-Rate’s future, scope, eligibility, CIPA, online safety, and screen time.</a:t>
          </a:r>
        </a:p>
      </dgm:t>
    </dgm:pt>
    <dgm:pt modelId="{7416085D-ED5F-46C0-AA71-2A6473293685}" type="parTrans" cxnId="{844757B5-60E2-4818-96E2-EEBCEB111BD5}">
      <dgm:prSet/>
      <dgm:spPr/>
      <dgm:t>
        <a:bodyPr/>
        <a:lstStyle/>
        <a:p>
          <a:endParaRPr lang="en-US"/>
        </a:p>
      </dgm:t>
    </dgm:pt>
    <dgm:pt modelId="{20035C09-929A-4B0C-99E7-D15220530C0E}" type="sibTrans" cxnId="{844757B5-60E2-4818-96E2-EEBCEB111BD5}">
      <dgm:prSet/>
      <dgm:spPr/>
      <dgm:t>
        <a:bodyPr/>
        <a:lstStyle/>
        <a:p>
          <a:endParaRPr lang="en-US"/>
        </a:p>
      </dgm:t>
    </dgm:pt>
    <dgm:pt modelId="{F57EA316-4308-4F4C-9022-FD9688E8C2AF}" type="pres">
      <dgm:prSet presAssocID="{908F16EE-6C77-496B-BCFD-8FEF407D5B5A}" presName="linear" presStyleCnt="0">
        <dgm:presLayoutVars>
          <dgm:dir/>
          <dgm:animLvl val="lvl"/>
          <dgm:resizeHandles val="exact"/>
        </dgm:presLayoutVars>
      </dgm:prSet>
      <dgm:spPr/>
    </dgm:pt>
    <dgm:pt modelId="{8D6AC377-06B6-42A2-90A4-C9606CB6C79D}" type="pres">
      <dgm:prSet presAssocID="{C57F70CA-E95E-4802-AD83-A8A0B44388E6}" presName="parentLin" presStyleCnt="0"/>
      <dgm:spPr/>
    </dgm:pt>
    <dgm:pt modelId="{EC3EE4F8-F61D-4AB9-B963-340CD1100EEA}" type="pres">
      <dgm:prSet presAssocID="{C57F70CA-E95E-4802-AD83-A8A0B44388E6}" presName="parentLeftMargin" presStyleLbl="node1" presStyleIdx="0" presStyleCnt="2"/>
      <dgm:spPr/>
    </dgm:pt>
    <dgm:pt modelId="{92B55469-7D54-436A-BD8A-D75A76DE66B4}" type="pres">
      <dgm:prSet presAssocID="{C57F70CA-E95E-4802-AD83-A8A0B44388E6}" presName="parentText" presStyleLbl="node1" presStyleIdx="0" presStyleCnt="2" custLinFactNeighborX="-5626" custLinFactNeighborY="-45193">
        <dgm:presLayoutVars>
          <dgm:chMax val="0"/>
          <dgm:bulletEnabled val="1"/>
        </dgm:presLayoutVars>
      </dgm:prSet>
      <dgm:spPr/>
    </dgm:pt>
    <dgm:pt modelId="{D7E51CCD-06FF-470B-9918-9E6672AFCEDF}" type="pres">
      <dgm:prSet presAssocID="{C57F70CA-E95E-4802-AD83-A8A0B44388E6}" presName="negativeSpace" presStyleCnt="0"/>
      <dgm:spPr/>
    </dgm:pt>
    <dgm:pt modelId="{8545D167-606C-4D65-893C-107DCC40AA78}" type="pres">
      <dgm:prSet presAssocID="{C57F70CA-E95E-4802-AD83-A8A0B44388E6}" presName="childText" presStyleLbl="conFgAcc1" presStyleIdx="0" presStyleCnt="2">
        <dgm:presLayoutVars>
          <dgm:bulletEnabled val="1"/>
        </dgm:presLayoutVars>
      </dgm:prSet>
      <dgm:spPr/>
    </dgm:pt>
    <dgm:pt modelId="{E3C86324-D1B7-4A60-BD14-2EF5598239B5}" type="pres">
      <dgm:prSet presAssocID="{71F64AE5-E7FA-4089-BC26-DDE1940FFD61}" presName="spaceBetweenRectangles" presStyleCnt="0"/>
      <dgm:spPr/>
    </dgm:pt>
    <dgm:pt modelId="{D3D7C7E3-3D19-46E2-A782-1BD1F9E012A7}" type="pres">
      <dgm:prSet presAssocID="{76FA81C4-B0EC-473A-9183-F4FBCB990CC4}" presName="parentLin" presStyleCnt="0"/>
      <dgm:spPr/>
    </dgm:pt>
    <dgm:pt modelId="{12C58136-38F8-434E-A2AA-16838C166128}" type="pres">
      <dgm:prSet presAssocID="{76FA81C4-B0EC-473A-9183-F4FBCB990CC4}" presName="parentLeftMargin" presStyleLbl="node1" presStyleIdx="0" presStyleCnt="2"/>
      <dgm:spPr/>
    </dgm:pt>
    <dgm:pt modelId="{D8D52C00-228E-43E5-9CB9-2B1392F36468}" type="pres">
      <dgm:prSet presAssocID="{76FA81C4-B0EC-473A-9183-F4FBCB990CC4}" presName="parentText" presStyleLbl="node1" presStyleIdx="1" presStyleCnt="2" custLinFactNeighborY="-14750">
        <dgm:presLayoutVars>
          <dgm:chMax val="0"/>
          <dgm:bulletEnabled val="1"/>
        </dgm:presLayoutVars>
      </dgm:prSet>
      <dgm:spPr/>
    </dgm:pt>
    <dgm:pt modelId="{38755931-854B-4D14-89B5-23FA8FCF5896}" type="pres">
      <dgm:prSet presAssocID="{76FA81C4-B0EC-473A-9183-F4FBCB990CC4}" presName="negativeSpace" presStyleCnt="0"/>
      <dgm:spPr/>
    </dgm:pt>
    <dgm:pt modelId="{9C00674B-90C7-4770-8377-1B56EDE05165}" type="pres">
      <dgm:prSet presAssocID="{76FA81C4-B0EC-473A-9183-F4FBCB990CC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673731A-E82C-4289-8C5C-E1FF5E77E855}" srcId="{908F16EE-6C77-496B-BCFD-8FEF407D5B5A}" destId="{76FA81C4-B0EC-473A-9183-F4FBCB990CC4}" srcOrd="1" destOrd="0" parTransId="{7F9D9C77-EBEC-4FC1-A235-83C09E1216EC}" sibTransId="{19A24705-818C-4B82-A12E-3F66BD0F557A}"/>
    <dgm:cxn modelId="{7573E31A-3784-4036-9A34-13EA28CF9AFA}" type="presOf" srcId="{76FA81C4-B0EC-473A-9183-F4FBCB990CC4}" destId="{12C58136-38F8-434E-A2AA-16838C166128}" srcOrd="0" destOrd="0" presId="urn:microsoft.com/office/officeart/2005/8/layout/list1"/>
    <dgm:cxn modelId="{697BB939-FF38-48D6-B9D2-B4506833F492}" type="presOf" srcId="{C57F70CA-E95E-4802-AD83-A8A0B44388E6}" destId="{92B55469-7D54-436A-BD8A-D75A76DE66B4}" srcOrd="1" destOrd="0" presId="urn:microsoft.com/office/officeart/2005/8/layout/list1"/>
    <dgm:cxn modelId="{D3136F5C-EF0D-4204-9875-5E9DF05EB57E}" type="presOf" srcId="{908F16EE-6C77-496B-BCFD-8FEF407D5B5A}" destId="{F57EA316-4308-4F4C-9022-FD9688E8C2AF}" srcOrd="0" destOrd="0" presId="urn:microsoft.com/office/officeart/2005/8/layout/list1"/>
    <dgm:cxn modelId="{B2329964-5CBA-4A03-B4FD-5770D370CCC6}" type="presOf" srcId="{C57F70CA-E95E-4802-AD83-A8A0B44388E6}" destId="{EC3EE4F8-F61D-4AB9-B963-340CD1100EEA}" srcOrd="0" destOrd="0" presId="urn:microsoft.com/office/officeart/2005/8/layout/list1"/>
    <dgm:cxn modelId="{D5E8B091-7CE8-4F2D-B8A6-D9C3EFA1FF54}" type="presOf" srcId="{76FA81C4-B0EC-473A-9183-F4FBCB990CC4}" destId="{D8D52C00-228E-43E5-9CB9-2B1392F36468}" srcOrd="1" destOrd="0" presId="urn:microsoft.com/office/officeart/2005/8/layout/list1"/>
    <dgm:cxn modelId="{844757B5-60E2-4818-96E2-EEBCEB111BD5}" srcId="{C57F70CA-E95E-4802-AD83-A8A0B44388E6}" destId="{D894EA92-65E5-42E2-850A-B10CB6755329}" srcOrd="0" destOrd="0" parTransId="{7416085D-ED5F-46C0-AA71-2A6473293685}" sibTransId="{20035C09-929A-4B0C-99E7-D15220530C0E}"/>
    <dgm:cxn modelId="{B415D0B5-5DA9-4098-90F3-E475CE012E64}" type="presOf" srcId="{9DE08A43-1A48-4569-8F03-E9E741B6CEF9}" destId="{9C00674B-90C7-4770-8377-1B56EDE05165}" srcOrd="0" destOrd="0" presId="urn:microsoft.com/office/officeart/2005/8/layout/list1"/>
    <dgm:cxn modelId="{F36659CB-EECA-4CDA-B15B-80DFD09F300C}" srcId="{908F16EE-6C77-496B-BCFD-8FEF407D5B5A}" destId="{C57F70CA-E95E-4802-AD83-A8A0B44388E6}" srcOrd="0" destOrd="0" parTransId="{CF7D013D-26F1-4246-BB8E-BFBED9AA44F6}" sibTransId="{71F64AE5-E7FA-4089-BC26-DDE1940FFD61}"/>
    <dgm:cxn modelId="{29901DD2-D023-4663-8BF2-B8A4469FA747}" type="presOf" srcId="{D894EA92-65E5-42E2-850A-B10CB6755329}" destId="{8545D167-606C-4D65-893C-107DCC40AA78}" srcOrd="0" destOrd="0" presId="urn:microsoft.com/office/officeart/2005/8/layout/list1"/>
    <dgm:cxn modelId="{CAF364F6-3710-451D-9E38-8B2BFA94C072}" srcId="{76FA81C4-B0EC-473A-9183-F4FBCB990CC4}" destId="{9DE08A43-1A48-4569-8F03-E9E741B6CEF9}" srcOrd="0" destOrd="0" parTransId="{526B3A03-503F-4784-AA93-2E54E4527459}" sibTransId="{C5A043AB-244C-4741-AC4A-73401A3B08E6}"/>
    <dgm:cxn modelId="{C672BA33-5313-405A-899F-2F7B1461CDC0}" type="presParOf" srcId="{F57EA316-4308-4F4C-9022-FD9688E8C2AF}" destId="{8D6AC377-06B6-42A2-90A4-C9606CB6C79D}" srcOrd="0" destOrd="0" presId="urn:microsoft.com/office/officeart/2005/8/layout/list1"/>
    <dgm:cxn modelId="{45FC3884-AFF2-4681-BE82-6FF5C9849776}" type="presParOf" srcId="{8D6AC377-06B6-42A2-90A4-C9606CB6C79D}" destId="{EC3EE4F8-F61D-4AB9-B963-340CD1100EEA}" srcOrd="0" destOrd="0" presId="urn:microsoft.com/office/officeart/2005/8/layout/list1"/>
    <dgm:cxn modelId="{A05FD904-BBDA-4A70-9B3C-F999D30DF29A}" type="presParOf" srcId="{8D6AC377-06B6-42A2-90A4-C9606CB6C79D}" destId="{92B55469-7D54-436A-BD8A-D75A76DE66B4}" srcOrd="1" destOrd="0" presId="urn:microsoft.com/office/officeart/2005/8/layout/list1"/>
    <dgm:cxn modelId="{8C25B149-8D4E-4A04-9088-D272E33F63A4}" type="presParOf" srcId="{F57EA316-4308-4F4C-9022-FD9688E8C2AF}" destId="{D7E51CCD-06FF-470B-9918-9E6672AFCEDF}" srcOrd="1" destOrd="0" presId="urn:microsoft.com/office/officeart/2005/8/layout/list1"/>
    <dgm:cxn modelId="{2D9D1869-EF63-4BB1-A43F-514234E16AE1}" type="presParOf" srcId="{F57EA316-4308-4F4C-9022-FD9688E8C2AF}" destId="{8545D167-606C-4D65-893C-107DCC40AA78}" srcOrd="2" destOrd="0" presId="urn:microsoft.com/office/officeart/2005/8/layout/list1"/>
    <dgm:cxn modelId="{56C9AD61-9BB7-4149-8FC8-9230080E4612}" type="presParOf" srcId="{F57EA316-4308-4F4C-9022-FD9688E8C2AF}" destId="{E3C86324-D1B7-4A60-BD14-2EF5598239B5}" srcOrd="3" destOrd="0" presId="urn:microsoft.com/office/officeart/2005/8/layout/list1"/>
    <dgm:cxn modelId="{B225F11D-4046-4721-8788-67BEFBF29DAD}" type="presParOf" srcId="{F57EA316-4308-4F4C-9022-FD9688E8C2AF}" destId="{D3D7C7E3-3D19-46E2-A782-1BD1F9E012A7}" srcOrd="4" destOrd="0" presId="urn:microsoft.com/office/officeart/2005/8/layout/list1"/>
    <dgm:cxn modelId="{A43FCAF6-21F0-4EDD-A806-D36EC0BD1C77}" type="presParOf" srcId="{D3D7C7E3-3D19-46E2-A782-1BD1F9E012A7}" destId="{12C58136-38F8-434E-A2AA-16838C166128}" srcOrd="0" destOrd="0" presId="urn:microsoft.com/office/officeart/2005/8/layout/list1"/>
    <dgm:cxn modelId="{C0CD7374-23CB-466D-97BC-ACD1B6EF4626}" type="presParOf" srcId="{D3D7C7E3-3D19-46E2-A782-1BD1F9E012A7}" destId="{D8D52C00-228E-43E5-9CB9-2B1392F36468}" srcOrd="1" destOrd="0" presId="urn:microsoft.com/office/officeart/2005/8/layout/list1"/>
    <dgm:cxn modelId="{C01F593F-4F5C-49F3-97D2-CC2633C79F03}" type="presParOf" srcId="{F57EA316-4308-4F4C-9022-FD9688E8C2AF}" destId="{38755931-854B-4D14-89B5-23FA8FCF5896}" srcOrd="5" destOrd="0" presId="urn:microsoft.com/office/officeart/2005/8/layout/list1"/>
    <dgm:cxn modelId="{E4712624-A22A-4AF0-A73A-BA722B0E0B91}" type="presParOf" srcId="{F57EA316-4308-4F4C-9022-FD9688E8C2AF}" destId="{9C00674B-90C7-4770-8377-1B56EDE0516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BAEDD7-6A58-4857-918C-552C85BF8311}" type="doc">
      <dgm:prSet loTypeId="urn:microsoft.com/office/officeart/2005/8/layout/radia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9497A31-5E29-4B2B-BB25-F08A3227E903}">
      <dgm:prSet phldrT="[Text]" phldr="0"/>
      <dgm:spPr/>
      <dgm:t>
        <a:bodyPr/>
        <a:lstStyle/>
        <a:p>
          <a:r>
            <a:rPr lang="en-US">
              <a:solidFill>
                <a:srgbClr val="011E40"/>
              </a:solidFill>
            </a:rPr>
            <a:t>Future of </a:t>
          </a:r>
        </a:p>
        <a:p>
          <a:r>
            <a:rPr lang="en-US">
              <a:solidFill>
                <a:srgbClr val="011E40"/>
              </a:solidFill>
            </a:rPr>
            <a:t>E-Rate</a:t>
          </a:r>
        </a:p>
      </dgm:t>
    </dgm:pt>
    <dgm:pt modelId="{F3CA7D34-4BF2-490C-9E60-5C8524D2919F}" type="parTrans" cxnId="{ADD31C63-4852-4945-85AE-E0C7630AA33E}">
      <dgm:prSet/>
      <dgm:spPr/>
      <dgm:t>
        <a:bodyPr/>
        <a:lstStyle/>
        <a:p>
          <a:endParaRPr lang="en-US"/>
        </a:p>
      </dgm:t>
    </dgm:pt>
    <dgm:pt modelId="{14BDA116-1812-459B-93BF-17D40D80324A}" type="sibTrans" cxnId="{ADD31C63-4852-4945-85AE-E0C7630AA33E}">
      <dgm:prSet/>
      <dgm:spPr/>
      <dgm:t>
        <a:bodyPr/>
        <a:lstStyle/>
        <a:p>
          <a:endParaRPr lang="en-US"/>
        </a:p>
      </dgm:t>
    </dgm:pt>
    <dgm:pt modelId="{20B67631-9E2F-45DC-B029-F18CE11A3A23}">
      <dgm:prSet phldrT="[Text]" phldr="0"/>
      <dgm:spPr/>
      <dgm:t>
        <a:bodyPr/>
        <a:lstStyle/>
        <a:p>
          <a:r>
            <a:rPr lang="en-US"/>
            <a:t>Purpose &amp; Scope</a:t>
          </a:r>
        </a:p>
      </dgm:t>
    </dgm:pt>
    <dgm:pt modelId="{915D47C1-BC92-413E-A7DD-B96ADCF2E09F}" type="parTrans" cxnId="{475B9E0A-5558-4B9A-819D-ED0842EADC28}">
      <dgm:prSet/>
      <dgm:spPr/>
      <dgm:t>
        <a:bodyPr/>
        <a:lstStyle/>
        <a:p>
          <a:endParaRPr lang="en-US"/>
        </a:p>
      </dgm:t>
    </dgm:pt>
    <dgm:pt modelId="{219B8B3D-1B2E-4B4F-89E4-C04A785FBE87}" type="sibTrans" cxnId="{475B9E0A-5558-4B9A-819D-ED0842EADC28}">
      <dgm:prSet/>
      <dgm:spPr/>
      <dgm:t>
        <a:bodyPr/>
        <a:lstStyle/>
        <a:p>
          <a:endParaRPr lang="en-US"/>
        </a:p>
      </dgm:t>
    </dgm:pt>
    <dgm:pt modelId="{80B687F8-803C-4139-B37E-0C44B06CD0F1}">
      <dgm:prSet phldrT="[Text]" phldr="0"/>
      <dgm:spPr/>
      <dgm:t>
        <a:bodyPr/>
        <a:lstStyle/>
        <a:p>
          <a:r>
            <a:rPr lang="en-US"/>
            <a:t>Program Integrity</a:t>
          </a:r>
        </a:p>
      </dgm:t>
    </dgm:pt>
    <dgm:pt modelId="{335A29CD-8F22-4494-B728-3A339446C310}" type="parTrans" cxnId="{743B3077-C3FD-45A5-9D13-0B2EAD90864D}">
      <dgm:prSet/>
      <dgm:spPr/>
      <dgm:t>
        <a:bodyPr/>
        <a:lstStyle/>
        <a:p>
          <a:endParaRPr lang="en-US"/>
        </a:p>
      </dgm:t>
    </dgm:pt>
    <dgm:pt modelId="{0479DE0E-425C-4EE6-AE19-6F04A5B9A771}" type="sibTrans" cxnId="{743B3077-C3FD-45A5-9D13-0B2EAD90864D}">
      <dgm:prSet/>
      <dgm:spPr/>
      <dgm:t>
        <a:bodyPr/>
        <a:lstStyle/>
        <a:p>
          <a:endParaRPr lang="en-US"/>
        </a:p>
      </dgm:t>
    </dgm:pt>
    <dgm:pt modelId="{E5B59BD1-51B8-4773-92BC-82C71CAE1E04}">
      <dgm:prSet phldrT="[Text]" phldr="0"/>
      <dgm:spPr/>
      <dgm:t>
        <a:bodyPr/>
        <a:lstStyle/>
        <a:p>
          <a:r>
            <a:rPr lang="en-US"/>
            <a:t>Educational Use</a:t>
          </a:r>
        </a:p>
      </dgm:t>
    </dgm:pt>
    <dgm:pt modelId="{0CF7D558-9AA4-4C73-9399-29DCFE8B1AFE}" type="parTrans" cxnId="{B93F766D-8B47-4E6A-A50C-67329EAA2F95}">
      <dgm:prSet/>
      <dgm:spPr/>
      <dgm:t>
        <a:bodyPr/>
        <a:lstStyle/>
        <a:p>
          <a:endParaRPr lang="en-US"/>
        </a:p>
      </dgm:t>
    </dgm:pt>
    <dgm:pt modelId="{31511615-F41E-45DC-A677-33842812E7ED}" type="sibTrans" cxnId="{B93F766D-8B47-4E6A-A50C-67329EAA2F95}">
      <dgm:prSet/>
      <dgm:spPr/>
      <dgm:t>
        <a:bodyPr/>
        <a:lstStyle/>
        <a:p>
          <a:endParaRPr lang="en-US"/>
        </a:p>
      </dgm:t>
    </dgm:pt>
    <dgm:pt modelId="{DD3B93B8-1DDD-4155-9875-473F525F271A}">
      <dgm:prSet phldrT="[Text]" phldr="0"/>
      <dgm:spPr/>
      <dgm:t>
        <a:bodyPr/>
        <a:lstStyle/>
        <a:p>
          <a:r>
            <a:rPr lang="en-US"/>
            <a:t>Funding Priorities</a:t>
          </a:r>
        </a:p>
      </dgm:t>
    </dgm:pt>
    <dgm:pt modelId="{4879A0D2-1BB4-4223-82EF-34C2A574CA9A}" type="parTrans" cxnId="{B9D5B444-8C01-4B3D-B702-B6DC524835A3}">
      <dgm:prSet/>
      <dgm:spPr/>
      <dgm:t>
        <a:bodyPr/>
        <a:lstStyle/>
        <a:p>
          <a:endParaRPr lang="en-US"/>
        </a:p>
      </dgm:t>
    </dgm:pt>
    <dgm:pt modelId="{B849A192-089C-4C89-8494-8E2A415BF34A}" type="sibTrans" cxnId="{B9D5B444-8C01-4B3D-B702-B6DC524835A3}">
      <dgm:prSet/>
      <dgm:spPr/>
      <dgm:t>
        <a:bodyPr/>
        <a:lstStyle/>
        <a:p>
          <a:endParaRPr lang="en-US"/>
        </a:p>
      </dgm:t>
    </dgm:pt>
    <dgm:pt modelId="{776A204E-95FB-4593-9CC7-5D27DA04B110}">
      <dgm:prSet phldrT="[Text]" phldr="0"/>
      <dgm:spPr/>
      <dgm:t>
        <a:bodyPr/>
        <a:lstStyle/>
        <a:p>
          <a:r>
            <a:rPr lang="en-US"/>
            <a:t>Eligible Services</a:t>
          </a:r>
        </a:p>
      </dgm:t>
    </dgm:pt>
    <dgm:pt modelId="{628F15D4-12AF-4084-A212-7E61A1D4238B}" type="parTrans" cxnId="{2BAEB9BE-4787-4FA2-A021-7CD7BA7F8B74}">
      <dgm:prSet/>
      <dgm:spPr/>
      <dgm:t>
        <a:bodyPr/>
        <a:lstStyle/>
        <a:p>
          <a:endParaRPr lang="en-US"/>
        </a:p>
      </dgm:t>
    </dgm:pt>
    <dgm:pt modelId="{53BB99B6-A9F5-4E47-B628-57BA45D199F0}" type="sibTrans" cxnId="{2BAEB9BE-4787-4FA2-A021-7CD7BA7F8B74}">
      <dgm:prSet/>
      <dgm:spPr/>
      <dgm:t>
        <a:bodyPr/>
        <a:lstStyle/>
        <a:p>
          <a:endParaRPr lang="en-US"/>
        </a:p>
      </dgm:t>
    </dgm:pt>
    <dgm:pt modelId="{0ED58468-E42D-4EAB-A4D1-61BA9CA8B624}" type="pres">
      <dgm:prSet presAssocID="{60BAEDD7-6A58-4857-918C-552C85BF831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B47427-6A7C-456D-A3A5-38DDD90D214B}" type="pres">
      <dgm:prSet presAssocID="{79497A31-5E29-4B2B-BB25-F08A3227E903}" presName="centerShape" presStyleLbl="node0" presStyleIdx="0" presStyleCnt="1"/>
      <dgm:spPr/>
    </dgm:pt>
    <dgm:pt modelId="{09E7A928-4137-4489-9AF3-F96C8EDAC6D2}" type="pres">
      <dgm:prSet presAssocID="{915D47C1-BC92-413E-A7DD-B96ADCF2E09F}" presName="Name9" presStyleLbl="parChTrans1D2" presStyleIdx="0" presStyleCnt="5"/>
      <dgm:spPr/>
    </dgm:pt>
    <dgm:pt modelId="{5281DBD6-A7FB-42C2-85C6-66175980CC8A}" type="pres">
      <dgm:prSet presAssocID="{915D47C1-BC92-413E-A7DD-B96ADCF2E09F}" presName="connTx" presStyleLbl="parChTrans1D2" presStyleIdx="0" presStyleCnt="5"/>
      <dgm:spPr/>
    </dgm:pt>
    <dgm:pt modelId="{A887F516-6C22-443D-AAC4-F765A1177AC1}" type="pres">
      <dgm:prSet presAssocID="{20B67631-9E2F-45DC-B029-F18CE11A3A23}" presName="node" presStyleLbl="node1" presStyleIdx="0" presStyleCnt="5">
        <dgm:presLayoutVars>
          <dgm:bulletEnabled val="1"/>
        </dgm:presLayoutVars>
      </dgm:prSet>
      <dgm:spPr/>
    </dgm:pt>
    <dgm:pt modelId="{CE3DB791-3911-4E85-AE12-C66761E0D39C}" type="pres">
      <dgm:prSet presAssocID="{0CF7D558-9AA4-4C73-9399-29DCFE8B1AFE}" presName="Name9" presStyleLbl="parChTrans1D2" presStyleIdx="1" presStyleCnt="5"/>
      <dgm:spPr/>
    </dgm:pt>
    <dgm:pt modelId="{0FBC3579-689B-4BBC-96AD-9C6F79B3D8CC}" type="pres">
      <dgm:prSet presAssocID="{0CF7D558-9AA4-4C73-9399-29DCFE8B1AFE}" presName="connTx" presStyleLbl="parChTrans1D2" presStyleIdx="1" presStyleCnt="5"/>
      <dgm:spPr/>
    </dgm:pt>
    <dgm:pt modelId="{D10B287B-6AC6-45B9-AF08-7D1B014BA8E0}" type="pres">
      <dgm:prSet presAssocID="{E5B59BD1-51B8-4773-92BC-82C71CAE1E04}" presName="node" presStyleLbl="node1" presStyleIdx="1" presStyleCnt="5">
        <dgm:presLayoutVars>
          <dgm:bulletEnabled val="1"/>
        </dgm:presLayoutVars>
      </dgm:prSet>
      <dgm:spPr/>
    </dgm:pt>
    <dgm:pt modelId="{1C080F63-499E-471B-B2C9-28A58E84B5DB}" type="pres">
      <dgm:prSet presAssocID="{335A29CD-8F22-4494-B728-3A339446C310}" presName="Name9" presStyleLbl="parChTrans1D2" presStyleIdx="2" presStyleCnt="5"/>
      <dgm:spPr/>
    </dgm:pt>
    <dgm:pt modelId="{40DC3CE9-3B12-4AE8-8D2F-FA280CEA6D80}" type="pres">
      <dgm:prSet presAssocID="{335A29CD-8F22-4494-B728-3A339446C310}" presName="connTx" presStyleLbl="parChTrans1D2" presStyleIdx="2" presStyleCnt="5"/>
      <dgm:spPr/>
    </dgm:pt>
    <dgm:pt modelId="{D216BE86-DC10-4F86-AE89-266A2CE0C728}" type="pres">
      <dgm:prSet presAssocID="{80B687F8-803C-4139-B37E-0C44B06CD0F1}" presName="node" presStyleLbl="node1" presStyleIdx="2" presStyleCnt="5">
        <dgm:presLayoutVars>
          <dgm:bulletEnabled val="1"/>
        </dgm:presLayoutVars>
      </dgm:prSet>
      <dgm:spPr/>
    </dgm:pt>
    <dgm:pt modelId="{F95AAFDA-CE70-4874-9E9B-1E91B655F1A6}" type="pres">
      <dgm:prSet presAssocID="{4879A0D2-1BB4-4223-82EF-34C2A574CA9A}" presName="Name9" presStyleLbl="parChTrans1D2" presStyleIdx="3" presStyleCnt="5"/>
      <dgm:spPr/>
    </dgm:pt>
    <dgm:pt modelId="{4F2F8E2E-DC1B-45B7-942D-5658BFB92419}" type="pres">
      <dgm:prSet presAssocID="{4879A0D2-1BB4-4223-82EF-34C2A574CA9A}" presName="connTx" presStyleLbl="parChTrans1D2" presStyleIdx="3" presStyleCnt="5"/>
      <dgm:spPr/>
    </dgm:pt>
    <dgm:pt modelId="{AA258267-F2A8-4C6B-952B-627037670182}" type="pres">
      <dgm:prSet presAssocID="{DD3B93B8-1DDD-4155-9875-473F525F271A}" presName="node" presStyleLbl="node1" presStyleIdx="3" presStyleCnt="5">
        <dgm:presLayoutVars>
          <dgm:bulletEnabled val="1"/>
        </dgm:presLayoutVars>
      </dgm:prSet>
      <dgm:spPr/>
    </dgm:pt>
    <dgm:pt modelId="{C70B745A-2825-4A50-A252-7CE22105E349}" type="pres">
      <dgm:prSet presAssocID="{628F15D4-12AF-4084-A212-7E61A1D4238B}" presName="Name9" presStyleLbl="parChTrans1D2" presStyleIdx="4" presStyleCnt="5"/>
      <dgm:spPr/>
    </dgm:pt>
    <dgm:pt modelId="{C4F9EB9F-2626-4A5C-B0FE-8B65E1E853B6}" type="pres">
      <dgm:prSet presAssocID="{628F15D4-12AF-4084-A212-7E61A1D4238B}" presName="connTx" presStyleLbl="parChTrans1D2" presStyleIdx="4" presStyleCnt="5"/>
      <dgm:spPr/>
    </dgm:pt>
    <dgm:pt modelId="{C35C997B-473E-47D2-A597-4F93BC862507}" type="pres">
      <dgm:prSet presAssocID="{776A204E-95FB-4593-9CC7-5D27DA04B110}" presName="node" presStyleLbl="node1" presStyleIdx="4" presStyleCnt="5">
        <dgm:presLayoutVars>
          <dgm:bulletEnabled val="1"/>
        </dgm:presLayoutVars>
      </dgm:prSet>
      <dgm:spPr/>
    </dgm:pt>
  </dgm:ptLst>
  <dgm:cxnLst>
    <dgm:cxn modelId="{185A6A09-FC84-426F-868D-4199290C929C}" type="presOf" srcId="{776A204E-95FB-4593-9CC7-5D27DA04B110}" destId="{C35C997B-473E-47D2-A597-4F93BC862507}" srcOrd="0" destOrd="0" presId="urn:microsoft.com/office/officeart/2005/8/layout/radial1"/>
    <dgm:cxn modelId="{475B9E0A-5558-4B9A-819D-ED0842EADC28}" srcId="{79497A31-5E29-4B2B-BB25-F08A3227E903}" destId="{20B67631-9E2F-45DC-B029-F18CE11A3A23}" srcOrd="0" destOrd="0" parTransId="{915D47C1-BC92-413E-A7DD-B96ADCF2E09F}" sibTransId="{219B8B3D-1B2E-4B4F-89E4-C04A785FBE87}"/>
    <dgm:cxn modelId="{38A7651F-5D88-4B90-A8F6-51464EA4814C}" type="presOf" srcId="{60BAEDD7-6A58-4857-918C-552C85BF8311}" destId="{0ED58468-E42D-4EAB-A4D1-61BA9CA8B624}" srcOrd="0" destOrd="0" presId="urn:microsoft.com/office/officeart/2005/8/layout/radial1"/>
    <dgm:cxn modelId="{0308913A-53E7-46DC-BF43-924EF8A72981}" type="presOf" srcId="{4879A0D2-1BB4-4223-82EF-34C2A574CA9A}" destId="{F95AAFDA-CE70-4874-9E9B-1E91B655F1A6}" srcOrd="0" destOrd="0" presId="urn:microsoft.com/office/officeart/2005/8/layout/radial1"/>
    <dgm:cxn modelId="{10B22E5B-4010-4E95-A3B6-8EE06DC3E2F1}" type="presOf" srcId="{79497A31-5E29-4B2B-BB25-F08A3227E903}" destId="{FAB47427-6A7C-456D-A3A5-38DDD90D214B}" srcOrd="0" destOrd="0" presId="urn:microsoft.com/office/officeart/2005/8/layout/radial1"/>
    <dgm:cxn modelId="{42320942-CA64-401D-9F5A-F6D16B31F788}" type="presOf" srcId="{0CF7D558-9AA4-4C73-9399-29DCFE8B1AFE}" destId="{CE3DB791-3911-4E85-AE12-C66761E0D39C}" srcOrd="0" destOrd="0" presId="urn:microsoft.com/office/officeart/2005/8/layout/radial1"/>
    <dgm:cxn modelId="{ADD31C63-4852-4945-85AE-E0C7630AA33E}" srcId="{60BAEDD7-6A58-4857-918C-552C85BF8311}" destId="{79497A31-5E29-4B2B-BB25-F08A3227E903}" srcOrd="0" destOrd="0" parTransId="{F3CA7D34-4BF2-490C-9E60-5C8524D2919F}" sibTransId="{14BDA116-1812-459B-93BF-17D40D80324A}"/>
    <dgm:cxn modelId="{B9D5B444-8C01-4B3D-B702-B6DC524835A3}" srcId="{79497A31-5E29-4B2B-BB25-F08A3227E903}" destId="{DD3B93B8-1DDD-4155-9875-473F525F271A}" srcOrd="3" destOrd="0" parTransId="{4879A0D2-1BB4-4223-82EF-34C2A574CA9A}" sibTransId="{B849A192-089C-4C89-8494-8E2A415BF34A}"/>
    <dgm:cxn modelId="{B93F766D-8B47-4E6A-A50C-67329EAA2F95}" srcId="{79497A31-5E29-4B2B-BB25-F08A3227E903}" destId="{E5B59BD1-51B8-4773-92BC-82C71CAE1E04}" srcOrd="1" destOrd="0" parTransId="{0CF7D558-9AA4-4C73-9399-29DCFE8B1AFE}" sibTransId="{31511615-F41E-45DC-A677-33842812E7ED}"/>
    <dgm:cxn modelId="{6579C04F-7785-4B5E-AF1A-E02627DF5155}" type="presOf" srcId="{335A29CD-8F22-4494-B728-3A339446C310}" destId="{40DC3CE9-3B12-4AE8-8D2F-FA280CEA6D80}" srcOrd="1" destOrd="0" presId="urn:microsoft.com/office/officeart/2005/8/layout/radial1"/>
    <dgm:cxn modelId="{F9028454-B2CE-4C01-8958-32F376117427}" type="presOf" srcId="{E5B59BD1-51B8-4773-92BC-82C71CAE1E04}" destId="{D10B287B-6AC6-45B9-AF08-7D1B014BA8E0}" srcOrd="0" destOrd="0" presId="urn:microsoft.com/office/officeart/2005/8/layout/radial1"/>
    <dgm:cxn modelId="{743B3077-C3FD-45A5-9D13-0B2EAD90864D}" srcId="{79497A31-5E29-4B2B-BB25-F08A3227E903}" destId="{80B687F8-803C-4139-B37E-0C44B06CD0F1}" srcOrd="2" destOrd="0" parTransId="{335A29CD-8F22-4494-B728-3A339446C310}" sibTransId="{0479DE0E-425C-4EE6-AE19-6F04A5B9A771}"/>
    <dgm:cxn modelId="{86140C79-7AD9-4C2F-AF00-A901BD93B595}" type="presOf" srcId="{0CF7D558-9AA4-4C73-9399-29DCFE8B1AFE}" destId="{0FBC3579-689B-4BBC-96AD-9C6F79B3D8CC}" srcOrd="1" destOrd="0" presId="urn:microsoft.com/office/officeart/2005/8/layout/radial1"/>
    <dgm:cxn modelId="{5C1EE68D-E10A-4F38-9528-5967A5720B6A}" type="presOf" srcId="{915D47C1-BC92-413E-A7DD-B96ADCF2E09F}" destId="{5281DBD6-A7FB-42C2-85C6-66175980CC8A}" srcOrd="1" destOrd="0" presId="urn:microsoft.com/office/officeart/2005/8/layout/radial1"/>
    <dgm:cxn modelId="{2390E6B0-FDDE-4BF5-A038-ADFD67608E00}" type="presOf" srcId="{915D47C1-BC92-413E-A7DD-B96ADCF2E09F}" destId="{09E7A928-4137-4489-9AF3-F96C8EDAC6D2}" srcOrd="0" destOrd="0" presId="urn:microsoft.com/office/officeart/2005/8/layout/radial1"/>
    <dgm:cxn modelId="{2BAEB9BE-4787-4FA2-A021-7CD7BA7F8B74}" srcId="{79497A31-5E29-4B2B-BB25-F08A3227E903}" destId="{776A204E-95FB-4593-9CC7-5D27DA04B110}" srcOrd="4" destOrd="0" parTransId="{628F15D4-12AF-4084-A212-7E61A1D4238B}" sibTransId="{53BB99B6-A9F5-4E47-B628-57BA45D199F0}"/>
    <dgm:cxn modelId="{AAABDBBF-DA10-4C31-92F2-4DE3A86D6967}" type="presOf" srcId="{628F15D4-12AF-4084-A212-7E61A1D4238B}" destId="{C4F9EB9F-2626-4A5C-B0FE-8B65E1E853B6}" srcOrd="1" destOrd="0" presId="urn:microsoft.com/office/officeart/2005/8/layout/radial1"/>
    <dgm:cxn modelId="{1E58C4C2-06D0-476C-999E-8E3F9B57D045}" type="presOf" srcId="{20B67631-9E2F-45DC-B029-F18CE11A3A23}" destId="{A887F516-6C22-443D-AAC4-F765A1177AC1}" srcOrd="0" destOrd="0" presId="urn:microsoft.com/office/officeart/2005/8/layout/radial1"/>
    <dgm:cxn modelId="{B8E6CAD0-FB5E-4A6A-B7F2-2BCC834CE12C}" type="presOf" srcId="{4879A0D2-1BB4-4223-82EF-34C2A574CA9A}" destId="{4F2F8E2E-DC1B-45B7-942D-5658BFB92419}" srcOrd="1" destOrd="0" presId="urn:microsoft.com/office/officeart/2005/8/layout/radial1"/>
    <dgm:cxn modelId="{D50F63D1-EABD-4705-9A34-C2D080DE78B1}" type="presOf" srcId="{628F15D4-12AF-4084-A212-7E61A1D4238B}" destId="{C70B745A-2825-4A50-A252-7CE22105E349}" srcOrd="0" destOrd="0" presId="urn:microsoft.com/office/officeart/2005/8/layout/radial1"/>
    <dgm:cxn modelId="{B68784D1-A40D-4E06-BF0F-ADA22882886D}" type="presOf" srcId="{DD3B93B8-1DDD-4155-9875-473F525F271A}" destId="{AA258267-F2A8-4C6B-952B-627037670182}" srcOrd="0" destOrd="0" presId="urn:microsoft.com/office/officeart/2005/8/layout/radial1"/>
    <dgm:cxn modelId="{BACE18F0-FAD5-4769-A5A0-C29AB1C089A0}" type="presOf" srcId="{335A29CD-8F22-4494-B728-3A339446C310}" destId="{1C080F63-499E-471B-B2C9-28A58E84B5DB}" srcOrd="0" destOrd="0" presId="urn:microsoft.com/office/officeart/2005/8/layout/radial1"/>
    <dgm:cxn modelId="{E29919F2-2909-434C-884C-87022EE8E4C2}" type="presOf" srcId="{80B687F8-803C-4139-B37E-0C44B06CD0F1}" destId="{D216BE86-DC10-4F86-AE89-266A2CE0C728}" srcOrd="0" destOrd="0" presId="urn:microsoft.com/office/officeart/2005/8/layout/radial1"/>
    <dgm:cxn modelId="{EDA0891B-7C45-4C54-9273-1C6F545EBC39}" type="presParOf" srcId="{0ED58468-E42D-4EAB-A4D1-61BA9CA8B624}" destId="{FAB47427-6A7C-456D-A3A5-38DDD90D214B}" srcOrd="0" destOrd="0" presId="urn:microsoft.com/office/officeart/2005/8/layout/radial1"/>
    <dgm:cxn modelId="{1A5CD638-1559-4895-B2D5-FF84D55A2FF1}" type="presParOf" srcId="{0ED58468-E42D-4EAB-A4D1-61BA9CA8B624}" destId="{09E7A928-4137-4489-9AF3-F96C8EDAC6D2}" srcOrd="1" destOrd="0" presId="urn:microsoft.com/office/officeart/2005/8/layout/radial1"/>
    <dgm:cxn modelId="{0D1A9EE5-4354-4707-B269-7DB278D39B9A}" type="presParOf" srcId="{09E7A928-4137-4489-9AF3-F96C8EDAC6D2}" destId="{5281DBD6-A7FB-42C2-85C6-66175980CC8A}" srcOrd="0" destOrd="0" presId="urn:microsoft.com/office/officeart/2005/8/layout/radial1"/>
    <dgm:cxn modelId="{0776BB9A-2E0D-49FA-8BB7-197223DC2E23}" type="presParOf" srcId="{0ED58468-E42D-4EAB-A4D1-61BA9CA8B624}" destId="{A887F516-6C22-443D-AAC4-F765A1177AC1}" srcOrd="2" destOrd="0" presId="urn:microsoft.com/office/officeart/2005/8/layout/radial1"/>
    <dgm:cxn modelId="{293BDB2E-7CF1-41BD-A21A-BAE48D12EC1C}" type="presParOf" srcId="{0ED58468-E42D-4EAB-A4D1-61BA9CA8B624}" destId="{CE3DB791-3911-4E85-AE12-C66761E0D39C}" srcOrd="3" destOrd="0" presId="urn:microsoft.com/office/officeart/2005/8/layout/radial1"/>
    <dgm:cxn modelId="{2551465C-C184-4EE0-BE2F-BF3DBEA1BC8B}" type="presParOf" srcId="{CE3DB791-3911-4E85-AE12-C66761E0D39C}" destId="{0FBC3579-689B-4BBC-96AD-9C6F79B3D8CC}" srcOrd="0" destOrd="0" presId="urn:microsoft.com/office/officeart/2005/8/layout/radial1"/>
    <dgm:cxn modelId="{A5EA03B1-17D6-4FDC-A24E-A68EC2673145}" type="presParOf" srcId="{0ED58468-E42D-4EAB-A4D1-61BA9CA8B624}" destId="{D10B287B-6AC6-45B9-AF08-7D1B014BA8E0}" srcOrd="4" destOrd="0" presId="urn:microsoft.com/office/officeart/2005/8/layout/radial1"/>
    <dgm:cxn modelId="{A0370706-2459-4FAF-9B59-B1E675DA1D9D}" type="presParOf" srcId="{0ED58468-E42D-4EAB-A4D1-61BA9CA8B624}" destId="{1C080F63-499E-471B-B2C9-28A58E84B5DB}" srcOrd="5" destOrd="0" presId="urn:microsoft.com/office/officeart/2005/8/layout/radial1"/>
    <dgm:cxn modelId="{ACCC3C9C-8A34-41C4-B44A-1171C7BCCC40}" type="presParOf" srcId="{1C080F63-499E-471B-B2C9-28A58E84B5DB}" destId="{40DC3CE9-3B12-4AE8-8D2F-FA280CEA6D80}" srcOrd="0" destOrd="0" presId="urn:microsoft.com/office/officeart/2005/8/layout/radial1"/>
    <dgm:cxn modelId="{5F2210B1-14EA-4ADF-844C-EF76CDABE96F}" type="presParOf" srcId="{0ED58468-E42D-4EAB-A4D1-61BA9CA8B624}" destId="{D216BE86-DC10-4F86-AE89-266A2CE0C728}" srcOrd="6" destOrd="0" presId="urn:microsoft.com/office/officeart/2005/8/layout/radial1"/>
    <dgm:cxn modelId="{62F4E3F3-EDC5-4709-9679-4E955CA3DC53}" type="presParOf" srcId="{0ED58468-E42D-4EAB-A4D1-61BA9CA8B624}" destId="{F95AAFDA-CE70-4874-9E9B-1E91B655F1A6}" srcOrd="7" destOrd="0" presId="urn:microsoft.com/office/officeart/2005/8/layout/radial1"/>
    <dgm:cxn modelId="{0C483324-6453-458D-AFFF-4C3577F98AF7}" type="presParOf" srcId="{F95AAFDA-CE70-4874-9E9B-1E91B655F1A6}" destId="{4F2F8E2E-DC1B-45B7-942D-5658BFB92419}" srcOrd="0" destOrd="0" presId="urn:microsoft.com/office/officeart/2005/8/layout/radial1"/>
    <dgm:cxn modelId="{57B0CDBC-F18A-4933-B2A2-CADD0BC658DB}" type="presParOf" srcId="{0ED58468-E42D-4EAB-A4D1-61BA9CA8B624}" destId="{AA258267-F2A8-4C6B-952B-627037670182}" srcOrd="8" destOrd="0" presId="urn:microsoft.com/office/officeart/2005/8/layout/radial1"/>
    <dgm:cxn modelId="{F7C1275C-FD1F-431D-A10E-F2584079E24F}" type="presParOf" srcId="{0ED58468-E42D-4EAB-A4D1-61BA9CA8B624}" destId="{C70B745A-2825-4A50-A252-7CE22105E349}" srcOrd="9" destOrd="0" presId="urn:microsoft.com/office/officeart/2005/8/layout/radial1"/>
    <dgm:cxn modelId="{A377B822-9173-414C-A1B6-FBED217E04B6}" type="presParOf" srcId="{C70B745A-2825-4A50-A252-7CE22105E349}" destId="{C4F9EB9F-2626-4A5C-B0FE-8B65E1E853B6}" srcOrd="0" destOrd="0" presId="urn:microsoft.com/office/officeart/2005/8/layout/radial1"/>
    <dgm:cxn modelId="{D12BD7C8-FF3B-4283-9E76-05A8A758DCBD}" type="presParOf" srcId="{0ED58468-E42D-4EAB-A4D1-61BA9CA8B624}" destId="{C35C997B-473E-47D2-A597-4F93BC86250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D3CCFE-F861-48D3-B81A-7AE7E178E3B8}" type="doc">
      <dgm:prSet loTypeId="urn:microsoft.com/office/officeart/2005/8/layout/b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877DA29-CAC0-4E8C-A56D-72F0CEE33343}">
      <dgm:prSet phldrT="[Text]" phldr="0"/>
      <dgm:spPr/>
      <dgm:t>
        <a:bodyPr/>
        <a:lstStyle/>
        <a:p>
          <a:r>
            <a:rPr lang="en-US" b="0">
              <a:solidFill>
                <a:schemeClr val="bg1"/>
              </a:solidFill>
            </a:rPr>
            <a:t>CIPA Interpretation</a:t>
          </a:r>
        </a:p>
      </dgm:t>
    </dgm:pt>
    <dgm:pt modelId="{1129B65F-E13E-40E9-B1BA-962505F14B53}" type="parTrans" cxnId="{EA749AC8-FEE4-479E-BD77-1E8D4E1C28E8}">
      <dgm:prSet/>
      <dgm:spPr/>
      <dgm:t>
        <a:bodyPr/>
        <a:lstStyle/>
        <a:p>
          <a:endParaRPr lang="en-US"/>
        </a:p>
      </dgm:t>
    </dgm:pt>
    <dgm:pt modelId="{73CCC8C1-2B03-4B8B-BE98-F8336F85670F}" type="sibTrans" cxnId="{EA749AC8-FEE4-479E-BD77-1E8D4E1C28E8}">
      <dgm:prSet/>
      <dgm:spPr/>
      <dgm:t>
        <a:bodyPr/>
        <a:lstStyle/>
        <a:p>
          <a:endParaRPr lang="en-US"/>
        </a:p>
      </dgm:t>
    </dgm:pt>
    <dgm:pt modelId="{CA498B22-57E1-477E-9E77-FC662C45FC86}">
      <dgm:prSet phldrT="[Text]" phldr="0"/>
      <dgm:spPr/>
      <dgm:t>
        <a:bodyPr/>
        <a:lstStyle/>
        <a:p>
          <a:r>
            <a:rPr lang="en-US"/>
            <a:t>Device coverage</a:t>
          </a:r>
        </a:p>
      </dgm:t>
    </dgm:pt>
    <dgm:pt modelId="{611992C8-3BE8-46CE-9DF8-0BD9F228CED6}" type="parTrans" cxnId="{93EDD4AF-C916-4ADF-AC63-28967A322570}">
      <dgm:prSet/>
      <dgm:spPr/>
      <dgm:t>
        <a:bodyPr/>
        <a:lstStyle/>
        <a:p>
          <a:endParaRPr lang="en-US"/>
        </a:p>
      </dgm:t>
    </dgm:pt>
    <dgm:pt modelId="{5665EC75-3BA8-42E5-A2A4-209A2EDE1963}" type="sibTrans" cxnId="{93EDD4AF-C916-4ADF-AC63-28967A322570}">
      <dgm:prSet/>
      <dgm:spPr/>
      <dgm:t>
        <a:bodyPr/>
        <a:lstStyle/>
        <a:p>
          <a:endParaRPr lang="en-US"/>
        </a:p>
      </dgm:t>
    </dgm:pt>
    <dgm:pt modelId="{287179E6-65E0-41B6-B480-42D4BE3BF0B8}">
      <dgm:prSet phldrT="[Text]" phldr="0"/>
      <dgm:spPr/>
      <dgm:t>
        <a:bodyPr/>
        <a:lstStyle/>
        <a:p>
          <a:r>
            <a:rPr lang="en-US"/>
            <a:t>Screen Time</a:t>
          </a:r>
        </a:p>
      </dgm:t>
    </dgm:pt>
    <dgm:pt modelId="{EAD05551-4D33-436A-AE85-47A4A3E3F15E}" type="parTrans" cxnId="{0A6C6AC3-DD39-4899-8B95-F2EE9BFC4DDC}">
      <dgm:prSet/>
      <dgm:spPr/>
      <dgm:t>
        <a:bodyPr/>
        <a:lstStyle/>
        <a:p>
          <a:endParaRPr lang="en-US"/>
        </a:p>
      </dgm:t>
    </dgm:pt>
    <dgm:pt modelId="{AEA6A92B-D3CC-48EE-BCA4-97A05DA80B53}" type="sibTrans" cxnId="{0A6C6AC3-DD39-4899-8B95-F2EE9BFC4DDC}">
      <dgm:prSet/>
      <dgm:spPr/>
      <dgm:t>
        <a:bodyPr/>
        <a:lstStyle/>
        <a:p>
          <a:endParaRPr lang="en-US"/>
        </a:p>
      </dgm:t>
    </dgm:pt>
    <dgm:pt modelId="{49D4F204-12AD-4E9C-B90B-776EAC478D2D}">
      <dgm:prSet phldrT="[Text]" phldr="0"/>
      <dgm:spPr/>
      <dgm:t>
        <a:bodyPr/>
        <a:lstStyle/>
        <a:p>
          <a:r>
            <a:rPr lang="en-US"/>
            <a:t>FCC authority</a:t>
          </a:r>
        </a:p>
      </dgm:t>
    </dgm:pt>
    <dgm:pt modelId="{20B0B7C6-E1AE-44A0-8C39-4CCFF6A77664}" type="parTrans" cxnId="{ECD9E8E6-C479-435D-A00B-652F938FF4E1}">
      <dgm:prSet/>
      <dgm:spPr/>
      <dgm:t>
        <a:bodyPr/>
        <a:lstStyle/>
        <a:p>
          <a:endParaRPr lang="en-US"/>
        </a:p>
      </dgm:t>
    </dgm:pt>
    <dgm:pt modelId="{8D96CB35-15A5-4ABE-9AF3-0CECCBD8CB30}" type="sibTrans" cxnId="{ECD9E8E6-C479-435D-A00B-652F938FF4E1}">
      <dgm:prSet/>
      <dgm:spPr/>
      <dgm:t>
        <a:bodyPr/>
        <a:lstStyle/>
        <a:p>
          <a:endParaRPr lang="en-US"/>
        </a:p>
      </dgm:t>
    </dgm:pt>
    <dgm:pt modelId="{810D4487-B0D6-4C25-8C19-C034CA4C719D}">
      <dgm:prSet phldrT="[Text]" phldr="0"/>
      <dgm:spPr/>
      <dgm:t>
        <a:bodyPr/>
        <a:lstStyle/>
        <a:p>
          <a:r>
            <a:rPr lang="en-US"/>
            <a:t>Educational Purpose/ School-Library Differences</a:t>
          </a:r>
        </a:p>
      </dgm:t>
    </dgm:pt>
    <dgm:pt modelId="{C640AC19-B423-4763-BA8D-D16585409F10}" type="parTrans" cxnId="{B36257B3-1011-4804-B247-5A66F9E16B84}">
      <dgm:prSet/>
      <dgm:spPr/>
      <dgm:t>
        <a:bodyPr/>
        <a:lstStyle/>
        <a:p>
          <a:endParaRPr lang="en-US"/>
        </a:p>
      </dgm:t>
    </dgm:pt>
    <dgm:pt modelId="{529883E3-A2F1-46A5-9C4C-609B849FF767}" type="sibTrans" cxnId="{B36257B3-1011-4804-B247-5A66F9E16B84}">
      <dgm:prSet/>
      <dgm:spPr/>
      <dgm:t>
        <a:bodyPr/>
        <a:lstStyle/>
        <a:p>
          <a:endParaRPr lang="en-US"/>
        </a:p>
      </dgm:t>
    </dgm:pt>
    <dgm:pt modelId="{799812C0-0C11-4B0F-842A-4F8F2E61DCD6}">
      <dgm:prSet phldrT="[Text]" phldr="0"/>
      <dgm:spPr/>
      <dgm:t>
        <a:bodyPr/>
        <a:lstStyle/>
        <a:p>
          <a:r>
            <a:rPr lang="en-US"/>
            <a:t>How applicants document eligible use</a:t>
          </a:r>
        </a:p>
      </dgm:t>
    </dgm:pt>
    <dgm:pt modelId="{E0507609-2C7B-46B3-9556-DDBEEC861F76}" type="parTrans" cxnId="{F8F40305-EBA7-4D5B-ADA6-50AF8C7FB633}">
      <dgm:prSet/>
      <dgm:spPr/>
      <dgm:t>
        <a:bodyPr/>
        <a:lstStyle/>
        <a:p>
          <a:endParaRPr lang="en-US"/>
        </a:p>
      </dgm:t>
    </dgm:pt>
    <dgm:pt modelId="{E08EEB4B-59B5-4CF6-8AA5-4F0986975231}" type="sibTrans" cxnId="{F8F40305-EBA7-4D5B-ADA6-50AF8C7FB633}">
      <dgm:prSet/>
      <dgm:spPr/>
      <dgm:t>
        <a:bodyPr/>
        <a:lstStyle/>
        <a:p>
          <a:endParaRPr lang="en-US"/>
        </a:p>
      </dgm:t>
    </dgm:pt>
    <dgm:pt modelId="{6F6E06F4-CF6D-4D40-90CF-0003CCC33DAD}">
      <dgm:prSet phldrT="[Text]" phldr="0"/>
      <dgm:spPr/>
      <dgm:t>
        <a:bodyPr/>
        <a:lstStyle/>
        <a:p>
          <a:r>
            <a:rPr lang="en-US"/>
            <a:t>Network-level filtering monitoring</a:t>
          </a:r>
        </a:p>
      </dgm:t>
    </dgm:pt>
    <dgm:pt modelId="{EF621183-E2BB-4E9D-BDBD-9BFA8499F680}" type="parTrans" cxnId="{16188867-9731-4D4D-BA9F-76795A5F889F}">
      <dgm:prSet/>
      <dgm:spPr/>
      <dgm:t>
        <a:bodyPr/>
        <a:lstStyle/>
        <a:p>
          <a:endParaRPr lang="en-US"/>
        </a:p>
      </dgm:t>
    </dgm:pt>
    <dgm:pt modelId="{957045CD-68CE-47C5-891F-F813BF9C8565}" type="sibTrans" cxnId="{16188867-9731-4D4D-BA9F-76795A5F889F}">
      <dgm:prSet/>
      <dgm:spPr/>
      <dgm:t>
        <a:bodyPr/>
        <a:lstStyle/>
        <a:p>
          <a:endParaRPr lang="en-US"/>
        </a:p>
      </dgm:t>
    </dgm:pt>
    <dgm:pt modelId="{2C05CBE9-18F1-4440-99EE-2FA2EEDD9EAE}">
      <dgm:prSet phldrT="[Text]" phldr="0"/>
      <dgm:spPr/>
      <dgm:t>
        <a:bodyPr/>
        <a:lstStyle/>
        <a:p>
          <a:r>
            <a:rPr lang="en-US"/>
            <a:t>Internet safety policies</a:t>
          </a:r>
        </a:p>
      </dgm:t>
    </dgm:pt>
    <dgm:pt modelId="{602E311B-5B64-47A0-863F-EA3FBF045707}" type="parTrans" cxnId="{E603C92D-C009-4213-8465-75427F2DA0ED}">
      <dgm:prSet/>
      <dgm:spPr/>
      <dgm:t>
        <a:bodyPr/>
        <a:lstStyle/>
        <a:p>
          <a:endParaRPr lang="en-US"/>
        </a:p>
      </dgm:t>
    </dgm:pt>
    <dgm:pt modelId="{62ECD009-822D-4FBD-9189-C6B960F80C92}" type="sibTrans" cxnId="{E603C92D-C009-4213-8465-75427F2DA0ED}">
      <dgm:prSet/>
      <dgm:spPr/>
      <dgm:t>
        <a:bodyPr/>
        <a:lstStyle/>
        <a:p>
          <a:endParaRPr lang="en-US"/>
        </a:p>
      </dgm:t>
    </dgm:pt>
    <dgm:pt modelId="{D21BB311-7046-46DF-9B78-249273864765}">
      <dgm:prSet phldrT="[Text]" phldr="0"/>
      <dgm:spPr/>
      <dgm:t>
        <a:bodyPr/>
        <a:lstStyle/>
        <a:p>
          <a:r>
            <a:rPr lang="en-US"/>
            <a:t>Public notice</a:t>
          </a:r>
        </a:p>
      </dgm:t>
    </dgm:pt>
    <dgm:pt modelId="{C41A1D31-F673-46AD-AA2E-C69D5B1F002A}" type="parTrans" cxnId="{9A89808F-421C-442B-B978-375374CBA641}">
      <dgm:prSet/>
      <dgm:spPr/>
      <dgm:t>
        <a:bodyPr/>
        <a:lstStyle/>
        <a:p>
          <a:endParaRPr lang="en-US"/>
        </a:p>
      </dgm:t>
    </dgm:pt>
    <dgm:pt modelId="{1A71C6A0-07B6-4DEA-9797-330E1F0254B0}" type="sibTrans" cxnId="{9A89808F-421C-442B-B978-375374CBA641}">
      <dgm:prSet/>
      <dgm:spPr/>
      <dgm:t>
        <a:bodyPr/>
        <a:lstStyle/>
        <a:p>
          <a:endParaRPr lang="en-US"/>
        </a:p>
      </dgm:t>
    </dgm:pt>
    <dgm:pt modelId="{0A69EEF5-E20D-43E1-995F-5A3DE2C02974}">
      <dgm:prSet phldrT="[Text]" phldr="0"/>
      <dgm:spPr/>
      <dgm:t>
        <a:bodyPr/>
        <a:lstStyle/>
        <a:p>
          <a:r>
            <a:rPr lang="en-US"/>
            <a:t>Age-specific protections</a:t>
          </a:r>
        </a:p>
      </dgm:t>
    </dgm:pt>
    <dgm:pt modelId="{7DF22A49-D778-4064-9AC9-93AD6F8CBADA}" type="parTrans" cxnId="{F7CF5CC3-FF7A-4DF8-BC1B-533F4AD43DC8}">
      <dgm:prSet/>
      <dgm:spPr/>
      <dgm:t>
        <a:bodyPr/>
        <a:lstStyle/>
        <a:p>
          <a:endParaRPr lang="en-US"/>
        </a:p>
      </dgm:t>
    </dgm:pt>
    <dgm:pt modelId="{AFB70A22-7506-4CA8-9E17-B1B2BEA11F5D}" type="sibTrans" cxnId="{F7CF5CC3-FF7A-4DF8-BC1B-533F4AD43DC8}">
      <dgm:prSet/>
      <dgm:spPr/>
      <dgm:t>
        <a:bodyPr/>
        <a:lstStyle/>
        <a:p>
          <a:endParaRPr lang="en-US"/>
        </a:p>
      </dgm:t>
    </dgm:pt>
    <dgm:pt modelId="{E7BBC22D-B279-4064-9AEF-45139316D9CE}">
      <dgm:prSet phldrT="[Text]" phldr="0"/>
      <dgm:spPr/>
      <dgm:t>
        <a:bodyPr/>
        <a:lstStyle/>
        <a:p>
          <a:r>
            <a:rPr lang="en-US"/>
            <a:t>Age/activity-based limits</a:t>
          </a:r>
        </a:p>
      </dgm:t>
    </dgm:pt>
    <dgm:pt modelId="{028BC7D4-D041-4EA4-B6C4-DCE8AB42A49F}" type="parTrans" cxnId="{146380DD-3502-46B6-8E12-DC9AE0EA41EF}">
      <dgm:prSet/>
      <dgm:spPr/>
      <dgm:t>
        <a:bodyPr/>
        <a:lstStyle/>
        <a:p>
          <a:endParaRPr lang="en-US"/>
        </a:p>
      </dgm:t>
    </dgm:pt>
    <dgm:pt modelId="{7166881B-6DA2-46B6-B7DA-A6AAB4E1D014}" type="sibTrans" cxnId="{146380DD-3502-46B6-8E12-DC9AE0EA41EF}">
      <dgm:prSet/>
      <dgm:spPr/>
      <dgm:t>
        <a:bodyPr/>
        <a:lstStyle/>
        <a:p>
          <a:endParaRPr lang="en-US"/>
        </a:p>
      </dgm:t>
    </dgm:pt>
    <dgm:pt modelId="{4C700CE5-2E1A-47C1-9567-72A7E35550A6}">
      <dgm:prSet phldrT="[Text]" phldr="0"/>
      <dgm:spPr/>
      <dgm:t>
        <a:bodyPr/>
        <a:lstStyle/>
        <a:p>
          <a:r>
            <a:rPr lang="en-US"/>
            <a:t>Educational vs. recreational use</a:t>
          </a:r>
        </a:p>
      </dgm:t>
    </dgm:pt>
    <dgm:pt modelId="{636BEC2B-D9ED-4097-8AB9-0BADE2551252}" type="parTrans" cxnId="{24D75DBB-135F-449E-A153-C296E204CB70}">
      <dgm:prSet/>
      <dgm:spPr/>
      <dgm:t>
        <a:bodyPr/>
        <a:lstStyle/>
        <a:p>
          <a:endParaRPr lang="en-US"/>
        </a:p>
      </dgm:t>
    </dgm:pt>
    <dgm:pt modelId="{8C30A69A-D079-4044-9AA3-F08D6CD96C9B}" type="sibTrans" cxnId="{24D75DBB-135F-449E-A153-C296E204CB70}">
      <dgm:prSet/>
      <dgm:spPr/>
      <dgm:t>
        <a:bodyPr/>
        <a:lstStyle/>
        <a:p>
          <a:endParaRPr lang="en-US"/>
        </a:p>
      </dgm:t>
    </dgm:pt>
    <dgm:pt modelId="{43F6F0B1-80F7-4D23-9A3F-826914B8AD23}">
      <dgm:prSet phldrT="[Text]" phldr="0"/>
      <dgm:spPr/>
      <dgm:t>
        <a:bodyPr/>
        <a:lstStyle/>
        <a:p>
          <a:r>
            <a:rPr lang="en-US"/>
            <a:t>Local vs. federal decision-making</a:t>
          </a:r>
        </a:p>
      </dgm:t>
    </dgm:pt>
    <dgm:pt modelId="{1969FCEF-37BA-42CE-8B69-6680B9527EFA}" type="parTrans" cxnId="{053B5288-1DCB-4827-8537-167D9E7CC4B2}">
      <dgm:prSet/>
      <dgm:spPr/>
      <dgm:t>
        <a:bodyPr/>
        <a:lstStyle/>
        <a:p>
          <a:endParaRPr lang="en-US"/>
        </a:p>
      </dgm:t>
    </dgm:pt>
    <dgm:pt modelId="{39CEA74B-EDCA-43F9-AF2D-BC03232FB6FF}" type="sibTrans" cxnId="{053B5288-1DCB-4827-8537-167D9E7CC4B2}">
      <dgm:prSet/>
      <dgm:spPr/>
      <dgm:t>
        <a:bodyPr/>
        <a:lstStyle/>
        <a:p>
          <a:endParaRPr lang="en-US"/>
        </a:p>
      </dgm:t>
    </dgm:pt>
    <dgm:pt modelId="{94CBEF07-CC9F-4EFF-AB33-6C5EAEBBF478}">
      <dgm:prSet phldrT="[Text]" phldr="0"/>
      <dgm:spPr/>
      <dgm:t>
        <a:bodyPr/>
        <a:lstStyle/>
        <a:p>
          <a:r>
            <a:rPr lang="en-US"/>
            <a:t>Head Start/Pre-K questions</a:t>
          </a:r>
        </a:p>
      </dgm:t>
    </dgm:pt>
    <dgm:pt modelId="{6EF5C6D4-B981-4048-BCCC-2AFC65B38DAC}" type="parTrans" cxnId="{5CC14BF3-B528-46AF-9B37-F2C776CF0861}">
      <dgm:prSet/>
      <dgm:spPr/>
      <dgm:t>
        <a:bodyPr/>
        <a:lstStyle/>
        <a:p>
          <a:endParaRPr lang="en-US"/>
        </a:p>
      </dgm:t>
    </dgm:pt>
    <dgm:pt modelId="{6B933DFD-6076-45BE-A058-A3799BEE3545}" type="sibTrans" cxnId="{5CC14BF3-B528-46AF-9B37-F2C776CF0861}">
      <dgm:prSet/>
      <dgm:spPr/>
      <dgm:t>
        <a:bodyPr/>
        <a:lstStyle/>
        <a:p>
          <a:endParaRPr lang="en-US"/>
        </a:p>
      </dgm:t>
    </dgm:pt>
    <dgm:pt modelId="{0D73F80F-6CCC-4FCC-86F5-4866E1E34A67}">
      <dgm:prSet phldrT="[Text]" phldr="0"/>
      <dgm:spPr/>
      <dgm:t>
        <a:bodyPr/>
        <a:lstStyle/>
        <a:p>
          <a:r>
            <a:rPr lang="en-US"/>
            <a:t>Different expectations for schools and libraries</a:t>
          </a:r>
        </a:p>
      </dgm:t>
    </dgm:pt>
    <dgm:pt modelId="{66F455E5-A99C-4B1F-BBF6-0F23F0484C67}" type="parTrans" cxnId="{640F7EC2-1851-4993-82B5-F6FBDD953277}">
      <dgm:prSet/>
      <dgm:spPr/>
      <dgm:t>
        <a:bodyPr/>
        <a:lstStyle/>
        <a:p>
          <a:endParaRPr lang="en-US"/>
        </a:p>
      </dgm:t>
    </dgm:pt>
    <dgm:pt modelId="{CCE083A7-C833-49A8-A17C-E108FCEE658F}" type="sibTrans" cxnId="{640F7EC2-1851-4993-82B5-F6FBDD953277}">
      <dgm:prSet/>
      <dgm:spPr/>
      <dgm:t>
        <a:bodyPr/>
        <a:lstStyle/>
        <a:p>
          <a:endParaRPr lang="en-US"/>
        </a:p>
      </dgm:t>
    </dgm:pt>
    <dgm:pt modelId="{3BB73588-B3A7-465F-8B13-C7A7A54DB26A}" type="pres">
      <dgm:prSet presAssocID="{75D3CCFE-F861-48D3-B81A-7AE7E178E3B8}" presName="diagram" presStyleCnt="0">
        <dgm:presLayoutVars>
          <dgm:dir/>
          <dgm:animLvl val="lvl"/>
          <dgm:resizeHandles val="exact"/>
        </dgm:presLayoutVars>
      </dgm:prSet>
      <dgm:spPr/>
    </dgm:pt>
    <dgm:pt modelId="{EAD121E1-C6B3-4CAA-AF60-9F53F35AA47C}" type="pres">
      <dgm:prSet presAssocID="{F877DA29-CAC0-4E8C-A56D-72F0CEE33343}" presName="compNode" presStyleCnt="0"/>
      <dgm:spPr/>
    </dgm:pt>
    <dgm:pt modelId="{8D05EEFA-C4C4-4104-AF3B-CC6528B4D438}" type="pres">
      <dgm:prSet presAssocID="{F877DA29-CAC0-4E8C-A56D-72F0CEE33343}" presName="childRect" presStyleLbl="bgAcc1" presStyleIdx="0" presStyleCnt="3">
        <dgm:presLayoutVars>
          <dgm:bulletEnabled val="1"/>
        </dgm:presLayoutVars>
      </dgm:prSet>
      <dgm:spPr/>
    </dgm:pt>
    <dgm:pt modelId="{97203B6B-FF7A-43AA-85DE-853B2DFA3046}" type="pres">
      <dgm:prSet presAssocID="{F877DA29-CAC0-4E8C-A56D-72F0CEE333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AC84B83-2588-49D0-BB29-14AE023CD1DB}" type="pres">
      <dgm:prSet presAssocID="{F877DA29-CAC0-4E8C-A56D-72F0CEE33343}" presName="parentRect" presStyleLbl="alignNode1" presStyleIdx="0" presStyleCnt="3"/>
      <dgm:spPr/>
    </dgm:pt>
    <dgm:pt modelId="{00496565-F065-426A-954F-0E8530C5C21E}" type="pres">
      <dgm:prSet presAssocID="{F877DA29-CAC0-4E8C-A56D-72F0CEE33343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 with solid fill"/>
        </a:ext>
      </dgm:extLst>
    </dgm:pt>
    <dgm:pt modelId="{B70AC6F7-ADE3-4383-B906-AEEF71E64C6E}" type="pres">
      <dgm:prSet presAssocID="{73CCC8C1-2B03-4B8B-BE98-F8336F85670F}" presName="sibTrans" presStyleLbl="sibTrans2D1" presStyleIdx="0" presStyleCnt="0"/>
      <dgm:spPr/>
    </dgm:pt>
    <dgm:pt modelId="{C35D5918-A6BF-49C4-B38C-33A5645DADD4}" type="pres">
      <dgm:prSet presAssocID="{287179E6-65E0-41B6-B480-42D4BE3BF0B8}" presName="compNode" presStyleCnt="0"/>
      <dgm:spPr/>
    </dgm:pt>
    <dgm:pt modelId="{F68B831F-2F49-4D59-A691-9E8B8DED39F7}" type="pres">
      <dgm:prSet presAssocID="{287179E6-65E0-41B6-B480-42D4BE3BF0B8}" presName="childRect" presStyleLbl="bgAcc1" presStyleIdx="1" presStyleCnt="3">
        <dgm:presLayoutVars>
          <dgm:bulletEnabled val="1"/>
        </dgm:presLayoutVars>
      </dgm:prSet>
      <dgm:spPr/>
    </dgm:pt>
    <dgm:pt modelId="{0B61C5B1-A035-45AF-9B29-0BB7F9197541}" type="pres">
      <dgm:prSet presAssocID="{287179E6-65E0-41B6-B480-42D4BE3BF0B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FA4D766-CF16-483A-89B5-90D924ACCDE3}" type="pres">
      <dgm:prSet presAssocID="{287179E6-65E0-41B6-B480-42D4BE3BF0B8}" presName="parentRect" presStyleLbl="alignNode1" presStyleIdx="1" presStyleCnt="3"/>
      <dgm:spPr/>
    </dgm:pt>
    <dgm:pt modelId="{E7252687-F4A0-4F4E-B57B-F2995E15BDA8}" type="pres">
      <dgm:prSet presAssocID="{287179E6-65E0-41B6-B480-42D4BE3BF0B8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storm with solid fill"/>
        </a:ext>
      </dgm:extLst>
    </dgm:pt>
    <dgm:pt modelId="{4E515E5E-4C12-41C1-A33E-41AE1F9615B0}" type="pres">
      <dgm:prSet presAssocID="{AEA6A92B-D3CC-48EE-BCA4-97A05DA80B53}" presName="sibTrans" presStyleLbl="sibTrans2D1" presStyleIdx="0" presStyleCnt="0"/>
      <dgm:spPr/>
    </dgm:pt>
    <dgm:pt modelId="{A0077F5B-9893-49B5-9D48-EEE08C534D05}" type="pres">
      <dgm:prSet presAssocID="{810D4487-B0D6-4C25-8C19-C034CA4C719D}" presName="compNode" presStyleCnt="0"/>
      <dgm:spPr/>
    </dgm:pt>
    <dgm:pt modelId="{16290C0D-D944-49A1-97E3-9A07FC6E538D}" type="pres">
      <dgm:prSet presAssocID="{810D4487-B0D6-4C25-8C19-C034CA4C719D}" presName="childRect" presStyleLbl="bgAcc1" presStyleIdx="2" presStyleCnt="3">
        <dgm:presLayoutVars>
          <dgm:bulletEnabled val="1"/>
        </dgm:presLayoutVars>
      </dgm:prSet>
      <dgm:spPr/>
    </dgm:pt>
    <dgm:pt modelId="{CA5DFFC3-D7EA-4CCE-BF90-76F8B75E06BA}" type="pres">
      <dgm:prSet presAssocID="{810D4487-B0D6-4C25-8C19-C034CA4C719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40F0BEB-D99F-45F4-B550-9C0196A4BB8D}" type="pres">
      <dgm:prSet presAssocID="{810D4487-B0D6-4C25-8C19-C034CA4C719D}" presName="parentRect" presStyleLbl="alignNode1" presStyleIdx="2" presStyleCnt="3"/>
      <dgm:spPr/>
    </dgm:pt>
    <dgm:pt modelId="{AAD6DCE0-E1C2-49EE-BA4A-7175AC62CCB9}" type="pres">
      <dgm:prSet presAssocID="{810D4487-B0D6-4C25-8C19-C034CA4C719D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use And Effect with solid fill"/>
        </a:ext>
      </dgm:extLst>
    </dgm:pt>
  </dgm:ptLst>
  <dgm:cxnLst>
    <dgm:cxn modelId="{079DD904-A491-4F6A-B19E-B037779EAECD}" type="presOf" srcId="{287179E6-65E0-41B6-B480-42D4BE3BF0B8}" destId="{0B61C5B1-A035-45AF-9B29-0BB7F9197541}" srcOrd="0" destOrd="0" presId="urn:microsoft.com/office/officeart/2005/8/layout/bList2"/>
    <dgm:cxn modelId="{E9A5F404-030D-483D-9590-6B015B13CCF0}" type="presOf" srcId="{799812C0-0C11-4B0F-842A-4F8F2E61DCD6}" destId="{16290C0D-D944-49A1-97E3-9A07FC6E538D}" srcOrd="0" destOrd="0" presId="urn:microsoft.com/office/officeart/2005/8/layout/bList2"/>
    <dgm:cxn modelId="{F8F40305-EBA7-4D5B-ADA6-50AF8C7FB633}" srcId="{810D4487-B0D6-4C25-8C19-C034CA4C719D}" destId="{799812C0-0C11-4B0F-842A-4F8F2E61DCD6}" srcOrd="0" destOrd="0" parTransId="{E0507609-2C7B-46B3-9556-DDBEEC861F76}" sibTransId="{E08EEB4B-59B5-4CF6-8AA5-4F0986975231}"/>
    <dgm:cxn modelId="{FD350018-2B39-4E2F-B2DA-5D5564529606}" type="presOf" srcId="{0D73F80F-6CCC-4FCC-86F5-4866E1E34A67}" destId="{16290C0D-D944-49A1-97E3-9A07FC6E538D}" srcOrd="0" destOrd="2" presId="urn:microsoft.com/office/officeart/2005/8/layout/bList2"/>
    <dgm:cxn modelId="{1FF50A18-2523-43A4-B6C3-77D5A92DABEF}" type="presOf" srcId="{94CBEF07-CC9F-4EFF-AB33-6C5EAEBBF478}" destId="{16290C0D-D944-49A1-97E3-9A07FC6E538D}" srcOrd="0" destOrd="1" presId="urn:microsoft.com/office/officeart/2005/8/layout/bList2"/>
    <dgm:cxn modelId="{E603C92D-C009-4213-8465-75427F2DA0ED}" srcId="{F877DA29-CAC0-4E8C-A56D-72F0CEE33343}" destId="{2C05CBE9-18F1-4440-99EE-2FA2EEDD9EAE}" srcOrd="2" destOrd="0" parTransId="{602E311B-5B64-47A0-863F-EA3FBF045707}" sibTransId="{62ECD009-822D-4FBD-9189-C6B960F80C92}"/>
    <dgm:cxn modelId="{9C785D30-0EF4-46C6-9B17-7ABE8AC27247}" type="presOf" srcId="{2C05CBE9-18F1-4440-99EE-2FA2EEDD9EAE}" destId="{8D05EEFA-C4C4-4104-AF3B-CC6528B4D438}" srcOrd="0" destOrd="2" presId="urn:microsoft.com/office/officeart/2005/8/layout/bList2"/>
    <dgm:cxn modelId="{16188867-9731-4D4D-BA9F-76795A5F889F}" srcId="{F877DA29-CAC0-4E8C-A56D-72F0CEE33343}" destId="{6F6E06F4-CF6D-4D40-90CF-0003CCC33DAD}" srcOrd="1" destOrd="0" parTransId="{EF621183-E2BB-4E9D-BDBD-9BFA8499F680}" sibTransId="{957045CD-68CE-47C5-891F-F813BF9C8565}"/>
    <dgm:cxn modelId="{4B1E046A-A4B5-4FB3-A74E-60C429B5A5D9}" type="presOf" srcId="{49D4F204-12AD-4E9C-B90B-776EAC478D2D}" destId="{F68B831F-2F49-4D59-A691-9E8B8DED39F7}" srcOrd="0" destOrd="0" presId="urn:microsoft.com/office/officeart/2005/8/layout/bList2"/>
    <dgm:cxn modelId="{FB72786E-9A2C-47EF-B9F4-DE61481475FD}" type="presOf" srcId="{F877DA29-CAC0-4E8C-A56D-72F0CEE33343}" destId="{97203B6B-FF7A-43AA-85DE-853B2DFA3046}" srcOrd="0" destOrd="0" presId="urn:microsoft.com/office/officeart/2005/8/layout/bList2"/>
    <dgm:cxn modelId="{8748CC7C-63A4-490B-9454-CFC3B778FA9F}" type="presOf" srcId="{0A69EEF5-E20D-43E1-995F-5A3DE2C02974}" destId="{8D05EEFA-C4C4-4104-AF3B-CC6528B4D438}" srcOrd="0" destOrd="4" presId="urn:microsoft.com/office/officeart/2005/8/layout/bList2"/>
    <dgm:cxn modelId="{4717C57D-B883-4450-9886-4CFF6B089089}" type="presOf" srcId="{D21BB311-7046-46DF-9B78-249273864765}" destId="{8D05EEFA-C4C4-4104-AF3B-CC6528B4D438}" srcOrd="0" destOrd="3" presId="urn:microsoft.com/office/officeart/2005/8/layout/bList2"/>
    <dgm:cxn modelId="{053B5288-1DCB-4827-8537-167D9E7CC4B2}" srcId="{287179E6-65E0-41B6-B480-42D4BE3BF0B8}" destId="{43F6F0B1-80F7-4D23-9A3F-826914B8AD23}" srcOrd="3" destOrd="0" parTransId="{1969FCEF-37BA-42CE-8B69-6680B9527EFA}" sibTransId="{39CEA74B-EDCA-43F9-AF2D-BC03232FB6FF}"/>
    <dgm:cxn modelId="{9A89808F-421C-442B-B978-375374CBA641}" srcId="{F877DA29-CAC0-4E8C-A56D-72F0CEE33343}" destId="{D21BB311-7046-46DF-9B78-249273864765}" srcOrd="3" destOrd="0" parTransId="{C41A1D31-F673-46AD-AA2E-C69D5B1F002A}" sibTransId="{1A71C6A0-07B6-4DEA-9797-330E1F0254B0}"/>
    <dgm:cxn modelId="{64FB43A0-542C-4CF7-B72C-22FDEBF5DEED}" type="presOf" srcId="{810D4487-B0D6-4C25-8C19-C034CA4C719D}" destId="{CA5DFFC3-D7EA-4CCE-BF90-76F8B75E06BA}" srcOrd="0" destOrd="0" presId="urn:microsoft.com/office/officeart/2005/8/layout/bList2"/>
    <dgm:cxn modelId="{93EDD4AF-C916-4ADF-AC63-28967A322570}" srcId="{F877DA29-CAC0-4E8C-A56D-72F0CEE33343}" destId="{CA498B22-57E1-477E-9E77-FC662C45FC86}" srcOrd="0" destOrd="0" parTransId="{611992C8-3BE8-46CE-9DF8-0BD9F228CED6}" sibTransId="{5665EC75-3BA8-42E5-A2A4-209A2EDE1963}"/>
    <dgm:cxn modelId="{B36257B3-1011-4804-B247-5A66F9E16B84}" srcId="{75D3CCFE-F861-48D3-B81A-7AE7E178E3B8}" destId="{810D4487-B0D6-4C25-8C19-C034CA4C719D}" srcOrd="2" destOrd="0" parTransId="{C640AC19-B423-4763-BA8D-D16585409F10}" sibTransId="{529883E3-A2F1-46A5-9C4C-609B849FF767}"/>
    <dgm:cxn modelId="{4DC22EB4-87F8-4D39-9506-2C766898381D}" type="presOf" srcId="{F877DA29-CAC0-4E8C-A56D-72F0CEE33343}" destId="{AAC84B83-2588-49D0-BB29-14AE023CD1DB}" srcOrd="1" destOrd="0" presId="urn:microsoft.com/office/officeart/2005/8/layout/bList2"/>
    <dgm:cxn modelId="{FE8BA5B5-9852-4E5A-8B92-99A0BB61D733}" type="presOf" srcId="{287179E6-65E0-41B6-B480-42D4BE3BF0B8}" destId="{EFA4D766-CF16-483A-89B5-90D924ACCDE3}" srcOrd="1" destOrd="0" presId="urn:microsoft.com/office/officeart/2005/8/layout/bList2"/>
    <dgm:cxn modelId="{F697A5B7-D930-4843-8A7D-A1862C81D9E7}" type="presOf" srcId="{4C700CE5-2E1A-47C1-9567-72A7E35550A6}" destId="{F68B831F-2F49-4D59-A691-9E8B8DED39F7}" srcOrd="0" destOrd="2" presId="urn:microsoft.com/office/officeart/2005/8/layout/bList2"/>
    <dgm:cxn modelId="{24D75DBB-135F-449E-A153-C296E204CB70}" srcId="{287179E6-65E0-41B6-B480-42D4BE3BF0B8}" destId="{4C700CE5-2E1A-47C1-9567-72A7E35550A6}" srcOrd="2" destOrd="0" parTransId="{636BEC2B-D9ED-4097-8AB9-0BADE2551252}" sibTransId="{8C30A69A-D079-4044-9AA3-F08D6CD96C9B}"/>
    <dgm:cxn modelId="{DB1663BD-6F04-4E84-B110-2391BFC2655C}" type="presOf" srcId="{75D3CCFE-F861-48D3-B81A-7AE7E178E3B8}" destId="{3BB73588-B3A7-465F-8B13-C7A7A54DB26A}" srcOrd="0" destOrd="0" presId="urn:microsoft.com/office/officeart/2005/8/layout/bList2"/>
    <dgm:cxn modelId="{39069BBF-2020-49BE-9B04-67D77511BF44}" type="presOf" srcId="{E7BBC22D-B279-4064-9AEF-45139316D9CE}" destId="{F68B831F-2F49-4D59-A691-9E8B8DED39F7}" srcOrd="0" destOrd="1" presId="urn:microsoft.com/office/officeart/2005/8/layout/bList2"/>
    <dgm:cxn modelId="{640F7EC2-1851-4993-82B5-F6FBDD953277}" srcId="{810D4487-B0D6-4C25-8C19-C034CA4C719D}" destId="{0D73F80F-6CCC-4FCC-86F5-4866E1E34A67}" srcOrd="2" destOrd="0" parTransId="{66F455E5-A99C-4B1F-BBF6-0F23F0484C67}" sibTransId="{CCE083A7-C833-49A8-A17C-E108FCEE658F}"/>
    <dgm:cxn modelId="{F7CF5CC3-FF7A-4DF8-BC1B-533F4AD43DC8}" srcId="{F877DA29-CAC0-4E8C-A56D-72F0CEE33343}" destId="{0A69EEF5-E20D-43E1-995F-5A3DE2C02974}" srcOrd="4" destOrd="0" parTransId="{7DF22A49-D778-4064-9AC9-93AD6F8CBADA}" sibTransId="{AFB70A22-7506-4CA8-9E17-B1B2BEA11F5D}"/>
    <dgm:cxn modelId="{0A6C6AC3-DD39-4899-8B95-F2EE9BFC4DDC}" srcId="{75D3CCFE-F861-48D3-B81A-7AE7E178E3B8}" destId="{287179E6-65E0-41B6-B480-42D4BE3BF0B8}" srcOrd="1" destOrd="0" parTransId="{EAD05551-4D33-436A-AE85-47A4A3E3F15E}" sibTransId="{AEA6A92B-D3CC-48EE-BCA4-97A05DA80B53}"/>
    <dgm:cxn modelId="{EA749AC8-FEE4-479E-BD77-1E8D4E1C28E8}" srcId="{75D3CCFE-F861-48D3-B81A-7AE7E178E3B8}" destId="{F877DA29-CAC0-4E8C-A56D-72F0CEE33343}" srcOrd="0" destOrd="0" parTransId="{1129B65F-E13E-40E9-B1BA-962505F14B53}" sibTransId="{73CCC8C1-2B03-4B8B-BE98-F8336F85670F}"/>
    <dgm:cxn modelId="{6D7B1BCC-113A-4CA9-BD51-A47396B5C4BE}" type="presOf" srcId="{43F6F0B1-80F7-4D23-9A3F-826914B8AD23}" destId="{F68B831F-2F49-4D59-A691-9E8B8DED39F7}" srcOrd="0" destOrd="3" presId="urn:microsoft.com/office/officeart/2005/8/layout/bList2"/>
    <dgm:cxn modelId="{22DFF2CF-89FF-4079-8B73-19472F1D9A60}" type="presOf" srcId="{810D4487-B0D6-4C25-8C19-C034CA4C719D}" destId="{640F0BEB-D99F-45F4-B550-9C0196A4BB8D}" srcOrd="1" destOrd="0" presId="urn:microsoft.com/office/officeart/2005/8/layout/bList2"/>
    <dgm:cxn modelId="{6477BAD7-BF55-43D0-AC67-B8C0F1CCFA97}" type="presOf" srcId="{6F6E06F4-CF6D-4D40-90CF-0003CCC33DAD}" destId="{8D05EEFA-C4C4-4104-AF3B-CC6528B4D438}" srcOrd="0" destOrd="1" presId="urn:microsoft.com/office/officeart/2005/8/layout/bList2"/>
    <dgm:cxn modelId="{146380DD-3502-46B6-8E12-DC9AE0EA41EF}" srcId="{287179E6-65E0-41B6-B480-42D4BE3BF0B8}" destId="{E7BBC22D-B279-4064-9AEF-45139316D9CE}" srcOrd="1" destOrd="0" parTransId="{028BC7D4-D041-4EA4-B6C4-DCE8AB42A49F}" sibTransId="{7166881B-6DA2-46B6-B7DA-A6AAB4E1D014}"/>
    <dgm:cxn modelId="{59755EDF-85B8-45E3-B2BB-1DA1E13FFCF1}" type="presOf" srcId="{AEA6A92B-D3CC-48EE-BCA4-97A05DA80B53}" destId="{4E515E5E-4C12-41C1-A33E-41AE1F9615B0}" srcOrd="0" destOrd="0" presId="urn:microsoft.com/office/officeart/2005/8/layout/bList2"/>
    <dgm:cxn modelId="{78E984E2-D0F7-4C95-8D8C-87990B4B1655}" type="presOf" srcId="{73CCC8C1-2B03-4B8B-BE98-F8336F85670F}" destId="{B70AC6F7-ADE3-4383-B906-AEEF71E64C6E}" srcOrd="0" destOrd="0" presId="urn:microsoft.com/office/officeart/2005/8/layout/bList2"/>
    <dgm:cxn modelId="{ECD9E8E6-C479-435D-A00B-652F938FF4E1}" srcId="{287179E6-65E0-41B6-B480-42D4BE3BF0B8}" destId="{49D4F204-12AD-4E9C-B90B-776EAC478D2D}" srcOrd="0" destOrd="0" parTransId="{20B0B7C6-E1AE-44A0-8C39-4CCFF6A77664}" sibTransId="{8D96CB35-15A5-4ABE-9AF3-0CECCBD8CB30}"/>
    <dgm:cxn modelId="{5CC14BF3-B528-46AF-9B37-F2C776CF0861}" srcId="{810D4487-B0D6-4C25-8C19-C034CA4C719D}" destId="{94CBEF07-CC9F-4EFF-AB33-6C5EAEBBF478}" srcOrd="1" destOrd="0" parTransId="{6EF5C6D4-B981-4048-BCCC-2AFC65B38DAC}" sibTransId="{6B933DFD-6076-45BE-A058-A3799BEE3545}"/>
    <dgm:cxn modelId="{20F08CF5-E4F9-426D-9C3D-8108366E5167}" type="presOf" srcId="{CA498B22-57E1-477E-9E77-FC662C45FC86}" destId="{8D05EEFA-C4C4-4104-AF3B-CC6528B4D438}" srcOrd="0" destOrd="0" presId="urn:microsoft.com/office/officeart/2005/8/layout/bList2"/>
    <dgm:cxn modelId="{8E13919C-FA2F-4115-8919-1028D6C7489A}" type="presParOf" srcId="{3BB73588-B3A7-465F-8B13-C7A7A54DB26A}" destId="{EAD121E1-C6B3-4CAA-AF60-9F53F35AA47C}" srcOrd="0" destOrd="0" presId="urn:microsoft.com/office/officeart/2005/8/layout/bList2"/>
    <dgm:cxn modelId="{E336D4F0-D36C-45EC-9AC8-FB7F306C742E}" type="presParOf" srcId="{EAD121E1-C6B3-4CAA-AF60-9F53F35AA47C}" destId="{8D05EEFA-C4C4-4104-AF3B-CC6528B4D438}" srcOrd="0" destOrd="0" presId="urn:microsoft.com/office/officeart/2005/8/layout/bList2"/>
    <dgm:cxn modelId="{F04864F1-0414-4D76-B2E1-EFD1E3C62F49}" type="presParOf" srcId="{EAD121E1-C6B3-4CAA-AF60-9F53F35AA47C}" destId="{97203B6B-FF7A-43AA-85DE-853B2DFA3046}" srcOrd="1" destOrd="0" presId="urn:microsoft.com/office/officeart/2005/8/layout/bList2"/>
    <dgm:cxn modelId="{39615849-823E-44D3-8F3D-1BACE35C449C}" type="presParOf" srcId="{EAD121E1-C6B3-4CAA-AF60-9F53F35AA47C}" destId="{AAC84B83-2588-49D0-BB29-14AE023CD1DB}" srcOrd="2" destOrd="0" presId="urn:microsoft.com/office/officeart/2005/8/layout/bList2"/>
    <dgm:cxn modelId="{CB8DA2B2-61CA-41AC-BB5F-FABC2E4E1234}" type="presParOf" srcId="{EAD121E1-C6B3-4CAA-AF60-9F53F35AA47C}" destId="{00496565-F065-426A-954F-0E8530C5C21E}" srcOrd="3" destOrd="0" presId="urn:microsoft.com/office/officeart/2005/8/layout/bList2"/>
    <dgm:cxn modelId="{171C8C09-29B1-4FE4-825C-012B49006C2C}" type="presParOf" srcId="{3BB73588-B3A7-465F-8B13-C7A7A54DB26A}" destId="{B70AC6F7-ADE3-4383-B906-AEEF71E64C6E}" srcOrd="1" destOrd="0" presId="urn:microsoft.com/office/officeart/2005/8/layout/bList2"/>
    <dgm:cxn modelId="{8E189A4C-8E63-4E55-89B7-731940674AA3}" type="presParOf" srcId="{3BB73588-B3A7-465F-8B13-C7A7A54DB26A}" destId="{C35D5918-A6BF-49C4-B38C-33A5645DADD4}" srcOrd="2" destOrd="0" presId="urn:microsoft.com/office/officeart/2005/8/layout/bList2"/>
    <dgm:cxn modelId="{903C1151-5ADC-49E2-ACA7-37E7B4F69CB3}" type="presParOf" srcId="{C35D5918-A6BF-49C4-B38C-33A5645DADD4}" destId="{F68B831F-2F49-4D59-A691-9E8B8DED39F7}" srcOrd="0" destOrd="0" presId="urn:microsoft.com/office/officeart/2005/8/layout/bList2"/>
    <dgm:cxn modelId="{448DFBA6-B749-4065-A6EC-16445F4D2BE3}" type="presParOf" srcId="{C35D5918-A6BF-49C4-B38C-33A5645DADD4}" destId="{0B61C5B1-A035-45AF-9B29-0BB7F9197541}" srcOrd="1" destOrd="0" presId="urn:microsoft.com/office/officeart/2005/8/layout/bList2"/>
    <dgm:cxn modelId="{8F45409D-6064-4449-8FE8-AFBD5E3F5BDC}" type="presParOf" srcId="{C35D5918-A6BF-49C4-B38C-33A5645DADD4}" destId="{EFA4D766-CF16-483A-89B5-90D924ACCDE3}" srcOrd="2" destOrd="0" presId="urn:microsoft.com/office/officeart/2005/8/layout/bList2"/>
    <dgm:cxn modelId="{D5BAB7EA-EAF3-4F1C-96C8-03791CDA48D8}" type="presParOf" srcId="{C35D5918-A6BF-49C4-B38C-33A5645DADD4}" destId="{E7252687-F4A0-4F4E-B57B-F2995E15BDA8}" srcOrd="3" destOrd="0" presId="urn:microsoft.com/office/officeart/2005/8/layout/bList2"/>
    <dgm:cxn modelId="{4CC2417B-1E0F-42F4-89CB-FDAB216B0D1E}" type="presParOf" srcId="{3BB73588-B3A7-465F-8B13-C7A7A54DB26A}" destId="{4E515E5E-4C12-41C1-A33E-41AE1F9615B0}" srcOrd="3" destOrd="0" presId="urn:microsoft.com/office/officeart/2005/8/layout/bList2"/>
    <dgm:cxn modelId="{58A52570-E8EE-4ACF-85F1-F2C94EF8DF4E}" type="presParOf" srcId="{3BB73588-B3A7-465F-8B13-C7A7A54DB26A}" destId="{A0077F5B-9893-49B5-9D48-EEE08C534D05}" srcOrd="4" destOrd="0" presId="urn:microsoft.com/office/officeart/2005/8/layout/bList2"/>
    <dgm:cxn modelId="{2F627341-154D-46D6-87D9-5504CF57B5FE}" type="presParOf" srcId="{A0077F5B-9893-49B5-9D48-EEE08C534D05}" destId="{16290C0D-D944-49A1-97E3-9A07FC6E538D}" srcOrd="0" destOrd="0" presId="urn:microsoft.com/office/officeart/2005/8/layout/bList2"/>
    <dgm:cxn modelId="{9BDD9BA9-7B9F-4245-B4BB-202872A49219}" type="presParOf" srcId="{A0077F5B-9893-49B5-9D48-EEE08C534D05}" destId="{CA5DFFC3-D7EA-4CCE-BF90-76F8B75E06BA}" srcOrd="1" destOrd="0" presId="urn:microsoft.com/office/officeart/2005/8/layout/bList2"/>
    <dgm:cxn modelId="{99B9B297-5ACD-4EE2-AD98-862C656580A2}" type="presParOf" srcId="{A0077F5B-9893-49B5-9D48-EEE08C534D05}" destId="{640F0BEB-D99F-45F4-B550-9C0196A4BB8D}" srcOrd="2" destOrd="0" presId="urn:microsoft.com/office/officeart/2005/8/layout/bList2"/>
    <dgm:cxn modelId="{979EA30D-3D72-4286-9FBE-0EDDFC645A2D}" type="presParOf" srcId="{A0077F5B-9893-49B5-9D48-EEE08C534D05}" destId="{AAD6DCE0-E1C2-49EE-BA4A-7175AC62CCB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2FFD3-2026-4197-A1A4-EA752D565CB0}">
      <dsp:nvSpPr>
        <dsp:cNvPr id="0" name=""/>
        <dsp:cNvSpPr/>
      </dsp:nvSpPr>
      <dsp:spPr>
        <a:xfrm>
          <a:off x="0" y="0"/>
          <a:ext cx="4275319" cy="40406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Bidding Portal </a:t>
          </a:r>
          <a:r>
            <a:rPr lang="en-US" sz="3400" b="1" u="sng" kern="1200"/>
            <a:t>Order</a:t>
          </a:r>
          <a:endParaRPr lang="en-US" sz="3400" u="sng" kern="1200"/>
        </a:p>
      </dsp:txBody>
      <dsp:txXfrm>
        <a:off x="0" y="0"/>
        <a:ext cx="4275319" cy="1212195"/>
      </dsp:txXfrm>
    </dsp:sp>
    <dsp:sp modelId="{52D040CC-C680-4644-AD34-692A6029A0AA}">
      <dsp:nvSpPr>
        <dsp:cNvPr id="0" name=""/>
        <dsp:cNvSpPr/>
      </dsp:nvSpPr>
      <dsp:spPr>
        <a:xfrm>
          <a:off x="431976" y="1212540"/>
          <a:ext cx="3420255" cy="793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ptos" panose="02110004020202020204"/>
              <a:ea typeface="+mn-ea"/>
              <a:cs typeface="+mn-cs"/>
            </a:rPr>
            <a:t>Bidding portal required for FY2028 competitive bidding</a:t>
          </a:r>
        </a:p>
      </dsp:txBody>
      <dsp:txXfrm>
        <a:off x="455226" y="1235790"/>
        <a:ext cx="3373755" cy="747326"/>
      </dsp:txXfrm>
    </dsp:sp>
    <dsp:sp modelId="{F65D8339-83D0-4DD1-9C0D-154AA0956CBA}">
      <dsp:nvSpPr>
        <dsp:cNvPr id="0" name=""/>
        <dsp:cNvSpPr/>
      </dsp:nvSpPr>
      <dsp:spPr>
        <a:xfrm>
          <a:off x="431976" y="2128493"/>
          <a:ext cx="3420255" cy="793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ptos" panose="02110004020202020204"/>
              <a:ea typeface="+mn-ea"/>
              <a:cs typeface="+mn-cs"/>
            </a:rPr>
            <a:t>Documentation uploads and communication rules</a:t>
          </a:r>
        </a:p>
      </dsp:txBody>
      <dsp:txXfrm>
        <a:off x="455226" y="2151743"/>
        <a:ext cx="3373755" cy="747326"/>
      </dsp:txXfrm>
    </dsp:sp>
    <dsp:sp modelId="{64DC2073-9BAF-4291-996A-A2DEE8554283}">
      <dsp:nvSpPr>
        <dsp:cNvPr id="0" name=""/>
        <dsp:cNvSpPr/>
      </dsp:nvSpPr>
      <dsp:spPr>
        <a:xfrm>
          <a:off x="431976" y="3044447"/>
          <a:ext cx="3420255" cy="793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ptos" panose="02110004020202020204"/>
              <a:ea typeface="+mn-ea"/>
              <a:cs typeface="+mn-cs"/>
            </a:rPr>
            <a:t>Streamlining changes adopted</a:t>
          </a:r>
        </a:p>
      </dsp:txBody>
      <dsp:txXfrm>
        <a:off x="455226" y="3067697"/>
        <a:ext cx="3373755" cy="747326"/>
      </dsp:txXfrm>
    </dsp:sp>
    <dsp:sp modelId="{882F29A0-29B4-48B7-B3F8-9F2A5F704A02}">
      <dsp:nvSpPr>
        <dsp:cNvPr id="0" name=""/>
        <dsp:cNvSpPr/>
      </dsp:nvSpPr>
      <dsp:spPr>
        <a:xfrm>
          <a:off x="4600412" y="0"/>
          <a:ext cx="4275319" cy="40406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Pending NPRM/FNPRM</a:t>
          </a:r>
        </a:p>
      </dsp:txBody>
      <dsp:txXfrm>
        <a:off x="4600412" y="0"/>
        <a:ext cx="4275319" cy="1212195"/>
      </dsp:txXfrm>
    </dsp:sp>
    <dsp:sp modelId="{EBD6AFA1-FF9F-4F63-AD1D-259997E51995}">
      <dsp:nvSpPr>
        <dsp:cNvPr id="0" name=""/>
        <dsp:cNvSpPr/>
      </dsp:nvSpPr>
      <dsp:spPr>
        <a:xfrm>
          <a:off x="5027944" y="1212540"/>
          <a:ext cx="3420255" cy="793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Asks broad questions about the future of E-Rate</a:t>
          </a:r>
        </a:p>
      </dsp:txBody>
      <dsp:txXfrm>
        <a:off x="5051194" y="1235790"/>
        <a:ext cx="3373755" cy="747326"/>
      </dsp:txXfrm>
    </dsp:sp>
    <dsp:sp modelId="{47F76C74-EE8F-4C90-9156-DD8B311B4C06}">
      <dsp:nvSpPr>
        <dsp:cNvPr id="0" name=""/>
        <dsp:cNvSpPr/>
      </dsp:nvSpPr>
      <dsp:spPr>
        <a:xfrm>
          <a:off x="5027944" y="2128493"/>
          <a:ext cx="3420255" cy="793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Proposes some process and consultant oversight changes</a:t>
          </a:r>
        </a:p>
      </dsp:txBody>
      <dsp:txXfrm>
        <a:off x="5051194" y="2151743"/>
        <a:ext cx="3373755" cy="747326"/>
      </dsp:txXfrm>
    </dsp:sp>
    <dsp:sp modelId="{737437AB-E0AD-43AA-80DF-57CBB63808C9}">
      <dsp:nvSpPr>
        <dsp:cNvPr id="0" name=""/>
        <dsp:cNvSpPr/>
      </dsp:nvSpPr>
      <dsp:spPr>
        <a:xfrm>
          <a:off x="5027944" y="3044447"/>
          <a:ext cx="3420255" cy="793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Does not change applicant rules today</a:t>
          </a:r>
        </a:p>
      </dsp:txBody>
      <dsp:txXfrm>
        <a:off x="5051194" y="3067697"/>
        <a:ext cx="3373755" cy="7473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81B14-5D40-469C-B91A-8A2C7A22E0D4}">
      <dsp:nvSpPr>
        <dsp:cNvPr id="0" name=""/>
        <dsp:cNvSpPr/>
      </dsp:nvSpPr>
      <dsp:spPr>
        <a:xfrm>
          <a:off x="2535" y="0"/>
          <a:ext cx="2487699" cy="42950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Consultant Oversight</a:t>
          </a:r>
        </a:p>
      </dsp:txBody>
      <dsp:txXfrm>
        <a:off x="2535" y="0"/>
        <a:ext cx="2487699" cy="1288505"/>
      </dsp:txXfrm>
    </dsp:sp>
    <dsp:sp modelId="{1857A438-A7A7-4C09-A6F1-BC6699AA12C3}">
      <dsp:nvSpPr>
        <dsp:cNvPr id="0" name=""/>
        <dsp:cNvSpPr/>
      </dsp:nvSpPr>
      <dsp:spPr>
        <a:xfrm>
          <a:off x="251305" y="1289318"/>
          <a:ext cx="1990159" cy="4968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Definition</a:t>
          </a:r>
        </a:p>
      </dsp:txBody>
      <dsp:txXfrm>
        <a:off x="265858" y="1303871"/>
        <a:ext cx="1961053" cy="467767"/>
      </dsp:txXfrm>
    </dsp:sp>
    <dsp:sp modelId="{9F3D21AB-109F-4008-9BAD-E4F883DFDCF5}">
      <dsp:nvSpPr>
        <dsp:cNvPr id="0" name=""/>
        <dsp:cNvSpPr/>
      </dsp:nvSpPr>
      <dsp:spPr>
        <a:xfrm>
          <a:off x="251305" y="1862634"/>
          <a:ext cx="1990159" cy="496873"/>
        </a:xfrm>
        <a:prstGeom prst="roundRect">
          <a:avLst>
            <a:gd name="adj" fmla="val 10000"/>
          </a:avLst>
        </a:prstGeom>
        <a:solidFill>
          <a:schemeClr val="accent5">
            <a:hueOff val="-328581"/>
            <a:satOff val="-2186"/>
            <a:lumOff val="26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Individual-level registration/database</a:t>
          </a:r>
        </a:p>
      </dsp:txBody>
      <dsp:txXfrm>
        <a:off x="265858" y="1877187"/>
        <a:ext cx="1961053" cy="467767"/>
      </dsp:txXfrm>
    </dsp:sp>
    <dsp:sp modelId="{D50BAC9A-660E-44E4-BA42-E098E4255EE8}">
      <dsp:nvSpPr>
        <dsp:cNvPr id="0" name=""/>
        <dsp:cNvSpPr/>
      </dsp:nvSpPr>
      <dsp:spPr>
        <a:xfrm>
          <a:off x="251305" y="2435950"/>
          <a:ext cx="1990159" cy="496873"/>
        </a:xfrm>
        <a:prstGeom prst="roundRect">
          <a:avLst>
            <a:gd name="adj" fmla="val 10000"/>
          </a:avLst>
        </a:prstGeom>
        <a:solidFill>
          <a:schemeClr val="accent5">
            <a:hueOff val="-657163"/>
            <a:satOff val="-4372"/>
            <a:lumOff val="53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Annual Form 5654 disclosures</a:t>
          </a:r>
        </a:p>
      </dsp:txBody>
      <dsp:txXfrm>
        <a:off x="265858" y="2450503"/>
        <a:ext cx="1961053" cy="467767"/>
      </dsp:txXfrm>
    </dsp:sp>
    <dsp:sp modelId="{6A83B00B-1795-40BA-8292-E54C874C5FF4}">
      <dsp:nvSpPr>
        <dsp:cNvPr id="0" name=""/>
        <dsp:cNvSpPr/>
      </dsp:nvSpPr>
      <dsp:spPr>
        <a:xfrm>
          <a:off x="251305" y="3009265"/>
          <a:ext cx="1990159" cy="496873"/>
        </a:xfrm>
        <a:prstGeom prst="roundRect">
          <a:avLst>
            <a:gd name="adj" fmla="val 10000"/>
          </a:avLst>
        </a:prstGeom>
        <a:solidFill>
          <a:schemeClr val="accent5">
            <a:hueOff val="-985744"/>
            <a:satOff val="-6558"/>
            <a:lumOff val="7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Fee arrangements</a:t>
          </a:r>
        </a:p>
      </dsp:txBody>
      <dsp:txXfrm>
        <a:off x="265858" y="3023818"/>
        <a:ext cx="1961053" cy="467767"/>
      </dsp:txXfrm>
    </dsp:sp>
    <dsp:sp modelId="{FEBA859A-5015-4415-A3E1-13325DF95970}">
      <dsp:nvSpPr>
        <dsp:cNvPr id="0" name=""/>
        <dsp:cNvSpPr/>
      </dsp:nvSpPr>
      <dsp:spPr>
        <a:xfrm>
          <a:off x="251305" y="3582581"/>
          <a:ext cx="1990159" cy="496873"/>
        </a:xfrm>
        <a:prstGeom prst="roundRect">
          <a:avLst>
            <a:gd name="adj" fmla="val 10000"/>
          </a:avLst>
        </a:prstGeom>
        <a:solidFill>
          <a:schemeClr val="accent5">
            <a:hueOff val="-1314326"/>
            <a:satOff val="-8745"/>
            <a:lumOff val="106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Retained records.</a:t>
          </a:r>
        </a:p>
      </dsp:txBody>
      <dsp:txXfrm>
        <a:off x="265858" y="3597134"/>
        <a:ext cx="1961053" cy="467767"/>
      </dsp:txXfrm>
    </dsp:sp>
    <dsp:sp modelId="{2F404DDD-6B26-4FE4-ACD4-09363A9AAF99}">
      <dsp:nvSpPr>
        <dsp:cNvPr id="0" name=""/>
        <dsp:cNvSpPr/>
      </dsp:nvSpPr>
      <dsp:spPr>
        <a:xfrm>
          <a:off x="2676811" y="0"/>
          <a:ext cx="2487699" cy="42950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Contracts &amp; bidding</a:t>
          </a:r>
        </a:p>
      </dsp:txBody>
      <dsp:txXfrm>
        <a:off x="2676811" y="0"/>
        <a:ext cx="2487699" cy="1288505"/>
      </dsp:txXfrm>
    </dsp:sp>
    <dsp:sp modelId="{B440DB27-F495-4DB3-92CA-9AA62336AACA}">
      <dsp:nvSpPr>
        <dsp:cNvPr id="0" name=""/>
        <dsp:cNvSpPr/>
      </dsp:nvSpPr>
      <dsp:spPr>
        <a:xfrm>
          <a:off x="2925581" y="1289764"/>
          <a:ext cx="1990159" cy="1295006"/>
        </a:xfrm>
        <a:prstGeom prst="roundRect">
          <a:avLst>
            <a:gd name="adj" fmla="val 10000"/>
          </a:avLst>
        </a:prstGeom>
        <a:solidFill>
          <a:schemeClr val="accent5">
            <a:hueOff val="-1642907"/>
            <a:satOff val="-10931"/>
            <a:lumOff val="13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Contracts or legally binding agreements signed after ACD</a:t>
          </a:r>
        </a:p>
      </dsp:txBody>
      <dsp:txXfrm>
        <a:off x="2963510" y="1327693"/>
        <a:ext cx="1914301" cy="1219148"/>
      </dsp:txXfrm>
    </dsp:sp>
    <dsp:sp modelId="{E1D9DBC3-42B4-450F-81BE-41E254D201B8}">
      <dsp:nvSpPr>
        <dsp:cNvPr id="0" name=""/>
        <dsp:cNvSpPr/>
      </dsp:nvSpPr>
      <dsp:spPr>
        <a:xfrm>
          <a:off x="2925581" y="2784002"/>
          <a:ext cx="1990159" cy="1295006"/>
        </a:xfrm>
        <a:prstGeom prst="roundRect">
          <a:avLst>
            <a:gd name="adj" fmla="val 10000"/>
          </a:avLst>
        </a:prstGeom>
        <a:solidFill>
          <a:schemeClr val="accent5">
            <a:hueOff val="-1971489"/>
            <a:satOff val="-13117"/>
            <a:lumOff val="15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Questions about existing non-E-Rate bid contracts and state master contracts</a:t>
          </a:r>
        </a:p>
      </dsp:txBody>
      <dsp:txXfrm>
        <a:off x="2963510" y="2821931"/>
        <a:ext cx="1914301" cy="1219148"/>
      </dsp:txXfrm>
    </dsp:sp>
    <dsp:sp modelId="{59748F2C-C601-4725-ADBD-DD30A4B61200}">
      <dsp:nvSpPr>
        <dsp:cNvPr id="0" name=""/>
        <dsp:cNvSpPr/>
      </dsp:nvSpPr>
      <dsp:spPr>
        <a:xfrm>
          <a:off x="5351088" y="0"/>
          <a:ext cx="2487699" cy="42950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Forms &amp; Certifications</a:t>
          </a:r>
        </a:p>
      </dsp:txBody>
      <dsp:txXfrm>
        <a:off x="5351088" y="0"/>
        <a:ext cx="2487699" cy="1288505"/>
      </dsp:txXfrm>
    </dsp:sp>
    <dsp:sp modelId="{E008E2A7-E080-49E6-A3BE-41E62CD9EF0A}">
      <dsp:nvSpPr>
        <dsp:cNvPr id="0" name=""/>
        <dsp:cNvSpPr/>
      </dsp:nvSpPr>
      <dsp:spPr>
        <a:xfrm>
          <a:off x="5599858" y="1288610"/>
          <a:ext cx="1990159" cy="625692"/>
        </a:xfrm>
        <a:prstGeom prst="roundRect">
          <a:avLst>
            <a:gd name="adj" fmla="val 10000"/>
          </a:avLst>
        </a:prstGeom>
        <a:solidFill>
          <a:schemeClr val="accent5">
            <a:hueOff val="-2300070"/>
            <a:satOff val="-15303"/>
            <a:lumOff val="18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Service substitution certification by signatory authority</a:t>
          </a:r>
        </a:p>
      </dsp:txBody>
      <dsp:txXfrm>
        <a:off x="5618184" y="1306936"/>
        <a:ext cx="1953507" cy="589040"/>
      </dsp:txXfrm>
    </dsp:sp>
    <dsp:sp modelId="{2CC0C006-5003-41D5-8FC7-741EB42C22E8}">
      <dsp:nvSpPr>
        <dsp:cNvPr id="0" name=""/>
        <dsp:cNvSpPr/>
      </dsp:nvSpPr>
      <dsp:spPr>
        <a:xfrm>
          <a:off x="5599858" y="2010563"/>
          <a:ext cx="1990159" cy="625692"/>
        </a:xfrm>
        <a:prstGeom prst="roundRect">
          <a:avLst>
            <a:gd name="adj" fmla="val 10000"/>
          </a:avLst>
        </a:prstGeom>
        <a:solidFill>
          <a:schemeClr val="accent5">
            <a:hueOff val="-2628652"/>
            <a:satOff val="-17489"/>
            <a:lumOff val="21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June 30 Form 473(SPAC) deadline</a:t>
          </a:r>
        </a:p>
      </dsp:txBody>
      <dsp:txXfrm>
        <a:off x="5618184" y="2028889"/>
        <a:ext cx="1953507" cy="589040"/>
      </dsp:txXfrm>
    </dsp:sp>
    <dsp:sp modelId="{24809231-8C28-49EE-A169-F7BCD8F20E10}">
      <dsp:nvSpPr>
        <dsp:cNvPr id="0" name=""/>
        <dsp:cNvSpPr/>
      </dsp:nvSpPr>
      <dsp:spPr>
        <a:xfrm>
          <a:off x="5599858" y="2732517"/>
          <a:ext cx="1990159" cy="625692"/>
        </a:xfrm>
        <a:prstGeom prst="roundRect">
          <a:avLst>
            <a:gd name="adj" fmla="val 10000"/>
          </a:avLst>
        </a:prstGeom>
        <a:solidFill>
          <a:schemeClr val="accent5">
            <a:hueOff val="-2957233"/>
            <a:satOff val="-19675"/>
            <a:lumOff val="23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Form 479 in EPC </a:t>
          </a:r>
          <a:r>
            <a:rPr lang="en-US" sz="1000" b="1" u="sng" kern="1200"/>
            <a:t>before</a:t>
          </a:r>
          <a:r>
            <a:rPr lang="en-US" sz="1000" kern="1200"/>
            <a:t> consortium 471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(EPC access before 471Window!)</a:t>
          </a:r>
        </a:p>
      </dsp:txBody>
      <dsp:txXfrm>
        <a:off x="5618184" y="2750843"/>
        <a:ext cx="1953507" cy="589040"/>
      </dsp:txXfrm>
    </dsp:sp>
    <dsp:sp modelId="{D5C71412-0603-4D28-80DF-E1E6F871C256}">
      <dsp:nvSpPr>
        <dsp:cNvPr id="0" name=""/>
        <dsp:cNvSpPr/>
      </dsp:nvSpPr>
      <dsp:spPr>
        <a:xfrm>
          <a:off x="5599858" y="3454470"/>
          <a:ext cx="1990159" cy="625692"/>
        </a:xfrm>
        <a:prstGeom prst="roundRect">
          <a:avLst>
            <a:gd name="adj" fmla="val 10000"/>
          </a:avLst>
        </a:prstGeom>
        <a:solidFill>
          <a:schemeClr val="accent5">
            <a:hueOff val="-3285815"/>
            <a:satOff val="-21861"/>
            <a:lumOff val="26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Form certification alignment across all forms + 479</a:t>
          </a:r>
        </a:p>
      </dsp:txBody>
      <dsp:txXfrm>
        <a:off x="5618184" y="3472796"/>
        <a:ext cx="1953507" cy="589040"/>
      </dsp:txXfrm>
    </dsp:sp>
    <dsp:sp modelId="{BB38C8EF-482E-4516-B176-0A7FDA9DD434}">
      <dsp:nvSpPr>
        <dsp:cNvPr id="0" name=""/>
        <dsp:cNvSpPr/>
      </dsp:nvSpPr>
      <dsp:spPr>
        <a:xfrm>
          <a:off x="8025365" y="0"/>
          <a:ext cx="2487699" cy="42950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Other areas</a:t>
          </a:r>
        </a:p>
      </dsp:txBody>
      <dsp:txXfrm>
        <a:off x="8025365" y="0"/>
        <a:ext cx="2487699" cy="1288505"/>
      </dsp:txXfrm>
    </dsp:sp>
    <dsp:sp modelId="{B2E63D9A-2716-4E60-AFC3-C3390670F527}">
      <dsp:nvSpPr>
        <dsp:cNvPr id="0" name=""/>
        <dsp:cNvSpPr/>
      </dsp:nvSpPr>
      <dsp:spPr>
        <a:xfrm>
          <a:off x="8274135" y="1288610"/>
          <a:ext cx="1990159" cy="625692"/>
        </a:xfrm>
        <a:prstGeom prst="roundRect">
          <a:avLst>
            <a:gd name="adj" fmla="val 10000"/>
          </a:avLst>
        </a:prstGeom>
        <a:solidFill>
          <a:schemeClr val="accent5">
            <a:hueOff val="-3614396"/>
            <a:satOff val="-24048"/>
            <a:lumOff val="29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Low/no-bid documentation</a:t>
          </a:r>
        </a:p>
      </dsp:txBody>
      <dsp:txXfrm>
        <a:off x="8292461" y="1306936"/>
        <a:ext cx="1953507" cy="589040"/>
      </dsp:txXfrm>
    </dsp:sp>
    <dsp:sp modelId="{AE26273C-F682-4097-9EB3-741919E57FEB}">
      <dsp:nvSpPr>
        <dsp:cNvPr id="0" name=""/>
        <dsp:cNvSpPr/>
      </dsp:nvSpPr>
      <dsp:spPr>
        <a:xfrm>
          <a:off x="8274135" y="2010563"/>
          <a:ext cx="1990159" cy="625692"/>
        </a:xfrm>
        <a:prstGeom prst="roundRect">
          <a:avLst>
            <a:gd name="adj" fmla="val 10000"/>
          </a:avLst>
        </a:prstGeom>
        <a:solidFill>
          <a:schemeClr val="accent5">
            <a:hueOff val="-3942978"/>
            <a:satOff val="-26234"/>
            <a:lumOff val="319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Reseller margins/caps</a:t>
          </a:r>
        </a:p>
      </dsp:txBody>
      <dsp:txXfrm>
        <a:off x="8292461" y="2028889"/>
        <a:ext cx="1953507" cy="589040"/>
      </dsp:txXfrm>
    </dsp:sp>
    <dsp:sp modelId="{41602022-647A-4941-8216-E0AC4199AE4E}">
      <dsp:nvSpPr>
        <dsp:cNvPr id="0" name=""/>
        <dsp:cNvSpPr/>
      </dsp:nvSpPr>
      <dsp:spPr>
        <a:xfrm>
          <a:off x="8274135" y="2732517"/>
          <a:ext cx="1990159" cy="625692"/>
        </a:xfrm>
        <a:prstGeom prst="roundRect">
          <a:avLst>
            <a:gd name="adj" fmla="val 10000"/>
          </a:avLst>
        </a:prstGeom>
        <a:solidFill>
          <a:schemeClr val="accent5">
            <a:hueOff val="-4271559"/>
            <a:satOff val="-28420"/>
            <a:lumOff val="34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MIBS cost-effectiveness</a:t>
          </a:r>
        </a:p>
      </dsp:txBody>
      <dsp:txXfrm>
        <a:off x="8292461" y="2750843"/>
        <a:ext cx="1953507" cy="589040"/>
      </dsp:txXfrm>
    </dsp:sp>
    <dsp:sp modelId="{11B03CB3-014C-4B34-BFD9-445304A1783E}">
      <dsp:nvSpPr>
        <dsp:cNvPr id="0" name=""/>
        <dsp:cNvSpPr/>
      </dsp:nvSpPr>
      <dsp:spPr>
        <a:xfrm>
          <a:off x="8274135" y="3454470"/>
          <a:ext cx="1990159" cy="625692"/>
        </a:xfrm>
        <a:prstGeom prst="roundRect">
          <a:avLst>
            <a:gd name="adj" fmla="val 10000"/>
          </a:avLst>
        </a:prstGeom>
        <a:solidFill>
          <a:schemeClr val="accent5">
            <a:hueOff val="-4600140"/>
            <a:satOff val="-30606"/>
            <a:lumOff val="37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ECF rule cleanup</a:t>
          </a:r>
        </a:p>
      </dsp:txBody>
      <dsp:txXfrm>
        <a:off x="8292461" y="3472796"/>
        <a:ext cx="1953507" cy="5890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62105-540E-418A-B585-4F71BE187A32}">
      <dsp:nvSpPr>
        <dsp:cNvPr id="0" name=""/>
        <dsp:cNvSpPr/>
      </dsp:nvSpPr>
      <dsp:spPr>
        <a:xfrm rot="16200000">
          <a:off x="-1867795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Schools</a:t>
          </a:r>
        </a:p>
      </dsp:txBody>
      <dsp:txXfrm>
        <a:off x="-1867795" y="2772097"/>
        <a:ext cx="4226560" cy="392277"/>
      </dsp:txXfrm>
    </dsp:sp>
    <dsp:sp modelId="{D48CDCC9-7927-4CAD-AE81-9C54667D061C}">
      <dsp:nvSpPr>
        <dsp:cNvPr id="0" name=""/>
        <dsp:cNvSpPr/>
      </dsp:nvSpPr>
      <dsp:spPr>
        <a:xfrm>
          <a:off x="441623" y="854956"/>
          <a:ext cx="1953958" cy="42265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45967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Instructional technology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CIPA implementation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Student online safety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Parent communication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Screen-use questions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Procurement documentation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Local control concerns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/>
        </a:p>
      </dsp:txBody>
      <dsp:txXfrm>
        <a:off x="441623" y="854956"/>
        <a:ext cx="1953958" cy="4226560"/>
      </dsp:txXfrm>
    </dsp:sp>
    <dsp:sp modelId="{8CA141F3-AD1F-435C-ACA7-BCB0201D3B29}">
      <dsp:nvSpPr>
        <dsp:cNvPr id="0" name=""/>
        <dsp:cNvSpPr/>
      </dsp:nvSpPr>
      <dsp:spPr>
        <a:xfrm>
          <a:off x="49345" y="337150"/>
          <a:ext cx="784555" cy="7845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17609-D0FC-412E-81CE-ABEA2C7507A1}">
      <dsp:nvSpPr>
        <dsp:cNvPr id="0" name=""/>
        <dsp:cNvSpPr/>
      </dsp:nvSpPr>
      <dsp:spPr>
        <a:xfrm rot="16200000">
          <a:off x="973740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Libraries</a:t>
          </a:r>
        </a:p>
      </dsp:txBody>
      <dsp:txXfrm>
        <a:off x="973740" y="2772097"/>
        <a:ext cx="4226560" cy="392277"/>
      </dsp:txXfrm>
    </dsp:sp>
    <dsp:sp modelId="{CDFDE06A-B8F9-4849-A50B-B8C8292723F3}">
      <dsp:nvSpPr>
        <dsp:cNvPr id="0" name=""/>
        <dsp:cNvSpPr/>
      </dsp:nvSpPr>
      <dsp:spPr>
        <a:xfrm>
          <a:off x="3283159" y="854956"/>
          <a:ext cx="1953958" cy="4226560"/>
        </a:xfrm>
        <a:prstGeom prst="rect">
          <a:avLst/>
        </a:prstGeom>
        <a:solidFill>
          <a:schemeClr val="accent5">
            <a:hueOff val="-2300070"/>
            <a:satOff val="-15303"/>
            <a:lumOff val="18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45967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Patron access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Public computer use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CIPA policy process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Local control concerns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Privacy and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Differences between library and school environments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/>
        </a:p>
      </dsp:txBody>
      <dsp:txXfrm>
        <a:off x="3283159" y="854956"/>
        <a:ext cx="1953958" cy="4226560"/>
      </dsp:txXfrm>
    </dsp:sp>
    <dsp:sp modelId="{79D889F0-784D-417B-85D9-EB556F0F0A6F}">
      <dsp:nvSpPr>
        <dsp:cNvPr id="0" name=""/>
        <dsp:cNvSpPr/>
      </dsp:nvSpPr>
      <dsp:spPr>
        <a:xfrm>
          <a:off x="2890881" y="337150"/>
          <a:ext cx="784555" cy="7845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66653-8538-40CD-8CFF-883325BEFD7D}">
      <dsp:nvSpPr>
        <dsp:cNvPr id="0" name=""/>
        <dsp:cNvSpPr/>
      </dsp:nvSpPr>
      <dsp:spPr>
        <a:xfrm rot="16200000">
          <a:off x="3815276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Consortia</a:t>
          </a:r>
        </a:p>
      </dsp:txBody>
      <dsp:txXfrm>
        <a:off x="3815276" y="2772097"/>
        <a:ext cx="4226560" cy="392277"/>
      </dsp:txXfrm>
    </dsp:sp>
    <dsp:sp modelId="{DF8214A9-3F88-4820-8307-5AF2DC57C0E6}">
      <dsp:nvSpPr>
        <dsp:cNvPr id="0" name=""/>
        <dsp:cNvSpPr/>
      </dsp:nvSpPr>
      <dsp:spPr>
        <a:xfrm>
          <a:off x="6124695" y="854956"/>
          <a:ext cx="1953958" cy="4226560"/>
        </a:xfrm>
        <a:prstGeom prst="rect">
          <a:avLst/>
        </a:prstGeom>
        <a:solidFill>
          <a:schemeClr val="accent5">
            <a:hueOff val="-4600140"/>
            <a:satOff val="-30606"/>
            <a:lumOff val="37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45967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Member certifications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Non-filing Members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Master contract reliance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Contract timing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Procurement records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Shared administrative responsibilities.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/>
        </a:p>
      </dsp:txBody>
      <dsp:txXfrm>
        <a:off x="6124695" y="854956"/>
        <a:ext cx="1953958" cy="4226560"/>
      </dsp:txXfrm>
    </dsp:sp>
    <dsp:sp modelId="{98C84478-3696-49FC-9B68-47322640CCE3}">
      <dsp:nvSpPr>
        <dsp:cNvPr id="0" name=""/>
        <dsp:cNvSpPr/>
      </dsp:nvSpPr>
      <dsp:spPr>
        <a:xfrm>
          <a:off x="5732418" y="337150"/>
          <a:ext cx="784555" cy="7845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1C604-1DAE-49AD-A5D3-E10FECCE625F}">
      <dsp:nvSpPr>
        <dsp:cNvPr id="0" name=""/>
        <dsp:cNvSpPr/>
      </dsp:nvSpPr>
      <dsp:spPr>
        <a:xfrm>
          <a:off x="2371297" y="1109"/>
          <a:ext cx="2229042" cy="10081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Keep Moving</a:t>
          </a:r>
        </a:p>
      </dsp:txBody>
      <dsp:txXfrm>
        <a:off x="2371297" y="1109"/>
        <a:ext cx="2229042" cy="1008160"/>
      </dsp:txXfrm>
    </dsp:sp>
    <dsp:sp modelId="{8B3C37A4-AB4B-40AA-B9C9-55386BD424BE}">
      <dsp:nvSpPr>
        <dsp:cNvPr id="0" name=""/>
        <dsp:cNvSpPr/>
      </dsp:nvSpPr>
      <dsp:spPr>
        <a:xfrm>
          <a:off x="1273410" y="1109"/>
          <a:ext cx="998078" cy="10081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75B1C-1A1E-4E9E-B9A8-E737094996FD}">
      <dsp:nvSpPr>
        <dsp:cNvPr id="0" name=""/>
        <dsp:cNvSpPr/>
      </dsp:nvSpPr>
      <dsp:spPr>
        <a:xfrm>
          <a:off x="1273410" y="1175616"/>
          <a:ext cx="2229042" cy="1008160"/>
        </a:xfrm>
        <a:prstGeom prst="rect">
          <a:avLst/>
        </a:prstGeom>
        <a:solidFill>
          <a:schemeClr val="accent5">
            <a:hueOff val="-1533380"/>
            <a:satOff val="-10202"/>
            <a:lumOff val="12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Avoid Hasty Assumptions</a:t>
          </a:r>
        </a:p>
      </dsp:txBody>
      <dsp:txXfrm>
        <a:off x="1273410" y="1175616"/>
        <a:ext cx="2229042" cy="1008160"/>
      </dsp:txXfrm>
    </dsp:sp>
    <dsp:sp modelId="{4FB0BA08-1F02-4474-A5C2-E65C13F908D0}">
      <dsp:nvSpPr>
        <dsp:cNvPr id="0" name=""/>
        <dsp:cNvSpPr/>
      </dsp:nvSpPr>
      <dsp:spPr>
        <a:xfrm>
          <a:off x="3602260" y="1175616"/>
          <a:ext cx="998078" cy="10081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EC9C1-E888-4A65-AFD3-CEB0598E7B29}">
      <dsp:nvSpPr>
        <dsp:cNvPr id="0" name=""/>
        <dsp:cNvSpPr/>
      </dsp:nvSpPr>
      <dsp:spPr>
        <a:xfrm>
          <a:off x="2371297" y="2350123"/>
          <a:ext cx="2229042" cy="1008160"/>
        </a:xfrm>
        <a:prstGeom prst="rect">
          <a:avLst/>
        </a:prstGeom>
        <a:solidFill>
          <a:schemeClr val="accent5">
            <a:hueOff val="-3066760"/>
            <a:satOff val="-20404"/>
            <a:lumOff val="24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Maintain Documentation</a:t>
          </a:r>
        </a:p>
      </dsp:txBody>
      <dsp:txXfrm>
        <a:off x="2371297" y="2350123"/>
        <a:ext cx="2229042" cy="1008160"/>
      </dsp:txXfrm>
    </dsp:sp>
    <dsp:sp modelId="{264EC78C-22CF-4A1D-825A-ABCCF2C33463}">
      <dsp:nvSpPr>
        <dsp:cNvPr id="0" name=""/>
        <dsp:cNvSpPr/>
      </dsp:nvSpPr>
      <dsp:spPr>
        <a:xfrm>
          <a:off x="1273410" y="2350123"/>
          <a:ext cx="998078" cy="10081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7489D-29C6-4908-BB2C-47C3DDA321DD}">
      <dsp:nvSpPr>
        <dsp:cNvPr id="0" name=""/>
        <dsp:cNvSpPr/>
      </dsp:nvSpPr>
      <dsp:spPr>
        <a:xfrm>
          <a:off x="1273410" y="3524629"/>
          <a:ext cx="2229042" cy="1008160"/>
        </a:xfrm>
        <a:prstGeom prst="rect">
          <a:avLst/>
        </a:prstGeom>
        <a:solidFill>
          <a:schemeClr val="accent5">
            <a:hueOff val="-4600140"/>
            <a:satOff val="-30606"/>
            <a:lumOff val="37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Watch for Comment Opportunities!</a:t>
          </a:r>
        </a:p>
      </dsp:txBody>
      <dsp:txXfrm>
        <a:off x="1273410" y="3524629"/>
        <a:ext cx="2229042" cy="1008160"/>
      </dsp:txXfrm>
    </dsp:sp>
    <dsp:sp modelId="{09639241-1C93-477D-BA20-C97CFAED6EDD}">
      <dsp:nvSpPr>
        <dsp:cNvPr id="0" name=""/>
        <dsp:cNvSpPr/>
      </dsp:nvSpPr>
      <dsp:spPr>
        <a:xfrm>
          <a:off x="3602260" y="3524629"/>
          <a:ext cx="998078" cy="10081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9C1B5-2661-4C71-9CDD-4792962AF2A4}">
      <dsp:nvSpPr>
        <dsp:cNvPr id="0" name=""/>
        <dsp:cNvSpPr/>
      </dsp:nvSpPr>
      <dsp:spPr>
        <a:xfrm>
          <a:off x="3080" y="1424994"/>
          <a:ext cx="3753370" cy="150134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err="1"/>
            <a:t>SAM.Gov</a:t>
          </a:r>
          <a:r>
            <a:rPr lang="en-US" sz="3300" kern="1200"/>
            <a:t> Active</a:t>
          </a:r>
        </a:p>
      </dsp:txBody>
      <dsp:txXfrm>
        <a:off x="753754" y="1424994"/>
        <a:ext cx="2252022" cy="1501348"/>
      </dsp:txXfrm>
    </dsp:sp>
    <dsp:sp modelId="{58FE25CE-9FF6-464D-8C42-80104841207C}">
      <dsp:nvSpPr>
        <dsp:cNvPr id="0" name=""/>
        <dsp:cNvSpPr/>
      </dsp:nvSpPr>
      <dsp:spPr>
        <a:xfrm>
          <a:off x="3381114" y="1424994"/>
          <a:ext cx="3753370" cy="1501348"/>
        </a:xfrm>
        <a:prstGeom prst="chevron">
          <a:avLst/>
        </a:prstGeom>
        <a:solidFill>
          <a:schemeClr val="accent5">
            <a:hueOff val="-2300070"/>
            <a:satOff val="-15303"/>
            <a:lumOff val="18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UEI on Form 498</a:t>
          </a:r>
        </a:p>
      </dsp:txBody>
      <dsp:txXfrm>
        <a:off x="4131788" y="1424994"/>
        <a:ext cx="2252022" cy="1501348"/>
      </dsp:txXfrm>
    </dsp:sp>
    <dsp:sp modelId="{03B1E5FC-BDDD-4A2C-A0AC-7741E5C416C5}">
      <dsp:nvSpPr>
        <dsp:cNvPr id="0" name=""/>
        <dsp:cNvSpPr/>
      </dsp:nvSpPr>
      <dsp:spPr>
        <a:xfrm>
          <a:off x="6759148" y="1424994"/>
          <a:ext cx="3753370" cy="1501348"/>
        </a:xfrm>
        <a:prstGeom prst="chevron">
          <a:avLst/>
        </a:prstGeom>
        <a:solidFill>
          <a:schemeClr val="accent5">
            <a:hueOff val="-4600140"/>
            <a:satOff val="-30606"/>
            <a:lumOff val="37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BEAR Filing Ready</a:t>
          </a:r>
        </a:p>
      </dsp:txBody>
      <dsp:txXfrm>
        <a:off x="7509822" y="1424994"/>
        <a:ext cx="2252022" cy="1501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0BEB9-EACC-4A3F-8F7A-6E67F923D7FF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 w="med" len="me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94A45-3CF1-4C32-A4A6-9455F3652BED}">
      <dsp:nvSpPr>
        <dsp:cNvPr id="0" name=""/>
        <dsp:cNvSpPr/>
      </dsp:nvSpPr>
      <dsp:spPr>
        <a:xfrm>
          <a:off x="454954" y="887672"/>
          <a:ext cx="2917605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Montserrat"/>
            </a:rPr>
            <a:t>FCC adopts Report &amp; Order; bidding portal announced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54954" y="887672"/>
        <a:ext cx="2917605" cy="1287996"/>
      </dsp:txXfrm>
    </dsp:sp>
    <dsp:sp modelId="{3EC8A717-2837-46CF-B686-70E3C3560597}">
      <dsp:nvSpPr>
        <dsp:cNvPr id="0" name=""/>
        <dsp:cNvSpPr/>
      </dsp:nvSpPr>
      <dsp:spPr>
        <a:xfrm>
          <a:off x="454954" y="435133"/>
          <a:ext cx="2917605" cy="4525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latin typeface="Aptos Display" panose="02110004020202020204"/>
            </a:rPr>
            <a:t>April 30, 2026</a:t>
          </a:r>
          <a:endParaRPr lang="en-US" sz="2000" kern="1200"/>
        </a:p>
      </dsp:txBody>
      <dsp:txXfrm>
        <a:off x="454954" y="435133"/>
        <a:ext cx="2917605" cy="452539"/>
      </dsp:txXfrm>
    </dsp:sp>
    <dsp:sp modelId="{3CFFE675-DB4A-44B7-BDF7-F244E49134A6}">
      <dsp:nvSpPr>
        <dsp:cNvPr id="0" name=""/>
        <dsp:cNvSpPr/>
      </dsp:nvSpPr>
      <dsp:spPr>
        <a:xfrm>
          <a:off x="228684" y="435133"/>
          <a:ext cx="0" cy="1740535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658A9-5208-4E93-B4A6-6AC31641401B}">
      <dsp:nvSpPr>
        <dsp:cNvPr id="0" name=""/>
        <dsp:cNvSpPr/>
      </dsp:nvSpPr>
      <dsp:spPr>
        <a:xfrm>
          <a:off x="176642" y="2123626"/>
          <a:ext cx="104084" cy="1040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E6360-F595-4052-A547-5208A3440E10}">
      <dsp:nvSpPr>
        <dsp:cNvPr id="0" name=""/>
        <dsp:cNvSpPr/>
      </dsp:nvSpPr>
      <dsp:spPr>
        <a:xfrm>
          <a:off x="2203849" y="3219990"/>
          <a:ext cx="2917605" cy="69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142875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Montserrat"/>
            </a:rPr>
            <a:t>No changes to bidding procedures for Funding Year 2027</a:t>
          </a:r>
        </a:p>
      </dsp:txBody>
      <dsp:txXfrm>
        <a:off x="2203849" y="3219990"/>
        <a:ext cx="2917605" cy="696214"/>
      </dsp:txXfrm>
    </dsp:sp>
    <dsp:sp modelId="{AF5776EF-B25E-4C6F-B4B2-F632BE8D00A4}">
      <dsp:nvSpPr>
        <dsp:cNvPr id="0" name=""/>
        <dsp:cNvSpPr/>
      </dsp:nvSpPr>
      <dsp:spPr>
        <a:xfrm>
          <a:off x="2203849" y="2784856"/>
          <a:ext cx="2917605" cy="4351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latin typeface="Aptos Display" panose="02110004020202020204"/>
            </a:rPr>
            <a:t>July 1, 2026</a:t>
          </a:r>
          <a:endParaRPr lang="en-US" sz="2000" kern="1200"/>
        </a:p>
      </dsp:txBody>
      <dsp:txXfrm>
        <a:off x="2203849" y="2784856"/>
        <a:ext cx="2917605" cy="435133"/>
      </dsp:txXfrm>
    </dsp:sp>
    <dsp:sp modelId="{948FF9E8-CC17-4E5C-B4B9-E2330D2D32A1}">
      <dsp:nvSpPr>
        <dsp:cNvPr id="0" name=""/>
        <dsp:cNvSpPr/>
      </dsp:nvSpPr>
      <dsp:spPr>
        <a:xfrm>
          <a:off x="1977580" y="2175669"/>
          <a:ext cx="0" cy="1740535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3DA56-E3A3-47AE-A884-33F3AF66C60E}">
      <dsp:nvSpPr>
        <dsp:cNvPr id="0" name=""/>
        <dsp:cNvSpPr/>
      </dsp:nvSpPr>
      <dsp:spPr>
        <a:xfrm>
          <a:off x="1925538" y="2123626"/>
          <a:ext cx="104084" cy="1040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9279A-DF00-45AA-AB86-CE1064E42566}">
      <dsp:nvSpPr>
        <dsp:cNvPr id="0" name=""/>
        <dsp:cNvSpPr/>
      </dsp:nvSpPr>
      <dsp:spPr>
        <a:xfrm>
          <a:off x="3952745" y="887672"/>
          <a:ext cx="2917605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Montserrat"/>
            </a:rPr>
            <a:t>Portal goes live; mandatory for all Funding Year 2028 competitive bidding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solidFill>
              <a:srgbClr val="384653"/>
            </a:solidFill>
            <a:latin typeface="Montserrat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0" kern="1200">
            <a:latin typeface="Aptos Display" panose="02110004020202020204"/>
          </a:endParaRPr>
        </a:p>
      </dsp:txBody>
      <dsp:txXfrm>
        <a:off x="3952745" y="887672"/>
        <a:ext cx="2917605" cy="1287996"/>
      </dsp:txXfrm>
    </dsp:sp>
    <dsp:sp modelId="{AD9733B1-0D11-4DCC-9E3A-A29DDB2F0613}">
      <dsp:nvSpPr>
        <dsp:cNvPr id="0" name=""/>
        <dsp:cNvSpPr/>
      </dsp:nvSpPr>
      <dsp:spPr>
        <a:xfrm>
          <a:off x="3952745" y="435133"/>
          <a:ext cx="2917605" cy="4525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latin typeface="Aptos Display" panose="02110004020202020204"/>
            </a:rPr>
            <a:t>July 1 , 2027</a:t>
          </a:r>
          <a:endParaRPr lang="en-US" sz="2000" kern="1200"/>
        </a:p>
      </dsp:txBody>
      <dsp:txXfrm>
        <a:off x="3952745" y="435133"/>
        <a:ext cx="2917605" cy="452539"/>
      </dsp:txXfrm>
    </dsp:sp>
    <dsp:sp modelId="{D4A849CF-20A8-4A29-9700-FEDA5CE49C23}">
      <dsp:nvSpPr>
        <dsp:cNvPr id="0" name=""/>
        <dsp:cNvSpPr/>
      </dsp:nvSpPr>
      <dsp:spPr>
        <a:xfrm>
          <a:off x="3726475" y="435133"/>
          <a:ext cx="0" cy="1740535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0F352-C483-47BB-8EA4-69F36C18D8BD}">
      <dsp:nvSpPr>
        <dsp:cNvPr id="0" name=""/>
        <dsp:cNvSpPr/>
      </dsp:nvSpPr>
      <dsp:spPr>
        <a:xfrm>
          <a:off x="3674433" y="2123626"/>
          <a:ext cx="104084" cy="1040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6AB58-D08B-44B0-8180-0292CFC3426A}">
      <dsp:nvSpPr>
        <dsp:cNvPr id="0" name=""/>
        <dsp:cNvSpPr/>
      </dsp:nvSpPr>
      <dsp:spPr>
        <a:xfrm>
          <a:off x="5701640" y="3219990"/>
          <a:ext cx="2917605" cy="69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142875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Montserrat"/>
            </a:rPr>
            <a:t>Form 486 eliminated;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Montserrat"/>
            </a:rPr>
            <a:t>CIPA certifications move to Form 471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701640" y="3219990"/>
        <a:ext cx="2917605" cy="696214"/>
      </dsp:txXfrm>
    </dsp:sp>
    <dsp:sp modelId="{475A5AA2-550D-440A-8DAB-644542456428}">
      <dsp:nvSpPr>
        <dsp:cNvPr id="0" name=""/>
        <dsp:cNvSpPr/>
      </dsp:nvSpPr>
      <dsp:spPr>
        <a:xfrm>
          <a:off x="5701640" y="2784856"/>
          <a:ext cx="2917605" cy="4351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latin typeface="Aptos Display" panose="02110004020202020204"/>
            </a:rPr>
            <a:t>Early 2028</a:t>
          </a:r>
          <a:endParaRPr lang="en-US" sz="2000" kern="1200"/>
        </a:p>
      </dsp:txBody>
      <dsp:txXfrm>
        <a:off x="5701640" y="2784856"/>
        <a:ext cx="2917605" cy="435133"/>
      </dsp:txXfrm>
    </dsp:sp>
    <dsp:sp modelId="{B4AAAEBC-0FA6-4F13-825B-75683125D761}">
      <dsp:nvSpPr>
        <dsp:cNvPr id="0" name=""/>
        <dsp:cNvSpPr/>
      </dsp:nvSpPr>
      <dsp:spPr>
        <a:xfrm>
          <a:off x="5475371" y="2175669"/>
          <a:ext cx="0" cy="1740535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73BCB-4DC3-412E-91BD-2F6746B63974}">
      <dsp:nvSpPr>
        <dsp:cNvPr id="0" name=""/>
        <dsp:cNvSpPr/>
      </dsp:nvSpPr>
      <dsp:spPr>
        <a:xfrm>
          <a:off x="5423329" y="2123626"/>
          <a:ext cx="104084" cy="1040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D3390-EF59-4C09-A1E6-682674B85FA9}">
      <dsp:nvSpPr>
        <dsp:cNvPr id="0" name=""/>
        <dsp:cNvSpPr/>
      </dsp:nvSpPr>
      <dsp:spPr>
        <a:xfrm>
          <a:off x="7450536" y="887672"/>
          <a:ext cx="2917605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Montserrat"/>
            </a:rPr>
            <a:t>Grace period ends for all multi-year contract docs; must be in portal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7450536" y="887672"/>
        <a:ext cx="2917605" cy="1287996"/>
      </dsp:txXfrm>
    </dsp:sp>
    <dsp:sp modelId="{B9CF4740-6C64-4522-A24B-92CC4D8B3162}">
      <dsp:nvSpPr>
        <dsp:cNvPr id="0" name=""/>
        <dsp:cNvSpPr/>
      </dsp:nvSpPr>
      <dsp:spPr>
        <a:xfrm>
          <a:off x="7450536" y="435133"/>
          <a:ext cx="2917605" cy="4525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latin typeface="Aptos Display" panose="02110004020202020204"/>
            </a:rPr>
            <a:t>Funding Year 2029</a:t>
          </a:r>
          <a:endParaRPr lang="en-US" sz="2000" kern="1200"/>
        </a:p>
      </dsp:txBody>
      <dsp:txXfrm>
        <a:off x="7450536" y="435133"/>
        <a:ext cx="2917605" cy="452539"/>
      </dsp:txXfrm>
    </dsp:sp>
    <dsp:sp modelId="{BF0D9E53-F4DC-49C4-8EA7-47FBB484A3C4}">
      <dsp:nvSpPr>
        <dsp:cNvPr id="0" name=""/>
        <dsp:cNvSpPr/>
      </dsp:nvSpPr>
      <dsp:spPr>
        <a:xfrm>
          <a:off x="7224266" y="435133"/>
          <a:ext cx="0" cy="1740535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0C4B7-A9ED-4E93-A7E8-91AE1166259E}">
      <dsp:nvSpPr>
        <dsp:cNvPr id="0" name=""/>
        <dsp:cNvSpPr/>
      </dsp:nvSpPr>
      <dsp:spPr>
        <a:xfrm>
          <a:off x="7172224" y="2123626"/>
          <a:ext cx="104084" cy="1040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52A8E-6FE5-48F0-89FE-F61CD0FB2112}">
      <dsp:nvSpPr>
        <dsp:cNvPr id="0" name=""/>
        <dsp:cNvSpPr/>
      </dsp:nvSpPr>
      <dsp:spPr>
        <a:xfrm>
          <a:off x="0" y="40661"/>
          <a:ext cx="4546226" cy="136100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bg1"/>
              </a:solidFill>
            </a:rPr>
            <a:t>Bid receipt moves into the portal FY2028 </a:t>
          </a:r>
          <a:r>
            <a:rPr lang="en-US" sz="2200" i="1" kern="1200"/>
            <a:t>(mirror on both EPC and local systems, if applicable)</a:t>
          </a:r>
          <a:endParaRPr lang="en-US" sz="2200" i="1" kern="1200">
            <a:solidFill>
              <a:schemeClr val="bg1"/>
            </a:solidFill>
          </a:endParaRPr>
        </a:p>
      </dsp:txBody>
      <dsp:txXfrm>
        <a:off x="66439" y="107100"/>
        <a:ext cx="4413348" cy="1228124"/>
      </dsp:txXfrm>
    </dsp:sp>
    <dsp:sp modelId="{CE5D6109-FBA6-4553-909D-D7E092074814}">
      <dsp:nvSpPr>
        <dsp:cNvPr id="0" name=""/>
        <dsp:cNvSpPr/>
      </dsp:nvSpPr>
      <dsp:spPr>
        <a:xfrm>
          <a:off x="0" y="1465023"/>
          <a:ext cx="4546226" cy="1361002"/>
        </a:xfrm>
        <a:prstGeom prst="roundRect">
          <a:avLst/>
        </a:prstGeom>
        <a:gradFill rotWithShape="0">
          <a:gsLst>
            <a:gs pos="0">
              <a:schemeClr val="accent3">
                <a:hueOff val="-2828622"/>
                <a:satOff val="19662"/>
                <a:lumOff val="-13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828622"/>
                <a:satOff val="19662"/>
                <a:lumOff val="-13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828622"/>
                <a:satOff val="19662"/>
                <a:lumOff val="-13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bg1"/>
              </a:solidFill>
            </a:rPr>
            <a:t>Bidder communications shift </a:t>
          </a:r>
          <a:r>
            <a:rPr lang="en-US" sz="2200" b="0" i="1" kern="1200">
              <a:solidFill>
                <a:schemeClr val="bg1"/>
              </a:solidFill>
            </a:rPr>
            <a:t>(questions, responses, clarifications)</a:t>
          </a:r>
        </a:p>
      </dsp:txBody>
      <dsp:txXfrm>
        <a:off x="66439" y="1531462"/>
        <a:ext cx="4413348" cy="1228124"/>
      </dsp:txXfrm>
    </dsp:sp>
    <dsp:sp modelId="{D4F653F9-1927-401B-834F-77696251A217}">
      <dsp:nvSpPr>
        <dsp:cNvPr id="0" name=""/>
        <dsp:cNvSpPr/>
      </dsp:nvSpPr>
      <dsp:spPr>
        <a:xfrm>
          <a:off x="0" y="2889386"/>
          <a:ext cx="4546226" cy="1361002"/>
        </a:xfrm>
        <a:prstGeom prst="roundRect">
          <a:avLst/>
        </a:prstGeom>
        <a:gradFill rotWithShape="0">
          <a:gsLst>
            <a:gs pos="0">
              <a:schemeClr val="accent3">
                <a:hueOff val="-5657244"/>
                <a:satOff val="39324"/>
                <a:lumOff val="-270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657244"/>
                <a:satOff val="39324"/>
                <a:lumOff val="-270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657244"/>
                <a:satOff val="39324"/>
                <a:lumOff val="-270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bg1"/>
              </a:solidFill>
            </a:rPr>
            <a:t>Required uploads expand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Eval criteria/scoring/award, contracts, board docs, etc.</a:t>
          </a:r>
        </a:p>
      </dsp:txBody>
      <dsp:txXfrm>
        <a:off x="66439" y="2955825"/>
        <a:ext cx="4413348" cy="1228124"/>
      </dsp:txXfrm>
    </dsp:sp>
    <dsp:sp modelId="{7147442B-D8D1-47E0-8C66-0A078C8453C8}">
      <dsp:nvSpPr>
        <dsp:cNvPr id="0" name=""/>
        <dsp:cNvSpPr/>
      </dsp:nvSpPr>
      <dsp:spPr>
        <a:xfrm>
          <a:off x="0" y="4250388"/>
          <a:ext cx="4546226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34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1800" i="1" kern="1200">
            <a:solidFill>
              <a:schemeClr val="bg1"/>
            </a:solidFill>
          </a:endParaRPr>
        </a:p>
      </dsp:txBody>
      <dsp:txXfrm>
        <a:off x="0" y="4250388"/>
        <a:ext cx="4546226" cy="364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D6109-FBA6-4553-909D-D7E092074814}">
      <dsp:nvSpPr>
        <dsp:cNvPr id="0" name=""/>
        <dsp:cNvSpPr/>
      </dsp:nvSpPr>
      <dsp:spPr>
        <a:xfrm>
          <a:off x="0" y="102440"/>
          <a:ext cx="4546226" cy="134213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i="1" kern="1200">
            <a:solidFill>
              <a:schemeClr val="bg1"/>
            </a:solidFill>
          </a:endParaRPr>
        </a:p>
      </dsp:txBody>
      <dsp:txXfrm>
        <a:off x="65518" y="167958"/>
        <a:ext cx="4415190" cy="1211100"/>
      </dsp:txXfrm>
    </dsp:sp>
    <dsp:sp modelId="{80768C4B-198D-48BF-9422-8C6CAA95B72D}">
      <dsp:nvSpPr>
        <dsp:cNvPr id="0" name=""/>
        <dsp:cNvSpPr/>
      </dsp:nvSpPr>
      <dsp:spPr>
        <a:xfrm>
          <a:off x="0" y="1499296"/>
          <a:ext cx="4546226" cy="1342136"/>
        </a:xfrm>
        <a:prstGeom prst="roundRect">
          <a:avLst/>
        </a:prstGeom>
        <a:gradFill rotWithShape="0">
          <a:gsLst>
            <a:gs pos="0">
              <a:schemeClr val="accent3">
                <a:hueOff val="-2828622"/>
                <a:satOff val="19662"/>
                <a:lumOff val="-13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828622"/>
                <a:satOff val="19662"/>
                <a:lumOff val="-13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828622"/>
                <a:satOff val="19662"/>
                <a:lumOff val="-13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State and local rules</a:t>
          </a:r>
          <a:r>
            <a:rPr lang="en-US" sz="1900" kern="1200"/>
            <a:t> still apply</a:t>
          </a:r>
          <a:endParaRPr lang="en-US" sz="1900" i="1" kern="1200">
            <a:solidFill>
              <a:schemeClr val="bg1"/>
            </a:solidFill>
          </a:endParaRPr>
        </a:p>
      </dsp:txBody>
      <dsp:txXfrm>
        <a:off x="65518" y="1564814"/>
        <a:ext cx="4415190" cy="1211100"/>
      </dsp:txXfrm>
    </dsp:sp>
    <dsp:sp modelId="{D4F653F9-1927-401B-834F-77696251A217}">
      <dsp:nvSpPr>
        <dsp:cNvPr id="0" name=""/>
        <dsp:cNvSpPr/>
      </dsp:nvSpPr>
      <dsp:spPr>
        <a:xfrm>
          <a:off x="0" y="2896153"/>
          <a:ext cx="4546226" cy="1342136"/>
        </a:xfrm>
        <a:prstGeom prst="roundRect">
          <a:avLst/>
        </a:prstGeom>
        <a:gradFill rotWithShape="0">
          <a:gsLst>
            <a:gs pos="0">
              <a:schemeClr val="accent3">
                <a:hueOff val="-5657244"/>
                <a:satOff val="39324"/>
                <a:lumOff val="-270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657244"/>
                <a:satOff val="39324"/>
                <a:lumOff val="-270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657244"/>
                <a:satOff val="39324"/>
                <a:lumOff val="-270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solidFill>
                <a:schemeClr val="bg1"/>
              </a:solidFill>
            </a:rPr>
            <a:t>Non-winning bids are presumptively confidential, </a:t>
          </a:r>
          <a:r>
            <a:rPr lang="en-US" sz="1900" b="0" kern="1200">
              <a:solidFill>
                <a:schemeClr val="bg1"/>
              </a:solidFill>
            </a:rPr>
            <a:t>with limited access and audit logs showing who accessed bid records and when</a:t>
          </a:r>
        </a:p>
      </dsp:txBody>
      <dsp:txXfrm>
        <a:off x="65518" y="2961671"/>
        <a:ext cx="4415190" cy="1211100"/>
      </dsp:txXfrm>
    </dsp:sp>
    <dsp:sp modelId="{7147442B-D8D1-47E0-8C66-0A078C8453C8}">
      <dsp:nvSpPr>
        <dsp:cNvPr id="0" name=""/>
        <dsp:cNvSpPr/>
      </dsp:nvSpPr>
      <dsp:spPr>
        <a:xfrm>
          <a:off x="0" y="4238289"/>
          <a:ext cx="4546226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34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1800" i="1" kern="1200">
            <a:solidFill>
              <a:schemeClr val="bg1"/>
            </a:solidFill>
          </a:endParaRPr>
        </a:p>
      </dsp:txBody>
      <dsp:txXfrm>
        <a:off x="0" y="4238289"/>
        <a:ext cx="4546226" cy="314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D6D3D-3AA8-4BE7-A588-C652A9836CDD}">
      <dsp:nvSpPr>
        <dsp:cNvPr id="0" name=""/>
        <dsp:cNvSpPr/>
      </dsp:nvSpPr>
      <dsp:spPr>
        <a:xfrm>
          <a:off x="3814" y="1385503"/>
          <a:ext cx="2293852" cy="8643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rgbClr val="FFFFFF"/>
              </a:solidFill>
            </a:rPr>
            <a:t>Bids &amp; proposals</a:t>
          </a:r>
          <a:endParaRPr lang="en-US" sz="2200" kern="1200"/>
        </a:p>
      </dsp:txBody>
      <dsp:txXfrm>
        <a:off x="3814" y="1385503"/>
        <a:ext cx="2293852" cy="864301"/>
      </dsp:txXfrm>
    </dsp:sp>
    <dsp:sp modelId="{EADDF493-217B-4FF6-B70F-B731197FFF5D}">
      <dsp:nvSpPr>
        <dsp:cNvPr id="0" name=""/>
        <dsp:cNvSpPr/>
      </dsp:nvSpPr>
      <dsp:spPr>
        <a:xfrm>
          <a:off x="3814" y="2249804"/>
          <a:ext cx="2293852" cy="14493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>
              <a:solidFill>
                <a:srgbClr val="1D2630"/>
              </a:solidFill>
            </a:rPr>
            <a:t>Winning and non-winning bids</a:t>
          </a:r>
          <a:endParaRPr lang="en-US" sz="1400" kern="120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>
              <a:solidFill>
                <a:srgbClr val="1D2630"/>
              </a:solidFill>
            </a:rPr>
            <a:t>Modified/corrected bids</a:t>
          </a:r>
          <a:endParaRPr lang="en-US" sz="1400" kern="120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>
              <a:solidFill>
                <a:srgbClr val="1D2630"/>
              </a:solidFill>
            </a:rPr>
            <a:t>Quotes solicited if no bids received</a:t>
          </a:r>
          <a:endParaRPr lang="en-US" sz="1400" kern="1200"/>
        </a:p>
      </dsp:txBody>
      <dsp:txXfrm>
        <a:off x="3814" y="2249804"/>
        <a:ext cx="2293852" cy="1449360"/>
      </dsp:txXfrm>
    </dsp:sp>
    <dsp:sp modelId="{0CFBC37B-8A12-4D78-AE66-DF78F4F80E90}">
      <dsp:nvSpPr>
        <dsp:cNvPr id="0" name=""/>
        <dsp:cNvSpPr/>
      </dsp:nvSpPr>
      <dsp:spPr>
        <a:xfrm>
          <a:off x="2618806" y="1385503"/>
          <a:ext cx="2293852" cy="864301"/>
        </a:xfrm>
        <a:prstGeom prst="rect">
          <a:avLst/>
        </a:prstGeom>
        <a:solidFill>
          <a:schemeClr val="accent3">
            <a:hueOff val="-1885748"/>
            <a:satOff val="13108"/>
            <a:lumOff val="-9020"/>
            <a:alphaOff val="0"/>
          </a:schemeClr>
        </a:solidFill>
        <a:ln w="19050" cap="flat" cmpd="sng" algn="ctr">
          <a:solidFill>
            <a:schemeClr val="accent3">
              <a:hueOff val="-1885748"/>
              <a:satOff val="13108"/>
              <a:lumOff val="-9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rgbClr val="FFFFFF"/>
              </a:solidFill>
            </a:rPr>
            <a:t>Communications</a:t>
          </a:r>
          <a:endParaRPr lang="en-US" sz="2200" kern="1200"/>
        </a:p>
      </dsp:txBody>
      <dsp:txXfrm>
        <a:off x="2618806" y="1385503"/>
        <a:ext cx="2293852" cy="864301"/>
      </dsp:txXfrm>
    </dsp:sp>
    <dsp:sp modelId="{974AC0A4-DF34-45EB-B9B0-F62A53EAC2FB}">
      <dsp:nvSpPr>
        <dsp:cNvPr id="0" name=""/>
        <dsp:cNvSpPr/>
      </dsp:nvSpPr>
      <dsp:spPr>
        <a:xfrm>
          <a:off x="2618806" y="2249804"/>
          <a:ext cx="2293852" cy="1449360"/>
        </a:xfrm>
        <a:prstGeom prst="rect">
          <a:avLst/>
        </a:prstGeom>
        <a:solidFill>
          <a:schemeClr val="accent3">
            <a:tint val="40000"/>
            <a:alpha val="90000"/>
            <a:hueOff val="-1709763"/>
            <a:satOff val="-6521"/>
            <a:lumOff val="-1196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-1709763"/>
              <a:satOff val="-6521"/>
              <a:lumOff val="-1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>
              <a:solidFill>
                <a:srgbClr val="1D2630"/>
              </a:solidFill>
            </a:rPr>
            <a:t>Bidder Q&amp;A</a:t>
          </a:r>
          <a:endParaRPr lang="en-US" sz="1400" kern="1200">
            <a:latin typeface="Aptos" panose="02110004020202020204"/>
            <a:ea typeface="+mn-ea"/>
            <a:cs typeface="+mn-cs"/>
          </a:endParaRP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>
              <a:solidFill>
                <a:srgbClr val="1D2630"/>
              </a:solidFill>
            </a:rPr>
            <a:t>Off-portal correspondence, if any</a:t>
          </a:r>
          <a:endParaRPr lang="en-US" sz="1400" kern="1200"/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>
              <a:solidFill>
                <a:srgbClr val="1D2630"/>
              </a:solidFill>
            </a:rPr>
            <a:t>State/local portal submissions</a:t>
          </a:r>
          <a:endParaRPr lang="en-US" sz="1400" kern="1200"/>
        </a:p>
      </dsp:txBody>
      <dsp:txXfrm>
        <a:off x="2618806" y="2249804"/>
        <a:ext cx="2293852" cy="1449360"/>
      </dsp:txXfrm>
    </dsp:sp>
    <dsp:sp modelId="{D36590DA-326F-4C31-B136-80E6F03D3389}">
      <dsp:nvSpPr>
        <dsp:cNvPr id="0" name=""/>
        <dsp:cNvSpPr/>
      </dsp:nvSpPr>
      <dsp:spPr>
        <a:xfrm>
          <a:off x="5233797" y="1385503"/>
          <a:ext cx="2293852" cy="864301"/>
        </a:xfrm>
        <a:prstGeom prst="rect">
          <a:avLst/>
        </a:prstGeom>
        <a:solidFill>
          <a:schemeClr val="accent3">
            <a:hueOff val="-3771496"/>
            <a:satOff val="26216"/>
            <a:lumOff val="-18041"/>
            <a:alphaOff val="0"/>
          </a:schemeClr>
        </a:solidFill>
        <a:ln w="19050" cap="flat" cmpd="sng" algn="ctr">
          <a:solidFill>
            <a:schemeClr val="accent3">
              <a:hueOff val="-3771496"/>
              <a:satOff val="26216"/>
              <a:lumOff val="-180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rgbClr val="FFFFFF"/>
              </a:solidFill>
            </a:rPr>
            <a:t>Evaluation</a:t>
          </a:r>
          <a:endParaRPr lang="en-US" sz="2200" kern="1200"/>
        </a:p>
      </dsp:txBody>
      <dsp:txXfrm>
        <a:off x="5233797" y="1385503"/>
        <a:ext cx="2293852" cy="864301"/>
      </dsp:txXfrm>
    </dsp:sp>
    <dsp:sp modelId="{8A52DA05-7BB2-4188-AEE8-27FE923C6996}">
      <dsp:nvSpPr>
        <dsp:cNvPr id="0" name=""/>
        <dsp:cNvSpPr/>
      </dsp:nvSpPr>
      <dsp:spPr>
        <a:xfrm>
          <a:off x="5233797" y="2249804"/>
          <a:ext cx="2293852" cy="1449360"/>
        </a:xfrm>
        <a:prstGeom prst="rect">
          <a:avLst/>
        </a:prstGeom>
        <a:solidFill>
          <a:schemeClr val="accent3">
            <a:tint val="40000"/>
            <a:alpha val="90000"/>
            <a:hueOff val="-3419526"/>
            <a:satOff val="-13041"/>
            <a:lumOff val="-2393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-3419526"/>
              <a:satOff val="-13041"/>
              <a:lumOff val="-2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>
              <a:solidFill>
                <a:srgbClr val="1D2630"/>
              </a:solidFill>
            </a:rPr>
            <a:t>Criteria and matrices</a:t>
          </a:r>
          <a:endParaRPr lang="en-US" sz="1400" kern="1200">
            <a:latin typeface="Aptos" panose="02110004020202020204"/>
            <a:ea typeface="+mn-ea"/>
            <a:cs typeface="+mn-cs"/>
          </a:endParaRP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>
              <a:solidFill>
                <a:srgbClr val="1D2630"/>
              </a:solidFill>
            </a:rPr>
            <a:t>Evaluator list</a:t>
          </a:r>
          <a:endParaRPr lang="en-US" sz="1400" kern="1200"/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>
              <a:solidFill>
                <a:srgbClr val="1D2630"/>
              </a:solidFill>
            </a:rPr>
            <a:t>Disqualification reasons</a:t>
          </a:r>
          <a:endParaRPr lang="en-US" sz="1400" kern="1200"/>
        </a:p>
      </dsp:txBody>
      <dsp:txXfrm>
        <a:off x="5233797" y="2249804"/>
        <a:ext cx="2293852" cy="1449360"/>
      </dsp:txXfrm>
    </dsp:sp>
    <dsp:sp modelId="{C106E088-D981-43A8-914E-A6458FBB6C7C}">
      <dsp:nvSpPr>
        <dsp:cNvPr id="0" name=""/>
        <dsp:cNvSpPr/>
      </dsp:nvSpPr>
      <dsp:spPr>
        <a:xfrm>
          <a:off x="7848789" y="1385503"/>
          <a:ext cx="2293852" cy="864301"/>
        </a:xfrm>
        <a:prstGeom prst="rect">
          <a:avLst/>
        </a:prstGeom>
        <a:solidFill>
          <a:schemeClr val="accent3">
            <a:hueOff val="-5657244"/>
            <a:satOff val="39324"/>
            <a:lumOff val="-27061"/>
            <a:alphaOff val="0"/>
          </a:schemeClr>
        </a:solidFill>
        <a:ln w="19050" cap="flat" cmpd="sng" algn="ctr">
          <a:solidFill>
            <a:schemeClr val="accent3">
              <a:hueOff val="-5657244"/>
              <a:satOff val="39324"/>
              <a:lumOff val="-270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200" b="1" kern="1200">
              <a:solidFill>
                <a:srgbClr val="FFFFFF"/>
              </a:solidFill>
            </a:rPr>
            <a:t>Award &amp; contract</a:t>
          </a:r>
          <a:endParaRPr lang="en-US" sz="2200" kern="1200"/>
        </a:p>
      </dsp:txBody>
      <dsp:txXfrm>
        <a:off x="7848789" y="1385503"/>
        <a:ext cx="2293852" cy="864301"/>
      </dsp:txXfrm>
    </dsp:sp>
    <dsp:sp modelId="{E6314343-41FD-492E-AAB2-302CBA6084AA}">
      <dsp:nvSpPr>
        <dsp:cNvPr id="0" name=""/>
        <dsp:cNvSpPr/>
      </dsp:nvSpPr>
      <dsp:spPr>
        <a:xfrm>
          <a:off x="7848789" y="2249804"/>
          <a:ext cx="2293852" cy="1449360"/>
        </a:xfrm>
        <a:prstGeom prst="rect">
          <a:avLst/>
        </a:prstGeom>
        <a:solidFill>
          <a:schemeClr val="accent3">
            <a:tint val="40000"/>
            <a:alpha val="90000"/>
            <a:hueOff val="-5129289"/>
            <a:satOff val="-19562"/>
            <a:lumOff val="-3589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-5129289"/>
              <a:satOff val="-19562"/>
              <a:lumOff val="-3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400" kern="1200">
              <a:solidFill>
                <a:srgbClr val="1D2630"/>
              </a:solidFill>
            </a:rPr>
            <a:t>Selection memo/board minutes</a:t>
          </a:r>
          <a:endParaRPr lang="en-US" sz="1400" kern="1200"/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400" kern="1200">
              <a:solidFill>
                <a:srgbClr val="1D2630"/>
              </a:solidFill>
            </a:rPr>
            <a:t>Award notices</a:t>
          </a:r>
          <a:endParaRPr lang="en-US" sz="1400" kern="1200"/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400" kern="1200">
              <a:solidFill>
                <a:srgbClr val="1D2630"/>
              </a:solidFill>
            </a:rPr>
            <a:t>Signed contract or binding agreement</a:t>
          </a:r>
          <a:endParaRPr lang="en-US" sz="1400" kern="1200"/>
        </a:p>
      </dsp:txBody>
      <dsp:txXfrm>
        <a:off x="7848789" y="2249804"/>
        <a:ext cx="2293852" cy="14493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2FFD3-2026-4197-A1A4-EA752D565CB0}">
      <dsp:nvSpPr>
        <dsp:cNvPr id="0" name=""/>
        <dsp:cNvSpPr/>
      </dsp:nvSpPr>
      <dsp:spPr>
        <a:xfrm>
          <a:off x="0" y="0"/>
          <a:ext cx="4275319" cy="40406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Through the portal</a:t>
          </a:r>
          <a:endParaRPr lang="en-US" sz="3400" u="sng" kern="1200"/>
        </a:p>
      </dsp:txBody>
      <dsp:txXfrm>
        <a:off x="0" y="0"/>
        <a:ext cx="4275319" cy="1212195"/>
      </dsp:txXfrm>
    </dsp:sp>
    <dsp:sp modelId="{52D040CC-C680-4644-AD34-692A6029A0AA}">
      <dsp:nvSpPr>
        <dsp:cNvPr id="0" name=""/>
        <dsp:cNvSpPr/>
      </dsp:nvSpPr>
      <dsp:spPr>
        <a:xfrm>
          <a:off x="431976" y="1212293"/>
          <a:ext cx="3420255" cy="588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" panose="02110004020202020204"/>
              <a:ea typeface="+mn-ea"/>
              <a:cs typeface="+mn-cs"/>
            </a:rPr>
            <a:t>Bidder questions and applicant responses</a:t>
          </a:r>
        </a:p>
      </dsp:txBody>
      <dsp:txXfrm>
        <a:off x="449217" y="1229534"/>
        <a:ext cx="3385773" cy="554154"/>
      </dsp:txXfrm>
    </dsp:sp>
    <dsp:sp modelId="{FC5168C2-8221-4108-8D26-8D1A063AF14F}">
      <dsp:nvSpPr>
        <dsp:cNvPr id="0" name=""/>
        <dsp:cNvSpPr/>
      </dsp:nvSpPr>
      <dsp:spPr>
        <a:xfrm>
          <a:off x="431976" y="1891490"/>
          <a:ext cx="3420255" cy="588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" panose="02110004020202020204"/>
              <a:ea typeface="+mn-ea"/>
              <a:cs typeface="+mn-cs"/>
            </a:rPr>
            <a:t>Clarifications about products/services sought</a:t>
          </a:r>
        </a:p>
      </dsp:txBody>
      <dsp:txXfrm>
        <a:off x="449217" y="1908731"/>
        <a:ext cx="3385773" cy="554154"/>
      </dsp:txXfrm>
    </dsp:sp>
    <dsp:sp modelId="{0949BB80-93E8-449E-BC87-FC352F27044E}">
      <dsp:nvSpPr>
        <dsp:cNvPr id="0" name=""/>
        <dsp:cNvSpPr/>
      </dsp:nvSpPr>
      <dsp:spPr>
        <a:xfrm>
          <a:off x="431976" y="2570686"/>
          <a:ext cx="3420255" cy="588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" panose="02110004020202020204"/>
              <a:ea typeface="+mn-ea"/>
              <a:cs typeface="+mn-cs"/>
            </a:rPr>
            <a:t>Q&amp;A from conferences or walkthroughs within 72 hours</a:t>
          </a:r>
        </a:p>
      </dsp:txBody>
      <dsp:txXfrm>
        <a:off x="449217" y="2587927"/>
        <a:ext cx="3385773" cy="554154"/>
      </dsp:txXfrm>
    </dsp:sp>
    <dsp:sp modelId="{99D5D841-96A7-47FD-B493-36D0B43CC681}">
      <dsp:nvSpPr>
        <dsp:cNvPr id="0" name=""/>
        <dsp:cNvSpPr/>
      </dsp:nvSpPr>
      <dsp:spPr>
        <a:xfrm>
          <a:off x="431976" y="3249882"/>
          <a:ext cx="3420255" cy="588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" panose="02110004020202020204"/>
              <a:ea typeface="+mn-ea"/>
              <a:cs typeface="+mn-cs"/>
            </a:rPr>
            <a:t>Meeting summaries by Form 471 filing</a:t>
          </a:r>
        </a:p>
      </dsp:txBody>
      <dsp:txXfrm>
        <a:off x="449217" y="3267123"/>
        <a:ext cx="3385773" cy="554154"/>
      </dsp:txXfrm>
    </dsp:sp>
    <dsp:sp modelId="{882F29A0-29B4-48B7-B3F8-9F2A5F704A02}">
      <dsp:nvSpPr>
        <dsp:cNvPr id="0" name=""/>
        <dsp:cNvSpPr/>
      </dsp:nvSpPr>
      <dsp:spPr>
        <a:xfrm>
          <a:off x="4600412" y="0"/>
          <a:ext cx="4275319" cy="40406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Avoid or control outside the portal</a:t>
          </a:r>
        </a:p>
      </dsp:txBody>
      <dsp:txXfrm>
        <a:off x="4600412" y="0"/>
        <a:ext cx="4275319" cy="1212195"/>
      </dsp:txXfrm>
    </dsp:sp>
    <dsp:sp modelId="{EBD6AFA1-FF9F-4F63-AD1D-259997E51995}">
      <dsp:nvSpPr>
        <dsp:cNvPr id="0" name=""/>
        <dsp:cNvSpPr/>
      </dsp:nvSpPr>
      <dsp:spPr>
        <a:xfrm>
          <a:off x="5027944" y="1212293"/>
          <a:ext cx="3420255" cy="588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" panose="02110004020202020204"/>
              <a:ea typeface="+mn-ea"/>
              <a:cs typeface="+mn-cs"/>
            </a:rPr>
            <a:t>Unstructured vendor conversations</a:t>
          </a:r>
        </a:p>
      </dsp:txBody>
      <dsp:txXfrm>
        <a:off x="5045185" y="1229534"/>
        <a:ext cx="3385773" cy="554154"/>
      </dsp:txXfrm>
    </dsp:sp>
    <dsp:sp modelId="{2DC21D8C-736B-409E-8186-72148A063CC9}">
      <dsp:nvSpPr>
        <dsp:cNvPr id="0" name=""/>
        <dsp:cNvSpPr/>
      </dsp:nvSpPr>
      <dsp:spPr>
        <a:xfrm>
          <a:off x="5027944" y="1891490"/>
          <a:ext cx="3420255" cy="588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" panose="02110004020202020204"/>
              <a:ea typeface="+mn-ea"/>
              <a:cs typeface="+mn-cs"/>
            </a:rPr>
            <a:t>Pre-procurement quotes that preview scope</a:t>
          </a:r>
        </a:p>
      </dsp:txBody>
      <dsp:txXfrm>
        <a:off x="5045185" y="1908731"/>
        <a:ext cx="3385773" cy="554154"/>
      </dsp:txXfrm>
    </dsp:sp>
    <dsp:sp modelId="{86641E97-68EB-4720-BBCB-4DEE83664F3A}">
      <dsp:nvSpPr>
        <dsp:cNvPr id="0" name=""/>
        <dsp:cNvSpPr/>
      </dsp:nvSpPr>
      <dsp:spPr>
        <a:xfrm>
          <a:off x="5027944" y="2570686"/>
          <a:ext cx="3420255" cy="588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" panose="02110004020202020204"/>
              <a:ea typeface="+mn-ea"/>
              <a:cs typeface="+mn-cs"/>
            </a:rPr>
            <a:t>Different information in local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" panose="02110004020202020204"/>
              <a:ea typeface="+mn-ea"/>
              <a:cs typeface="+mn-cs"/>
            </a:rPr>
            <a:t>vs. FCC portal</a:t>
          </a:r>
        </a:p>
      </dsp:txBody>
      <dsp:txXfrm>
        <a:off x="5045185" y="2587927"/>
        <a:ext cx="3385773" cy="554154"/>
      </dsp:txXfrm>
    </dsp:sp>
    <dsp:sp modelId="{12C6B94A-9CE4-46B0-AF1D-C9ED8FA88F9F}">
      <dsp:nvSpPr>
        <dsp:cNvPr id="0" name=""/>
        <dsp:cNvSpPr/>
      </dsp:nvSpPr>
      <dsp:spPr>
        <a:xfrm>
          <a:off x="5027944" y="3249882"/>
          <a:ext cx="3420255" cy="588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" panose="02110004020202020204"/>
              <a:ea typeface="+mn-ea"/>
              <a:cs typeface="+mn-cs"/>
            </a:rPr>
            <a:t>Unsolicited off-portal submissions without recordkeeping</a:t>
          </a:r>
        </a:p>
      </dsp:txBody>
      <dsp:txXfrm>
        <a:off x="5045185" y="3267123"/>
        <a:ext cx="3385773" cy="5541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5D167-606C-4D65-893C-107DCC40AA78}">
      <dsp:nvSpPr>
        <dsp:cNvPr id="0" name=""/>
        <dsp:cNvSpPr/>
      </dsp:nvSpPr>
      <dsp:spPr>
        <a:xfrm>
          <a:off x="0" y="2353951"/>
          <a:ext cx="10835640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966" tIns="541528" rIns="84096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Broad questions about E-Rate’s future, scope, eligibility, CIPA, online safety, and screen time.</a:t>
          </a:r>
        </a:p>
      </dsp:txBody>
      <dsp:txXfrm>
        <a:off x="0" y="2353951"/>
        <a:ext cx="10835640" cy="1474200"/>
      </dsp:txXfrm>
    </dsp:sp>
    <dsp:sp modelId="{92B55469-7D54-436A-BD8A-D75A76DE66B4}">
      <dsp:nvSpPr>
        <dsp:cNvPr id="0" name=""/>
        <dsp:cNvSpPr/>
      </dsp:nvSpPr>
      <dsp:spPr>
        <a:xfrm>
          <a:off x="511301" y="1623326"/>
          <a:ext cx="7584948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693" tIns="0" rIns="28669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Notice of Proposed Rulemaking (NPRM)</a:t>
          </a:r>
        </a:p>
      </dsp:txBody>
      <dsp:txXfrm>
        <a:off x="548768" y="1660793"/>
        <a:ext cx="7510014" cy="692586"/>
      </dsp:txXfrm>
    </dsp:sp>
    <dsp:sp modelId="{9C00674B-90C7-4770-8377-1B56EDE05165}">
      <dsp:nvSpPr>
        <dsp:cNvPr id="0" name=""/>
        <dsp:cNvSpPr/>
      </dsp:nvSpPr>
      <dsp:spPr>
        <a:xfrm>
          <a:off x="0" y="4352311"/>
          <a:ext cx="10835640" cy="184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966" tIns="541528" rIns="84096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More specific proposed process changes involving consultants, forms, certifications, contracts, Form 479, Form 473/SPAC, and ECF cleanup.</a:t>
          </a:r>
        </a:p>
      </dsp:txBody>
      <dsp:txXfrm>
        <a:off x="0" y="4352311"/>
        <a:ext cx="10835640" cy="1842750"/>
      </dsp:txXfrm>
    </dsp:sp>
    <dsp:sp modelId="{D8D52C00-228E-43E5-9CB9-2B1392F36468}">
      <dsp:nvSpPr>
        <dsp:cNvPr id="0" name=""/>
        <dsp:cNvSpPr/>
      </dsp:nvSpPr>
      <dsp:spPr>
        <a:xfrm>
          <a:off x="541782" y="3855342"/>
          <a:ext cx="7584948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693" tIns="0" rIns="28669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Further Notice of Proposed Rulemaking (FNPRM)</a:t>
          </a:r>
        </a:p>
      </dsp:txBody>
      <dsp:txXfrm>
        <a:off x="579249" y="3892809"/>
        <a:ext cx="7510014" cy="69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47427-6A7C-456D-A3A5-38DDD90D214B}">
      <dsp:nvSpPr>
        <dsp:cNvPr id="0" name=""/>
        <dsp:cNvSpPr/>
      </dsp:nvSpPr>
      <dsp:spPr>
        <a:xfrm>
          <a:off x="1946905" y="1691814"/>
          <a:ext cx="1287789" cy="12877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011E40"/>
              </a:solidFill>
            </a:rPr>
            <a:t>Future of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011E40"/>
              </a:solidFill>
            </a:rPr>
            <a:t>E-Rate</a:t>
          </a:r>
        </a:p>
      </dsp:txBody>
      <dsp:txXfrm>
        <a:off x="2135497" y="1880406"/>
        <a:ext cx="910605" cy="910605"/>
      </dsp:txXfrm>
    </dsp:sp>
    <dsp:sp modelId="{09E7A928-4137-4489-9AF3-F96C8EDAC6D2}">
      <dsp:nvSpPr>
        <dsp:cNvPr id="0" name=""/>
        <dsp:cNvSpPr/>
      </dsp:nvSpPr>
      <dsp:spPr>
        <a:xfrm rot="16200000">
          <a:off x="2396711" y="1475358"/>
          <a:ext cx="388176" cy="44735"/>
        </a:xfrm>
        <a:custGeom>
          <a:avLst/>
          <a:gdLst/>
          <a:ahLst/>
          <a:cxnLst/>
          <a:rect l="0" t="0" r="0" b="0"/>
          <a:pathLst>
            <a:path>
              <a:moveTo>
                <a:pt x="0" y="22367"/>
              </a:moveTo>
              <a:lnTo>
                <a:pt x="388176" y="2236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81095" y="1488021"/>
        <a:ext cx="19408" cy="19408"/>
      </dsp:txXfrm>
    </dsp:sp>
    <dsp:sp modelId="{A887F516-6C22-443D-AAC4-F765A1177AC1}">
      <dsp:nvSpPr>
        <dsp:cNvPr id="0" name=""/>
        <dsp:cNvSpPr/>
      </dsp:nvSpPr>
      <dsp:spPr>
        <a:xfrm>
          <a:off x="1946905" y="15847"/>
          <a:ext cx="1287789" cy="12877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Purpose &amp; Scope</a:t>
          </a:r>
        </a:p>
      </dsp:txBody>
      <dsp:txXfrm>
        <a:off x="2135497" y="204439"/>
        <a:ext cx="910605" cy="910605"/>
      </dsp:txXfrm>
    </dsp:sp>
    <dsp:sp modelId="{CE3DB791-3911-4E85-AE12-C66761E0D39C}">
      <dsp:nvSpPr>
        <dsp:cNvPr id="0" name=""/>
        <dsp:cNvSpPr/>
      </dsp:nvSpPr>
      <dsp:spPr>
        <a:xfrm rot="20520000">
          <a:off x="3193681" y="2054390"/>
          <a:ext cx="388176" cy="44735"/>
        </a:xfrm>
        <a:custGeom>
          <a:avLst/>
          <a:gdLst/>
          <a:ahLst/>
          <a:cxnLst/>
          <a:rect l="0" t="0" r="0" b="0"/>
          <a:pathLst>
            <a:path>
              <a:moveTo>
                <a:pt x="0" y="22367"/>
              </a:moveTo>
              <a:lnTo>
                <a:pt x="388176" y="2236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78065" y="2067054"/>
        <a:ext cx="19408" cy="19408"/>
      </dsp:txXfrm>
    </dsp:sp>
    <dsp:sp modelId="{D10B287B-6AC6-45B9-AF08-7D1B014BA8E0}">
      <dsp:nvSpPr>
        <dsp:cNvPr id="0" name=""/>
        <dsp:cNvSpPr/>
      </dsp:nvSpPr>
      <dsp:spPr>
        <a:xfrm>
          <a:off x="3540844" y="1173912"/>
          <a:ext cx="1287789" cy="1287789"/>
        </a:xfrm>
        <a:prstGeom prst="ellipse">
          <a:avLst/>
        </a:prstGeom>
        <a:solidFill>
          <a:schemeClr val="accent3">
            <a:hueOff val="-1414311"/>
            <a:satOff val="9831"/>
            <a:lumOff val="-6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Educational Use</a:t>
          </a:r>
        </a:p>
      </dsp:txBody>
      <dsp:txXfrm>
        <a:off x="3729436" y="1362504"/>
        <a:ext cx="910605" cy="910605"/>
      </dsp:txXfrm>
    </dsp:sp>
    <dsp:sp modelId="{1C080F63-499E-471B-B2C9-28A58E84B5DB}">
      <dsp:nvSpPr>
        <dsp:cNvPr id="0" name=""/>
        <dsp:cNvSpPr/>
      </dsp:nvSpPr>
      <dsp:spPr>
        <a:xfrm rot="3240000">
          <a:off x="2889265" y="2991284"/>
          <a:ext cx="388176" cy="44735"/>
        </a:xfrm>
        <a:custGeom>
          <a:avLst/>
          <a:gdLst/>
          <a:ahLst/>
          <a:cxnLst/>
          <a:rect l="0" t="0" r="0" b="0"/>
          <a:pathLst>
            <a:path>
              <a:moveTo>
                <a:pt x="0" y="22367"/>
              </a:moveTo>
              <a:lnTo>
                <a:pt x="388176" y="2236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73649" y="3003947"/>
        <a:ext cx="19408" cy="19408"/>
      </dsp:txXfrm>
    </dsp:sp>
    <dsp:sp modelId="{D216BE86-DC10-4F86-AE89-266A2CE0C728}">
      <dsp:nvSpPr>
        <dsp:cNvPr id="0" name=""/>
        <dsp:cNvSpPr/>
      </dsp:nvSpPr>
      <dsp:spPr>
        <a:xfrm>
          <a:off x="2932013" y="3047700"/>
          <a:ext cx="1287789" cy="1287789"/>
        </a:xfrm>
        <a:prstGeom prst="ellipse">
          <a:avLst/>
        </a:prstGeom>
        <a:solidFill>
          <a:schemeClr val="accent3">
            <a:hueOff val="-2828622"/>
            <a:satOff val="19662"/>
            <a:lumOff val="-13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Program Integrity</a:t>
          </a:r>
        </a:p>
      </dsp:txBody>
      <dsp:txXfrm>
        <a:off x="3120605" y="3236292"/>
        <a:ext cx="910605" cy="910605"/>
      </dsp:txXfrm>
    </dsp:sp>
    <dsp:sp modelId="{F95AAFDA-CE70-4874-9E9B-1E91B655F1A6}">
      <dsp:nvSpPr>
        <dsp:cNvPr id="0" name=""/>
        <dsp:cNvSpPr/>
      </dsp:nvSpPr>
      <dsp:spPr>
        <a:xfrm rot="7560000">
          <a:off x="1904157" y="2991284"/>
          <a:ext cx="388176" cy="44735"/>
        </a:xfrm>
        <a:custGeom>
          <a:avLst/>
          <a:gdLst/>
          <a:ahLst/>
          <a:cxnLst/>
          <a:rect l="0" t="0" r="0" b="0"/>
          <a:pathLst>
            <a:path>
              <a:moveTo>
                <a:pt x="0" y="22367"/>
              </a:moveTo>
              <a:lnTo>
                <a:pt x="388176" y="2236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088541" y="3003947"/>
        <a:ext cx="19408" cy="19408"/>
      </dsp:txXfrm>
    </dsp:sp>
    <dsp:sp modelId="{AA258267-F2A8-4C6B-952B-627037670182}">
      <dsp:nvSpPr>
        <dsp:cNvPr id="0" name=""/>
        <dsp:cNvSpPr/>
      </dsp:nvSpPr>
      <dsp:spPr>
        <a:xfrm>
          <a:off x="961796" y="3047700"/>
          <a:ext cx="1287789" cy="1287789"/>
        </a:xfrm>
        <a:prstGeom prst="ellipse">
          <a:avLst/>
        </a:prstGeom>
        <a:solidFill>
          <a:schemeClr val="accent3">
            <a:hueOff val="-4242933"/>
            <a:satOff val="29493"/>
            <a:lumOff val="-202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Funding Priorities</a:t>
          </a:r>
        </a:p>
      </dsp:txBody>
      <dsp:txXfrm>
        <a:off x="1150388" y="3236292"/>
        <a:ext cx="910605" cy="910605"/>
      </dsp:txXfrm>
    </dsp:sp>
    <dsp:sp modelId="{C70B745A-2825-4A50-A252-7CE22105E349}">
      <dsp:nvSpPr>
        <dsp:cNvPr id="0" name=""/>
        <dsp:cNvSpPr/>
      </dsp:nvSpPr>
      <dsp:spPr>
        <a:xfrm rot="11880000">
          <a:off x="1599742" y="2054390"/>
          <a:ext cx="388176" cy="44735"/>
        </a:xfrm>
        <a:custGeom>
          <a:avLst/>
          <a:gdLst/>
          <a:ahLst/>
          <a:cxnLst/>
          <a:rect l="0" t="0" r="0" b="0"/>
          <a:pathLst>
            <a:path>
              <a:moveTo>
                <a:pt x="0" y="22367"/>
              </a:moveTo>
              <a:lnTo>
                <a:pt x="388176" y="2236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784126" y="2067054"/>
        <a:ext cx="19408" cy="19408"/>
      </dsp:txXfrm>
    </dsp:sp>
    <dsp:sp modelId="{C35C997B-473E-47D2-A597-4F93BC862507}">
      <dsp:nvSpPr>
        <dsp:cNvPr id="0" name=""/>
        <dsp:cNvSpPr/>
      </dsp:nvSpPr>
      <dsp:spPr>
        <a:xfrm>
          <a:off x="352965" y="1173912"/>
          <a:ext cx="1287789" cy="1287789"/>
        </a:xfrm>
        <a:prstGeom prst="ellipse">
          <a:avLst/>
        </a:prstGeom>
        <a:solidFill>
          <a:schemeClr val="accent3">
            <a:hueOff val="-5657244"/>
            <a:satOff val="39324"/>
            <a:lumOff val="-270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Eligible Services</a:t>
          </a:r>
        </a:p>
      </dsp:txBody>
      <dsp:txXfrm>
        <a:off x="541557" y="1362504"/>
        <a:ext cx="910605" cy="9106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5EEFA-C4C4-4104-AF3B-CC6528B4D438}">
      <dsp:nvSpPr>
        <dsp:cNvPr id="0" name=""/>
        <dsp:cNvSpPr/>
      </dsp:nvSpPr>
      <dsp:spPr>
        <a:xfrm>
          <a:off x="7556" y="976018"/>
          <a:ext cx="3263560" cy="243617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Device coverage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Network-level filtering monitoring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Internet safety policies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Public notice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Age-specific protections</a:t>
          </a:r>
        </a:p>
      </dsp:txBody>
      <dsp:txXfrm>
        <a:off x="64639" y="1033101"/>
        <a:ext cx="3149394" cy="2379095"/>
      </dsp:txXfrm>
    </dsp:sp>
    <dsp:sp modelId="{AAC84B83-2588-49D0-BB29-14AE023CD1DB}">
      <dsp:nvSpPr>
        <dsp:cNvPr id="0" name=""/>
        <dsp:cNvSpPr/>
      </dsp:nvSpPr>
      <dsp:spPr>
        <a:xfrm>
          <a:off x="7556" y="3412197"/>
          <a:ext cx="3263560" cy="10475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>
              <a:solidFill>
                <a:schemeClr val="bg1"/>
              </a:solidFill>
            </a:rPr>
            <a:t>CIPA Interpretation</a:t>
          </a:r>
        </a:p>
      </dsp:txBody>
      <dsp:txXfrm>
        <a:off x="7556" y="3412197"/>
        <a:ext cx="2298282" cy="1047556"/>
      </dsp:txXfrm>
    </dsp:sp>
    <dsp:sp modelId="{00496565-F065-426A-954F-0E8530C5C21E}">
      <dsp:nvSpPr>
        <dsp:cNvPr id="0" name=""/>
        <dsp:cNvSpPr/>
      </dsp:nvSpPr>
      <dsp:spPr>
        <a:xfrm>
          <a:off x="2398158" y="3578592"/>
          <a:ext cx="1142246" cy="11422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B831F-2F49-4D59-A691-9E8B8DED39F7}">
      <dsp:nvSpPr>
        <dsp:cNvPr id="0" name=""/>
        <dsp:cNvSpPr/>
      </dsp:nvSpPr>
      <dsp:spPr>
        <a:xfrm>
          <a:off x="3823389" y="976018"/>
          <a:ext cx="3263560" cy="243617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2828622"/>
              <a:satOff val="19662"/>
              <a:lumOff val="-1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FCC authority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Age/activity-based limits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Educational vs. recreational use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Local vs. federal decision-making</a:t>
          </a:r>
        </a:p>
      </dsp:txBody>
      <dsp:txXfrm>
        <a:off x="3880472" y="1033101"/>
        <a:ext cx="3149394" cy="2379095"/>
      </dsp:txXfrm>
    </dsp:sp>
    <dsp:sp modelId="{EFA4D766-CF16-483A-89B5-90D924ACCDE3}">
      <dsp:nvSpPr>
        <dsp:cNvPr id="0" name=""/>
        <dsp:cNvSpPr/>
      </dsp:nvSpPr>
      <dsp:spPr>
        <a:xfrm>
          <a:off x="3823389" y="3412197"/>
          <a:ext cx="3263560" cy="1047556"/>
        </a:xfrm>
        <a:prstGeom prst="rect">
          <a:avLst/>
        </a:prstGeom>
        <a:solidFill>
          <a:schemeClr val="accent3">
            <a:hueOff val="-2828622"/>
            <a:satOff val="19662"/>
            <a:lumOff val="-13530"/>
            <a:alphaOff val="0"/>
          </a:schemeClr>
        </a:solidFill>
        <a:ln w="19050" cap="flat" cmpd="sng" algn="ctr">
          <a:solidFill>
            <a:schemeClr val="accent3">
              <a:hueOff val="-2828622"/>
              <a:satOff val="19662"/>
              <a:lumOff val="-1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Screen Time</a:t>
          </a:r>
        </a:p>
      </dsp:txBody>
      <dsp:txXfrm>
        <a:off x="3823389" y="3412197"/>
        <a:ext cx="2298282" cy="1047556"/>
      </dsp:txXfrm>
    </dsp:sp>
    <dsp:sp modelId="{E7252687-F4A0-4F4E-B57B-F2995E15BDA8}">
      <dsp:nvSpPr>
        <dsp:cNvPr id="0" name=""/>
        <dsp:cNvSpPr/>
      </dsp:nvSpPr>
      <dsp:spPr>
        <a:xfrm>
          <a:off x="6213992" y="3578592"/>
          <a:ext cx="1142246" cy="114224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3">
              <a:tint val="40000"/>
              <a:alpha val="90000"/>
              <a:hueOff val="-2564644"/>
              <a:satOff val="-9781"/>
              <a:lumOff val="-17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90C0D-D944-49A1-97E3-9A07FC6E538D}">
      <dsp:nvSpPr>
        <dsp:cNvPr id="0" name=""/>
        <dsp:cNvSpPr/>
      </dsp:nvSpPr>
      <dsp:spPr>
        <a:xfrm>
          <a:off x="7639222" y="976018"/>
          <a:ext cx="3263560" cy="243617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5657244"/>
              <a:satOff val="39324"/>
              <a:lumOff val="-270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How applicants document eligible use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Head Start/Pre-K questions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Different expectations for schools and libraries</a:t>
          </a:r>
        </a:p>
      </dsp:txBody>
      <dsp:txXfrm>
        <a:off x="7696305" y="1033101"/>
        <a:ext cx="3149394" cy="2379095"/>
      </dsp:txXfrm>
    </dsp:sp>
    <dsp:sp modelId="{640F0BEB-D99F-45F4-B550-9C0196A4BB8D}">
      <dsp:nvSpPr>
        <dsp:cNvPr id="0" name=""/>
        <dsp:cNvSpPr/>
      </dsp:nvSpPr>
      <dsp:spPr>
        <a:xfrm>
          <a:off x="7639222" y="3412197"/>
          <a:ext cx="3263560" cy="1047556"/>
        </a:xfrm>
        <a:prstGeom prst="rect">
          <a:avLst/>
        </a:prstGeom>
        <a:solidFill>
          <a:schemeClr val="accent3">
            <a:hueOff val="-5657244"/>
            <a:satOff val="39324"/>
            <a:lumOff val="-27061"/>
            <a:alphaOff val="0"/>
          </a:schemeClr>
        </a:solidFill>
        <a:ln w="19050" cap="flat" cmpd="sng" algn="ctr">
          <a:solidFill>
            <a:schemeClr val="accent3">
              <a:hueOff val="-5657244"/>
              <a:satOff val="39324"/>
              <a:lumOff val="-270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Educational Purpose/ School-Library Differences</a:t>
          </a:r>
        </a:p>
      </dsp:txBody>
      <dsp:txXfrm>
        <a:off x="7639222" y="3412197"/>
        <a:ext cx="2298282" cy="1047556"/>
      </dsp:txXfrm>
    </dsp:sp>
    <dsp:sp modelId="{AAD6DCE0-E1C2-49EE-BA4A-7175AC62CCB9}">
      <dsp:nvSpPr>
        <dsp:cNvPr id="0" name=""/>
        <dsp:cNvSpPr/>
      </dsp:nvSpPr>
      <dsp:spPr>
        <a:xfrm>
          <a:off x="10029825" y="3578592"/>
          <a:ext cx="1142246" cy="114224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3">
              <a:tint val="40000"/>
              <a:alpha val="90000"/>
              <a:hueOff val="-5129289"/>
              <a:satOff val="-19562"/>
              <a:lumOff val="-3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SimpleTimelineDefaultVariant">
  <dgm:title val="Simple Timeline"/>
  <dgm:desc val="Displays events in chronological order. Each event should have a date or name up to medium length and the option to add a description that can be medium or a bit longer in length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align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2050">
                    <a:solidFill>
                      <a:srgbClr val="000000"/>
                    </a:solidFill>
                    <a:tailEnd type="arrow" w="med" len="med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arrow" w="med" len="med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23"/>
                        <dgm:constr type="h" for="ch" forName="ConnectorPoint1" refType="h" refFor="ch" refForName="DropPinPlaceHolder1" fact="0.23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 fact="0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23"/>
                        <dgm:constr type="h" for="ch" forName="ConnectorPoint1" refType="h" refFor="ch" refForName="DropPinPlaceHolder1" fact="0.23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h" fact="0.55"/>
                        <dgm:constr type="t" for="ch" forName="L1TextContainer1" refType="h" fact="0.675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b" refFor="ch" refForName="DropPinPlaceHolder1"/>
                        <dgm:constr type="t" for="ch" forName="L2TextContainer1" refType="h" fact="0.8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23"/>
                        <dgm:constr type="h" for="ch" forName="ConnectorPoint1" refType="h" refFor="ch" refForName="DropPinPlaceHolder1" fact="0.23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 fact="0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23"/>
                        <dgm:constr type="h" for="ch" forName="ConnectorPoint1" refType="h" refFor="ch" refForName="DropPinPlaceHolder1" fact="0.23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h" fact="0.55"/>
                        <dgm:constr type="t" for="ch" forName="L1TextContainer1" refType="h" fact="0.675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b" refFor="ch" refForName="DropPinPlaceHolder1"/>
                        <dgm:constr type="t" for="ch" forName="L2TextContainer1" refType="h" fact="0.8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 fact="0"/>
                  <dgm:constr type="h" for="ch" forName="DropPin1" refType="h" fact="0"/>
                  <dgm:constr type="ctrX" for="ch" forName="DropPin1" refType="w" fact="0"/>
                  <dgm:constr type="ctrY" for="ch" forName="DropPin1" refType="h" fact="0"/>
                  <dgm:constr type="w" for="ch" forName="Ellipse1" refType="w" refFor="ch" refForName="DropPin1" fact="0"/>
                  <dgm:constr type="h" for="ch" forName="Ellipse1" refType="w" refFor="ch" refForName="DropPin1" fact="0"/>
                  <dgm:constr type="ctrX" for="ch" forName="Ellipse1" refType="ctrX" refFor="ch" refForName="DropPin1" fact="0"/>
                  <dgm:constr type="ctrY" for="ch" forName="Ellipse1" refType="ctrY" refFor="ch" refForName="DropPin1" fact="0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7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6" fact="NaN" max="NaN"/>
                </dgm:ruleLst>
              </dgm:layoutNode>
              <dgm:layoutNode name="L1TextContainer1" styleLbl="alignNode1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20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23"/>
                        <dgm:constr type="h" for="ch" forName="ConnectorPoint" refType="h" refFor="ch" refForName="DropPinPlaceHolder" fact="0.23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 fact="2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 fact="0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23"/>
                        <dgm:constr type="h" for="ch" forName="ConnectorPoint" refType="h" refFor="ch" refForName="DropPinPlaceHolder" fact="0.23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h" fact="0.55"/>
                        <dgm:constr type="t" for="ch" forName="L1TextContainer" refType="h" fact="0.675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b" refFor="ch" refForName="DropPinPlaceHolder"/>
                        <dgm:constr type="t" for="ch" forName="L2TextContainer" refType="h" fact="0.8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23"/>
                        <dgm:constr type="h" for="ch" forName="ConnectorPoint" refType="h" refFor="ch" refForName="DropPinPlaceHolder" fact="0.23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 fact="0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23"/>
                        <dgm:constr type="h" for="ch" forName="ConnectorPoint" refType="h" refFor="ch" refForName="DropPinPlaceHolder" fact="0.23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h" fact="0.55"/>
                        <dgm:constr type="t" for="ch" forName="L1TextContainer" refType="h" fact="0.675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b" refFor="ch" refForName="DropPinPlaceHolder"/>
                        <dgm:constr type="t" for="ch" forName="L2TextContainer" refType="h" fact="0.8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 fact="0"/>
                  <dgm:constr type="h" for="ch" forName="DropPin" refType="h" fact="0"/>
                  <dgm:constr type="ctrX" for="ch" forName="DropPin" refType="w" fact="0"/>
                  <dgm:constr type="ctrY" for="ch" forName="DropPin" refType="h" fact="0"/>
                  <dgm:constr type="w" for="ch" forName="Ellipse" refType="w" refFor="ch" refForName="DropPin" fact="0"/>
                  <dgm:constr type="h" for="ch" forName="Ellipse" refType="w" refFor="ch" refForName="DropPin" fact="0"/>
                  <dgm:constr type="ctrX" for="ch" forName="Ellipse" refType="ctrX" refFor="ch" refForName="DropPin" fact="0"/>
                  <dgm:constr type="ctrY" for="ch" forName="Ellipse" refType="ctrY" refFor="ch" refForName="DropPin" fact="0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7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6" fact="NaN" max="NaN"/>
                </dgm:ruleLst>
              </dgm:layoutNode>
              <dgm:layoutNode name="L1TextContainer" styleLbl="alignNode1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20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46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Welcome, everyone.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/>
              <a:t>Today is a high-level combined overview of two separate FCC E-Rate developments: the final Bidding Portal and Streamlining Order, and the pending NPRM/FNPRM. </a:t>
            </a:r>
          </a:p>
          <a:p>
            <a:endParaRPr lang="en-US"/>
          </a:p>
          <a:p>
            <a:r>
              <a:rPr lang="en-US"/>
              <a:t>The goal is to separate what is already adopted from what is still being considered. </a:t>
            </a:r>
          </a:p>
          <a:p>
            <a:endParaRPr lang="en-US"/>
          </a:p>
          <a:p>
            <a:r>
              <a:rPr lang="en-US"/>
              <a:t>For the Bidding Portal, we will focus on what changes for FY2028 competitive bidding and what documentation habits applicants should begin building now. </a:t>
            </a:r>
          </a:p>
          <a:p>
            <a:endParaRPr lang="en-US"/>
          </a:p>
          <a:p>
            <a:r>
              <a:rPr lang="en-US"/>
              <a:t>For the NPRM/FNPRM, we will focus on what the FCC is asking, which proposals may affect applicants later, and how stakeholders can provide useful comments. </a:t>
            </a:r>
          </a:p>
          <a:p>
            <a:endParaRPr lang="en-US"/>
          </a:p>
          <a:p>
            <a:r>
              <a:rPr lang="en-US"/>
              <a:t>This is not meant to be alarmist. It is intended to help applicants understand what is coming, what is still uncertain, and what they can do now to prepare.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242FA-2A8A-4A47-881C-3F20A9FE6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42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NPRM is broader than screen time.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public conversation may focus on screen time, but the draft also asks about: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future of E-Rate,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program purpose and scope,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program integrity,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educational use,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funding priorities,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eligible services.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Potential future relevance includes: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eligibility,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discount methodology,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special construction,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dark fiber,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MIBS,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how applicants document need.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For applicants, the key message is that this is a </a:t>
            </a:r>
            <a:r>
              <a:rPr lang="en-US" b="1" u="sng"/>
              <a:t>top-to-bottom review </a:t>
            </a:r>
            <a:r>
              <a:rPr lang="en-US"/>
              <a:t>of multiple parts of the program.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r>
              <a:rPr lang="en-US"/>
              <a:t>This is not a reason to panic or assume current E-Rate services are disappearing, but it is a broad review of the program and should not be ignored.</a:t>
            </a:r>
          </a:p>
          <a:p>
            <a:endParaRPr lang="en-US"/>
          </a:p>
          <a:p>
            <a:r>
              <a:rPr lang="en-US"/>
              <a:t>Applicants should keep moving under current rules while</a:t>
            </a:r>
            <a:r>
              <a:rPr lang="en-US" b="1" u="sng"/>
              <a:t> filing comments</a:t>
            </a:r>
            <a:r>
              <a:rPr lang="en-US"/>
              <a:t> on any issues that could affect their services, budgets, procurement, or administrative workload.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242FA-2A8A-4A47-881C-3F20A9FE6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670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slide groups the CIPA, online safety, screen-time, and educational-purpose questions.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On CIPA, the draft asks about device coverage, network-level filtering and monitoring, Internet safety policies, public notice, and age-specific protections.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On screen time, it asks about FCC authority, age- or activity-based limits, educational versus recreational use, and local versus federal decision-making.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On educational purpose, it asks how applicants document eligible use, raises Head Start and Pre-K questions,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and asks whether schools and libraries should be treated differently.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key framing is that the draft asks whether these areas should be defined or documented more specifically.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It does not impose new CIPA or screen-time rules today.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242FA-2A8A-4A47-881C-3F20A9FE6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706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FNPRM side includes the more administrative and oversight-focused proposals. </a:t>
            </a:r>
          </a:p>
          <a:p>
            <a:endParaRPr lang="en-US"/>
          </a:p>
          <a:p>
            <a:r>
              <a:rPr lang="en-US"/>
              <a:t>Consultant oversight is a major theme: </a:t>
            </a:r>
          </a:p>
          <a:p>
            <a:r>
              <a:rPr lang="en-US"/>
              <a:t>definition, </a:t>
            </a:r>
          </a:p>
          <a:p>
            <a:r>
              <a:rPr lang="en-US"/>
              <a:t>individual-level registration or database, </a:t>
            </a:r>
          </a:p>
          <a:p>
            <a:r>
              <a:rPr lang="en-US"/>
              <a:t>annual applicant Form 5654 disclosures, </a:t>
            </a:r>
          </a:p>
          <a:p>
            <a:r>
              <a:rPr lang="en-US"/>
              <a:t>Looking at percentage-based fee arrangements, </a:t>
            </a:r>
          </a:p>
          <a:p>
            <a:r>
              <a:rPr lang="en-US"/>
              <a:t>and retained records. </a:t>
            </a:r>
          </a:p>
          <a:p>
            <a:endParaRPr lang="en-US"/>
          </a:p>
          <a:p>
            <a:r>
              <a:rPr lang="en-US"/>
              <a:t>The draft also raises contract and bidding issues, including contracts or legally binding agreements signed after the allowable contract date, </a:t>
            </a:r>
          </a:p>
          <a:p>
            <a:endParaRPr lang="en-US"/>
          </a:p>
          <a:p>
            <a:r>
              <a:rPr lang="en-US"/>
              <a:t>existing non-E-Rate bid contracts, state master contracts, service substitution certifications, and low- or no-bid documentation. </a:t>
            </a:r>
          </a:p>
          <a:p>
            <a:endParaRPr lang="en-US"/>
          </a:p>
          <a:p>
            <a:r>
              <a:rPr lang="en-US"/>
              <a:t>Other areas include a June 30 Form 473 deadline, Form 479 in EPC before the consortium Form 471, certification alignment across forms,</a:t>
            </a:r>
          </a:p>
          <a:p>
            <a:endParaRPr lang="en-US"/>
          </a:p>
          <a:p>
            <a:r>
              <a:rPr lang="en-US"/>
              <a:t> reseller margin or cap questions, MIBS cost-effectiveness, and ECF rule cleanup. </a:t>
            </a:r>
          </a:p>
          <a:p>
            <a:endParaRPr lang="en-US"/>
          </a:p>
          <a:p>
            <a:r>
              <a:rPr lang="en-US"/>
              <a:t>For consortia, Form 479 timing and member EPC access are especially important.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242FA-2A8A-4A47-881C-3F20A9FE6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745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 stakeholder groups may focus on different parts of the draft.</a:t>
            </a:r>
          </a:p>
          <a:p>
            <a:endParaRPr lang="en-US"/>
          </a:p>
          <a:p>
            <a:r>
              <a:rPr lang="en-US"/>
              <a:t>Schools may want to monitor instructional technology, CIPA implementation, student online safety, parent communication, screen-use questions, and procurement documentation.</a:t>
            </a:r>
          </a:p>
          <a:p>
            <a:endParaRPr lang="en-US"/>
          </a:p>
          <a:p>
            <a:r>
              <a:rPr lang="en-US"/>
              <a:t>Libraries may want to monitor patron access, public computer use, CIPA policy process, privacy, local control concerns, and the differences between school and library environments.</a:t>
            </a:r>
          </a:p>
          <a:p>
            <a:endParaRPr lang="en-US"/>
          </a:p>
          <a:p>
            <a:r>
              <a:rPr lang="en-US"/>
              <a:t>Consortia may want to monitor member certifications, master contract reliance, contract timing, procurement records, shared administrative responsibilities, and non-filing member issues.</a:t>
            </a:r>
          </a:p>
          <a:p>
            <a:endParaRPr lang="en-US"/>
          </a:p>
          <a:p>
            <a:r>
              <a:rPr lang="en-US"/>
              <a:t>The goal is not for everyone to comment on everything. The goal is to identify where real-world experience may help the FCC understand practical impacts.</a:t>
            </a:r>
          </a:p>
          <a:p>
            <a:endParaRPr lang="en-US"/>
          </a:p>
          <a:p>
            <a:r>
              <a:rPr lang="en-US"/>
              <a:t>We will be providing an outline and instructions for you to be able to file your comments. The FCC appreciates stories about how their Orders impact applicants. </a:t>
            </a:r>
          </a:p>
          <a:p>
            <a:endParaRPr lang="en-US"/>
          </a:p>
          <a:p>
            <a:r>
              <a:rPr lang="en-US"/>
              <a:t>We don’t recommend templatized comments as they are more likely be ignored.</a:t>
            </a:r>
          </a:p>
          <a:p>
            <a:endParaRPr lang="en-US"/>
          </a:p>
          <a:p>
            <a:r>
              <a:rPr lang="en-US"/>
              <a:t>We have an E-Rate Comments Compass guiding document that will be made available to help you formalize your comments in your own words!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242FA-2A8A-4A47-881C-3F20A9FE6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712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now, applicants should keep moving.</a:t>
            </a:r>
          </a:p>
          <a:p>
            <a:endParaRPr lang="en-US"/>
          </a:p>
          <a:p>
            <a:r>
              <a:rPr lang="en-US"/>
              <a:t>Continue current E-Rate work, FY2026 plans, deadlines, CIPA practices, procurement files, and invoicing activity under current rules.</a:t>
            </a:r>
          </a:p>
          <a:p>
            <a:endParaRPr lang="en-US"/>
          </a:p>
          <a:p>
            <a:r>
              <a:rPr lang="en-US"/>
              <a:t>Applicants should also avoid hasty assumptions. </a:t>
            </a:r>
          </a:p>
          <a:p>
            <a:endParaRPr lang="en-US"/>
          </a:p>
          <a:p>
            <a:r>
              <a:rPr lang="en-US"/>
              <a:t>Do not cancel services, assume future ineligibility, or change procurement strategy based on the draft alone. </a:t>
            </a:r>
          </a:p>
          <a:p>
            <a:endParaRPr lang="en-US"/>
          </a:p>
          <a:p>
            <a:r>
              <a:rPr lang="en-US"/>
              <a:t>For long-term contracts, applicants may want to consider funding-out language as a prudent contract protection.</a:t>
            </a:r>
          </a:p>
          <a:p>
            <a:endParaRPr lang="en-US"/>
          </a:p>
          <a:p>
            <a:r>
              <a:rPr lang="en-US"/>
              <a:t>It is also a good time to maintain strong records. </a:t>
            </a:r>
          </a:p>
          <a:p>
            <a:endParaRPr lang="en-US"/>
          </a:p>
          <a:p>
            <a:r>
              <a:rPr lang="en-US"/>
              <a:t>That includes competitive bidding, contracts, CIPA certifications, service delivery, invoices, and correspondence.</a:t>
            </a:r>
          </a:p>
          <a:p>
            <a:endParaRPr lang="en-US"/>
          </a:p>
          <a:p>
            <a:r>
              <a:rPr lang="en-US"/>
              <a:t>Finally, watch for comment opportunities. Local experience may be especially helpful for rural or high-cost applicants, libraries with public-access concerns, </a:t>
            </a:r>
          </a:p>
          <a:p>
            <a:endParaRPr lang="en-US"/>
          </a:p>
          <a:p>
            <a:r>
              <a:rPr lang="en-US"/>
              <a:t>consortia using member certifications or master contracts, applicants using special construction or dark fiber, applicants with Head Start or pre-K populations, </a:t>
            </a:r>
          </a:p>
          <a:p>
            <a:endParaRPr lang="en-US"/>
          </a:p>
          <a:p>
            <a:r>
              <a:rPr lang="en-US"/>
              <a:t>and applicants relying on MIBS, resellers, or low/no-bid procurements.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242FA-2A8A-4A47-881C-3F20A9FE6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9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So the FCC is asking significant questions about the future direction and administration of E-Rate, but the applicant message today remains steady.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Continue current work, maintain strong records, and wait for the public comment process and any final FCC action before changing plans.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If you choose to comment (and we really hope you do!), focus on real-world effects and what will be impacted by the loss or reduction of E-Rate funding: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local cost,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access,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staffing,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CIPA implementation,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procurement timing,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consortium workflows,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or service needs.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most helpful comments will not simply say “we support E-Rate.”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They will explain what the proposal would mean in practice and offer workable alternatives where appropriate.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Submit your comments to the FCC and send a copy to your Senators to make sure they are aware of how any changes would impact you and your state!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242FA-2A8A-4A47-881C-3F20A9FE6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752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final reminder is not part of the FCC Bidding Portal Order, but it is an important invoicing readiness issue for applicants.</a:t>
            </a:r>
          </a:p>
          <a:p>
            <a:endParaRPr lang="en-US"/>
          </a:p>
          <a:p>
            <a:r>
              <a:rPr lang="en-US"/>
              <a:t>Beginning with USAC’s SAM.gov implementation, E-Rate applicants using the BEAR reimbursement method need to make sure their FCC Form 498 includes their SAM.gov Unique Entity Identifier, or UEI. </a:t>
            </a:r>
          </a:p>
          <a:p>
            <a:endParaRPr lang="en-US"/>
          </a:p>
          <a:p>
            <a:r>
              <a:rPr lang="en-US"/>
              <a:t>You also need to maintain an active SAM.gov registration and valid banking information. USAC has explained that BEAR applicants must have a UEI on their FCC Form 498 and register for an active SAM.gov account. </a:t>
            </a:r>
          </a:p>
          <a:p>
            <a:endParaRPr lang="en-US"/>
          </a:p>
          <a:p>
            <a:r>
              <a:rPr lang="en-US"/>
              <a:t>The most important practical point is that SAM.gov registration is not “set it and forget it.” SAM.gov states that entity registrations must be renewed every 365 days to remain active. </a:t>
            </a:r>
          </a:p>
          <a:p>
            <a:endParaRPr lang="en-US"/>
          </a:p>
          <a:p>
            <a:r>
              <a:rPr lang="en-US"/>
              <a:t>For applicants that regularly use BEARs, this needs to become part of the annual E-Rate maintenance cycle. If the UEI or SAM.gov registration lapses, it can create reimbursement delays at exactly the wrong time.</a:t>
            </a:r>
          </a:p>
          <a:p>
            <a:endParaRPr lang="en-US"/>
          </a:p>
          <a:p>
            <a:r>
              <a:rPr lang="en-US"/>
              <a:t>Even applicants that usually rely on SPI invoicing should not ignore this. </a:t>
            </a:r>
          </a:p>
          <a:p>
            <a:endParaRPr lang="en-US"/>
          </a:p>
          <a:p>
            <a:r>
              <a:rPr lang="en-US"/>
              <a:t>There are situations where an applicant may need to pivot to BEAR reimbursement unexpectedly. </a:t>
            </a:r>
          </a:p>
          <a:p>
            <a:endParaRPr lang="en-US"/>
          </a:p>
          <a:p>
            <a:r>
              <a:rPr lang="en-US"/>
              <a:t>For example, a service provider could go out of business, the applicant may need to return funds that were originally paid through SPI, or a late-funded FRN may create a timing issue where equipment was installed before the FCDL was issued and BEAR reimbursement becomes the cleaner path.</a:t>
            </a:r>
          </a:p>
          <a:p>
            <a:endParaRPr lang="en-US"/>
          </a:p>
          <a:p>
            <a:r>
              <a:rPr lang="en-US"/>
              <a:t>The takeaway is simple: maintain the UEI, keep SAM.gov active, and make sure the Form 498 is updated before there is an urgent reimbursement need.</a:t>
            </a:r>
          </a:p>
          <a:p>
            <a:endParaRPr lang="en-US"/>
          </a:p>
          <a:p>
            <a:r>
              <a:rPr lang="en-US"/>
              <a:t>Reach out to your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242FA-2A8A-4A47-881C-3F20A9FE6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9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9060B-3BE5-F2AE-1A16-1ECD71676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D212AB-3348-8DA3-0499-3B38B06B2B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132A20-5A84-5FF8-1A04-2C0BFFF8AF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brings us to questions.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think through the material, consider where your current procurement process may need to change.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biggest areas to focus on 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bidder communications,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evaluation documentation,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or local portal requirements,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existing multi-year contract records.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may not have every operational detail about the portal yet,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we do know enough to begin preparing the </a:t>
            </a:r>
            <a:r>
              <a:rPr lang="en-US" sz="1200" b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documentation habits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compliance practices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will be expected.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D7199-8F19-C771-8A88-CAC64F9535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242FA-2A8A-4A47-881C-3F20A9FE6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279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Thank you for your time today.</a:t>
            </a:r>
          </a:p>
          <a:p>
            <a:endParaRPr lang="en-US"/>
          </a:p>
          <a:p>
            <a:r>
              <a:rPr lang="en-US"/>
              <a:t>We know this draft has generated a lot of questions, and that is understandable. </a:t>
            </a:r>
          </a:p>
          <a:p>
            <a:endParaRPr lang="en-US"/>
          </a:p>
          <a:p>
            <a:r>
              <a:rPr lang="en-US"/>
              <a:t>Our goal is to help you separate what is being asked from what is actually changing today.</a:t>
            </a:r>
          </a:p>
          <a:p>
            <a:endParaRPr lang="en-US"/>
          </a:p>
          <a:p>
            <a:r>
              <a:rPr lang="en-US"/>
              <a:t>At this stage, applicants should stay informed, continue current E-Rate work, and watch for future guidance as the FCC process moves forward.</a:t>
            </a:r>
          </a:p>
          <a:p>
            <a:endParaRPr lang="en-US"/>
          </a:p>
          <a:p>
            <a:r>
              <a:rPr lang="en-US"/>
              <a:t>Does anyone have any questions?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242FA-2A8A-4A47-881C-3F20A9FE67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1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first framing point is that these are two separate processes.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Bidding Portal Order is final, so applicants should plan for </a:t>
            </a:r>
            <a:r>
              <a:rPr lang="en-US" u="sng"/>
              <a:t>implementation</a:t>
            </a:r>
            <a:r>
              <a:rPr lang="en-US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most visible portal changes apply to FY2028 competitive bidding, but the documentation expectations are something applicants can start preparing for now.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NPRM/FNPRM is different.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It asks broad questions about the future of E-Rate and proposes some process and oversight changes, but it does not change applicant rules today.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For that proceeding, the practical step is to monitor the comment window and consider whether your local facts or operational experience should be shared with the FCC.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We will start with the Bidding Portal Order, then move to the NPRM/FNPRM.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timeline highlights the major implementation dates.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FCC adopted the Bidding Portal and Streamlining Order on April 30, 2026.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For FY2027, there are no changes to the competitive bidding procedures.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key date is July 1, 2027, when the portal goes live and becomes mandatory for FY2028 competitive bidding.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 early 2028, the Form 486 is eliminated for FY2028, and CIPA certifications move earlier into the Form 471 process.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Then, in FY2029, the grace period ends for existing multi-year contracts that were bid before the portal existed.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At that point, applicants relying on those contracts will need the original bidding and evaluation records ready to upload.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takeaway is to start organizing records </a:t>
            </a:r>
            <a:r>
              <a:rPr lang="en-US" b="1" u="sng"/>
              <a:t>before</a:t>
            </a:r>
            <a:r>
              <a:rPr lang="en-US"/>
              <a:t> the portal is mandatory.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242FA-2A8A-4A47-881C-3F20A9FE6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531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biggest change is that the portal becomes the E-Rate competitive bidding record. </a:t>
            </a:r>
          </a:p>
          <a:p>
            <a:endParaRPr lang="en-US"/>
          </a:p>
          <a:p>
            <a:r>
              <a:rPr lang="en-US"/>
              <a:t>Bid receipt moves into the portal for FY2028, bidder communications such as questions, responses, and clarifications shift into the portal, </a:t>
            </a:r>
          </a:p>
          <a:p>
            <a:endParaRPr lang="en-US"/>
          </a:p>
          <a:p>
            <a:r>
              <a:rPr lang="en-US"/>
              <a:t>and required uploads expand to include evaluation criteria, scoring, award documentation, contracts, board documentation, and other support. </a:t>
            </a:r>
          </a:p>
          <a:p>
            <a:endParaRPr lang="en-US"/>
          </a:p>
          <a:p>
            <a:r>
              <a:rPr lang="en-US"/>
              <a:t>If state or local procurement systems also apply, applicants may need to mirror activity in both the local system and EPC.</a:t>
            </a:r>
          </a:p>
          <a:p>
            <a:endParaRPr lang="en-US"/>
          </a:p>
          <a:p>
            <a:r>
              <a:rPr lang="en-US"/>
              <a:t>What does not change is equally important: state and local rules still apply. </a:t>
            </a:r>
          </a:p>
          <a:p>
            <a:endParaRPr lang="en-US"/>
          </a:p>
          <a:p>
            <a:r>
              <a:rPr lang="en-US"/>
              <a:t>Also, non-winning bids are treated as presumptively confidential, with limited access and audit logs showing who accessed bid records and when. </a:t>
            </a:r>
          </a:p>
          <a:p>
            <a:endParaRPr lang="en-US"/>
          </a:p>
          <a:p>
            <a:r>
              <a:rPr lang="en-US"/>
              <a:t>The portal is not just file storage. It creates a compliance record.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242FA-2A8A-4A47-881C-3F20A9FE6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55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 practical checklist of documentation that should be ready. </a:t>
            </a:r>
          </a:p>
          <a:p>
            <a:endParaRPr lang="en-US"/>
          </a:p>
          <a:p>
            <a:r>
              <a:rPr lang="en-US"/>
              <a:t>It is </a:t>
            </a:r>
            <a:r>
              <a:rPr lang="en-US" b="1" u="sng"/>
              <a:t>not exhaustive</a:t>
            </a:r>
            <a:r>
              <a:rPr lang="en-US"/>
              <a:t>, but it captures the core record. </a:t>
            </a:r>
          </a:p>
          <a:p>
            <a:endParaRPr lang="en-US"/>
          </a:p>
          <a:p>
            <a:r>
              <a:rPr lang="en-US"/>
              <a:t>For bids and proposals, applicants should expect to preserve winning and non-winning bids, modified or corrected bids, and quotes solicited if no bids were originally received. </a:t>
            </a:r>
          </a:p>
          <a:p>
            <a:endParaRPr lang="en-US"/>
          </a:p>
          <a:p>
            <a:r>
              <a:rPr lang="en-US"/>
              <a:t>For communications, keep bidder Q&amp;A, off-portal correspondence (if any), and records from state or local portals. </a:t>
            </a:r>
          </a:p>
          <a:p>
            <a:endParaRPr lang="en-US"/>
          </a:p>
          <a:p>
            <a:r>
              <a:rPr lang="en-US"/>
              <a:t>For evaluation, preserve criteria, scoring matrices, evaluator lists, and disqualification reasons. </a:t>
            </a:r>
          </a:p>
          <a:p>
            <a:endParaRPr lang="en-US"/>
          </a:p>
          <a:p>
            <a:r>
              <a:rPr lang="en-US"/>
              <a:t>For award and contract documentation, keep selection memos, board minutes, award notices, and signed contracts or other binding agreements. </a:t>
            </a:r>
          </a:p>
          <a:p>
            <a:endParaRPr lang="en-US"/>
          </a:p>
          <a:p>
            <a:r>
              <a:rPr lang="en-US"/>
              <a:t>The goal is a complete record showing how the applicant moved from posted request to vendor selection.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242FA-2A8A-4A47-881C-3F20A9FE6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579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34949-0317-E8A4-7093-78A2D9415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7D2DB4-00D7-FCE8-60C1-C1DE7F24D3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3E853-1C01-174A-4CCB-748A80F68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Communications may be the highest-risk behavior change because applicants and vendors are used to emailing, calling, or clarifying informally.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Under the portal framework, bidder questions and applicant responses should move through the portal.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Schools and libraries may still hold bidder conferences, pre-bid meetings, site walkthroughs, and other procurement meetings.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difference is that any Q&amp;A from bidder conferences or walkthroughs must be uploaded within 72 hours, and meeting summaries are due by the Form 471 filing.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By the Form 471 filing </a:t>
            </a:r>
            <a:r>
              <a:rPr lang="en-US" b="0"/>
              <a:t>the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summary should include the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date,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names of attendees,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general purpose of the meeting.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intended to make sure all potential bidders have access to the same information.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risk area is unstructured vendor conversations, pre-procurement quotes that preview scope,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different information in a local portal versus the FCC portal, or unsolicited off-portal submissions that are not documented.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practical takeaways: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/>
              <a:t>Establish internal communication rules before procurement opens and ensure everyone is clear on the rules of engagement.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      Decide who will respond, where responses will be posted, and how the record will be preserved.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   Plan for documentation before the meeting occurs.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Someone should be responsible for capturing questions, answers, attendance, and the purpose of the meeting.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E4254-9CB1-BCB9-AE74-755A743B3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426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Different contract types have different upload requirements.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For new multi-year contracts, contract documentation is uploaded in the first year only.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For existing multi-year contracts, </a:t>
            </a:r>
            <a:r>
              <a:rPr lang="en-US" b="1"/>
              <a:t>FY2028</a:t>
            </a:r>
            <a:r>
              <a:rPr lang="en-US"/>
              <a:t> focuses on uploading the contract </a:t>
            </a:r>
            <a:r>
              <a:rPr lang="en-US" b="1" u="sng"/>
              <a:t>if it is not already in EPC</a:t>
            </a:r>
            <a:r>
              <a:rPr lang="en-US"/>
              <a:t>, and </a:t>
            </a:r>
            <a:r>
              <a:rPr lang="en-US" b="1"/>
              <a:t>FY2029</a:t>
            </a:r>
            <a:r>
              <a:rPr lang="en-US"/>
              <a:t> requires the </a:t>
            </a:r>
            <a:r>
              <a:rPr lang="en-US" b="1"/>
              <a:t>original bidding and evaluation records</a:t>
            </a:r>
            <a:r>
              <a:rPr lang="en-US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For state master contracts, applicants upload the state master contract and related bidding documents with the Form 471.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If the state master contract has multiple vendors and the applicant conducts a mini-bid, the mini-bid evaluation and vendor selection records also need to be uploaded.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For consortium contracts, the consortium leader uploads the required documentation for members.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common theme is that every contract path needs a clear record supporting vendor selection.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242FA-2A8A-4A47-881C-3F20A9FE6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64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(INTERNAL NOTE: INTRO SLIDE FOR STREAMLINING)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/>
              <a:t>Alongside the portal mandate, the FCC adopted several streamlining changes. </a:t>
            </a:r>
          </a:p>
          <a:p>
            <a:endParaRPr lang="en-US"/>
          </a:p>
          <a:p>
            <a:r>
              <a:rPr lang="en-US"/>
              <a:t>This slide is a quick map rather than a deep dive. </a:t>
            </a:r>
          </a:p>
          <a:p>
            <a:endParaRPr lang="en-US"/>
          </a:p>
          <a:p>
            <a:r>
              <a:rPr lang="en-US"/>
              <a:t>The Order expands the campus definition, adds limited invoice deadline relief, clarifies Category Two non-instructional facility cost allocation, </a:t>
            </a:r>
          </a:p>
          <a:p>
            <a:endParaRPr lang="en-US"/>
          </a:p>
          <a:p>
            <a:r>
              <a:rPr lang="en-US"/>
              <a:t>eliminates the Form 486 beginning in FY2028, allows certain service transitions during the funding year, expands cost allocation guidance, </a:t>
            </a:r>
          </a:p>
          <a:p>
            <a:endParaRPr lang="en-US"/>
          </a:p>
          <a:p>
            <a:r>
              <a:rPr lang="en-US"/>
              <a:t>allows limited mid-year bandwidth increases, clarifies spam bid handling, and explains when bids received after the 28-day waiting period must be considered. </a:t>
            </a:r>
          </a:p>
          <a:p>
            <a:endParaRPr lang="en-US"/>
          </a:p>
          <a:p>
            <a:r>
              <a:rPr lang="en-US"/>
              <a:t>The practical point is that the portal adds process, but the same Order also includes changes intended to reduce some recurring applicant pain points.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CA016-EEE8-133C-A684-16C663CA3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082A2A-5F01-FF7C-DFBC-CFEF8636DE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96FF64-5E4D-C037-5748-DC43A29CA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NPRM and FNPRM are not final rules. </a:t>
            </a:r>
          </a:p>
          <a:p>
            <a:endParaRPr lang="en-US"/>
          </a:p>
          <a:p>
            <a:r>
              <a:rPr lang="en-US"/>
              <a:t>Applicants do not need to change current E-Rate filings, CIPA practices, or procurement plans based on this document alone.</a:t>
            </a:r>
          </a:p>
          <a:p>
            <a:endParaRPr lang="en-US"/>
          </a:p>
          <a:p>
            <a:r>
              <a:rPr lang="en-US"/>
              <a:t>The NPRM side asks broader policy questions about where E-Rate may be headed, including program scope, eligible services, CIPA, online safety, and screen time.</a:t>
            </a:r>
          </a:p>
          <a:p>
            <a:endParaRPr lang="en-US"/>
          </a:p>
          <a:p>
            <a:r>
              <a:rPr lang="en-US"/>
              <a:t>The </a:t>
            </a:r>
            <a:r>
              <a:rPr lang="en-US" b="1" i="1" u="sng"/>
              <a:t>FNPRM</a:t>
            </a:r>
            <a:r>
              <a:rPr lang="en-US"/>
              <a:t> side is more specific. </a:t>
            </a:r>
          </a:p>
          <a:p>
            <a:endParaRPr lang="en-US"/>
          </a:p>
          <a:p>
            <a:r>
              <a:rPr lang="en-US"/>
              <a:t>It points to </a:t>
            </a:r>
            <a:r>
              <a:rPr lang="en-US" b="1" u="sng"/>
              <a:t>possible</a:t>
            </a:r>
            <a:r>
              <a:rPr lang="en-US"/>
              <a:t> process and oversight changes, including consultant disclosures, form certifications, contract timing, Form 479, Form 473/SPAC, and ECF cleanup.</a:t>
            </a:r>
          </a:p>
          <a:p>
            <a:endParaRPr lang="en-US"/>
          </a:p>
          <a:p>
            <a:r>
              <a:rPr lang="en-US"/>
              <a:t>So the practical takeaway is this: </a:t>
            </a:r>
          </a:p>
          <a:p>
            <a:endParaRPr lang="en-US"/>
          </a:p>
          <a:p>
            <a:r>
              <a:rPr lang="en-US"/>
              <a:t>the FCC is signaling possible rule direction, but this is still the comment stage. </a:t>
            </a:r>
          </a:p>
          <a:p>
            <a:endParaRPr lang="en-US"/>
          </a:p>
          <a:p>
            <a:r>
              <a:rPr lang="en-US"/>
              <a:t>This is the opportunity for applicants, libraries, schools, consortia, service providers, and consultants to explain what would work, </a:t>
            </a:r>
          </a:p>
          <a:p>
            <a:endParaRPr lang="en-US"/>
          </a:p>
          <a:p>
            <a:r>
              <a:rPr lang="en-US"/>
              <a:t>what would create burden, and what should be changed before any final rules are adopted.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74685-4E1C-4B5C-B0FD-14D585085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242FA-2A8A-4A47-881C-3F20A9FE6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56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880FDC-732D-F055-58B6-6ED797A70B1A}"/>
              </a:ext>
            </a:extLst>
          </p:cNvPr>
          <p:cNvSpPr/>
          <p:nvPr userDrawn="1"/>
        </p:nvSpPr>
        <p:spPr>
          <a:xfrm>
            <a:off x="0" y="6287615"/>
            <a:ext cx="12192000" cy="570385"/>
          </a:xfrm>
          <a:prstGeom prst="rect">
            <a:avLst/>
          </a:prstGeom>
          <a:solidFill>
            <a:srgbClr val="011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DB9A6-0358-931D-8F89-048352525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5217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8D819D-61B4-89F4-DD53-F8FD9ADF1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835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6D353-75C1-3C90-AC36-EFCC8436D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3CE5A8-890C-4BA0-9CA8-A759AEB7CFB5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9CD7A-85AC-1CE1-2CCD-E3185EB0B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©2026 E-Rate Central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4B91B-AA4F-A9C5-4803-1A70F82E8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F06A68-1490-4DDA-9EF7-98FC1BEB64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2A68AD63-DED3-4E56-7A8C-6C04E78791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2" y="347663"/>
            <a:ext cx="5286375" cy="3162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4F419D-C3A5-18A6-A4AD-C4DC5F4ABD4A}"/>
              </a:ext>
            </a:extLst>
          </p:cNvPr>
          <p:cNvSpPr/>
          <p:nvPr userDrawn="1"/>
        </p:nvSpPr>
        <p:spPr>
          <a:xfrm rot="16200000">
            <a:off x="-3009898" y="3009899"/>
            <a:ext cx="6858000" cy="838201"/>
          </a:xfrm>
          <a:prstGeom prst="rect">
            <a:avLst/>
          </a:prstGeom>
          <a:solidFill>
            <a:srgbClr val="011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3A3657-762A-A003-9496-E1CAEE660E86}"/>
              </a:ext>
            </a:extLst>
          </p:cNvPr>
          <p:cNvSpPr/>
          <p:nvPr userDrawn="1"/>
        </p:nvSpPr>
        <p:spPr>
          <a:xfrm>
            <a:off x="0" y="6287615"/>
            <a:ext cx="12192000" cy="570385"/>
          </a:xfrm>
          <a:prstGeom prst="rect">
            <a:avLst/>
          </a:prstGeom>
          <a:solidFill>
            <a:srgbClr val="011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FBBCC-7182-1F93-CE66-C9643CCBD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C995C-BBB3-657F-BBDE-35003139C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7C2BE-5002-EE3C-E45C-CC5AE4A87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E4CB-4FE0-4B81-B42C-AA43DA9174B4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7655C-C989-09DD-6A5C-9261F64A6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©2026 E-Rate Central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5B161-ED19-E376-B5B9-EC8B6810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6A68-1490-4DDA-9EF7-98FC1BEB64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A2D396-4718-76C1-C87B-5B45F0AB9EB6}"/>
              </a:ext>
            </a:extLst>
          </p:cNvPr>
          <p:cNvSpPr/>
          <p:nvPr userDrawn="1"/>
        </p:nvSpPr>
        <p:spPr>
          <a:xfrm rot="16200000">
            <a:off x="-3009898" y="3009899"/>
            <a:ext cx="6858000" cy="838201"/>
          </a:xfrm>
          <a:prstGeom prst="rect">
            <a:avLst/>
          </a:prstGeom>
          <a:solidFill>
            <a:srgbClr val="011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89A5C36-1049-F562-BFA9-17ED4957CDEE}"/>
              </a:ext>
            </a:extLst>
          </p:cNvPr>
          <p:cNvSpPr/>
          <p:nvPr userDrawn="1"/>
        </p:nvSpPr>
        <p:spPr>
          <a:xfrm>
            <a:off x="10096500" y="-1"/>
            <a:ext cx="2095500" cy="2008188"/>
          </a:xfrm>
          <a:custGeom>
            <a:avLst/>
            <a:gdLst>
              <a:gd name="connsiteX0" fmla="*/ 179628 w 2095500"/>
              <a:gd name="connsiteY0" fmla="*/ 0 h 2008188"/>
              <a:gd name="connsiteX1" fmla="*/ 2095500 w 2095500"/>
              <a:gd name="connsiteY1" fmla="*/ 0 h 2008188"/>
              <a:gd name="connsiteX2" fmla="*/ 2095500 w 2095500"/>
              <a:gd name="connsiteY2" fmla="*/ 1668254 h 2008188"/>
              <a:gd name="connsiteX3" fmla="*/ 2057060 w 2095500"/>
              <a:gd name="connsiteY3" fmla="*/ 1705132 h 2008188"/>
              <a:gd name="connsiteX4" fmla="*/ 1257300 w 2095500"/>
              <a:gd name="connsiteY4" fmla="*/ 2008188 h 2008188"/>
              <a:gd name="connsiteX5" fmla="*/ 0 w 2095500"/>
              <a:gd name="connsiteY5" fmla="*/ 681038 h 2008188"/>
              <a:gd name="connsiteX6" fmla="*/ 151749 w 2095500"/>
              <a:gd name="connsiteY6" fmla="*/ 48439 h 200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0" h="2008188">
                <a:moveTo>
                  <a:pt x="179628" y="0"/>
                </a:moveTo>
                <a:lnTo>
                  <a:pt x="2095500" y="0"/>
                </a:lnTo>
                <a:lnTo>
                  <a:pt x="2095500" y="1668254"/>
                </a:lnTo>
                <a:lnTo>
                  <a:pt x="2057060" y="1705132"/>
                </a:lnTo>
                <a:cubicBezTo>
                  <a:pt x="1839724" y="1894457"/>
                  <a:pt x="1561095" y="2008188"/>
                  <a:pt x="1257300" y="2008188"/>
                </a:cubicBezTo>
                <a:cubicBezTo>
                  <a:pt x="562912" y="2008188"/>
                  <a:pt x="0" y="1414003"/>
                  <a:pt x="0" y="681038"/>
                </a:cubicBezTo>
                <a:cubicBezTo>
                  <a:pt x="0" y="451986"/>
                  <a:pt x="54972" y="236488"/>
                  <a:pt x="151749" y="48439"/>
                </a:cubicBezTo>
                <a:close/>
              </a:path>
            </a:pathLst>
          </a:custGeom>
          <a:solidFill>
            <a:srgbClr val="D1E9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40EE90C5-6677-135C-9613-909BA4926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3" y="136525"/>
            <a:ext cx="2033587" cy="12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6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D342FE-E6C3-E3B2-A3E9-758FF1844988}"/>
              </a:ext>
            </a:extLst>
          </p:cNvPr>
          <p:cNvSpPr/>
          <p:nvPr userDrawn="1"/>
        </p:nvSpPr>
        <p:spPr>
          <a:xfrm>
            <a:off x="0" y="6287615"/>
            <a:ext cx="12192000" cy="570385"/>
          </a:xfrm>
          <a:prstGeom prst="rect">
            <a:avLst/>
          </a:prstGeom>
          <a:solidFill>
            <a:srgbClr val="011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CD9C35-DE35-45CC-96B3-E78DA62AE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05F9A-8133-4556-BBF5-305B8B6F5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17D71-A96B-9DCC-EAF9-5ACDDFC2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D48D-FE09-42A9-95DE-6422E41ECDE0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5D8BE-CAD5-F893-0D11-48D962D0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©2026 E-Rate Central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638CE-338D-246B-9393-4701E368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6A68-1490-4DDA-9EF7-98FC1BEB64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9F7A35-F159-10A9-11A8-5234BA85BFE0}"/>
              </a:ext>
            </a:extLst>
          </p:cNvPr>
          <p:cNvSpPr/>
          <p:nvPr userDrawn="1"/>
        </p:nvSpPr>
        <p:spPr>
          <a:xfrm rot="16200000">
            <a:off x="-3009898" y="3009899"/>
            <a:ext cx="6858000" cy="838201"/>
          </a:xfrm>
          <a:prstGeom prst="rect">
            <a:avLst/>
          </a:prstGeom>
          <a:solidFill>
            <a:srgbClr val="011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20BE898-195D-48A3-AA42-463053A9FE4E}"/>
              </a:ext>
            </a:extLst>
          </p:cNvPr>
          <p:cNvSpPr/>
          <p:nvPr userDrawn="1"/>
        </p:nvSpPr>
        <p:spPr>
          <a:xfrm>
            <a:off x="10096500" y="-1"/>
            <a:ext cx="2095500" cy="2008188"/>
          </a:xfrm>
          <a:custGeom>
            <a:avLst/>
            <a:gdLst>
              <a:gd name="connsiteX0" fmla="*/ 179628 w 2095500"/>
              <a:gd name="connsiteY0" fmla="*/ 0 h 2008188"/>
              <a:gd name="connsiteX1" fmla="*/ 2095500 w 2095500"/>
              <a:gd name="connsiteY1" fmla="*/ 0 h 2008188"/>
              <a:gd name="connsiteX2" fmla="*/ 2095500 w 2095500"/>
              <a:gd name="connsiteY2" fmla="*/ 1668254 h 2008188"/>
              <a:gd name="connsiteX3" fmla="*/ 2057060 w 2095500"/>
              <a:gd name="connsiteY3" fmla="*/ 1705132 h 2008188"/>
              <a:gd name="connsiteX4" fmla="*/ 1257300 w 2095500"/>
              <a:gd name="connsiteY4" fmla="*/ 2008188 h 2008188"/>
              <a:gd name="connsiteX5" fmla="*/ 0 w 2095500"/>
              <a:gd name="connsiteY5" fmla="*/ 681038 h 2008188"/>
              <a:gd name="connsiteX6" fmla="*/ 151749 w 2095500"/>
              <a:gd name="connsiteY6" fmla="*/ 48439 h 200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0" h="2008188">
                <a:moveTo>
                  <a:pt x="179628" y="0"/>
                </a:moveTo>
                <a:lnTo>
                  <a:pt x="2095500" y="0"/>
                </a:lnTo>
                <a:lnTo>
                  <a:pt x="2095500" y="1668254"/>
                </a:lnTo>
                <a:lnTo>
                  <a:pt x="2057060" y="1705132"/>
                </a:lnTo>
                <a:cubicBezTo>
                  <a:pt x="1839724" y="1894457"/>
                  <a:pt x="1561095" y="2008188"/>
                  <a:pt x="1257300" y="2008188"/>
                </a:cubicBezTo>
                <a:cubicBezTo>
                  <a:pt x="562912" y="2008188"/>
                  <a:pt x="0" y="1414003"/>
                  <a:pt x="0" y="681038"/>
                </a:cubicBezTo>
                <a:cubicBezTo>
                  <a:pt x="0" y="451986"/>
                  <a:pt x="54972" y="236488"/>
                  <a:pt x="151749" y="48439"/>
                </a:cubicBezTo>
                <a:close/>
              </a:path>
            </a:pathLst>
          </a:custGeom>
          <a:solidFill>
            <a:srgbClr val="D1E9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97E0FF01-D45B-9994-7FD1-5122BDBB7C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3" y="136525"/>
            <a:ext cx="2033587" cy="12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65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2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287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947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53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4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57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411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14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E90B0E-908E-2EAC-099A-74A9FF21625D}"/>
              </a:ext>
            </a:extLst>
          </p:cNvPr>
          <p:cNvSpPr/>
          <p:nvPr userDrawn="1"/>
        </p:nvSpPr>
        <p:spPr>
          <a:xfrm>
            <a:off x="0" y="6287615"/>
            <a:ext cx="12192000" cy="570385"/>
          </a:xfrm>
          <a:prstGeom prst="rect">
            <a:avLst/>
          </a:prstGeom>
          <a:solidFill>
            <a:srgbClr val="011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61B22F-73AB-AC40-5B9F-58C13073C854}"/>
              </a:ext>
            </a:extLst>
          </p:cNvPr>
          <p:cNvSpPr/>
          <p:nvPr userDrawn="1"/>
        </p:nvSpPr>
        <p:spPr>
          <a:xfrm>
            <a:off x="10096500" y="-1"/>
            <a:ext cx="2095500" cy="2008188"/>
          </a:xfrm>
          <a:custGeom>
            <a:avLst/>
            <a:gdLst>
              <a:gd name="connsiteX0" fmla="*/ 179628 w 2095500"/>
              <a:gd name="connsiteY0" fmla="*/ 0 h 2008188"/>
              <a:gd name="connsiteX1" fmla="*/ 2095500 w 2095500"/>
              <a:gd name="connsiteY1" fmla="*/ 0 h 2008188"/>
              <a:gd name="connsiteX2" fmla="*/ 2095500 w 2095500"/>
              <a:gd name="connsiteY2" fmla="*/ 1668254 h 2008188"/>
              <a:gd name="connsiteX3" fmla="*/ 2057060 w 2095500"/>
              <a:gd name="connsiteY3" fmla="*/ 1705132 h 2008188"/>
              <a:gd name="connsiteX4" fmla="*/ 1257300 w 2095500"/>
              <a:gd name="connsiteY4" fmla="*/ 2008188 h 2008188"/>
              <a:gd name="connsiteX5" fmla="*/ 0 w 2095500"/>
              <a:gd name="connsiteY5" fmla="*/ 681038 h 2008188"/>
              <a:gd name="connsiteX6" fmla="*/ 151749 w 2095500"/>
              <a:gd name="connsiteY6" fmla="*/ 48439 h 200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0" h="2008188">
                <a:moveTo>
                  <a:pt x="179628" y="0"/>
                </a:moveTo>
                <a:lnTo>
                  <a:pt x="2095500" y="0"/>
                </a:lnTo>
                <a:lnTo>
                  <a:pt x="2095500" y="1668254"/>
                </a:lnTo>
                <a:lnTo>
                  <a:pt x="2057060" y="1705132"/>
                </a:lnTo>
                <a:cubicBezTo>
                  <a:pt x="1839724" y="1894457"/>
                  <a:pt x="1561095" y="2008188"/>
                  <a:pt x="1257300" y="2008188"/>
                </a:cubicBezTo>
                <a:cubicBezTo>
                  <a:pt x="562912" y="2008188"/>
                  <a:pt x="0" y="1414003"/>
                  <a:pt x="0" y="681038"/>
                </a:cubicBezTo>
                <a:cubicBezTo>
                  <a:pt x="0" y="451986"/>
                  <a:pt x="54972" y="236488"/>
                  <a:pt x="151749" y="48439"/>
                </a:cubicBezTo>
                <a:close/>
              </a:path>
            </a:pathLst>
          </a:custGeom>
          <a:solidFill>
            <a:srgbClr val="D1E9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3F2A0-6B20-C7E9-EB5A-8EFECA23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A9E0-5A72-4522-C278-79FA92546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06C4-CEE7-EDF7-1052-7EF759CDA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5977-09BB-4B65-A7E0-75AC61A29D63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59947-A94A-9FF5-F269-FF229A14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©2026 E-Rate Central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07755-55AA-217C-4040-0742E10B9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6A68-1490-4DDA-9EF7-98FC1BEB64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88FC6D-9C14-3E35-014B-AAA6A7092693}"/>
              </a:ext>
            </a:extLst>
          </p:cNvPr>
          <p:cNvSpPr/>
          <p:nvPr userDrawn="1"/>
        </p:nvSpPr>
        <p:spPr>
          <a:xfrm rot="16200000">
            <a:off x="-3009898" y="3009899"/>
            <a:ext cx="6858000" cy="838201"/>
          </a:xfrm>
          <a:prstGeom prst="rect">
            <a:avLst/>
          </a:prstGeom>
          <a:solidFill>
            <a:srgbClr val="011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logo with text on it&#10;&#10;AI-generated content may be incorrect.">
            <a:extLst>
              <a:ext uri="{FF2B5EF4-FFF2-40B4-BE49-F238E27FC236}">
                <a16:creationId xmlns:a16="http://schemas.microsoft.com/office/drawing/2014/main" id="{DD7EA108-4EE4-E251-F2CF-C466B7458B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3" y="136525"/>
            <a:ext cx="2033587" cy="12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91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907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71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87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61165E-7624-C828-1BFB-A36CF10C01F9}"/>
              </a:ext>
            </a:extLst>
          </p:cNvPr>
          <p:cNvSpPr/>
          <p:nvPr userDrawn="1"/>
        </p:nvSpPr>
        <p:spPr>
          <a:xfrm>
            <a:off x="0" y="6287615"/>
            <a:ext cx="12192000" cy="570385"/>
          </a:xfrm>
          <a:prstGeom prst="rect">
            <a:avLst/>
          </a:prstGeom>
          <a:solidFill>
            <a:srgbClr val="011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6243C-8F15-5A75-6DF9-AD150CC5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94C71-D63D-2BEC-2BE2-75F1B4219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E762E-5906-E882-9240-AC18CB9D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53B5-D05B-446F-9D27-CEFFD6F82318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13EC2-4007-22B8-E345-6756DA3A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©2026 E-Rate Central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F4D25-2D17-DA31-70EC-06C4C9B2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6A68-1490-4DDA-9EF7-98FC1BEB64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6CE4BA-0C49-2203-AFF5-4B7516CAC66A}"/>
              </a:ext>
            </a:extLst>
          </p:cNvPr>
          <p:cNvSpPr/>
          <p:nvPr userDrawn="1"/>
        </p:nvSpPr>
        <p:spPr>
          <a:xfrm rot="16200000">
            <a:off x="-3009898" y="3009899"/>
            <a:ext cx="6858000" cy="838201"/>
          </a:xfrm>
          <a:prstGeom prst="rect">
            <a:avLst/>
          </a:prstGeom>
          <a:solidFill>
            <a:srgbClr val="011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24F0EC8-582D-2D5A-EE6C-456F106BA3D8}"/>
              </a:ext>
            </a:extLst>
          </p:cNvPr>
          <p:cNvSpPr/>
          <p:nvPr userDrawn="1"/>
        </p:nvSpPr>
        <p:spPr>
          <a:xfrm>
            <a:off x="10096500" y="-1"/>
            <a:ext cx="2095500" cy="2008188"/>
          </a:xfrm>
          <a:custGeom>
            <a:avLst/>
            <a:gdLst>
              <a:gd name="connsiteX0" fmla="*/ 179628 w 2095500"/>
              <a:gd name="connsiteY0" fmla="*/ 0 h 2008188"/>
              <a:gd name="connsiteX1" fmla="*/ 2095500 w 2095500"/>
              <a:gd name="connsiteY1" fmla="*/ 0 h 2008188"/>
              <a:gd name="connsiteX2" fmla="*/ 2095500 w 2095500"/>
              <a:gd name="connsiteY2" fmla="*/ 1668254 h 2008188"/>
              <a:gd name="connsiteX3" fmla="*/ 2057060 w 2095500"/>
              <a:gd name="connsiteY3" fmla="*/ 1705132 h 2008188"/>
              <a:gd name="connsiteX4" fmla="*/ 1257300 w 2095500"/>
              <a:gd name="connsiteY4" fmla="*/ 2008188 h 2008188"/>
              <a:gd name="connsiteX5" fmla="*/ 0 w 2095500"/>
              <a:gd name="connsiteY5" fmla="*/ 681038 h 2008188"/>
              <a:gd name="connsiteX6" fmla="*/ 151749 w 2095500"/>
              <a:gd name="connsiteY6" fmla="*/ 48439 h 200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0" h="2008188">
                <a:moveTo>
                  <a:pt x="179628" y="0"/>
                </a:moveTo>
                <a:lnTo>
                  <a:pt x="2095500" y="0"/>
                </a:lnTo>
                <a:lnTo>
                  <a:pt x="2095500" y="1668254"/>
                </a:lnTo>
                <a:lnTo>
                  <a:pt x="2057060" y="1705132"/>
                </a:lnTo>
                <a:cubicBezTo>
                  <a:pt x="1839724" y="1894457"/>
                  <a:pt x="1561095" y="2008188"/>
                  <a:pt x="1257300" y="2008188"/>
                </a:cubicBezTo>
                <a:cubicBezTo>
                  <a:pt x="562912" y="2008188"/>
                  <a:pt x="0" y="1414003"/>
                  <a:pt x="0" y="681038"/>
                </a:cubicBezTo>
                <a:cubicBezTo>
                  <a:pt x="0" y="451986"/>
                  <a:pt x="54972" y="236488"/>
                  <a:pt x="151749" y="48439"/>
                </a:cubicBezTo>
                <a:close/>
              </a:path>
            </a:pathLst>
          </a:custGeom>
          <a:solidFill>
            <a:srgbClr val="D1E9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59E1A192-7CE9-684A-82AB-6C65101C2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3" y="136525"/>
            <a:ext cx="2033587" cy="12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2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9D3659-65FA-2449-6AD7-E4897D0CF5E5}"/>
              </a:ext>
            </a:extLst>
          </p:cNvPr>
          <p:cNvSpPr/>
          <p:nvPr userDrawn="1"/>
        </p:nvSpPr>
        <p:spPr>
          <a:xfrm>
            <a:off x="0" y="6287615"/>
            <a:ext cx="12192000" cy="570385"/>
          </a:xfrm>
          <a:prstGeom prst="rect">
            <a:avLst/>
          </a:prstGeom>
          <a:solidFill>
            <a:srgbClr val="011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6079E-417D-0F7E-E61E-AA6BAFC22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A8845-9AD5-BA2F-8A07-D89F66D68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313A9-79AC-D7F5-D1F8-A6BC5E394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EA6AD-1D36-9385-6CE3-EA989D614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1EA0-2BAA-48F3-810E-454EC9E5FA48}" type="datetime1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99E16-6257-A3CA-3E46-BEC83F55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©2026 E-Rate Central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7892E-1D2B-1728-9C54-866F5B87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6A68-1490-4DDA-9EF7-98FC1BEB64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54F325-B484-E835-95FC-288C146E239C}"/>
              </a:ext>
            </a:extLst>
          </p:cNvPr>
          <p:cNvSpPr/>
          <p:nvPr userDrawn="1"/>
        </p:nvSpPr>
        <p:spPr>
          <a:xfrm rot="16200000">
            <a:off x="-3009898" y="3009899"/>
            <a:ext cx="6858000" cy="838201"/>
          </a:xfrm>
          <a:prstGeom prst="rect">
            <a:avLst/>
          </a:prstGeom>
          <a:solidFill>
            <a:srgbClr val="011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CC1DB0A-E909-80E5-A325-A6B4AFEDDDAC}"/>
              </a:ext>
            </a:extLst>
          </p:cNvPr>
          <p:cNvSpPr/>
          <p:nvPr userDrawn="1"/>
        </p:nvSpPr>
        <p:spPr>
          <a:xfrm>
            <a:off x="10096500" y="-1"/>
            <a:ext cx="2095500" cy="2008188"/>
          </a:xfrm>
          <a:custGeom>
            <a:avLst/>
            <a:gdLst>
              <a:gd name="connsiteX0" fmla="*/ 179628 w 2095500"/>
              <a:gd name="connsiteY0" fmla="*/ 0 h 2008188"/>
              <a:gd name="connsiteX1" fmla="*/ 2095500 w 2095500"/>
              <a:gd name="connsiteY1" fmla="*/ 0 h 2008188"/>
              <a:gd name="connsiteX2" fmla="*/ 2095500 w 2095500"/>
              <a:gd name="connsiteY2" fmla="*/ 1668254 h 2008188"/>
              <a:gd name="connsiteX3" fmla="*/ 2057060 w 2095500"/>
              <a:gd name="connsiteY3" fmla="*/ 1705132 h 2008188"/>
              <a:gd name="connsiteX4" fmla="*/ 1257300 w 2095500"/>
              <a:gd name="connsiteY4" fmla="*/ 2008188 h 2008188"/>
              <a:gd name="connsiteX5" fmla="*/ 0 w 2095500"/>
              <a:gd name="connsiteY5" fmla="*/ 681038 h 2008188"/>
              <a:gd name="connsiteX6" fmla="*/ 151749 w 2095500"/>
              <a:gd name="connsiteY6" fmla="*/ 48439 h 200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0" h="2008188">
                <a:moveTo>
                  <a:pt x="179628" y="0"/>
                </a:moveTo>
                <a:lnTo>
                  <a:pt x="2095500" y="0"/>
                </a:lnTo>
                <a:lnTo>
                  <a:pt x="2095500" y="1668254"/>
                </a:lnTo>
                <a:lnTo>
                  <a:pt x="2057060" y="1705132"/>
                </a:lnTo>
                <a:cubicBezTo>
                  <a:pt x="1839724" y="1894457"/>
                  <a:pt x="1561095" y="2008188"/>
                  <a:pt x="1257300" y="2008188"/>
                </a:cubicBezTo>
                <a:cubicBezTo>
                  <a:pt x="562912" y="2008188"/>
                  <a:pt x="0" y="1414003"/>
                  <a:pt x="0" y="681038"/>
                </a:cubicBezTo>
                <a:cubicBezTo>
                  <a:pt x="0" y="451986"/>
                  <a:pt x="54972" y="236488"/>
                  <a:pt x="151749" y="48439"/>
                </a:cubicBezTo>
                <a:close/>
              </a:path>
            </a:pathLst>
          </a:custGeom>
          <a:solidFill>
            <a:srgbClr val="D1E9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A logo with text on it&#10;&#10;AI-generated content may be incorrect.">
            <a:extLst>
              <a:ext uri="{FF2B5EF4-FFF2-40B4-BE49-F238E27FC236}">
                <a16:creationId xmlns:a16="http://schemas.microsoft.com/office/drawing/2014/main" id="{24BD293F-B177-774A-A14F-E91E4AABBD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3" y="136525"/>
            <a:ext cx="2033587" cy="12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2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EEC48B9-9540-D071-5675-4DE63415D0A5}"/>
              </a:ext>
            </a:extLst>
          </p:cNvPr>
          <p:cNvSpPr/>
          <p:nvPr userDrawn="1"/>
        </p:nvSpPr>
        <p:spPr>
          <a:xfrm>
            <a:off x="0" y="6287615"/>
            <a:ext cx="12192000" cy="570385"/>
          </a:xfrm>
          <a:prstGeom prst="rect">
            <a:avLst/>
          </a:prstGeom>
          <a:solidFill>
            <a:srgbClr val="011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3C8A31-7E27-2C0E-11FD-B60B2A25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D9289-7157-2D69-D4E8-0F6DD5E35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2760B-B9B9-6176-6925-8B86960B7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A7400-A300-9EAC-0034-BE7ABAD16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C1A9F-6AC2-78D5-603F-81A642DF07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8DBA59-E72B-5E4C-65B9-F5C5AFF1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3B83-B459-4FCB-9B26-68EDC9F6684D}" type="datetime1">
              <a:rPr lang="en-US" smtClean="0"/>
              <a:t>6/23/2026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585F0-2B27-3D87-2039-91DFF4408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©2026 E-Rate Central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D0626D-7C83-EFDD-A5F7-182B72BB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6A68-1490-4DDA-9EF7-98FC1BEB645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9CEE72-6053-B5C5-13FC-3472067EE4D4}"/>
              </a:ext>
            </a:extLst>
          </p:cNvPr>
          <p:cNvSpPr/>
          <p:nvPr userDrawn="1"/>
        </p:nvSpPr>
        <p:spPr>
          <a:xfrm rot="16200000">
            <a:off x="-3009898" y="3009899"/>
            <a:ext cx="6858000" cy="838201"/>
          </a:xfrm>
          <a:prstGeom prst="rect">
            <a:avLst/>
          </a:prstGeom>
          <a:solidFill>
            <a:srgbClr val="011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FAC89F-635F-C2EB-327E-B830D299F0EC}"/>
              </a:ext>
            </a:extLst>
          </p:cNvPr>
          <p:cNvSpPr/>
          <p:nvPr userDrawn="1"/>
        </p:nvSpPr>
        <p:spPr>
          <a:xfrm>
            <a:off x="10096500" y="-1"/>
            <a:ext cx="2095500" cy="2008188"/>
          </a:xfrm>
          <a:custGeom>
            <a:avLst/>
            <a:gdLst>
              <a:gd name="connsiteX0" fmla="*/ 179628 w 2095500"/>
              <a:gd name="connsiteY0" fmla="*/ 0 h 2008188"/>
              <a:gd name="connsiteX1" fmla="*/ 2095500 w 2095500"/>
              <a:gd name="connsiteY1" fmla="*/ 0 h 2008188"/>
              <a:gd name="connsiteX2" fmla="*/ 2095500 w 2095500"/>
              <a:gd name="connsiteY2" fmla="*/ 1668254 h 2008188"/>
              <a:gd name="connsiteX3" fmla="*/ 2057060 w 2095500"/>
              <a:gd name="connsiteY3" fmla="*/ 1705132 h 2008188"/>
              <a:gd name="connsiteX4" fmla="*/ 1257300 w 2095500"/>
              <a:gd name="connsiteY4" fmla="*/ 2008188 h 2008188"/>
              <a:gd name="connsiteX5" fmla="*/ 0 w 2095500"/>
              <a:gd name="connsiteY5" fmla="*/ 681038 h 2008188"/>
              <a:gd name="connsiteX6" fmla="*/ 151749 w 2095500"/>
              <a:gd name="connsiteY6" fmla="*/ 48439 h 200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0" h="2008188">
                <a:moveTo>
                  <a:pt x="179628" y="0"/>
                </a:moveTo>
                <a:lnTo>
                  <a:pt x="2095500" y="0"/>
                </a:lnTo>
                <a:lnTo>
                  <a:pt x="2095500" y="1668254"/>
                </a:lnTo>
                <a:lnTo>
                  <a:pt x="2057060" y="1705132"/>
                </a:lnTo>
                <a:cubicBezTo>
                  <a:pt x="1839724" y="1894457"/>
                  <a:pt x="1561095" y="2008188"/>
                  <a:pt x="1257300" y="2008188"/>
                </a:cubicBezTo>
                <a:cubicBezTo>
                  <a:pt x="562912" y="2008188"/>
                  <a:pt x="0" y="1414003"/>
                  <a:pt x="0" y="681038"/>
                </a:cubicBezTo>
                <a:cubicBezTo>
                  <a:pt x="0" y="451986"/>
                  <a:pt x="54972" y="236488"/>
                  <a:pt x="151749" y="48439"/>
                </a:cubicBezTo>
                <a:close/>
              </a:path>
            </a:pathLst>
          </a:custGeom>
          <a:solidFill>
            <a:srgbClr val="D1E9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 descr="A logo with text on it&#10;&#10;AI-generated content may be incorrect.">
            <a:extLst>
              <a:ext uri="{FF2B5EF4-FFF2-40B4-BE49-F238E27FC236}">
                <a16:creationId xmlns:a16="http://schemas.microsoft.com/office/drawing/2014/main" id="{069B70C2-5572-867F-A998-96674A5C59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3" y="136525"/>
            <a:ext cx="2033587" cy="12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6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676981-2415-B79F-12D0-E50C3F86C84A}"/>
              </a:ext>
            </a:extLst>
          </p:cNvPr>
          <p:cNvSpPr/>
          <p:nvPr userDrawn="1"/>
        </p:nvSpPr>
        <p:spPr>
          <a:xfrm>
            <a:off x="0" y="6287615"/>
            <a:ext cx="12192000" cy="570385"/>
          </a:xfrm>
          <a:prstGeom prst="rect">
            <a:avLst/>
          </a:prstGeom>
          <a:solidFill>
            <a:srgbClr val="011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D3F6C-02C9-033F-F348-78F4C13A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A1096-C57A-9591-A19E-5CA16DFE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DD10-5EE6-428E-A0B6-5B74E2F7B85D}" type="datetime1">
              <a:rPr lang="en-US" smtClean="0"/>
              <a:t>6/23/2026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E506A-BC33-11F7-CDF1-90CD2DE8E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©2026 E-Rate Central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5858F-9427-6484-13C0-92B9A2ED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6A68-1490-4DDA-9EF7-98FC1BEB64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5C3AE0-0064-0E79-E0E6-4EBD10EDE017}"/>
              </a:ext>
            </a:extLst>
          </p:cNvPr>
          <p:cNvSpPr/>
          <p:nvPr userDrawn="1"/>
        </p:nvSpPr>
        <p:spPr>
          <a:xfrm rot="16200000">
            <a:off x="-3009898" y="3009899"/>
            <a:ext cx="6858000" cy="838201"/>
          </a:xfrm>
          <a:prstGeom prst="rect">
            <a:avLst/>
          </a:prstGeom>
          <a:solidFill>
            <a:srgbClr val="011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EF8275-5933-7C98-6DA3-79E45D4D6D48}"/>
              </a:ext>
            </a:extLst>
          </p:cNvPr>
          <p:cNvSpPr/>
          <p:nvPr userDrawn="1"/>
        </p:nvSpPr>
        <p:spPr>
          <a:xfrm>
            <a:off x="10096500" y="-1"/>
            <a:ext cx="2095500" cy="2008188"/>
          </a:xfrm>
          <a:custGeom>
            <a:avLst/>
            <a:gdLst>
              <a:gd name="connsiteX0" fmla="*/ 179628 w 2095500"/>
              <a:gd name="connsiteY0" fmla="*/ 0 h 2008188"/>
              <a:gd name="connsiteX1" fmla="*/ 2095500 w 2095500"/>
              <a:gd name="connsiteY1" fmla="*/ 0 h 2008188"/>
              <a:gd name="connsiteX2" fmla="*/ 2095500 w 2095500"/>
              <a:gd name="connsiteY2" fmla="*/ 1668254 h 2008188"/>
              <a:gd name="connsiteX3" fmla="*/ 2057060 w 2095500"/>
              <a:gd name="connsiteY3" fmla="*/ 1705132 h 2008188"/>
              <a:gd name="connsiteX4" fmla="*/ 1257300 w 2095500"/>
              <a:gd name="connsiteY4" fmla="*/ 2008188 h 2008188"/>
              <a:gd name="connsiteX5" fmla="*/ 0 w 2095500"/>
              <a:gd name="connsiteY5" fmla="*/ 681038 h 2008188"/>
              <a:gd name="connsiteX6" fmla="*/ 151749 w 2095500"/>
              <a:gd name="connsiteY6" fmla="*/ 48439 h 200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0" h="2008188">
                <a:moveTo>
                  <a:pt x="179628" y="0"/>
                </a:moveTo>
                <a:lnTo>
                  <a:pt x="2095500" y="0"/>
                </a:lnTo>
                <a:lnTo>
                  <a:pt x="2095500" y="1668254"/>
                </a:lnTo>
                <a:lnTo>
                  <a:pt x="2057060" y="1705132"/>
                </a:lnTo>
                <a:cubicBezTo>
                  <a:pt x="1839724" y="1894457"/>
                  <a:pt x="1561095" y="2008188"/>
                  <a:pt x="1257300" y="2008188"/>
                </a:cubicBezTo>
                <a:cubicBezTo>
                  <a:pt x="562912" y="2008188"/>
                  <a:pt x="0" y="1414003"/>
                  <a:pt x="0" y="681038"/>
                </a:cubicBezTo>
                <a:cubicBezTo>
                  <a:pt x="0" y="451986"/>
                  <a:pt x="54972" y="236488"/>
                  <a:pt x="151749" y="48439"/>
                </a:cubicBezTo>
                <a:close/>
              </a:path>
            </a:pathLst>
          </a:custGeom>
          <a:solidFill>
            <a:srgbClr val="D1E9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60799E82-3CED-93BD-90E2-C0A7E8F1CF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3" y="136525"/>
            <a:ext cx="2033587" cy="12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06F596-A590-2FBF-F33C-DA2A2B4B6B6B}"/>
              </a:ext>
            </a:extLst>
          </p:cNvPr>
          <p:cNvSpPr/>
          <p:nvPr userDrawn="1"/>
        </p:nvSpPr>
        <p:spPr>
          <a:xfrm>
            <a:off x="0" y="6287615"/>
            <a:ext cx="12192000" cy="570385"/>
          </a:xfrm>
          <a:prstGeom prst="rect">
            <a:avLst/>
          </a:prstGeom>
          <a:solidFill>
            <a:srgbClr val="011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D43CE-CD53-FBC3-C800-2182C0295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F877-204D-4EF0-B54E-E759078EC0B3}" type="datetime1">
              <a:rPr lang="en-US" smtClean="0"/>
              <a:t>6/23/2026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41B8E1-3589-E894-84DA-3AD3145A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©2026 E-Rate Central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2B264-0AA5-3D49-0FFE-13CA3769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6A68-1490-4DDA-9EF7-98FC1BEB64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207A1F-B637-E921-D9B5-3B1D2FE335B4}"/>
              </a:ext>
            </a:extLst>
          </p:cNvPr>
          <p:cNvSpPr/>
          <p:nvPr userDrawn="1"/>
        </p:nvSpPr>
        <p:spPr>
          <a:xfrm rot="16200000">
            <a:off x="-3009898" y="3009899"/>
            <a:ext cx="6858000" cy="838201"/>
          </a:xfrm>
          <a:prstGeom prst="rect">
            <a:avLst/>
          </a:prstGeom>
          <a:solidFill>
            <a:srgbClr val="011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0CC41CB-5F0E-4508-145F-478647A7DD58}"/>
              </a:ext>
            </a:extLst>
          </p:cNvPr>
          <p:cNvSpPr/>
          <p:nvPr userDrawn="1"/>
        </p:nvSpPr>
        <p:spPr>
          <a:xfrm>
            <a:off x="10096500" y="-1"/>
            <a:ext cx="2095500" cy="2008188"/>
          </a:xfrm>
          <a:custGeom>
            <a:avLst/>
            <a:gdLst>
              <a:gd name="connsiteX0" fmla="*/ 179628 w 2095500"/>
              <a:gd name="connsiteY0" fmla="*/ 0 h 2008188"/>
              <a:gd name="connsiteX1" fmla="*/ 2095500 w 2095500"/>
              <a:gd name="connsiteY1" fmla="*/ 0 h 2008188"/>
              <a:gd name="connsiteX2" fmla="*/ 2095500 w 2095500"/>
              <a:gd name="connsiteY2" fmla="*/ 1668254 h 2008188"/>
              <a:gd name="connsiteX3" fmla="*/ 2057060 w 2095500"/>
              <a:gd name="connsiteY3" fmla="*/ 1705132 h 2008188"/>
              <a:gd name="connsiteX4" fmla="*/ 1257300 w 2095500"/>
              <a:gd name="connsiteY4" fmla="*/ 2008188 h 2008188"/>
              <a:gd name="connsiteX5" fmla="*/ 0 w 2095500"/>
              <a:gd name="connsiteY5" fmla="*/ 681038 h 2008188"/>
              <a:gd name="connsiteX6" fmla="*/ 151749 w 2095500"/>
              <a:gd name="connsiteY6" fmla="*/ 48439 h 200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0" h="2008188">
                <a:moveTo>
                  <a:pt x="179628" y="0"/>
                </a:moveTo>
                <a:lnTo>
                  <a:pt x="2095500" y="0"/>
                </a:lnTo>
                <a:lnTo>
                  <a:pt x="2095500" y="1668254"/>
                </a:lnTo>
                <a:lnTo>
                  <a:pt x="2057060" y="1705132"/>
                </a:lnTo>
                <a:cubicBezTo>
                  <a:pt x="1839724" y="1894457"/>
                  <a:pt x="1561095" y="2008188"/>
                  <a:pt x="1257300" y="2008188"/>
                </a:cubicBezTo>
                <a:cubicBezTo>
                  <a:pt x="562912" y="2008188"/>
                  <a:pt x="0" y="1414003"/>
                  <a:pt x="0" y="681038"/>
                </a:cubicBezTo>
                <a:cubicBezTo>
                  <a:pt x="0" y="451986"/>
                  <a:pt x="54972" y="236488"/>
                  <a:pt x="151749" y="48439"/>
                </a:cubicBezTo>
                <a:close/>
              </a:path>
            </a:pathLst>
          </a:custGeom>
          <a:solidFill>
            <a:srgbClr val="D1E9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87613379-EAC6-9C7D-2F3D-7F91D000DA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3" y="136525"/>
            <a:ext cx="2033587" cy="12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0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2AC54F-3E1B-9AAA-19BC-72BBBEB27CDE}"/>
              </a:ext>
            </a:extLst>
          </p:cNvPr>
          <p:cNvSpPr/>
          <p:nvPr userDrawn="1"/>
        </p:nvSpPr>
        <p:spPr>
          <a:xfrm>
            <a:off x="0" y="6287615"/>
            <a:ext cx="12192000" cy="570385"/>
          </a:xfrm>
          <a:prstGeom prst="rect">
            <a:avLst/>
          </a:prstGeom>
          <a:solidFill>
            <a:srgbClr val="011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EA482-BE0F-89A6-BD33-737B8083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15E39-09AA-D517-213C-C1D70670F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77439-C451-9F18-FA82-184313E43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B3CD2-8388-7C89-60EB-72E12892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C771-FD49-4C90-B179-D47C66AF2C8E}" type="datetime1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A94E4-40EF-A333-E473-CDAF7C95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©2026 E-Rate Central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26A62-92EA-8DA1-79CD-6C817666F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6A68-1490-4DDA-9EF7-98FC1BEB64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4D4672-C3E5-D0B9-50E2-490CF992FE47}"/>
              </a:ext>
            </a:extLst>
          </p:cNvPr>
          <p:cNvSpPr/>
          <p:nvPr userDrawn="1"/>
        </p:nvSpPr>
        <p:spPr>
          <a:xfrm rot="16200000">
            <a:off x="-3009898" y="3009899"/>
            <a:ext cx="6858000" cy="838201"/>
          </a:xfrm>
          <a:prstGeom prst="rect">
            <a:avLst/>
          </a:prstGeom>
          <a:solidFill>
            <a:srgbClr val="011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20E92B4-D222-7BE2-361D-BB00604713F6}"/>
              </a:ext>
            </a:extLst>
          </p:cNvPr>
          <p:cNvSpPr/>
          <p:nvPr userDrawn="1"/>
        </p:nvSpPr>
        <p:spPr>
          <a:xfrm>
            <a:off x="10096500" y="-1"/>
            <a:ext cx="2095500" cy="2008188"/>
          </a:xfrm>
          <a:custGeom>
            <a:avLst/>
            <a:gdLst>
              <a:gd name="connsiteX0" fmla="*/ 179628 w 2095500"/>
              <a:gd name="connsiteY0" fmla="*/ 0 h 2008188"/>
              <a:gd name="connsiteX1" fmla="*/ 2095500 w 2095500"/>
              <a:gd name="connsiteY1" fmla="*/ 0 h 2008188"/>
              <a:gd name="connsiteX2" fmla="*/ 2095500 w 2095500"/>
              <a:gd name="connsiteY2" fmla="*/ 1668254 h 2008188"/>
              <a:gd name="connsiteX3" fmla="*/ 2057060 w 2095500"/>
              <a:gd name="connsiteY3" fmla="*/ 1705132 h 2008188"/>
              <a:gd name="connsiteX4" fmla="*/ 1257300 w 2095500"/>
              <a:gd name="connsiteY4" fmla="*/ 2008188 h 2008188"/>
              <a:gd name="connsiteX5" fmla="*/ 0 w 2095500"/>
              <a:gd name="connsiteY5" fmla="*/ 681038 h 2008188"/>
              <a:gd name="connsiteX6" fmla="*/ 151749 w 2095500"/>
              <a:gd name="connsiteY6" fmla="*/ 48439 h 200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0" h="2008188">
                <a:moveTo>
                  <a:pt x="179628" y="0"/>
                </a:moveTo>
                <a:lnTo>
                  <a:pt x="2095500" y="0"/>
                </a:lnTo>
                <a:lnTo>
                  <a:pt x="2095500" y="1668254"/>
                </a:lnTo>
                <a:lnTo>
                  <a:pt x="2057060" y="1705132"/>
                </a:lnTo>
                <a:cubicBezTo>
                  <a:pt x="1839724" y="1894457"/>
                  <a:pt x="1561095" y="2008188"/>
                  <a:pt x="1257300" y="2008188"/>
                </a:cubicBezTo>
                <a:cubicBezTo>
                  <a:pt x="562912" y="2008188"/>
                  <a:pt x="0" y="1414003"/>
                  <a:pt x="0" y="681038"/>
                </a:cubicBezTo>
                <a:cubicBezTo>
                  <a:pt x="0" y="451986"/>
                  <a:pt x="54972" y="236488"/>
                  <a:pt x="151749" y="48439"/>
                </a:cubicBezTo>
                <a:close/>
              </a:path>
            </a:pathLst>
          </a:custGeom>
          <a:solidFill>
            <a:srgbClr val="D1E9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A logo with text on it&#10;&#10;AI-generated content may be incorrect.">
            <a:extLst>
              <a:ext uri="{FF2B5EF4-FFF2-40B4-BE49-F238E27FC236}">
                <a16:creationId xmlns:a16="http://schemas.microsoft.com/office/drawing/2014/main" id="{4E17092E-CD1E-EE24-67D4-452F56B30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3" y="136525"/>
            <a:ext cx="2033587" cy="12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5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B35055-609D-A5F6-950F-AEC25A33AC38}"/>
              </a:ext>
            </a:extLst>
          </p:cNvPr>
          <p:cNvSpPr/>
          <p:nvPr userDrawn="1"/>
        </p:nvSpPr>
        <p:spPr>
          <a:xfrm>
            <a:off x="0" y="6287615"/>
            <a:ext cx="12192000" cy="570385"/>
          </a:xfrm>
          <a:prstGeom prst="rect">
            <a:avLst/>
          </a:prstGeom>
          <a:solidFill>
            <a:srgbClr val="011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A92B3-ACA3-C3C2-2B6A-CF640D11B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4BA0AC-16CF-57A7-1607-0EFE1AF8F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092AA-89DC-242F-3866-CCA09AF52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4F7FF-9374-3BCC-2827-47758BF5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A753-6519-44AA-BA22-E706A519A23F}" type="datetime1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A43C5-65F2-6B01-AB91-A2000E6E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©2026 E-Rate Central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757E6-87BA-01B4-4996-EE795FD2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6A68-1490-4DDA-9EF7-98FC1BEB64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915FD4-38C1-4EC0-4E45-2E8C21F1D0D9}"/>
              </a:ext>
            </a:extLst>
          </p:cNvPr>
          <p:cNvSpPr/>
          <p:nvPr userDrawn="1"/>
        </p:nvSpPr>
        <p:spPr>
          <a:xfrm rot="16200000">
            <a:off x="-3009898" y="3009899"/>
            <a:ext cx="6858000" cy="838201"/>
          </a:xfrm>
          <a:prstGeom prst="rect">
            <a:avLst/>
          </a:prstGeom>
          <a:solidFill>
            <a:srgbClr val="011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36774CF-7D1D-0C0D-F33F-323228F1DEC7}"/>
              </a:ext>
            </a:extLst>
          </p:cNvPr>
          <p:cNvSpPr/>
          <p:nvPr userDrawn="1"/>
        </p:nvSpPr>
        <p:spPr>
          <a:xfrm>
            <a:off x="10096500" y="-1"/>
            <a:ext cx="2095500" cy="2008188"/>
          </a:xfrm>
          <a:custGeom>
            <a:avLst/>
            <a:gdLst>
              <a:gd name="connsiteX0" fmla="*/ 179628 w 2095500"/>
              <a:gd name="connsiteY0" fmla="*/ 0 h 2008188"/>
              <a:gd name="connsiteX1" fmla="*/ 2095500 w 2095500"/>
              <a:gd name="connsiteY1" fmla="*/ 0 h 2008188"/>
              <a:gd name="connsiteX2" fmla="*/ 2095500 w 2095500"/>
              <a:gd name="connsiteY2" fmla="*/ 1668254 h 2008188"/>
              <a:gd name="connsiteX3" fmla="*/ 2057060 w 2095500"/>
              <a:gd name="connsiteY3" fmla="*/ 1705132 h 2008188"/>
              <a:gd name="connsiteX4" fmla="*/ 1257300 w 2095500"/>
              <a:gd name="connsiteY4" fmla="*/ 2008188 h 2008188"/>
              <a:gd name="connsiteX5" fmla="*/ 0 w 2095500"/>
              <a:gd name="connsiteY5" fmla="*/ 681038 h 2008188"/>
              <a:gd name="connsiteX6" fmla="*/ 151749 w 2095500"/>
              <a:gd name="connsiteY6" fmla="*/ 48439 h 200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0" h="2008188">
                <a:moveTo>
                  <a:pt x="179628" y="0"/>
                </a:moveTo>
                <a:lnTo>
                  <a:pt x="2095500" y="0"/>
                </a:lnTo>
                <a:lnTo>
                  <a:pt x="2095500" y="1668254"/>
                </a:lnTo>
                <a:lnTo>
                  <a:pt x="2057060" y="1705132"/>
                </a:lnTo>
                <a:cubicBezTo>
                  <a:pt x="1839724" y="1894457"/>
                  <a:pt x="1561095" y="2008188"/>
                  <a:pt x="1257300" y="2008188"/>
                </a:cubicBezTo>
                <a:cubicBezTo>
                  <a:pt x="562912" y="2008188"/>
                  <a:pt x="0" y="1414003"/>
                  <a:pt x="0" y="681038"/>
                </a:cubicBezTo>
                <a:cubicBezTo>
                  <a:pt x="0" y="451986"/>
                  <a:pt x="54972" y="236488"/>
                  <a:pt x="151749" y="48439"/>
                </a:cubicBezTo>
                <a:close/>
              </a:path>
            </a:pathLst>
          </a:custGeom>
          <a:solidFill>
            <a:srgbClr val="D1E9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A logo with text on it&#10;&#10;AI-generated content may be incorrect.">
            <a:extLst>
              <a:ext uri="{FF2B5EF4-FFF2-40B4-BE49-F238E27FC236}">
                <a16:creationId xmlns:a16="http://schemas.microsoft.com/office/drawing/2014/main" id="{1489711B-F8AF-E782-2392-253A81AA74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3" y="136525"/>
            <a:ext cx="2033587" cy="12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2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1D9CF9-6B5F-9FBB-DF35-2F5E16D3D550}"/>
              </a:ext>
            </a:extLst>
          </p:cNvPr>
          <p:cNvSpPr/>
          <p:nvPr userDrawn="1"/>
        </p:nvSpPr>
        <p:spPr>
          <a:xfrm>
            <a:off x="0" y="6287615"/>
            <a:ext cx="12192000" cy="570385"/>
          </a:xfrm>
          <a:prstGeom prst="rect">
            <a:avLst/>
          </a:prstGeom>
          <a:solidFill>
            <a:srgbClr val="011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C7EE27-3D82-E616-427C-04CF1F30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E544C-8B45-DF1E-5D61-346F3A34E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12052-8403-3C68-FA2F-58419CD9A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5743D8-738B-43EA-B697-7EF0C0E3FF4B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9DB63-4224-8ED6-B67A-737F4E7EE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©2026 E-Rate Central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5388C-192F-2D39-061B-5A2D0D57A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7F06A68-1490-4DDA-9EF7-98FC1BEB64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C50090-B415-7B37-B69C-50F5D3365D08}"/>
              </a:ext>
            </a:extLst>
          </p:cNvPr>
          <p:cNvSpPr/>
          <p:nvPr userDrawn="1"/>
        </p:nvSpPr>
        <p:spPr>
          <a:xfrm rot="16200000">
            <a:off x="-3009898" y="3009899"/>
            <a:ext cx="6858000" cy="838201"/>
          </a:xfrm>
          <a:prstGeom prst="rect">
            <a:avLst/>
          </a:prstGeom>
          <a:solidFill>
            <a:srgbClr val="011E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0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4EB78-F3B5-19E7-1AF1-9B27D6ACD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300" y="3542828"/>
            <a:ext cx="11220450" cy="2387600"/>
          </a:xfrm>
        </p:spPr>
        <p:txBody>
          <a:bodyPr>
            <a:normAutofit fontScale="90000"/>
          </a:bodyPr>
          <a:lstStyle/>
          <a:p>
            <a:r>
              <a:rPr lang="en-US"/>
              <a:t>FCC E-Rate Updates: </a:t>
            </a:r>
            <a:br>
              <a:rPr lang="en-US"/>
            </a:br>
            <a:r>
              <a:rPr lang="en-US"/>
              <a:t>Bidding Portal Order and </a:t>
            </a:r>
            <a:br>
              <a:rPr lang="en-US"/>
            </a:br>
            <a:r>
              <a:rPr lang="en-US"/>
              <a:t>NPRM/FNPRM Overview</a:t>
            </a:r>
          </a:p>
        </p:txBody>
      </p:sp>
    </p:spTree>
    <p:extLst>
      <p:ext uri="{BB962C8B-B14F-4D97-AF65-F5344CB8AC3E}">
        <p14:creationId xmlns:p14="http://schemas.microsoft.com/office/powerpoint/2010/main" val="2493655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5F474-9375-B2FC-1298-824132BF5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8D6B4-2386-39A5-7A15-C798BC52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“deep dive” questions…</a:t>
            </a:r>
            <a:br>
              <a:rPr lang="en-US"/>
            </a:br>
            <a:r>
              <a:rPr lang="en-US" sz="3200" i="1"/>
              <a:t>This is more than just screen time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DFA5C-200A-9B92-93FD-B06548416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0358" y="2393575"/>
            <a:ext cx="4621306" cy="2895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Potential future relevance: </a:t>
            </a:r>
          </a:p>
          <a:p>
            <a:r>
              <a:rPr lang="en-US" sz="2400"/>
              <a:t>Eligibility</a:t>
            </a:r>
          </a:p>
          <a:p>
            <a:r>
              <a:rPr lang="en-US" sz="2400"/>
              <a:t>Discounts</a:t>
            </a:r>
          </a:p>
          <a:p>
            <a:r>
              <a:rPr lang="en-US" sz="2400"/>
              <a:t>Special construction Dark fiber</a:t>
            </a:r>
          </a:p>
          <a:p>
            <a:r>
              <a:rPr lang="en-US" sz="2400"/>
              <a:t>MIBS</a:t>
            </a:r>
          </a:p>
          <a:p>
            <a:r>
              <a:rPr lang="en-US" sz="2400"/>
              <a:t>Documentation of need</a:t>
            </a:r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E43F11D-42D1-F73C-26AF-F57BD789858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7587788"/>
              </p:ext>
            </p:extLst>
          </p:nvPr>
        </p:nvGraphicFramePr>
        <p:xfrm>
          <a:off x="6255491" y="1253331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1BDE7-A103-C670-4E5D-AB792CB2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15977-09BB-4B65-A7E0-75AC61A29D6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195C8-AA37-E4EF-579C-94DD4E0A4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©2026 E-Rate Central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DF3E7-5BCE-5D5D-F212-250F8CA25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06A68-1490-4DDA-9EF7-98FC1BEB64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275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6454F1-7BB1-0095-7A77-F67DDC96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062"/>
            <a:ext cx="10515600" cy="1325563"/>
          </a:xfrm>
        </p:spPr>
        <p:txBody>
          <a:bodyPr/>
          <a:lstStyle/>
          <a:p>
            <a:r>
              <a:rPr lang="en-US"/>
              <a:t>CIPA, online safety, and screen time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0D69FD-3346-D4AA-FCD5-04317C63B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B6F877-204D-4EF0-B54E-E759078EC0B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2384B-BDB5-3856-93D2-DAD44E85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©2026 E-Rate Central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BC872-43EB-7AAB-F4CC-4FCF36A9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06A68-1490-4DDA-9EF7-98FC1BEB64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2B248DF-B1CA-BD76-6000-2183831A22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9334077"/>
              </p:ext>
            </p:extLst>
          </p:nvPr>
        </p:nvGraphicFramePr>
        <p:xfrm>
          <a:off x="1080252" y="615736"/>
          <a:ext cx="11179628" cy="5696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2C80830-BA05-E269-B186-B0977802A7C5}"/>
              </a:ext>
            </a:extLst>
          </p:cNvPr>
          <p:cNvSpPr txBox="1"/>
          <p:nvPr/>
        </p:nvSpPr>
        <p:spPr>
          <a:xfrm>
            <a:off x="900958" y="5496845"/>
            <a:ext cx="111796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/>
              <a:t>The draft asks whether these areas should be defined or more specifically documented. It does </a:t>
            </a:r>
            <a:r>
              <a:rPr lang="en-US" sz="1400" b="1" i="1"/>
              <a:t>not</a:t>
            </a:r>
            <a:r>
              <a:rPr lang="en-US" sz="1400" i="1"/>
              <a:t> impose new CIPA or screen-time rules today.</a:t>
            </a:r>
          </a:p>
        </p:txBody>
      </p:sp>
    </p:spTree>
    <p:extLst>
      <p:ext uri="{BB962C8B-B14F-4D97-AF65-F5344CB8AC3E}">
        <p14:creationId xmlns:p14="http://schemas.microsoft.com/office/powerpoint/2010/main" val="42941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1434-FA57-F114-EBB0-12EC6C05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FNPRM: Admin and Oversight Proposals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E41282-E0B0-A013-1F13-3FA43E9D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ADD10-5EE6-428E-A0B6-5B74E2F7B8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16EC4-197A-2410-5581-B7FE81B3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©2026 E-Rate Central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BF4A0-2AED-C959-BAD8-7412D1174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06A68-1490-4DDA-9EF7-98FC1BEB64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3C368D0-EC01-47F4-982F-C48951209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335343"/>
              </p:ext>
            </p:extLst>
          </p:nvPr>
        </p:nvGraphicFramePr>
        <p:xfrm>
          <a:off x="1146629" y="1843314"/>
          <a:ext cx="10515600" cy="429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4277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0E69D-5888-A5E5-4F85-D8F3203EB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Stakeholders May Want to Monitor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5DCF9E-B659-D3DC-192E-E65D7AD6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ADD10-5EE6-428E-A0B6-5B74E2F7B8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61686-8F0D-A7B1-8C3A-DD4D75A7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©2026 E-Rate Central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02A8B-329E-94C9-021D-FDFA11B23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06A68-1490-4DDA-9EF7-98FC1BEB64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726338F-84E2-181C-0D7D-21C3CE962FE1}"/>
              </a:ext>
            </a:extLst>
          </p:cNvPr>
          <p:cNvGraphicFramePr/>
          <p:nvPr/>
        </p:nvGraphicFramePr>
        <p:xfrm>
          <a:off x="2032000" y="11202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2149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0A76-01AF-EE87-D9B7-C9EA6F929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Applicants Should Do </a:t>
            </a:r>
            <a:r>
              <a:rPr lang="en-US" u="sng"/>
              <a:t>Now</a:t>
            </a:r>
            <a:r>
              <a:rPr lang="en-US"/>
              <a:t>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686F0-DA04-459B-1DD2-BFF1D8B5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ADD10-5EE6-428E-A0B6-5B74E2F7B8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5AF47-3FED-25CB-DE0C-693A3AABF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©2026 E-Rate Central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BB663-ACDE-69AA-6DE3-1274A712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06A68-1490-4DDA-9EF7-98FC1BEB64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9B3D3D5-D882-3401-2A44-72AB370CA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2932905"/>
              </p:ext>
            </p:extLst>
          </p:nvPr>
        </p:nvGraphicFramePr>
        <p:xfrm>
          <a:off x="988112" y="1517846"/>
          <a:ext cx="5873750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A2AA4E-CD0A-79A5-50FF-37C9E3020284}"/>
              </a:ext>
            </a:extLst>
          </p:cNvPr>
          <p:cNvSpPr/>
          <p:nvPr/>
        </p:nvSpPr>
        <p:spPr>
          <a:xfrm>
            <a:off x="7254580" y="3056444"/>
            <a:ext cx="3706501" cy="145670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Useful comments are specific: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Local facts</a:t>
            </a:r>
            <a:endParaRPr lang="en-US">
              <a:solidFill>
                <a:prstClr val="white"/>
              </a:solidFill>
              <a:latin typeface="Aptos" panose="0211000402020202020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Operational impacts</a:t>
            </a:r>
            <a:endParaRPr lang="en-US">
              <a:solidFill>
                <a:prstClr val="white"/>
              </a:solidFill>
              <a:latin typeface="Aptos" panose="0211000402020202020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Examples and stories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white"/>
                </a:solidFill>
                <a:latin typeface="Aptos" panose="02110004020202020204"/>
              </a:rPr>
              <a:t>P</a:t>
            </a:r>
            <a:r>
              <a:rPr kumimoji="0" lang="en-US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ractical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alternatives</a:t>
            </a:r>
          </a:p>
        </p:txBody>
      </p:sp>
    </p:spTree>
    <p:extLst>
      <p:ext uri="{BB962C8B-B14F-4D97-AF65-F5344CB8AC3E}">
        <p14:creationId xmlns:p14="http://schemas.microsoft.com/office/powerpoint/2010/main" val="452611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1F740B-4BC9-6855-266B-28FC33A6E1B3}"/>
              </a:ext>
            </a:extLst>
          </p:cNvPr>
          <p:cNvSpPr/>
          <p:nvPr/>
        </p:nvSpPr>
        <p:spPr>
          <a:xfrm>
            <a:off x="1220694" y="3429000"/>
            <a:ext cx="10261600" cy="2759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File comments that tell your story!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E-Rate Central’s forthcoming </a:t>
            </a:r>
            <a:r>
              <a:rPr kumimoji="0" lang="en-US" sz="320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Comment Compass 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will help turn local facts and practical impacts into </a:t>
            </a:r>
            <a:r>
              <a:rPr kumimoji="0" lang="en-US" sz="320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meaningful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FCC comments.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5FCDE2-EAE2-D5FC-4FB5-78A7694D70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900"/>
          <a:stretch>
            <a:fillRect/>
          </a:stretch>
        </p:blipFill>
        <p:spPr>
          <a:xfrm>
            <a:off x="4998362" y="1034116"/>
            <a:ext cx="2706264" cy="23948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8BC8-2B82-9AC6-37EB-56117DF3B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852737"/>
          </a:xfrm>
        </p:spPr>
        <p:txBody>
          <a:bodyPr/>
          <a:lstStyle/>
          <a:p>
            <a:r>
              <a:rPr lang="en-US" sz="5400"/>
              <a:t>Let your voice be heard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CC298-38A2-C756-FDB4-8966E624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5D53B5-D05B-446F-9D27-CEFFD6F8231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C15A1-B5A8-07BA-6656-636199452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©2026 E-Rate Central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CC1F5-56E7-F193-23DB-1A85419F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06A68-1490-4DDA-9EF7-98FC1BEB64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185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850A38-34ED-EC64-DCBC-3A4D03B35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Don’t Forget: UEI / SAM.gov Readiness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FBE179B-2D63-77F4-000C-0B2C9AB9B6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142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A639A9-6BC8-23CE-1EA4-17031733C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ADD10-5EE6-428E-A0B6-5B74E2F7B8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8591E-497E-060A-D0D8-E1F7A4D3D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©2026 E-Rate Central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9D7A9-43E0-D304-2D17-DB3F9834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06A68-1490-4DDA-9EF7-98FC1BEB64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FA66D6-1EE8-0CA7-2CF9-EF63BF88B4F8}"/>
              </a:ext>
            </a:extLst>
          </p:cNvPr>
          <p:cNvSpPr/>
          <p:nvPr/>
        </p:nvSpPr>
        <p:spPr>
          <a:xfrm>
            <a:off x="3048000" y="5014526"/>
            <a:ext cx="6096000" cy="787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 not wait until you need to file a BEAR to discover your UEI/SAM.gov registration or Form 498 is not ready.</a:t>
            </a:r>
          </a:p>
        </p:txBody>
      </p:sp>
    </p:spTree>
    <p:extLst>
      <p:ext uri="{BB962C8B-B14F-4D97-AF65-F5344CB8AC3E}">
        <p14:creationId xmlns:p14="http://schemas.microsoft.com/office/powerpoint/2010/main" val="351675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CCABD-727F-E439-BA98-763C1294E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07F7C-21F7-9D1B-F31E-5BD276478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52178"/>
            <a:ext cx="9144000" cy="2387600"/>
          </a:xfrm>
        </p:spPr>
        <p:txBody>
          <a:bodyPr anchor="b">
            <a:normAutofit/>
          </a:bodyPr>
          <a:lstStyle/>
          <a:p>
            <a:r>
              <a:rPr lang="en-US"/>
              <a:t>Questions?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4E1A27EE-7DB2-9DB9-4DA4-1A759344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680DB-14B9-4647-9878-3C134F80F4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AD198A69-9733-7178-E9C7-93863EE2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©2026 E-Rate Central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90B57890-DDF7-26FB-3D0B-03BB5770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06A68-1490-4DDA-9EF7-98FC1BEB64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02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87F8B-C30B-A18D-D1DD-D454B3E8F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52178"/>
            <a:ext cx="9144000" cy="2387600"/>
          </a:xfrm>
        </p:spPr>
        <p:txBody>
          <a:bodyPr anchor="b">
            <a:normAutofit/>
          </a:bodyPr>
          <a:lstStyle/>
          <a:p>
            <a:r>
              <a:rPr lang="en-US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5BEF79-79E4-2C42-1711-EA401B812B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1837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31925" y="1680865"/>
            <a:ext cx="6536233" cy="519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631924" y="2595364"/>
            <a:ext cx="2772867" cy="259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25" y="3013075"/>
            <a:ext cx="5271393" cy="10108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631924" y="4181872"/>
            <a:ext cx="3076872" cy="259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631925" y="4599583"/>
            <a:ext cx="5271393" cy="7581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6339284" y="2595364"/>
            <a:ext cx="3379093" cy="259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The 72-Hour Rule for Meetings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6339285" y="3013075"/>
            <a:ext cx="5182889" cy="10108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Schools and libraries may still hold bidder conferences and site walkthroughs. However, any new questions and answers arising from those meetings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339285" y="4181872"/>
            <a:ext cx="3300809" cy="259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Meeting Summaries Required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339285" y="4599583"/>
            <a:ext cx="5182889" cy="7581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written summary of every meeting — including the date, names of attendees, and stated purpose — must be uploaded to the portal no later than when the Form 471 is filed.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31202022-FFB7-E1BD-6DDB-C4936C0C616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680DB-14B9-4647-9878-3C134F80F43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E48867AE-EF25-8880-54A2-77EB1E55613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©2026 E-Rate Central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A79EFB8D-9427-911C-43A6-C3011806059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06A68-1490-4DDA-9EF7-98FC1BEB64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7FA6152-BE65-F092-9604-C939C58D8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Separate Processes…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D66A71E7-C854-FF01-A732-657E153915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016154"/>
              </p:ext>
            </p:extLst>
          </p:nvPr>
        </p:nvGraphicFramePr>
        <p:xfrm>
          <a:off x="1171574" y="1680865"/>
          <a:ext cx="8880177" cy="4040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AD5B58E-1F58-4A62-C3F7-6DF0F34ABA61}"/>
              </a:ext>
            </a:extLst>
          </p:cNvPr>
          <p:cNvSpPr/>
          <p:nvPr/>
        </p:nvSpPr>
        <p:spPr>
          <a:xfrm>
            <a:off x="1978823" y="5691337"/>
            <a:ext cx="28519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Plan for Implementation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EAF901-EC96-4B20-D861-260A584474D2}"/>
              </a:ext>
            </a:extLst>
          </p:cNvPr>
          <p:cNvSpPr/>
          <p:nvPr/>
        </p:nvSpPr>
        <p:spPr>
          <a:xfrm>
            <a:off x="6008575" y="5711744"/>
            <a:ext cx="38529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Monitor and consider comments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621B0B-C445-8311-1E6E-205CAA2A1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623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FCC Bidding Portal: Timeline</a:t>
            </a:r>
            <a:br>
              <a:rPr lang="en-US"/>
            </a:br>
            <a:endParaRPr lang="en-US"/>
          </a:p>
        </p:txBody>
      </p:sp>
      <p:graphicFrame>
        <p:nvGraphicFramePr>
          <p:cNvPr id="5" name="Content Placeholder 4" descr="Basic Timeline">
            <a:extLst>
              <a:ext uri="{FF2B5EF4-FFF2-40B4-BE49-F238E27FC236}">
                <a16:creationId xmlns:a16="http://schemas.microsoft.com/office/drawing/2014/main" id="{9ECCB596-B1A5-3CF1-9E23-3ECE4F316C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SmartArt"/>
                    <p202:designTag name="ARCH:1:VSVAR" val="Timeline"/>
                  </p202:designTagLst>
                </p202:designPr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C54929-4B5E-2ECF-077B-59AF93F5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57340-6E2D-447F-8B18-B1FA9818D72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194FDA4-B3DF-E7B4-ACF9-8EBEB11C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©2026 E-Rate Central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1A4A8C-CDC1-B71A-57AC-08B35BAB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06A68-1490-4DDA-9EF7-98FC1BEB64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77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21F00-89E2-501C-0688-07D5C295F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/>
              <a:t>The Mandatory Bidding Portal</a:t>
            </a:r>
            <a:br>
              <a:rPr lang="en-US"/>
            </a:br>
            <a:r>
              <a:rPr lang="en-US" sz="2400" i="1" err="1">
                <a:solidFill>
                  <a:srgbClr val="123B5D"/>
                </a:solidFill>
              </a:rPr>
              <a:t>Portal</a:t>
            </a:r>
            <a:r>
              <a:rPr lang="en-US" sz="2400" i="1">
                <a:solidFill>
                  <a:srgbClr val="123B5D"/>
                </a:solidFill>
              </a:rPr>
              <a:t> is a compliance record, not just a file upload location</a:t>
            </a:r>
            <a:endParaRPr lang="en-US" i="1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0127701-17E7-FA7B-AC39-4D0C92A06D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436371"/>
              </p:ext>
            </p:extLst>
          </p:nvPr>
        </p:nvGraphicFramePr>
        <p:xfrm>
          <a:off x="1622060" y="1616033"/>
          <a:ext cx="4546226" cy="4655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40772-A4A0-2629-4595-0AD7143B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E915977-09BB-4B65-A7E0-75AC61A29D6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84B81-157C-540A-7D5E-69A15F0A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©2026 E-Rate Central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BB019-7F40-48A9-0A67-64649A42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7F06A68-1490-4DDA-9EF7-98FC1BEB64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039F2FDB-E3A4-BA8A-6136-48405B65C0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820968"/>
              </p:ext>
            </p:extLst>
          </p:nvPr>
        </p:nvGraphicFramePr>
        <p:xfrm>
          <a:off x="6458519" y="1658507"/>
          <a:ext cx="4546226" cy="4655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0BEE5B9-9FBF-18C8-D337-F6315E0A8C0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b="62260"/>
          <a:stretch>
            <a:fillRect/>
          </a:stretch>
        </p:blipFill>
        <p:spPr>
          <a:xfrm>
            <a:off x="6353905" y="1325564"/>
            <a:ext cx="5838095" cy="1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4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ED79-0A51-94BC-91E5-71C5A40F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Documentation: what needs to be ready</a:t>
            </a:r>
            <a:br>
              <a:rPr lang="en-US" b="1">
                <a:solidFill>
                  <a:srgbClr val="123B5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</a:br>
            <a:r>
              <a:rPr lang="en-US" sz="2400" i="1">
                <a:solidFill>
                  <a:srgbClr val="123B5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Note: Not an exhaustive list</a:t>
            </a:r>
            <a:endParaRPr lang="en-US" sz="2400" i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EF7C-832C-4F6F-AC2D-4761D59CF9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E915977-09BB-4B65-A7E0-75AC61A29D6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43010-7B28-0953-A73F-59EFFA050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©2026 E-Rate Central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577BB-B93E-85B6-635F-F406FADF6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7F06A68-1490-4DDA-9EF7-98FC1BEB64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2B0755C-D92D-6FE3-DC3E-2A61E473E29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1472188"/>
              </p:ext>
            </p:extLst>
          </p:nvPr>
        </p:nvGraphicFramePr>
        <p:xfrm>
          <a:off x="1364226" y="1343026"/>
          <a:ext cx="10146456" cy="508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780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B7689-FC1B-E2C7-68B3-10B83B4D0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C35E638C-231C-3597-E6A8-F96CA7AEF01B}"/>
              </a:ext>
            </a:extLst>
          </p:cNvPr>
          <p:cNvSpPr/>
          <p:nvPr/>
        </p:nvSpPr>
        <p:spPr>
          <a:xfrm>
            <a:off x="631925" y="1680865"/>
            <a:ext cx="6536233" cy="519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70AF57C0-9EF8-6DCC-5947-8CC7AC347F1E}"/>
              </a:ext>
            </a:extLst>
          </p:cNvPr>
          <p:cNvSpPr/>
          <p:nvPr/>
        </p:nvSpPr>
        <p:spPr>
          <a:xfrm>
            <a:off x="631924" y="2595364"/>
            <a:ext cx="2772867" cy="259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3F05F824-59F7-0560-E177-7D9240C9B111}"/>
              </a:ext>
            </a:extLst>
          </p:cNvPr>
          <p:cNvSpPr/>
          <p:nvPr/>
        </p:nvSpPr>
        <p:spPr>
          <a:xfrm>
            <a:off x="631925" y="3013075"/>
            <a:ext cx="5271393" cy="10108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FD448BA9-4950-7D5B-47A0-29063DBA56A1}"/>
              </a:ext>
            </a:extLst>
          </p:cNvPr>
          <p:cNvSpPr/>
          <p:nvPr/>
        </p:nvSpPr>
        <p:spPr>
          <a:xfrm>
            <a:off x="631924" y="4181872"/>
            <a:ext cx="3076872" cy="259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2B7DC9B1-7086-3C4F-6BA6-C4266F387C7C}"/>
              </a:ext>
            </a:extLst>
          </p:cNvPr>
          <p:cNvSpPr/>
          <p:nvPr/>
        </p:nvSpPr>
        <p:spPr>
          <a:xfrm>
            <a:off x="631925" y="4599583"/>
            <a:ext cx="5271393" cy="7581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0F340F53-32CB-7DF6-BDCA-9986815CAADC}"/>
              </a:ext>
            </a:extLst>
          </p:cNvPr>
          <p:cNvSpPr/>
          <p:nvPr/>
        </p:nvSpPr>
        <p:spPr>
          <a:xfrm>
            <a:off x="6339284" y="2595364"/>
            <a:ext cx="3379093" cy="259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The 72-Hour Rule for Meetings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12065089-2D64-8BC0-208B-D9832D8E1E06}"/>
              </a:ext>
            </a:extLst>
          </p:cNvPr>
          <p:cNvSpPr/>
          <p:nvPr/>
        </p:nvSpPr>
        <p:spPr>
          <a:xfrm>
            <a:off x="6339285" y="3013075"/>
            <a:ext cx="5182889" cy="10108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Schools and libraries may still hold bidder conferences and site walkthroughs. However, any new questions and answers arising from those meetings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1061EDA5-0C50-E6C9-82F7-D8F0FD64CAEF}"/>
              </a:ext>
            </a:extLst>
          </p:cNvPr>
          <p:cNvSpPr/>
          <p:nvPr/>
        </p:nvSpPr>
        <p:spPr>
          <a:xfrm>
            <a:off x="6339285" y="4181872"/>
            <a:ext cx="3300809" cy="259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Meeting Summaries Required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7DA0BC0F-7F89-FC96-9C91-BD312C25DA52}"/>
              </a:ext>
            </a:extLst>
          </p:cNvPr>
          <p:cNvSpPr/>
          <p:nvPr/>
        </p:nvSpPr>
        <p:spPr>
          <a:xfrm>
            <a:off x="6339285" y="4599583"/>
            <a:ext cx="5182889" cy="7581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written summary of every meeting — including the date, </a:t>
            </a:r>
            <a:r>
              <a:rPr lang="en-US" sz="1600">
                <a:solidFill>
                  <a:prstClr val="white"/>
                </a:solidFill>
                <a:latin typeface="Aptos" panose="02110004020202020204"/>
              </a:rPr>
              <a:t>names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 of attendees, and stated purpose — must be uploaded to the portal no later than when the Form 471 is filed.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E1BC053E-4671-C631-BF7C-6271C9CE8F0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680DB-14B9-4647-9878-3C134F80F43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E55BB622-F7E3-2562-CCDD-49AA8D9FFC26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©2026 E-Rate Central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64249726-CFE1-F692-C9DE-40E159C9EEF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06A68-1490-4DDA-9EF7-98FC1BEB64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4801689-B450-1CDD-C85D-8650C275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 Risk Points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D11DF3EA-B26B-D782-539C-0C90208D0A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1540248"/>
              </p:ext>
            </p:extLst>
          </p:nvPr>
        </p:nvGraphicFramePr>
        <p:xfrm>
          <a:off x="1171574" y="1680865"/>
          <a:ext cx="8880177" cy="4040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2899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7BE82-704E-B6E3-584D-459CBA4AF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EF52-AE16-1DA8-CEBB-DB29B7D3A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65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Contracting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56821-CFC7-EB7D-9BC6-6A15F1B69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005"/>
            <a:ext cx="981996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Some of the FCC's requirements for the portal change depending on the type of contract: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09A15-7F16-2016-5A73-478B3D731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15977-09BB-4B65-A7E0-75AC61A29D6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D416E-1C5D-C4AD-1A37-746C1973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©2026 E-Rate Central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5F0C7-AF5A-479F-6C1E-1588C6E8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06A68-1490-4DDA-9EF7-98FC1BEB64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AFDA07D-9ABD-70EA-902B-31F97C1B2F11}"/>
              </a:ext>
            </a:extLst>
          </p:cNvPr>
          <p:cNvGraphicFramePr>
            <a:graphicFrameLocks noGrp="1"/>
          </p:cNvGraphicFramePr>
          <p:nvPr/>
        </p:nvGraphicFramePr>
        <p:xfrm>
          <a:off x="904875" y="2407743"/>
          <a:ext cx="11006048" cy="36426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20344">
                  <a:extLst>
                    <a:ext uri="{9D8B030D-6E8A-4147-A177-3AD203B41FA5}">
                      <a16:colId xmlns:a16="http://schemas.microsoft.com/office/drawing/2014/main" val="1451520636"/>
                    </a:ext>
                  </a:extLst>
                </a:gridCol>
                <a:gridCol w="6285704">
                  <a:extLst>
                    <a:ext uri="{9D8B030D-6E8A-4147-A177-3AD203B41FA5}">
                      <a16:colId xmlns:a16="http://schemas.microsoft.com/office/drawing/2014/main" val="3897725992"/>
                    </a:ext>
                  </a:extLst>
                </a:gridCol>
              </a:tblGrid>
              <a:tr h="499217">
                <a:tc>
                  <a:txBody>
                    <a:bodyPr/>
                    <a:lstStyle/>
                    <a:p>
                      <a:pPr marL="0" marR="0" indent="0" algn="l" rtl="0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</a:rPr>
                        <a:t>Contract Category</a:t>
                      </a:r>
                      <a:endParaRPr lang="en-US" sz="900" b="1" i="0">
                        <a:solidFill>
                          <a:srgbClr val="FFFFFF"/>
                        </a:solidFill>
                        <a:effectLst/>
                        <a:latin typeface="Aptos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indent="0" algn="l" rtl="0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</a:rPr>
                        <a:t>Differences</a:t>
                      </a:r>
                      <a:endParaRPr lang="en-US" sz="900" b="1" i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479238103"/>
                  </a:ext>
                </a:extLst>
              </a:tr>
              <a:tr h="363073">
                <a:tc>
                  <a:txBody>
                    <a:bodyPr/>
                    <a:lstStyle/>
                    <a:p>
                      <a:pPr marL="0" marR="0" indent="0"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New Multi-Year Contracts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171450" marR="0" indent="-171450" algn="l" rtl="0" fontAlgn="base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n-US" sz="1600"/>
                        <a:t>Upload contract documentation in </a:t>
                      </a:r>
                      <a:r>
                        <a:rPr lang="en-US" sz="1600" b="1"/>
                        <a:t>Year 1 only</a:t>
                      </a:r>
                      <a:r>
                        <a:rPr lang="en-US" sz="1600"/>
                        <a:t>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886056940"/>
                  </a:ext>
                </a:extLst>
              </a:tr>
              <a:tr h="78317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575"/>
                        </a:lnSpc>
                        <a:buNone/>
                      </a:pPr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Existing Multi-Year Contracts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FY2028: </a:t>
                      </a: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Upload contract if not already in EPC. </a:t>
                      </a:r>
                    </a:p>
                    <a:p>
                      <a:pPr marL="171450" marR="0" lvl="0" indent="-171450" algn="l" rtl="0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FY2029: </a:t>
                      </a: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Upload bidding and evaluation records.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381565788"/>
                  </a:ext>
                </a:extLst>
              </a:tr>
              <a:tr h="560312">
                <a:tc>
                  <a:txBody>
                    <a:bodyPr/>
                    <a:lstStyle/>
                    <a:p>
                      <a:pPr marL="0" marR="0" indent="0" algn="l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State Master Contract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171450" marR="0" indent="-171450" algn="l" rtl="0" fontAlgn="base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Upload the master contract and related bidding documents with the Form 471.</a:t>
                      </a:r>
                      <a:endParaRPr lang="en-US" sz="160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517071184"/>
                  </a:ext>
                </a:extLst>
              </a:tr>
              <a:tr h="56030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575"/>
                        </a:lnSpc>
                        <a:buNone/>
                      </a:pPr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Multi-Vendor / Mini-Bid State Master Contracts</a:t>
                      </a:r>
                      <a:endParaRPr lang="en-US" sz="1600" b="1" i="0" u="none" strike="noStrike" err="1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74295" marR="74295" marT="37147" marB="37147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50000"/>
                        </a:lnSpc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600" b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Upload the master contract plus mini-bid evaluation and vendor selection records.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74295" marR="74295" marT="37147" marB="37147"/>
                </a:tc>
                <a:extLst>
                  <a:ext uri="{0D108BD9-81ED-4DB2-BD59-A6C34878D82A}">
                    <a16:rowId xmlns:a16="http://schemas.microsoft.com/office/drawing/2014/main" val="672215790"/>
                  </a:ext>
                </a:extLst>
              </a:tr>
              <a:tr h="41387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575"/>
                        </a:lnSpc>
                        <a:buNone/>
                      </a:pPr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Consortium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74295" marR="74295" marT="37147" marB="37147"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Consortium leader uploads required documentation for members.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74295" marR="74295" marT="37147" marB="37147"/>
                </a:tc>
                <a:extLst>
                  <a:ext uri="{0D108BD9-81ED-4DB2-BD59-A6C34878D82A}">
                    <a16:rowId xmlns:a16="http://schemas.microsoft.com/office/drawing/2014/main" val="1645782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32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8F59F5-4C82-768B-06E3-48683B398485}"/>
              </a:ext>
            </a:extLst>
          </p:cNvPr>
          <p:cNvGraphicFramePr>
            <a:graphicFrameLocks noGrp="1"/>
          </p:cNvGraphicFramePr>
          <p:nvPr/>
        </p:nvGraphicFramePr>
        <p:xfrm>
          <a:off x="2138363" y="4397467"/>
          <a:ext cx="10732490" cy="1950227"/>
        </p:xfrm>
        <a:graphic>
          <a:graphicData uri="http://schemas.openxmlformats.org/drawingml/2006/table">
            <a:tbl>
              <a:tblPr firstRow="1" bandRow="1"/>
              <a:tblGrid>
                <a:gridCol w="2146498">
                  <a:extLst>
                    <a:ext uri="{9D8B030D-6E8A-4147-A177-3AD203B41FA5}">
                      <a16:colId xmlns:a16="http://schemas.microsoft.com/office/drawing/2014/main" val="2249662117"/>
                    </a:ext>
                  </a:extLst>
                </a:gridCol>
                <a:gridCol w="2146498">
                  <a:extLst>
                    <a:ext uri="{9D8B030D-6E8A-4147-A177-3AD203B41FA5}">
                      <a16:colId xmlns:a16="http://schemas.microsoft.com/office/drawing/2014/main" val="741759493"/>
                    </a:ext>
                  </a:extLst>
                </a:gridCol>
                <a:gridCol w="2146498">
                  <a:extLst>
                    <a:ext uri="{9D8B030D-6E8A-4147-A177-3AD203B41FA5}">
                      <a16:colId xmlns:a16="http://schemas.microsoft.com/office/drawing/2014/main" val="329924217"/>
                    </a:ext>
                  </a:extLst>
                </a:gridCol>
                <a:gridCol w="2146498">
                  <a:extLst>
                    <a:ext uri="{9D8B030D-6E8A-4147-A177-3AD203B41FA5}">
                      <a16:colId xmlns:a16="http://schemas.microsoft.com/office/drawing/2014/main" val="1032688058"/>
                    </a:ext>
                  </a:extLst>
                </a:gridCol>
                <a:gridCol w="2146498">
                  <a:extLst>
                    <a:ext uri="{9D8B030D-6E8A-4147-A177-3AD203B41FA5}">
                      <a16:colId xmlns:a16="http://schemas.microsoft.com/office/drawing/2014/main" val="987641369"/>
                    </a:ext>
                  </a:extLst>
                </a:gridCol>
              </a:tblGrid>
              <a:tr h="19502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011E40"/>
                          </a:solidFill>
                        </a:rPr>
                        <a:t>CAMPUS DEFINITION EXPANDED </a:t>
                      </a:r>
                    </a:p>
                    <a:p>
                      <a:pPr algn="ctr"/>
                      <a:endParaRPr lang="en-US" sz="1600">
                        <a:solidFill>
                          <a:srgbClr val="011E4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011E40"/>
                          </a:solidFill>
                        </a:rPr>
                        <a:t>INVOICE FILING DEADLINE RELIEF</a:t>
                      </a:r>
                    </a:p>
                    <a:p>
                      <a:pPr algn="ctr"/>
                      <a:endParaRPr lang="en-US" sz="1600">
                        <a:solidFill>
                          <a:srgbClr val="011E4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011E40"/>
                          </a:solidFill>
                        </a:rPr>
                        <a:t>C2 NON-INSTRUCTIONAL FACILITY COST ALLOCATION </a:t>
                      </a:r>
                    </a:p>
                    <a:p>
                      <a:pPr algn="ctr"/>
                      <a:endParaRPr lang="en-US" sz="1600">
                        <a:solidFill>
                          <a:srgbClr val="011E4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011E40"/>
                          </a:solidFill>
                        </a:rPr>
                        <a:t>FCC FORM 486 ELIMINATED (Beginning FY2028) </a:t>
                      </a:r>
                    </a:p>
                    <a:p>
                      <a:pPr algn="ctr"/>
                      <a:endParaRPr lang="en-US" sz="1600">
                        <a:solidFill>
                          <a:srgbClr val="011E4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rgbClr val="011E4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1888482"/>
                  </a:ext>
                </a:extLst>
              </a:tr>
            </a:tbl>
          </a:graphicData>
        </a:graphic>
      </p:graphicFrame>
      <p:sp>
        <p:nvSpPr>
          <p:cNvPr id="3" name="Text 1"/>
          <p:cNvSpPr/>
          <p:nvPr/>
        </p:nvSpPr>
        <p:spPr>
          <a:xfrm>
            <a:off x="726679" y="1152624"/>
            <a:ext cx="1331516" cy="202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631925" y="1465263"/>
            <a:ext cx="7286228" cy="519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49933" y="1434158"/>
            <a:ext cx="9788426" cy="5054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ptos Display" panose="02110004020202020204"/>
                <a:ea typeface="Montserrat" pitchFamily="34" charset="-122"/>
                <a:cs typeface="Montserrat" pitchFamily="34" charset="-120"/>
              </a:rPr>
              <a:t>Alongside the portal mandate, the FCC Order includes rule changes specifically designed to streamline the program for schools and libraries.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8B442005-39E1-B5A4-DFBC-628C8FF1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Administrative Restructuring </a:t>
            </a:r>
          </a:p>
        </p:txBody>
      </p: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514DC032-0905-1126-E1E4-6802FC355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680DB-14B9-4647-9878-3C134F80F4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Footer Placeholder 8">
            <a:extLst>
              <a:ext uri="{FF2B5EF4-FFF2-40B4-BE49-F238E27FC236}">
                <a16:creationId xmlns:a16="http://schemas.microsoft.com/office/drawing/2014/main" id="{875D2D6E-EEB5-434E-2891-5E2378EA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©2026 E-Rate Central</a:t>
            </a:r>
          </a:p>
        </p:txBody>
      </p:sp>
      <p:sp>
        <p:nvSpPr>
          <p:cNvPr id="28" name="Slide Number Placeholder 9">
            <a:extLst>
              <a:ext uri="{FF2B5EF4-FFF2-40B4-BE49-F238E27FC236}">
                <a16:creationId xmlns:a16="http://schemas.microsoft.com/office/drawing/2014/main" id="{14742AA9-410E-4A65-CF07-FEFE1D91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06A68-1490-4DDA-9EF7-98FC1BEB64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8231F3F9-0645-B275-9D76-6DB3ECB6D8FE}"/>
              </a:ext>
            </a:extLst>
          </p:cNvPr>
          <p:cNvGraphicFramePr>
            <a:graphicFrameLocks noGrp="1"/>
          </p:cNvGraphicFramePr>
          <p:nvPr/>
        </p:nvGraphicFramePr>
        <p:xfrm>
          <a:off x="1007770" y="2442790"/>
          <a:ext cx="10732490" cy="1950227"/>
        </p:xfrm>
        <a:graphic>
          <a:graphicData uri="http://schemas.openxmlformats.org/drawingml/2006/table">
            <a:tbl>
              <a:tblPr firstRow="1" bandRow="1"/>
              <a:tblGrid>
                <a:gridCol w="2146498">
                  <a:extLst>
                    <a:ext uri="{9D8B030D-6E8A-4147-A177-3AD203B41FA5}">
                      <a16:colId xmlns:a16="http://schemas.microsoft.com/office/drawing/2014/main" val="2522478946"/>
                    </a:ext>
                  </a:extLst>
                </a:gridCol>
                <a:gridCol w="2146498">
                  <a:extLst>
                    <a:ext uri="{9D8B030D-6E8A-4147-A177-3AD203B41FA5}">
                      <a16:colId xmlns:a16="http://schemas.microsoft.com/office/drawing/2014/main" val="1535790258"/>
                    </a:ext>
                  </a:extLst>
                </a:gridCol>
                <a:gridCol w="2146498">
                  <a:extLst>
                    <a:ext uri="{9D8B030D-6E8A-4147-A177-3AD203B41FA5}">
                      <a16:colId xmlns:a16="http://schemas.microsoft.com/office/drawing/2014/main" val="2588340711"/>
                    </a:ext>
                  </a:extLst>
                </a:gridCol>
                <a:gridCol w="2146498">
                  <a:extLst>
                    <a:ext uri="{9D8B030D-6E8A-4147-A177-3AD203B41FA5}">
                      <a16:colId xmlns:a16="http://schemas.microsoft.com/office/drawing/2014/main" val="1774256145"/>
                    </a:ext>
                  </a:extLst>
                </a:gridCol>
                <a:gridCol w="2146498">
                  <a:extLst>
                    <a:ext uri="{9D8B030D-6E8A-4147-A177-3AD203B41FA5}">
                      <a16:colId xmlns:a16="http://schemas.microsoft.com/office/drawing/2014/main" val="3078860246"/>
                    </a:ext>
                  </a:extLst>
                </a:gridCol>
              </a:tblGrid>
              <a:tr h="19502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011E40"/>
                          </a:solidFill>
                        </a:rPr>
                        <a:t>SERVICE TRANSITIONS DURING FUNDING YEAR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>
                        <a:solidFill>
                          <a:srgbClr val="011E40"/>
                        </a:solidFill>
                      </a:endParaRPr>
                    </a:p>
                    <a:p>
                      <a:pPr algn="ctr"/>
                      <a:endParaRPr lang="en-US" sz="1600">
                        <a:solidFill>
                          <a:srgbClr val="011E4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011E40"/>
                          </a:solidFill>
                        </a:rPr>
                        <a:t>COST ALLOCATION GUIDANCE EXPANDED </a:t>
                      </a:r>
                    </a:p>
                    <a:p>
                      <a:pPr algn="ctr"/>
                      <a:endParaRPr lang="en-US" sz="1600">
                        <a:solidFill>
                          <a:srgbClr val="011E4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011E40"/>
                          </a:solidFill>
                        </a:rPr>
                        <a:t>MID-YEAR BANDWIDTH INCREASES </a:t>
                      </a:r>
                    </a:p>
                    <a:p>
                      <a:pPr algn="ctr"/>
                      <a:endParaRPr lang="en-US" sz="1600">
                        <a:solidFill>
                          <a:srgbClr val="011E4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011E40"/>
                          </a:solidFill>
                        </a:rPr>
                        <a:t>SPAM BID HANDLING </a:t>
                      </a:r>
                    </a:p>
                    <a:p>
                      <a:pPr algn="ctr"/>
                      <a:endParaRPr lang="en-US" sz="1600">
                        <a:solidFill>
                          <a:srgbClr val="011E4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011E40"/>
                          </a:solidFill>
                        </a:rPr>
                        <a:t>BIDS AFTER THE 28-DAY PERIOD</a:t>
                      </a:r>
                    </a:p>
                    <a:p>
                      <a:pPr algn="ctr"/>
                      <a:endParaRPr lang="en-US" sz="1600">
                        <a:solidFill>
                          <a:srgbClr val="011E4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5172929"/>
                  </a:ext>
                </a:extLst>
              </a:tr>
            </a:tbl>
          </a:graphicData>
        </a:graphic>
      </p:graphicFrame>
      <p:pic>
        <p:nvPicPr>
          <p:cNvPr id="34" name="Graphic 33" descr="Shuffle outline">
            <a:extLst>
              <a:ext uri="{FF2B5EF4-FFF2-40B4-BE49-F238E27FC236}">
                <a16:creationId xmlns:a16="http://schemas.microsoft.com/office/drawing/2014/main" id="{F0955AE7-F305-7AFC-D3C9-012900928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1163" y="3446430"/>
            <a:ext cx="914400" cy="914400"/>
          </a:xfrm>
          <a:prstGeom prst="rect">
            <a:avLst/>
          </a:prstGeom>
        </p:spPr>
      </p:pic>
      <p:pic>
        <p:nvPicPr>
          <p:cNvPr id="36" name="Graphic 35" descr="Coins outline">
            <a:extLst>
              <a:ext uri="{FF2B5EF4-FFF2-40B4-BE49-F238E27FC236}">
                <a16:creationId xmlns:a16="http://schemas.microsoft.com/office/drawing/2014/main" id="{A520DF4F-FEB3-D620-0AD1-93AFBC9A9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3552" y="3392893"/>
            <a:ext cx="914400" cy="914400"/>
          </a:xfrm>
          <a:prstGeom prst="rect">
            <a:avLst/>
          </a:prstGeom>
        </p:spPr>
      </p:pic>
      <p:pic>
        <p:nvPicPr>
          <p:cNvPr id="38" name="Graphic 37" descr="Gauge outline">
            <a:extLst>
              <a:ext uri="{FF2B5EF4-FFF2-40B4-BE49-F238E27FC236}">
                <a16:creationId xmlns:a16="http://schemas.microsoft.com/office/drawing/2014/main" id="{5EF82E65-A292-8422-CFDA-2C7DD15450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16815" y="3256210"/>
            <a:ext cx="914400" cy="914400"/>
          </a:xfrm>
          <a:prstGeom prst="rect">
            <a:avLst/>
          </a:prstGeom>
        </p:spPr>
      </p:pic>
      <p:pic>
        <p:nvPicPr>
          <p:cNvPr id="40" name="Graphic 39" descr="Garbage outline">
            <a:extLst>
              <a:ext uri="{FF2B5EF4-FFF2-40B4-BE49-F238E27FC236}">
                <a16:creationId xmlns:a16="http://schemas.microsoft.com/office/drawing/2014/main" id="{7BD17CB9-7861-7BEF-D19B-0609669C8E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14404" y="3246124"/>
            <a:ext cx="914400" cy="914400"/>
          </a:xfrm>
          <a:prstGeom prst="rect">
            <a:avLst/>
          </a:prstGeom>
        </p:spPr>
      </p:pic>
      <p:pic>
        <p:nvPicPr>
          <p:cNvPr id="42" name="Graphic 41" descr="Daily calendar outline">
            <a:extLst>
              <a:ext uri="{FF2B5EF4-FFF2-40B4-BE49-F238E27FC236}">
                <a16:creationId xmlns:a16="http://schemas.microsoft.com/office/drawing/2014/main" id="{7A936CF0-D5A9-0438-0843-175C219BDC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27667" y="3242312"/>
            <a:ext cx="914400" cy="914400"/>
          </a:xfrm>
          <a:prstGeom prst="rect">
            <a:avLst/>
          </a:prstGeom>
        </p:spPr>
      </p:pic>
      <p:pic>
        <p:nvPicPr>
          <p:cNvPr id="44" name="Graphic 43" descr="Schoolhouse outline">
            <a:extLst>
              <a:ext uri="{FF2B5EF4-FFF2-40B4-BE49-F238E27FC236}">
                <a16:creationId xmlns:a16="http://schemas.microsoft.com/office/drawing/2014/main" id="{767DEA28-85AE-2E57-A95C-01BAF05F7F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77421" y="5282185"/>
            <a:ext cx="914400" cy="914400"/>
          </a:xfrm>
          <a:prstGeom prst="rect">
            <a:avLst/>
          </a:prstGeom>
        </p:spPr>
      </p:pic>
      <p:pic>
        <p:nvPicPr>
          <p:cNvPr id="46" name="Graphic 45" descr="Receipt outline">
            <a:extLst>
              <a:ext uri="{FF2B5EF4-FFF2-40B4-BE49-F238E27FC236}">
                <a16:creationId xmlns:a16="http://schemas.microsoft.com/office/drawing/2014/main" id="{E0B10A83-A8E1-1EF9-99BE-DB97FF836E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15721" y="5344612"/>
            <a:ext cx="914400" cy="914400"/>
          </a:xfrm>
          <a:prstGeom prst="rect">
            <a:avLst/>
          </a:prstGeom>
        </p:spPr>
      </p:pic>
      <p:pic>
        <p:nvPicPr>
          <p:cNvPr id="48" name="Graphic 47" descr="User network with solid fill">
            <a:extLst>
              <a:ext uri="{FF2B5EF4-FFF2-40B4-BE49-F238E27FC236}">
                <a16:creationId xmlns:a16="http://schemas.microsoft.com/office/drawing/2014/main" id="{EFDBDA7A-C784-21A9-8BEF-05528EEC43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54021" y="5440797"/>
            <a:ext cx="914400" cy="914400"/>
          </a:xfrm>
          <a:prstGeom prst="rect">
            <a:avLst/>
          </a:prstGeom>
        </p:spPr>
      </p:pic>
      <p:pic>
        <p:nvPicPr>
          <p:cNvPr id="50" name="Graphic 49" descr="Wave Gesture with solid fill">
            <a:extLst>
              <a:ext uri="{FF2B5EF4-FFF2-40B4-BE49-F238E27FC236}">
                <a16:creationId xmlns:a16="http://schemas.microsoft.com/office/drawing/2014/main" id="{6DF35E49-6A64-0440-4E78-06A8018D787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02742" y="528218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3F764-6D4C-0BF9-BB93-D310AD352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767220-CA54-FC39-D124-CEED40B5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587"/>
            <a:ext cx="10515600" cy="1325563"/>
          </a:xfrm>
        </p:spPr>
        <p:txBody>
          <a:bodyPr/>
          <a:lstStyle/>
          <a:p>
            <a:r>
              <a:rPr lang="en-US"/>
              <a:t>NPRM/FNPRM: what it is — and is not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3288DE-754F-33C5-979E-924CB6B4C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B6F877-204D-4EF0-B54E-E759078EC0B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10587-B0D5-7859-1255-C5E837E4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©2026 E-Rate Central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54531-93BD-2647-C310-62AE6592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06A68-1490-4DDA-9EF7-98FC1BEB64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4EEA46E-A138-ADDD-28B0-7F3ED8ABA3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647515"/>
              </p:ext>
            </p:extLst>
          </p:nvPr>
        </p:nvGraphicFramePr>
        <p:xfrm>
          <a:off x="838200" y="-439981"/>
          <a:ext cx="10835640" cy="8165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69E1B18-5355-CF2F-B51B-FA0249B728DC}"/>
              </a:ext>
            </a:extLst>
          </p:cNvPr>
          <p:cNvSpPr txBox="1"/>
          <p:nvPr/>
        </p:nvSpPr>
        <p:spPr>
          <a:xfrm>
            <a:off x="838200" y="5785434"/>
            <a:ext cx="9078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/>
              <a:t>Some items are questions for comment; others are proposed process changes.</a:t>
            </a:r>
          </a:p>
        </p:txBody>
      </p:sp>
    </p:spTree>
    <p:extLst>
      <p:ext uri="{BB962C8B-B14F-4D97-AF65-F5344CB8AC3E}">
        <p14:creationId xmlns:p14="http://schemas.microsoft.com/office/powerpoint/2010/main" val="14114680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1F4E79"/>
      </a:dk2>
      <a:lt2>
        <a:srgbClr val="E8E8E8"/>
      </a:lt2>
      <a:accent1>
        <a:srgbClr val="515B8D"/>
      </a:accent1>
      <a:accent2>
        <a:srgbClr val="D1E9F8"/>
      </a:accent2>
      <a:accent3>
        <a:srgbClr val="A02B93"/>
      </a:accent3>
      <a:accent4>
        <a:srgbClr val="011E40"/>
      </a:accent4>
      <a:accent5>
        <a:srgbClr val="A02B93"/>
      </a:accent5>
      <a:accent6>
        <a:srgbClr val="515B8D"/>
      </a:accent6>
      <a:hlink>
        <a:srgbClr val="515B8D"/>
      </a:hlink>
      <a:folHlink>
        <a:srgbClr val="515B8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-Rate Central PPT Template Master" id="{BA8EA5B6-2D2C-4CF0-9041-C67749207805}" vid="{5C819D39-204C-40C4-A7C2-8129C038D0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9B98929F301F4FA2564AE5DC3D3972" ma:contentTypeVersion="22" ma:contentTypeDescription="Create a new document." ma:contentTypeScope="" ma:versionID="b2d52dbb771da96901dee5b42498f13f">
  <xsd:schema xmlns:xsd="http://www.w3.org/2001/XMLSchema" xmlns:xs="http://www.w3.org/2001/XMLSchema" xmlns:p="http://schemas.microsoft.com/office/2006/metadata/properties" xmlns:ns1="http://schemas.microsoft.com/sharepoint/v3" xmlns:ns2="d6c1bc09-1b62-4067-bd7f-5308a3885c24" xmlns:ns3="95142d19-fd3b-4b08-9efc-8a16e808819c" targetNamespace="http://schemas.microsoft.com/office/2006/metadata/properties" ma:root="true" ma:fieldsID="61155b5e5caeead310b5349ccde45d77" ns1:_="" ns2:_="" ns3:_="">
    <xsd:import namespace="http://schemas.microsoft.com/sharepoint/v3"/>
    <xsd:import namespace="d6c1bc09-1b62-4067-bd7f-5308a3885c24"/>
    <xsd:import namespace="95142d19-fd3b-4b08-9efc-8a16e808819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status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1bc09-1b62-4067-bd7f-5308a3885c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6ae955d-3a5b-4ed3-b9ca-7709706020b6}" ma:internalName="TaxCatchAll" ma:showField="CatchAllData" ma:web="d6c1bc09-1b62-4067-bd7f-5308a3885c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42d19-fd3b-4b08-9efc-8a16e80881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f4fce8-49c3-4d48-ab9c-a45611788d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status" ma:index="25" nillable="true" ma:displayName="status" ma:format="Dropdown" ma:internalName="status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status xmlns="95142d19-fd3b-4b08-9efc-8a16e808819c" xsi:nil="true"/>
    <lcf76f155ced4ddcb4097134ff3c332f xmlns="95142d19-fd3b-4b08-9efc-8a16e808819c">
      <Terms xmlns="http://schemas.microsoft.com/office/infopath/2007/PartnerControls"/>
    </lcf76f155ced4ddcb4097134ff3c332f>
    <_ip_UnifiedCompliancePolicyProperties xmlns="http://schemas.microsoft.com/sharepoint/v3" xsi:nil="true"/>
    <TaxCatchAll xmlns="d6c1bc09-1b62-4067-bd7f-5308a3885c24" xsi:nil="true"/>
  </documentManagement>
</p:properties>
</file>

<file path=customXml/itemProps1.xml><?xml version="1.0" encoding="utf-8"?>
<ds:datastoreItem xmlns:ds="http://schemas.openxmlformats.org/officeDocument/2006/customXml" ds:itemID="{07477951-4A8E-4D82-87BA-13690878E671}"/>
</file>

<file path=customXml/itemProps2.xml><?xml version="1.0" encoding="utf-8"?>
<ds:datastoreItem xmlns:ds="http://schemas.openxmlformats.org/officeDocument/2006/customXml" ds:itemID="{C682A8C1-BDF6-424B-9BD3-10660B544E72}"/>
</file>

<file path=customXml/itemProps3.xml><?xml version="1.0" encoding="utf-8"?>
<ds:datastoreItem xmlns:ds="http://schemas.openxmlformats.org/officeDocument/2006/customXml" ds:itemID="{37799065-064F-42F0-B12C-92F5E5A60D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3951</Words>
  <Application>Microsoft Office PowerPoint</Application>
  <PresentationFormat>Widescreen</PresentationFormat>
  <Paragraphs>546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Aptos Display</vt:lpstr>
      <vt:lpstr>Arial</vt:lpstr>
      <vt:lpstr>Arial,Sans-Serif</vt:lpstr>
      <vt:lpstr>Barlow Bold</vt:lpstr>
      <vt:lpstr>Montserrat</vt:lpstr>
      <vt:lpstr>Segoe UI</vt:lpstr>
      <vt:lpstr>1_Office Theme</vt:lpstr>
      <vt:lpstr>FCC E-Rate Updates:  Bidding Portal Order and  NPRM/FNPRM Overview</vt:lpstr>
      <vt:lpstr>Two Separate Processes…</vt:lpstr>
      <vt:lpstr>FCC Bidding Portal: Timeline </vt:lpstr>
      <vt:lpstr>The Mandatory Bidding Portal Portal is a compliance record, not just a file upload location</vt:lpstr>
      <vt:lpstr>Documentation: what needs to be ready Note: Not an exhaustive list</vt:lpstr>
      <vt:lpstr>Communication Risk Points</vt:lpstr>
      <vt:lpstr>Contracting Scenarios</vt:lpstr>
      <vt:lpstr>Administrative Restructuring </vt:lpstr>
      <vt:lpstr>NPRM/FNPRM: what it is — and is not</vt:lpstr>
      <vt:lpstr>The “deep dive” questions… This is more than just screen time</vt:lpstr>
      <vt:lpstr>CIPA, online safety, and screen time</vt:lpstr>
      <vt:lpstr>FNPRM: Admin and Oversight Proposals</vt:lpstr>
      <vt:lpstr>What Stakeholders May Want to Monitor</vt:lpstr>
      <vt:lpstr>What Applicants Should Do Now?</vt:lpstr>
      <vt:lpstr>Let your voice be heard  </vt:lpstr>
      <vt:lpstr>Don’t Forget: UEI / SAM.gov Readiness</vt:lpstr>
      <vt:lpstr>Questions?</vt:lpstr>
      <vt:lpstr>Thank You</vt:lpstr>
    </vt:vector>
  </TitlesOfParts>
  <Company>E-Rate Central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E-Rate 2028+ Compliance Overview</dc:title>
  <dc:subject>Combined 30-minute overview of FCC Bidding Portal, Streamlining Order, and E-Rate Deep Dive NPRM/FNPRM</dc:subject>
  <dc:creator>OpenAI</dc:creator>
  <cp:lastModifiedBy>Ashley Brown</cp:lastModifiedBy>
  <cp:revision>2</cp:revision>
  <dcterms:created xsi:type="dcterms:W3CDTF">2026-06-10T23:22:56Z</dcterms:created>
  <dcterms:modified xsi:type="dcterms:W3CDTF">2026-06-23T13:05:29Z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0x010100F79B98929F301F4FA2564AE5DC3D3972</vt:lpwstr>
  </property>
</Properties>
</file>