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0" r:id="rId5"/>
    <p:sldId id="309" r:id="rId6"/>
    <p:sldId id="311" r:id="rId7"/>
    <p:sldId id="303" r:id="rId8"/>
    <p:sldId id="315" r:id="rId9"/>
    <p:sldId id="314" r:id="rId10"/>
    <p:sldId id="302" r:id="rId11"/>
    <p:sldId id="316" r:id="rId12"/>
    <p:sldId id="319" r:id="rId13"/>
    <p:sldId id="318" r:id="rId14"/>
    <p:sldId id="317" r:id="rId15"/>
    <p:sldId id="300" r:id="rId16"/>
    <p:sldId id="29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E8"/>
    <a:srgbClr val="476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5B7BC4-CA44-41CF-8D27-49E9DA00E24C}" v="2" dt="2026-06-09T02:17:01.414"/>
  </p1510:revLst>
</p1510:revInfo>
</file>

<file path=ppt/tableStyles.xml><?xml version="1.0" encoding="utf-8"?>
<a:tblStyleLst xmlns:a="http://schemas.openxmlformats.org/drawingml/2006/main" def="{9DCAF9ED-07DC-4A11-8D7F-57B35C25682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lIns="914400" tIns="91440" rIns="914400" anchor="ctr"/>
          <a:lstStyle>
            <a:lvl1pPr algn="ctr">
              <a:defRPr sz="54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5E8994-67B0-7A02-C300-32326915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A6B5C4-24E3-C021-071B-DFF6C6CC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6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4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2932" y="0"/>
            <a:ext cx="7249067" cy="218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5C19A-AE6A-FEDE-6B3C-9B1701F4C5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</p:spPr>
        <p:txBody>
          <a:bodyPr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1pPr>
            <a:lvl2pPr marL="9144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2pPr>
            <a:lvl3pPr marL="13716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3pPr>
            <a:lvl4pPr marL="18288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4pPr>
            <a:lvl5pPr marL="22860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6722F2-1968-8B82-9382-187D808D9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1736" y="0"/>
            <a:ext cx="542026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779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3EFFF7-FFC6-16DF-B4AB-DD5A1A1DA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96" y="0"/>
            <a:ext cx="3344379" cy="6858000"/>
          </a:xfrm>
          <a:custGeom>
            <a:avLst/>
            <a:gdLst>
              <a:gd name="connsiteX0" fmla="*/ 0 w 3344379"/>
              <a:gd name="connsiteY0" fmla="*/ 0 h 6858000"/>
              <a:gd name="connsiteX1" fmla="*/ 3344379 w 3344379"/>
              <a:gd name="connsiteY1" fmla="*/ 0 h 6858000"/>
              <a:gd name="connsiteX2" fmla="*/ 3344379 w 3344379"/>
              <a:gd name="connsiteY2" fmla="*/ 6858000 h 6858000"/>
              <a:gd name="connsiteX3" fmla="*/ 0 w 3344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9" h="6858000">
                <a:moveTo>
                  <a:pt x="0" y="0"/>
                </a:moveTo>
                <a:lnTo>
                  <a:pt x="3344379" y="0"/>
                </a:lnTo>
                <a:lnTo>
                  <a:pt x="33443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/>
              <a:t>Blank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6E802E-B214-0AE3-69C8-CBCA885C7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lIns="914400" tIns="182880" rIns="914400" anchor="ctr"/>
          <a:lstStyle>
            <a:lvl1pPr algn="ctr">
              <a:defRPr sz="5400" b="1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71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C6C658-B6F5-98D2-4D95-EA3030D6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9480" y="0"/>
            <a:ext cx="539496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3FAF69-7EBE-817B-DCEA-4A159582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F9403-8AE5-DF79-EFCF-E99EABB834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</p:spPr>
        <p:txBody>
          <a:bodyPr anchor="ctr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73152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 marL="109728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46304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828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9009"/>
            <a:ext cx="5521124" cy="6878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3273F-AE8F-21E6-A06E-52686D6549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011C768-FB8E-F917-0CF9-C9B7DA4CAA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D970D0-182D-96E3-04B5-5D634F9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453354-6167-7227-F443-F984688CC4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800" spc="100" baseline="0"/>
            </a:lvl1pPr>
            <a:lvl2pPr marL="6858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600" spc="100" baseline="0"/>
            </a:lvl2pPr>
            <a:lvl3pPr marL="11430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 sz="1400" spc="100" baseline="0"/>
            </a:lvl3pPr>
            <a:lvl4pPr marL="16002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200" spc="100" baseline="0"/>
            </a:lvl4pPr>
            <a:lvl5pPr marL="20574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200" spc="10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DA14B5C-C6A4-65FB-34DD-E1C0FF465F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spc="100" baseline="0"/>
            </a:lvl1pPr>
            <a:lvl2pPr marL="28575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2pPr>
            <a:lvl3pPr marL="6858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3pPr>
            <a:lvl4pPr marL="11430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4pPr>
            <a:lvl5pPr marL="16002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16594"/>
            <a:ext cx="12192000" cy="3141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69" r:id="rId4"/>
    <p:sldLayoutId id="2147483651" r:id="rId5"/>
    <p:sldLayoutId id="2147483671" r:id="rId6"/>
    <p:sldLayoutId id="2147483652" r:id="rId7"/>
    <p:sldLayoutId id="2147483653" r:id="rId8"/>
    <p:sldLayoutId id="2147483650" r:id="rId9"/>
    <p:sldLayoutId id="2147483664" r:id="rId10"/>
    <p:sldLayoutId id="2147483659" r:id="rId11"/>
    <p:sldLayoutId id="2147483662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xfordreference.com/display/10.1093/acref/9780191866692.001.0001/q-oro-ed6-00012282?utm_source=copilot.com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6ASsZD9xXpY?feature=oembed" TargetMode="Externa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a green field">
            <a:extLst>
              <a:ext uri="{FF2B5EF4-FFF2-40B4-BE49-F238E27FC236}">
                <a16:creationId xmlns:a16="http://schemas.microsoft.com/office/drawing/2014/main" id="{FE4A4B5C-D71A-0CFA-A601-EB93F13F5A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0147929-8D39-DAA9-C3C5-4829D9C3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/>
          <a:lstStyle/>
          <a:p>
            <a:r>
              <a:rPr lang="en-US"/>
              <a:t>Being a solution partner in your lea</a:t>
            </a:r>
          </a:p>
        </p:txBody>
      </p:sp>
    </p:spTree>
    <p:extLst>
      <p:ext uri="{BB962C8B-B14F-4D97-AF65-F5344CB8AC3E}">
        <p14:creationId xmlns:p14="http://schemas.microsoft.com/office/powerpoint/2010/main" val="176026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E55F4-197D-CC8E-02C0-0E02373F5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B16782C7-BB2B-0622-DB0F-EA62668BF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  <a:ln>
            <a:noFill/>
          </a:ln>
        </p:spPr>
        <p:txBody>
          <a:bodyPr/>
          <a:lstStyle/>
          <a:p>
            <a:r>
              <a:rPr lang="en-US" noProof="0"/>
              <a:t>Systematize your processes to remove bias</a:t>
            </a:r>
            <a:endParaRPr lang="en-US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C844F3BA-FBD5-A32F-1222-6EC5FE71040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anchor="ctr"/>
          <a:lstStyle/>
          <a:p>
            <a:r>
              <a:rPr lang="en-US" dirty="0"/>
              <a:t>Identify critical processes</a:t>
            </a:r>
          </a:p>
          <a:p>
            <a:r>
              <a:rPr lang="en-US" dirty="0"/>
              <a:t>Create templates and checklists</a:t>
            </a:r>
          </a:p>
          <a:p>
            <a:r>
              <a:rPr lang="en-US" dirty="0"/>
              <a:t>Automate what you can</a:t>
            </a:r>
          </a:p>
          <a:p>
            <a:r>
              <a:rPr lang="en-US" dirty="0"/>
              <a:t>Follow process with fidelity to build confidence in the process</a:t>
            </a:r>
          </a:p>
          <a:p>
            <a:r>
              <a:rPr lang="en-US" dirty="0"/>
              <a:t>Review and improve regularly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</a:t>
            </a:r>
          </a:p>
          <a:p>
            <a:r>
              <a:rPr lang="en-US" dirty="0"/>
              <a:t>Account creation and system access requests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457708-5F69-9715-2E08-DB6DD21B1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009D2-D420-9C0D-4CEB-F882C44E0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field of wheat with tracks in it">
            <a:extLst>
              <a:ext uri="{FF2B5EF4-FFF2-40B4-BE49-F238E27FC236}">
                <a16:creationId xmlns:a16="http://schemas.microsoft.com/office/drawing/2014/main" id="{708F2517-2BEC-672E-1C2B-8E519D1960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97CADB4-7ABA-5024-67E2-DE748560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/>
          <a:lstStyle/>
          <a:p>
            <a:r>
              <a:rPr lang="en-US"/>
              <a:t>THE POWER OF COMMUNICATION</a:t>
            </a:r>
          </a:p>
        </p:txBody>
      </p:sp>
    </p:spTree>
    <p:extLst>
      <p:ext uri="{BB962C8B-B14F-4D97-AF65-F5344CB8AC3E}">
        <p14:creationId xmlns:p14="http://schemas.microsoft.com/office/powerpoint/2010/main" val="350819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Placeholder 59" descr="A picture containing grass sprouting">
            <a:extLst>
              <a:ext uri="{FF2B5EF4-FFF2-40B4-BE49-F238E27FC236}">
                <a16:creationId xmlns:a16="http://schemas.microsoft.com/office/drawing/2014/main" id="{203BE455-3949-41E3-AD2E-8F6C87C383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b="179"/>
          <a:stretch/>
        </p:blipFill>
        <p:spPr>
          <a:xfrm>
            <a:off x="0" y="0"/>
            <a:ext cx="12191999" cy="218248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4C2A3-12E7-A6E7-1D8A-9A1EC6331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9728" y="2924355"/>
            <a:ext cx="3769525" cy="3300645"/>
          </a:xfrm>
        </p:spPr>
        <p:txBody>
          <a:bodyPr/>
          <a:lstStyle/>
          <a:p>
            <a:r>
              <a:rPr lang="en-US" sz="2800" dirty="0"/>
              <a:t>Be Agile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22C2C2A-DE50-E0B7-C018-3DCB867E3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3262" y="2932801"/>
            <a:ext cx="6411912" cy="3300851"/>
          </a:xfrm>
        </p:spPr>
        <p:txBody>
          <a:bodyPr/>
          <a:lstStyle/>
          <a:p>
            <a:r>
              <a:rPr lang="en-US" dirty="0"/>
              <a:t>Communicate regularly with stakeholders to share progress and receive feedback.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Examples</a:t>
            </a:r>
          </a:p>
          <a:p>
            <a:r>
              <a:rPr lang="en-US" dirty="0"/>
              <a:t>Monthly meetings with department heads</a:t>
            </a:r>
          </a:p>
          <a:p>
            <a:r>
              <a:rPr lang="en-US" dirty="0"/>
              <a:t>Leadership meeting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4D8E8-D0EF-11C8-495B-3876957CD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17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CBCD3B-EAB4-87E8-85AB-C9DDB716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61" y="1541398"/>
            <a:ext cx="4442603" cy="2124827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335026-4908-B82C-0C3C-4E5E0498CB6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Sam Quantz​</a:t>
            </a:r>
          </a:p>
          <a:p>
            <a:r>
              <a:rPr lang="en-US" dirty="0"/>
              <a:t>Sam.Quantz@slcschools.</a:t>
            </a:r>
            <a:r>
              <a:rPr lang="en-US"/>
              <a:t>org​</a:t>
            </a:r>
            <a:endParaRPr lang="en-US" dirty="0"/>
          </a:p>
          <a:p>
            <a:endParaRPr lang="en-US" dirty="0"/>
          </a:p>
        </p:txBody>
      </p:sp>
      <p:pic>
        <p:nvPicPr>
          <p:cNvPr id="15" name="Picture Placeholder 14" descr="A close up of a leaf">
            <a:extLst>
              <a:ext uri="{FF2B5EF4-FFF2-40B4-BE49-F238E27FC236}">
                <a16:creationId xmlns:a16="http://schemas.microsoft.com/office/drawing/2014/main" id="{C59CFD32-0A41-78F6-63F2-D8BBA2F23D0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5" r="55"/>
          <a:stretch/>
        </p:blipFill>
        <p:spPr>
          <a:xfrm>
            <a:off x="6771736" y="0"/>
            <a:ext cx="5420263" cy="6858000"/>
          </a:xfrm>
        </p:spPr>
      </p:pic>
    </p:spTree>
    <p:extLst>
      <p:ext uri="{BB962C8B-B14F-4D97-AF65-F5344CB8AC3E}">
        <p14:creationId xmlns:p14="http://schemas.microsoft.com/office/powerpoint/2010/main" val="301015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een rolling hills with a sunset">
            <a:extLst>
              <a:ext uri="{FF2B5EF4-FFF2-40B4-BE49-F238E27FC236}">
                <a16:creationId xmlns:a16="http://schemas.microsoft.com/office/drawing/2014/main" id="{565AB0FC-9FCD-FDB2-1D84-F3D855D838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6772276" cy="6858000"/>
          </a:xfrm>
        </p:spPr>
      </p:pic>
      <p:sp>
        <p:nvSpPr>
          <p:cNvPr id="47" name="Title 46">
            <a:extLst>
              <a:ext uri="{FF2B5EF4-FFF2-40B4-BE49-F238E27FC236}">
                <a16:creationId xmlns:a16="http://schemas.microsoft.com/office/drawing/2014/main" id="{3F9E60C6-15AA-4C95-9519-652CD08A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747" y="2365057"/>
            <a:ext cx="4377400" cy="2160644"/>
          </a:xfrm>
        </p:spPr>
        <p:txBody>
          <a:bodyPr/>
          <a:lstStyle/>
          <a:p>
            <a:r>
              <a:rPr lang="en-US" noProof="0"/>
              <a:t>AGENDA</a:t>
            </a:r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E8875C-8FE5-DCE1-106E-5F34DFD161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3AADE-5119-8CE2-0DD5-2BD7E3403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35900" y="2071688"/>
            <a:ext cx="3773488" cy="27320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the role of Technology in your LEA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Relationships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Processes and Continual Improvement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Communication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A9558D5-EB6D-C2EA-C5E2-790769448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field of wheat with tracks in it">
            <a:extLst>
              <a:ext uri="{FF2B5EF4-FFF2-40B4-BE49-F238E27FC236}">
                <a16:creationId xmlns:a16="http://schemas.microsoft.com/office/drawing/2014/main" id="{5BA975B6-ACDF-974C-4B0A-792DE5F09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BF4AF3-2D87-5D1D-245D-49E6F0B0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/>
          <a:lstStyle/>
          <a:p>
            <a:r>
              <a:rPr lang="en-US"/>
              <a:t>What is the role of technology</a:t>
            </a:r>
          </a:p>
        </p:txBody>
      </p:sp>
    </p:spTree>
    <p:extLst>
      <p:ext uri="{BB962C8B-B14F-4D97-AF65-F5344CB8AC3E}">
        <p14:creationId xmlns:p14="http://schemas.microsoft.com/office/powerpoint/2010/main" val="17100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6EA623-FC3F-8EBD-1C1B-072A21C29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143"/>
            <a:ext cx="10515600" cy="1229033"/>
          </a:xfrm>
        </p:spPr>
        <p:txBody>
          <a:bodyPr/>
          <a:lstStyle/>
          <a:p>
            <a:r>
              <a:rPr lang="en-US" noProof="0"/>
              <a:t>“Technology is a facilitator” </a:t>
            </a: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A4F5C-B74F-2580-2C17-9931DAB919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775" y="2858625"/>
            <a:ext cx="3941763" cy="3338513"/>
          </a:xfrm>
        </p:spPr>
        <p:txBody>
          <a:bodyPr/>
          <a:lstStyle/>
          <a:p>
            <a:r>
              <a:rPr lang="en-US"/>
              <a:t>Teaching and Learning</a:t>
            </a:r>
          </a:p>
          <a:p>
            <a:r>
              <a:rPr lang="en-US"/>
              <a:t>Communication</a:t>
            </a:r>
          </a:p>
          <a:p>
            <a:r>
              <a:rPr lang="en-US"/>
              <a:t>Business Processes</a:t>
            </a:r>
          </a:p>
          <a:p>
            <a:r>
              <a:rPr lang="en-US"/>
              <a:t>Data and Analytics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861FF45-BE19-75F7-FDF6-3CF0D85A8F0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342681" y="2858625"/>
            <a:ext cx="6011119" cy="3338513"/>
          </a:xfrm>
        </p:spPr>
        <p:txBody>
          <a:bodyPr/>
          <a:lstStyle/>
          <a:p>
            <a:r>
              <a:rPr lang="en-US"/>
              <a:t>“Technology is just a tool. In terms of getting the kids working together and motivating them, the teacher is the most important.”</a:t>
            </a:r>
          </a:p>
          <a:p>
            <a:r>
              <a:rPr lang="en-US" b="1">
                <a:hlinkClick r:id="rId2"/>
              </a:rPr>
              <a:t>Bill Gates</a:t>
            </a:r>
            <a:endParaRPr lang="en-US" b="1"/>
          </a:p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347400-F1A2-FAFC-8A83-9280B6C44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43862B-671B-6067-5E0D-270C68E87080}"/>
              </a:ext>
            </a:extLst>
          </p:cNvPr>
          <p:cNvSpPr txBox="1"/>
          <p:nvPr/>
        </p:nvSpPr>
        <p:spPr>
          <a:xfrm>
            <a:off x="3651295" y="1455176"/>
            <a:ext cx="48972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D. Michael </a:t>
            </a:r>
            <a:r>
              <a:rPr lang="en-US" sz="1400" err="1"/>
              <a:t>Abrashoff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99512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92237-24BE-F2B6-7C89-805F9C52C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field of wheat with tracks in it">
            <a:extLst>
              <a:ext uri="{FF2B5EF4-FFF2-40B4-BE49-F238E27FC236}">
                <a16:creationId xmlns:a16="http://schemas.microsoft.com/office/drawing/2014/main" id="{30179603-76C0-55E2-6A34-00B7474835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BE20EB-774A-0E89-512C-000F9D52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/>
          <a:lstStyle/>
          <a:p>
            <a:r>
              <a:rPr lang="en-US"/>
              <a:t>Relationships</a:t>
            </a:r>
          </a:p>
        </p:txBody>
      </p:sp>
    </p:spTree>
    <p:extLst>
      <p:ext uri="{BB962C8B-B14F-4D97-AF65-F5344CB8AC3E}">
        <p14:creationId xmlns:p14="http://schemas.microsoft.com/office/powerpoint/2010/main" val="1271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BA3D-9921-C7FC-BC8D-5FC0FFA6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0" y="706056"/>
            <a:ext cx="6323957" cy="1088020"/>
          </a:xfrm>
        </p:spPr>
        <p:txBody>
          <a:bodyPr/>
          <a:lstStyle/>
          <a:p>
            <a:r>
              <a:rPr lang="en-US"/>
              <a:t>Effective Relationship building</a:t>
            </a:r>
          </a:p>
        </p:txBody>
      </p:sp>
      <p:pic>
        <p:nvPicPr>
          <p:cNvPr id="7" name="Picture Placeholder 26" descr="Arial view of an avenue of tree and pastures on either side">
            <a:extLst>
              <a:ext uri="{FF2B5EF4-FFF2-40B4-BE49-F238E27FC236}">
                <a16:creationId xmlns:a16="http://schemas.microsoft.com/office/drawing/2014/main" id="{839F036C-A908-D88B-93D2-2FC59D5D12A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4495801" cy="68580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9A34E-6529-A0C2-1EEE-44E5D83178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135563" y="2291786"/>
            <a:ext cx="3017837" cy="39672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Building relationships Upward/Horizontally</a:t>
            </a:r>
          </a:p>
          <a:p>
            <a:pPr marL="569214" lvl="1" indent="-285750"/>
            <a:r>
              <a:rPr lang="en-US"/>
              <a:t>Assign relationship managers to major offices</a:t>
            </a:r>
          </a:p>
          <a:p>
            <a:pPr marL="569214" lvl="1" indent="-285750"/>
            <a:r>
              <a:rPr lang="en-US"/>
              <a:t>Meet regularly with department heads</a:t>
            </a:r>
          </a:p>
          <a:p>
            <a:pPr marL="569214" lvl="1" indent="-285750"/>
            <a:r>
              <a:rPr lang="en-US"/>
              <a:t>Have their back</a:t>
            </a:r>
          </a:p>
          <a:p>
            <a:pPr marL="569214" lvl="1" indent="-285750"/>
            <a:r>
              <a:rPr lang="en-US"/>
              <a:t>Respond quickly</a:t>
            </a:r>
          </a:p>
          <a:p>
            <a:pPr marL="569214" lvl="1" indent="-285750"/>
            <a:r>
              <a:rPr lang="en-US"/>
              <a:t>Be clear</a:t>
            </a:r>
          </a:p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4B294B-3C01-ED06-AA96-7FF46F3D2A9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473281" y="2294680"/>
            <a:ext cx="3136127" cy="3967224"/>
          </a:xfrm>
        </p:spPr>
        <p:txBody>
          <a:bodyPr/>
          <a:lstStyle/>
          <a:p>
            <a:r>
              <a:rPr lang="en-US"/>
              <a:t>Building Relationships downward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How much time do you spend with your subordinates or co-workers?</a:t>
            </a:r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45A76-E100-EFC9-2708-1B1481747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A87306C-81BA-4795-A5CA-9392456A8C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A18F1-1CB3-04BA-3FB2-530F2637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Placeholder 8" descr="Rowing team on sunny river">
            <a:extLst>
              <a:ext uri="{FF2B5EF4-FFF2-40B4-BE49-F238E27FC236}">
                <a16:creationId xmlns:a16="http://schemas.microsoft.com/office/drawing/2014/main" id="{2D754C8F-8B5A-97F8-1856-FC7E425F0D3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30669" b="30669"/>
          <a:stretch>
            <a:fillRect/>
          </a:stretch>
        </p:blipFill>
        <p:spPr/>
      </p:pic>
      <p:pic>
        <p:nvPicPr>
          <p:cNvPr id="3" name="Online Media 2" title="Admiral McRaven's Life Lesson #2: Find Someone To Help">
            <a:hlinkClick r:id="" action="ppaction://media"/>
            <a:extLst>
              <a:ext uri="{FF2B5EF4-FFF2-40B4-BE49-F238E27FC236}">
                <a16:creationId xmlns:a16="http://schemas.microsoft.com/office/drawing/2014/main" id="{53B09527-527A-98B5-B7A8-9F61D5713D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280156" y="398165"/>
            <a:ext cx="5631688" cy="31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1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BACC7-40D4-E208-5B45-CB80A5AC3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field of wheat with tracks in it">
            <a:extLst>
              <a:ext uri="{FF2B5EF4-FFF2-40B4-BE49-F238E27FC236}">
                <a16:creationId xmlns:a16="http://schemas.microsoft.com/office/drawing/2014/main" id="{D6FD6855-F1AB-19E4-CD76-E443968E3B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5454FAA-9DC8-820E-6E3B-BD2769EF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/>
          <a:lstStyle/>
          <a:p>
            <a:r>
              <a:rPr lang="en-US"/>
              <a:t>Processes and continual improvement</a:t>
            </a:r>
          </a:p>
        </p:txBody>
      </p:sp>
    </p:spTree>
    <p:extLst>
      <p:ext uri="{BB962C8B-B14F-4D97-AF65-F5344CB8AC3E}">
        <p14:creationId xmlns:p14="http://schemas.microsoft.com/office/powerpoint/2010/main" val="397200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02775-A71E-15CD-8E73-DD4CCB31C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795B0E7A-E083-E641-B887-DCEC65DAA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  <a:ln>
            <a:noFill/>
          </a:ln>
        </p:spPr>
        <p:txBody>
          <a:bodyPr/>
          <a:lstStyle/>
          <a:p>
            <a:r>
              <a:rPr lang="en-US" noProof="0" dirty="0"/>
              <a:t>Learn the </a:t>
            </a:r>
            <a:r>
              <a:rPr lang="en-US" dirty="0"/>
              <a:t>organization</a:t>
            </a:r>
            <a:r>
              <a:rPr lang="en-US" noProof="0" dirty="0"/>
              <a:t> deeply</a:t>
            </a:r>
            <a:endParaRPr lang="en-US" dirty="0"/>
          </a:p>
        </p:txBody>
      </p:sp>
      <p:sp>
        <p:nvSpPr>
          <p:cNvPr id="50" name="Text Placeholder 17">
            <a:extLst>
              <a:ext uri="{FF2B5EF4-FFF2-40B4-BE49-F238E27FC236}">
                <a16:creationId xmlns:a16="http://schemas.microsoft.com/office/drawing/2014/main" id="{1BB4B96F-FD98-3C26-FA8E-EC01341FE9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79338" y="804863"/>
            <a:ext cx="5716587" cy="5248276"/>
          </a:xfrm>
        </p:spPr>
        <p:txBody>
          <a:bodyPr anchor="ctr"/>
          <a:lstStyle/>
          <a:p>
            <a:r>
              <a:rPr lang="en-US" dirty="0"/>
              <a:t>The more we understand about the schools, departments and their processes, the better we can provide solutions that meet their needs.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Examples</a:t>
            </a:r>
          </a:p>
          <a:p>
            <a:pPr lvl="1"/>
            <a:r>
              <a:rPr lang="en-US" dirty="0"/>
              <a:t>Online Registration</a:t>
            </a:r>
          </a:p>
          <a:p>
            <a:pPr lvl="1"/>
            <a:r>
              <a:rPr lang="en-US" dirty="0"/>
              <a:t>COVID Immunization Signup</a:t>
            </a:r>
          </a:p>
          <a:p>
            <a:pPr lvl="1"/>
            <a:r>
              <a:rPr lang="en-US" dirty="0"/>
              <a:t>School Improvement Plan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58366D-3F04-634A-EFF3-3A978CE42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11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175_Win32_SL_V6" id="{2596AF0E-92BF-4F5A-A2A1-B1C9D33CD0CE}" vid="{0709752F-9199-467A-B305-5274ECB683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19A644-6410-4EC7-894C-877E70305DFF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sharepoint/v3"/>
    <ds:schemaRef ds:uri="230e9df3-be65-4c73-a93b-d1236ebd677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71af3243-3dd4-4a8d-8c0d-dd76da1f02a5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AD180A-D253-4F84-BD24-8EE736E6553F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424615-5FE5-4F43-AE24-3BC9A053268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{18872800-3D04-4EAB-8D13-DC4D4B52F63F}TF8c6975b0-03aa-48e8-8a23-2a6072f108da7bca746b_win32-937fb968a2bf</Template>
  <TotalTime>36</TotalTime>
  <Words>242</Words>
  <Application>Microsoft Office PowerPoint</Application>
  <PresentationFormat>Widescreen</PresentationFormat>
  <Paragraphs>61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Tenorite </vt:lpstr>
      <vt:lpstr>Tenorite Bold</vt:lpstr>
      <vt:lpstr>Custom</vt:lpstr>
      <vt:lpstr>Being a solution partner in your lea</vt:lpstr>
      <vt:lpstr>AGENDA</vt:lpstr>
      <vt:lpstr>What is the role of technology</vt:lpstr>
      <vt:lpstr>“Technology is a facilitator” </vt:lpstr>
      <vt:lpstr>Relationships</vt:lpstr>
      <vt:lpstr>Effective Relationship building</vt:lpstr>
      <vt:lpstr>PowerPoint Presentation</vt:lpstr>
      <vt:lpstr>Processes and continual improvement</vt:lpstr>
      <vt:lpstr>Learn the organization deeply</vt:lpstr>
      <vt:lpstr>Systematize your processes to remove bias</vt:lpstr>
      <vt:lpstr>THE POWER OF COMMUNICATION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Quantz</dc:creator>
  <cp:lastModifiedBy>Sam Quantz</cp:lastModifiedBy>
  <cp:revision>2</cp:revision>
  <dcterms:created xsi:type="dcterms:W3CDTF">2026-05-28T17:27:14Z</dcterms:created>
  <dcterms:modified xsi:type="dcterms:W3CDTF">2026-06-11T16:57:28Z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