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331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 snapToGrid="0">
      <p:cViewPr varScale="1">
        <p:scale>
          <a:sx n="113" d="100"/>
          <a:sy n="113" d="100"/>
        </p:scale>
        <p:origin x="20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A67EB-D828-DB48-B1DC-5FD2AE97B134}" type="datetimeFigureOut">
              <a:rPr lang="en-US" smtClean="0"/>
              <a:t>4/25/26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240FE-4300-CD4D-A598-0662F173D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13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5" name="Google Shape;615;p1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03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6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6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79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4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598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7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6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6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36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8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E420FF0-8D9C-4C47-B015-F15335E75B41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D4AE6-FE76-054D-A7DA-63D9FD32F276}" type="slidenum">
              <a:rPr lang="en-US" smtClean="0"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143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DD0CA1-DE10-268C-33A8-0DB29601E341}"/>
              </a:ext>
            </a:extLst>
          </p:cNvPr>
          <p:cNvSpPr txBox="1"/>
          <p:nvPr/>
        </p:nvSpPr>
        <p:spPr>
          <a:xfrm>
            <a:off x="5908729" y="5155142"/>
            <a:ext cx="4957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Yvonne.Williams@wceps.org</a:t>
            </a:r>
            <a:endParaRPr lang="en-US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9E8C10-BFED-D8CF-C7A6-BB9C76E41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5100" y="368494"/>
            <a:ext cx="11506199" cy="914400"/>
          </a:xfrm>
        </p:spPr>
        <p:txBody>
          <a:bodyPr>
            <a:normAutofit/>
          </a:bodyPr>
          <a:lstStyle/>
          <a:p>
            <a:r>
              <a:rPr lang="en-US" dirty="0"/>
              <a:t>To get a copy of the ppt slides please fill out this form </a:t>
            </a: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6919F95F-1996-5089-F12B-58D840861F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5430" y="1765300"/>
            <a:ext cx="5440583" cy="3510877"/>
          </a:xfrm>
          <a:prstGeom prst="rect">
            <a:avLst/>
          </a:prstGeom>
        </p:spPr>
      </p:pic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B88B8557-EA2A-BA49-685D-ED7A85450C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421" y="1354995"/>
            <a:ext cx="4148009" cy="41480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037E7C-B3F2-64B8-BEE6-EFC132E1F44D}"/>
              </a:ext>
            </a:extLst>
          </p:cNvPr>
          <p:cNvSpPr txBox="1"/>
          <p:nvPr/>
        </p:nvSpPr>
        <p:spPr>
          <a:xfrm>
            <a:off x="1357208" y="5678362"/>
            <a:ext cx="56404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/>
              <a:t>bit.ly</a:t>
            </a:r>
            <a:r>
              <a:rPr lang="en-US" sz="4000" dirty="0"/>
              <a:t>/</a:t>
            </a:r>
            <a:r>
              <a:rPr lang="en-US" sz="4000" dirty="0" err="1"/>
              <a:t>WCEPSconference</a:t>
            </a:r>
            <a:endParaRPr lang="en-U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4</TotalTime>
  <Words>25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MS Shell Dlg 2</vt:lpstr>
      <vt:lpstr>Wingdings</vt:lpstr>
      <vt:lpstr>Wingdings 3</vt:lpstr>
      <vt:lpstr>Madison</vt:lpstr>
      <vt:lpstr>To get a copy of the ppt slides please fill out this form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Yvonne Oronoz-Williams</dc:creator>
  <cp:lastModifiedBy>Yvonne Oronoz-Williams</cp:lastModifiedBy>
  <cp:revision>3</cp:revision>
  <dcterms:created xsi:type="dcterms:W3CDTF">2026-04-25T14:37:35Z</dcterms:created>
  <dcterms:modified xsi:type="dcterms:W3CDTF">2026-04-25T14:43:06Z</dcterms:modified>
</cp:coreProperties>
</file>