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728" r:id="rId2"/>
    <p:sldMasterId id="2147483745" r:id="rId3"/>
    <p:sldMasterId id="2147483747" r:id="rId4"/>
    <p:sldMasterId id="2147483749" r:id="rId5"/>
    <p:sldMasterId id="2147483751" r:id="rId6"/>
  </p:sldMasterIdLst>
  <p:notesMasterIdLst>
    <p:notesMasterId r:id="rId61"/>
  </p:notesMasterIdLst>
  <p:handoutMasterIdLst>
    <p:handoutMasterId r:id="rId62"/>
  </p:handoutMasterIdLst>
  <p:sldIdLst>
    <p:sldId id="281" r:id="rId7"/>
    <p:sldId id="595" r:id="rId8"/>
    <p:sldId id="593" r:id="rId9"/>
    <p:sldId id="594" r:id="rId10"/>
    <p:sldId id="596" r:id="rId11"/>
    <p:sldId id="597" r:id="rId12"/>
    <p:sldId id="599" r:id="rId13"/>
    <p:sldId id="600" r:id="rId14"/>
    <p:sldId id="629" r:id="rId15"/>
    <p:sldId id="259" r:id="rId16"/>
    <p:sldId id="260" r:id="rId17"/>
    <p:sldId id="261" r:id="rId18"/>
    <p:sldId id="262" r:id="rId19"/>
    <p:sldId id="263" r:id="rId20"/>
    <p:sldId id="265" r:id="rId21"/>
    <p:sldId id="266" r:id="rId22"/>
    <p:sldId id="268" r:id="rId23"/>
    <p:sldId id="270" r:id="rId24"/>
    <p:sldId id="640" r:id="rId25"/>
    <p:sldId id="271" r:id="rId26"/>
    <p:sldId id="272" r:id="rId27"/>
    <p:sldId id="273" r:id="rId28"/>
    <p:sldId id="274" r:id="rId29"/>
    <p:sldId id="278" r:id="rId30"/>
    <p:sldId id="279" r:id="rId31"/>
    <p:sldId id="280" r:id="rId32"/>
    <p:sldId id="283" r:id="rId33"/>
    <p:sldId id="284" r:id="rId34"/>
    <p:sldId id="285" r:id="rId35"/>
    <p:sldId id="286" r:id="rId36"/>
    <p:sldId id="287" r:id="rId37"/>
    <p:sldId id="288" r:id="rId38"/>
    <p:sldId id="289" r:id="rId39"/>
    <p:sldId id="290" r:id="rId40"/>
    <p:sldId id="291" r:id="rId41"/>
    <p:sldId id="292" r:id="rId42"/>
    <p:sldId id="608" r:id="rId43"/>
    <p:sldId id="610" r:id="rId44"/>
    <p:sldId id="609" r:id="rId45"/>
    <p:sldId id="611" r:id="rId46"/>
    <p:sldId id="612" r:id="rId47"/>
    <p:sldId id="615" r:id="rId48"/>
    <p:sldId id="618" r:id="rId49"/>
    <p:sldId id="626" r:id="rId50"/>
    <p:sldId id="620" r:id="rId51"/>
    <p:sldId id="621" r:id="rId52"/>
    <p:sldId id="622" r:id="rId53"/>
    <p:sldId id="623" r:id="rId54"/>
    <p:sldId id="630" r:id="rId55"/>
    <p:sldId id="631" r:id="rId56"/>
    <p:sldId id="624" r:id="rId57"/>
    <p:sldId id="633" r:id="rId58"/>
    <p:sldId id="282" r:id="rId59"/>
    <p:sldId id="275"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AF53"/>
    <a:srgbClr val="C07CAE"/>
    <a:srgbClr val="E25F4E"/>
    <a:srgbClr val="74C0D6"/>
    <a:srgbClr val="F1AF66"/>
    <a:srgbClr val="D41631"/>
    <a:srgbClr val="246DC6"/>
    <a:srgbClr val="7543A7"/>
    <a:srgbClr val="697981"/>
    <a:srgbClr val="ED95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p:restoredTop sz="56460"/>
  </p:normalViewPr>
  <p:slideViewPr>
    <p:cSldViewPr snapToObjects="1">
      <p:cViewPr varScale="1">
        <p:scale>
          <a:sx n="93" d="100"/>
          <a:sy n="93" d="100"/>
        </p:scale>
        <p:origin x="2048" y="192"/>
      </p:cViewPr>
      <p:guideLst/>
    </p:cSldViewPr>
  </p:slideViewPr>
  <p:notesTextViewPr>
    <p:cViewPr>
      <p:scale>
        <a:sx n="1" d="1"/>
        <a:sy n="1" d="1"/>
      </p:scale>
      <p:origin x="0" y="0"/>
    </p:cViewPr>
  </p:notesTextViewPr>
  <p:sorterViewPr>
    <p:cViewPr>
      <p:scale>
        <a:sx n="158" d="100"/>
        <a:sy n="158" d="100"/>
      </p:scale>
      <p:origin x="0" y="0"/>
    </p:cViewPr>
  </p:sorterViewPr>
  <p:notesViewPr>
    <p:cSldViewPr snapToObjects="1">
      <p:cViewPr varScale="1">
        <p:scale>
          <a:sx n="88" d="100"/>
          <a:sy n="88" d="100"/>
        </p:scale>
        <p:origin x="387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733B09-143E-4348-871B-D17DBFB716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FDAF52-D076-A74C-BE9F-93337B6736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86F9D0-6BE9-E449-AE96-C562C857D530}" type="datetimeFigureOut">
              <a:rPr lang="en-US" smtClean="0"/>
              <a:t>4/22/26</a:t>
            </a:fld>
            <a:endParaRPr lang="en-US"/>
          </a:p>
        </p:txBody>
      </p:sp>
      <p:sp>
        <p:nvSpPr>
          <p:cNvPr id="4" name="Footer Placeholder 3">
            <a:extLst>
              <a:ext uri="{FF2B5EF4-FFF2-40B4-BE49-F238E27FC236}">
                <a16:creationId xmlns:a16="http://schemas.microsoft.com/office/drawing/2014/main" id="{8401F761-42BA-D840-9181-F85C314F19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8D5C67-AEB6-3C40-8A5B-0B9E5889AC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0F5CAB-A10C-A242-9E21-BA66EDDD9B4D}" type="slidenum">
              <a:rPr lang="en-US" smtClean="0"/>
              <a:t>‹#›</a:t>
            </a:fld>
            <a:endParaRPr lang="en-US"/>
          </a:p>
        </p:txBody>
      </p:sp>
    </p:spTree>
    <p:extLst>
      <p:ext uri="{BB962C8B-B14F-4D97-AF65-F5344CB8AC3E}">
        <p14:creationId xmlns:p14="http://schemas.microsoft.com/office/powerpoint/2010/main" val="229812730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2T16:43:42.796"/>
    </inkml:context>
    <inkml:brush xml:id="br0">
      <inkml:brushProperty name="width" value="0.1" units="cm"/>
      <inkml:brushProperty name="height" value="0.1" units="cm"/>
      <inkml:brushProperty name="color" value="#E71224"/>
    </inkml:brush>
  </inkml:definitions>
  <inkml:trace contextRef="#ctx0" brushRef="#br0">1256 36 24575,'-14'0'0,"1"0"0,-10 0 0,8 0 0,-15 0 0,5 0 0,-3 0 0,-3 0 0,11 0 0,-6 0 0,8 0 0,-9 0 0,-2 0 0,5 0 0,-17 0 0,23 0 0,-23 4 0,16 1 0,-18 7 0,13-6 0,-24 6 0,18 0 0,-14-2 0,16 7 0,-3-4 0,9-1 0,-11 11 0,10-10 0,-5 10 0,12-11 0,-2 6 0,6-9 0,-5 9 0,9-7 0,-4 3 0,4 0 0,4 3 0,-4-3 0,4 4 0,-1-4 0,-2-1 0,5 4 0,-5-2 0,5 6 0,-5-6 0,2 6 0,-1-6 0,-1 6 0,5-3 0,-6 1 0,6 2 0,-3-2 0,4 3 0,-1 1 0,1-1 0,-1 0 0,1 1 0,2-1 0,-1 0 0,1 10 0,-2-11 0,2 14 0,-2-15 0,7 7 0,-7-5 0,6 0 0,-2 1 0,3-1 0,0 1 0,0-5 0,0 3 0,0-3 0,0 1 0,0 8 0,0-7 0,0 5 0,0-8 0,3 1 0,-2-3 0,6 2 0,-4-4 0,4 5 0,0-3 0,3 2 0,2 0 0,-2-2 0,4 2 0,-4-3 0,4-1 0,-1 1 0,4-3 0,-2 2 0,3-3 0,-5 5 0,1-5 0,-4 3 0,3-3 0,4 10 0,-2-1 0,5 2 0,-5-4 0,2-3 0,-3 0 0,4 0 0,0 5 0,-3-5 0,8 5 0,-5-1 0,1-5 0,4 10 0,-4-14 0,4 9 0,0-7 0,-1 1 0,0-2 0,5-2 0,-4 0 0,4 0 0,-4-1 0,-1 1 0,0-1 0,1 1 0,-1-2 0,1 2 0,-2-1 0,12 5 0,-8-4 0,7 2 0,-10-2 0,5-1 0,1 2 0,5-2 0,-1 1 0,0 1 0,6-5 0,1 4 0,5-8 0,0 9 0,0-9 0,-1 4 0,-4-4 0,4 0 0,-9 0 0,9 0 0,-10 0 0,5 0 0,-1 0 0,-3 0 0,4 0 0,8 0 0,-5 0 0,13 0 0,-15 0 0,3 0 0,-3 0 0,5 0 0,0-7 0,0 1 0,0-7 0,-6 4 0,0-3 0,-5 3 0,-1-3 0,-4 1 0,3 2 0,-3-6 0,0 6 0,-1-2 0,-5 0 0,5-1 0,-4-3 0,10-6 0,-13 9 0,13-13 0,-14 12 0,27-26 0,-8 9 0,10-18 0,-11 9 0,-2 2 0,-8-12 0,5 2 0,-4-4 0,-6 7 0,-1 1 0,-4 4 0,-3-5 0,-2 9 0,-4-1 0,-3 17 0,-2-8 0,-3 9 0,0 0 0,0-4 0,0 7 0,0-6 0,0 2 0,0-3 0,-3-5 0,-5-6 0,-1 3 0,-1-3 0,2 11 0,1 4 0,-1 0 0,-2 4 0,3-3 0,-4 2 0,5 1 0,-4 1 0,2 3 0,-5-8 0,2 3 0,0-2 0,-2-1 0,1 4 0,-2-4 0,0 1 0,-3 2 0,2-3 0,-4 0 0,2 3 0,1-3 0,-5 3 0,6 1 0,-12-7 0,7 5 0,-5-2 0,3 5 0,8 2 0,-3-1 0,-1-1 0,3 5 0,-6-6 0,2 6 0,-4-6 0,2 5 0,-6-1 0,3-1 0,-8 2 0,9-6 0,-4 7 0,4-6 0,1 6 0,-1-4 0,5 5 0,0 0 0,5 0 0,-1 1 0,-13-2 0,6 1 0,-16 3 0,8-4 0,2 5 0,-5-6 0,9 2 0,-9-1 0,8 0 0,-2 4 0,-1-3 0,3 2 0,-3 1 0,5-3 0,-5 6 0,3-2 0,-7 0 0,3 1 0,-9-2 0,3 4 0,-4 0 0,5 0 0,1-3 0,4 2 0,1-2 0,4 3 0,5 0 0,0 0 0,2 0 0,1 0 0,-1 0 0,5 0 0,2 0 0,3 0 0,0 0 0,3-3 0,0-1 0,5 1 0,2 0 0,2 3 0,0 0 0,0-3 0,0 2 0,0-1 0,0 2 0,0 0 0,0 0 0,1 0 0,-1 0 0,0 0 0,0 0 0,0 0 0,1 0 0,-1 0 0,0 0 0,0 0 0,0 0 0,1 0 0,-1 0 0,3 0 0,-2 0 0,6 0 0,-3 0 0,3 0 0,1 0 0,0 3 0,-1-2 0,-3 2 0,3 0 0,-6-2 0,6 2 0,-3 0 0,4-3 0,0 6 0,-1-5 0,4 5 0,-2-5 0,3 6 0,-5-7 0,-2 6 0,-2-6 0,0 3 0,-2-3 0,3 3 0,-4-2 0,0 1 0,0-2 0,0 0 0,-5 0 0,1-3 0,-7 3 0,1-3 0,0 3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81FA5-1A61-4511-9257-044FC2964B8C}" type="datetimeFigureOut">
              <a:rPr lang="en-US" smtClean="0"/>
              <a:t>4/22/26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67F3B-F73E-4BD7-A9C0-787624D5E276}" type="slidenum">
              <a:rPr lang="en-US" smtClean="0"/>
              <a:t>‹#›</a:t>
            </a:fld>
            <a:endParaRPr lang="en-US"/>
          </a:p>
        </p:txBody>
      </p:sp>
    </p:spTree>
    <p:extLst>
      <p:ext uri="{BB962C8B-B14F-4D97-AF65-F5344CB8AC3E}">
        <p14:creationId xmlns:p14="http://schemas.microsoft.com/office/powerpoint/2010/main" val="255557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1</a:t>
            </a:fld>
            <a:endParaRPr lang="en-US"/>
          </a:p>
        </p:txBody>
      </p:sp>
    </p:spTree>
    <p:extLst>
      <p:ext uri="{BB962C8B-B14F-4D97-AF65-F5344CB8AC3E}">
        <p14:creationId xmlns:p14="http://schemas.microsoft.com/office/powerpoint/2010/main" val="238022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86" name="Google Shape;18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93" name="Google Shape;19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00" name="Google Shape;20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07" name="Google Shape;207;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4" name="Google Shape;2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6" name="Google Shape;2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5" name="Google Shape;24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4" name="Google Shape;2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4" name="Google Shape;284;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F80A834F-21F0-468D-40CA-52958A3C5A8A}"/>
            </a:ext>
          </a:extLst>
        </p:cNvPr>
        <p:cNvGrpSpPr/>
        <p:nvPr/>
      </p:nvGrpSpPr>
      <p:grpSpPr>
        <a:xfrm>
          <a:off x="0" y="0"/>
          <a:ext cx="0" cy="0"/>
          <a:chOff x="0" y="0"/>
          <a:chExt cx="0" cy="0"/>
        </a:xfrm>
      </p:grpSpPr>
      <p:sp>
        <p:nvSpPr>
          <p:cNvPr id="282" name="Google Shape;282;p55:notes">
            <a:extLst>
              <a:ext uri="{FF2B5EF4-FFF2-40B4-BE49-F238E27FC236}">
                <a16:creationId xmlns:a16="http://schemas.microsoft.com/office/drawing/2014/main" id="{A9FE7558-DAE1-41CE-2029-74C6E24310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55:notes">
            <a:extLst>
              <a:ext uri="{FF2B5EF4-FFF2-40B4-BE49-F238E27FC236}">
                <a16:creationId xmlns:a16="http://schemas.microsoft.com/office/drawing/2014/main" id="{FB05367A-55AD-90F4-AA6E-5866172899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4" name="Google Shape;284;p55:notes">
            <a:extLst>
              <a:ext uri="{FF2B5EF4-FFF2-40B4-BE49-F238E27FC236}">
                <a16:creationId xmlns:a16="http://schemas.microsoft.com/office/drawing/2014/main" id="{862A829F-9F94-ED3D-F3FF-D4834E7C26E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25111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2</a:t>
            </a:fld>
            <a:endParaRPr lang="en-US"/>
          </a:p>
        </p:txBody>
      </p:sp>
    </p:spTree>
    <p:extLst>
      <p:ext uri="{BB962C8B-B14F-4D97-AF65-F5344CB8AC3E}">
        <p14:creationId xmlns:p14="http://schemas.microsoft.com/office/powerpoint/2010/main" val="146712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3" name="Google Shape;2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0" name="Google Shape;300;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8" name="Google Shape;308;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3</a:t>
            </a:fld>
            <a:endParaRPr lang="en-US"/>
          </a:p>
        </p:txBody>
      </p:sp>
    </p:spTree>
    <p:extLst>
      <p:ext uri="{BB962C8B-B14F-4D97-AF65-F5344CB8AC3E}">
        <p14:creationId xmlns:p14="http://schemas.microsoft.com/office/powerpoint/2010/main" val="892544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9" name="Google Shape;449;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7" name="Google Shape;457;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5" name="Google Shape;465;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37</a:t>
            </a:fld>
            <a:endParaRPr lang="en-US"/>
          </a:p>
        </p:txBody>
      </p:sp>
    </p:spTree>
    <p:extLst>
      <p:ext uri="{BB962C8B-B14F-4D97-AF65-F5344CB8AC3E}">
        <p14:creationId xmlns:p14="http://schemas.microsoft.com/office/powerpoint/2010/main" val="1727411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38</a:t>
            </a:fld>
            <a:endParaRPr lang="en-US"/>
          </a:p>
        </p:txBody>
      </p:sp>
    </p:spTree>
    <p:extLst>
      <p:ext uri="{BB962C8B-B14F-4D97-AF65-F5344CB8AC3E}">
        <p14:creationId xmlns:p14="http://schemas.microsoft.com/office/powerpoint/2010/main" val="1923965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40</a:t>
            </a:fld>
            <a:endParaRPr lang="en-US"/>
          </a:p>
        </p:txBody>
      </p:sp>
    </p:spTree>
    <p:extLst>
      <p:ext uri="{BB962C8B-B14F-4D97-AF65-F5344CB8AC3E}">
        <p14:creationId xmlns:p14="http://schemas.microsoft.com/office/powerpoint/2010/main" val="85986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a:t>
            </a:fld>
            <a:endParaRPr lang="en-US"/>
          </a:p>
        </p:txBody>
      </p:sp>
    </p:spTree>
    <p:extLst>
      <p:ext uri="{BB962C8B-B14F-4D97-AF65-F5344CB8AC3E}">
        <p14:creationId xmlns:p14="http://schemas.microsoft.com/office/powerpoint/2010/main" val="1727972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42</a:t>
            </a:fld>
            <a:endParaRPr lang="en-US"/>
          </a:p>
        </p:txBody>
      </p:sp>
    </p:spTree>
    <p:extLst>
      <p:ext uri="{BB962C8B-B14F-4D97-AF65-F5344CB8AC3E}">
        <p14:creationId xmlns:p14="http://schemas.microsoft.com/office/powerpoint/2010/main" val="1042077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43</a:t>
            </a:fld>
            <a:endParaRPr lang="en-US"/>
          </a:p>
        </p:txBody>
      </p:sp>
    </p:spTree>
    <p:extLst>
      <p:ext uri="{BB962C8B-B14F-4D97-AF65-F5344CB8AC3E}">
        <p14:creationId xmlns:p14="http://schemas.microsoft.com/office/powerpoint/2010/main" val="2892036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44</a:t>
            </a:fld>
            <a:endParaRPr lang="en-US"/>
          </a:p>
        </p:txBody>
      </p:sp>
    </p:spTree>
    <p:extLst>
      <p:ext uri="{BB962C8B-B14F-4D97-AF65-F5344CB8AC3E}">
        <p14:creationId xmlns:p14="http://schemas.microsoft.com/office/powerpoint/2010/main" val="538193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45</a:t>
            </a:fld>
            <a:endParaRPr lang="en-US"/>
          </a:p>
        </p:txBody>
      </p:sp>
    </p:spTree>
    <p:extLst>
      <p:ext uri="{BB962C8B-B14F-4D97-AF65-F5344CB8AC3E}">
        <p14:creationId xmlns:p14="http://schemas.microsoft.com/office/powerpoint/2010/main" val="882787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46</a:t>
            </a:fld>
            <a:endParaRPr lang="en-US"/>
          </a:p>
        </p:txBody>
      </p:sp>
    </p:spTree>
    <p:extLst>
      <p:ext uri="{BB962C8B-B14F-4D97-AF65-F5344CB8AC3E}">
        <p14:creationId xmlns:p14="http://schemas.microsoft.com/office/powerpoint/2010/main" val="36918768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47</a:t>
            </a:fld>
            <a:endParaRPr lang="en-US"/>
          </a:p>
        </p:txBody>
      </p:sp>
    </p:spTree>
    <p:extLst>
      <p:ext uri="{BB962C8B-B14F-4D97-AF65-F5344CB8AC3E}">
        <p14:creationId xmlns:p14="http://schemas.microsoft.com/office/powerpoint/2010/main" val="1747004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48</a:t>
            </a:fld>
            <a:endParaRPr lang="en-US"/>
          </a:p>
        </p:txBody>
      </p:sp>
    </p:spTree>
    <p:extLst>
      <p:ext uri="{BB962C8B-B14F-4D97-AF65-F5344CB8AC3E}">
        <p14:creationId xmlns:p14="http://schemas.microsoft.com/office/powerpoint/2010/main" val="424367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49</a:t>
            </a:fld>
            <a:endParaRPr lang="en-US"/>
          </a:p>
        </p:txBody>
      </p:sp>
    </p:spTree>
    <p:extLst>
      <p:ext uri="{BB962C8B-B14F-4D97-AF65-F5344CB8AC3E}">
        <p14:creationId xmlns:p14="http://schemas.microsoft.com/office/powerpoint/2010/main" val="1484096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50</a:t>
            </a:fld>
            <a:endParaRPr lang="en-US"/>
          </a:p>
        </p:txBody>
      </p:sp>
    </p:spTree>
    <p:extLst>
      <p:ext uri="{BB962C8B-B14F-4D97-AF65-F5344CB8AC3E}">
        <p14:creationId xmlns:p14="http://schemas.microsoft.com/office/powerpoint/2010/main" val="1960388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51</a:t>
            </a:fld>
            <a:endParaRPr lang="en-US"/>
          </a:p>
        </p:txBody>
      </p:sp>
    </p:spTree>
    <p:extLst>
      <p:ext uri="{BB962C8B-B14F-4D97-AF65-F5344CB8AC3E}">
        <p14:creationId xmlns:p14="http://schemas.microsoft.com/office/powerpoint/2010/main" val="346923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5</a:t>
            </a:fld>
            <a:endParaRPr lang="en-US"/>
          </a:p>
        </p:txBody>
      </p:sp>
    </p:spTree>
    <p:extLst>
      <p:ext uri="{BB962C8B-B14F-4D97-AF65-F5344CB8AC3E}">
        <p14:creationId xmlns:p14="http://schemas.microsoft.com/office/powerpoint/2010/main" val="108764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53</a:t>
            </a:fld>
            <a:endParaRPr lang="en-US"/>
          </a:p>
        </p:txBody>
      </p:sp>
    </p:spTree>
    <p:extLst>
      <p:ext uri="{BB962C8B-B14F-4D97-AF65-F5344CB8AC3E}">
        <p14:creationId xmlns:p14="http://schemas.microsoft.com/office/powerpoint/2010/main" val="176454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6</a:t>
            </a:fld>
            <a:endParaRPr lang="en-US"/>
          </a:p>
        </p:txBody>
      </p:sp>
    </p:spTree>
    <p:extLst>
      <p:ext uri="{BB962C8B-B14F-4D97-AF65-F5344CB8AC3E}">
        <p14:creationId xmlns:p14="http://schemas.microsoft.com/office/powerpoint/2010/main" val="406062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7</a:t>
            </a:fld>
            <a:endParaRPr lang="en-US"/>
          </a:p>
        </p:txBody>
      </p:sp>
    </p:spTree>
    <p:extLst>
      <p:ext uri="{BB962C8B-B14F-4D97-AF65-F5344CB8AC3E}">
        <p14:creationId xmlns:p14="http://schemas.microsoft.com/office/powerpoint/2010/main" val="211627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8</a:t>
            </a:fld>
            <a:endParaRPr lang="en-US"/>
          </a:p>
        </p:txBody>
      </p:sp>
    </p:spTree>
    <p:extLst>
      <p:ext uri="{BB962C8B-B14F-4D97-AF65-F5344CB8AC3E}">
        <p14:creationId xmlns:p14="http://schemas.microsoft.com/office/powerpoint/2010/main" val="386750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67F3B-F73E-4BD7-A9C0-787624D5E276}" type="slidenum">
              <a:rPr lang="en-US" smtClean="0"/>
              <a:t>9</a:t>
            </a:fld>
            <a:endParaRPr lang="en-US"/>
          </a:p>
        </p:txBody>
      </p:sp>
    </p:spTree>
    <p:extLst>
      <p:ext uri="{BB962C8B-B14F-4D97-AF65-F5344CB8AC3E}">
        <p14:creationId xmlns:p14="http://schemas.microsoft.com/office/powerpoint/2010/main" val="3994033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G2-Savvas_Title-w-Pic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avvas_Logo-w-Desc_color">
            <a:extLst>
              <a:ext uri="{FF2B5EF4-FFF2-40B4-BE49-F238E27FC236}">
                <a16:creationId xmlns:a16="http://schemas.microsoft.com/office/drawing/2014/main" id="{1EECC1F1-0501-43AA-825E-D7B269C87C11}"/>
              </a:ext>
            </a:extLst>
          </p:cNvPr>
          <p:cNvPicPr>
            <a:picLocks noChangeAspect="1"/>
          </p:cNvPicPr>
          <p:nvPr userDrawn="1"/>
        </p:nvPicPr>
        <p:blipFill>
          <a:blip r:embed="rId3"/>
          <a:stretch>
            <a:fillRect/>
          </a:stretch>
        </p:blipFill>
        <p:spPr>
          <a:xfrm>
            <a:off x="457200" y="514350"/>
            <a:ext cx="1517904" cy="411122"/>
          </a:xfrm>
          <a:prstGeom prst="rect">
            <a:avLst/>
          </a:prstGeom>
        </p:spPr>
      </p:pic>
      <p:sp>
        <p:nvSpPr>
          <p:cNvPr id="10" name="Title 9">
            <a:extLst>
              <a:ext uri="{FF2B5EF4-FFF2-40B4-BE49-F238E27FC236}">
                <a16:creationId xmlns:a16="http://schemas.microsoft.com/office/drawing/2014/main" id="{FB01791D-F145-4064-A09E-83C49B855B49}"/>
              </a:ext>
            </a:extLst>
          </p:cNvPr>
          <p:cNvSpPr>
            <a:spLocks noGrp="1"/>
          </p:cNvSpPr>
          <p:nvPr>
            <p:ph type="title" hasCustomPrompt="1"/>
          </p:nvPr>
        </p:nvSpPr>
        <p:spPr>
          <a:xfrm>
            <a:off x="457200" y="1581150"/>
            <a:ext cx="5181600" cy="381000"/>
          </a:xfrm>
          <a:prstGeom prst="rect">
            <a:avLst/>
          </a:prstGeom>
        </p:spPr>
        <p:txBody>
          <a:bodyPr lIns="0" tIns="0" rIns="0" bIns="0"/>
          <a:lstStyle>
            <a:lvl1pPr>
              <a:defRPr sz="2700" b="1">
                <a:solidFill>
                  <a:schemeClr val="tx2"/>
                </a:solidFill>
                <a:latin typeface="Arial" panose="020B0604020202020204" pitchFamily="34" charset="0"/>
                <a:cs typeface="Arial" panose="020B0604020202020204" pitchFamily="34" charset="0"/>
              </a:defRPr>
            </a:lvl1pPr>
          </a:lstStyle>
          <a:p>
            <a:r>
              <a:rPr lang="en-US" dirty="0"/>
              <a:t>Presentation Title Here</a:t>
            </a:r>
          </a:p>
        </p:txBody>
      </p:sp>
      <p:sp>
        <p:nvSpPr>
          <p:cNvPr id="16" name="Text Placeholder 15">
            <a:extLst>
              <a:ext uri="{FF2B5EF4-FFF2-40B4-BE49-F238E27FC236}">
                <a16:creationId xmlns:a16="http://schemas.microsoft.com/office/drawing/2014/main" id="{20932542-6A42-4CE2-B35C-C319724E33E2}"/>
              </a:ext>
            </a:extLst>
          </p:cNvPr>
          <p:cNvSpPr>
            <a:spLocks noGrp="1"/>
          </p:cNvSpPr>
          <p:nvPr>
            <p:ph type="body" sz="quarter" idx="10" hasCustomPrompt="1"/>
          </p:nvPr>
        </p:nvSpPr>
        <p:spPr>
          <a:xfrm>
            <a:off x="457200" y="2038350"/>
            <a:ext cx="5181600" cy="381000"/>
          </a:xfrm>
          <a:prstGeom prst="rect">
            <a:avLst/>
          </a:prstGeom>
        </p:spPr>
        <p:txBody>
          <a:bodyPr lIns="0" tIns="0" rIns="0" bIns="0"/>
          <a:lstStyle>
            <a:lvl1pPr marL="0" indent="0">
              <a:buNone/>
              <a:defRPr sz="17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  |  Date XX, XXXX</a:t>
            </a:r>
          </a:p>
        </p:txBody>
      </p:sp>
      <p:sp>
        <p:nvSpPr>
          <p:cNvPr id="4" name="Picture Placeholder 3">
            <a:extLst>
              <a:ext uri="{FF2B5EF4-FFF2-40B4-BE49-F238E27FC236}">
                <a16:creationId xmlns:a16="http://schemas.microsoft.com/office/drawing/2014/main" id="{5241CECD-84E2-4709-BDBA-634EE220F83D}"/>
              </a:ext>
            </a:extLst>
          </p:cNvPr>
          <p:cNvSpPr>
            <a:spLocks noGrp="1"/>
          </p:cNvSpPr>
          <p:nvPr>
            <p:ph type="pic" sz="quarter" idx="11" hasCustomPrompt="1"/>
          </p:nvPr>
        </p:nvSpPr>
        <p:spPr>
          <a:xfrm>
            <a:off x="457200" y="2647950"/>
            <a:ext cx="2667000" cy="1905000"/>
          </a:xfrm>
          <a:prstGeom prst="rect">
            <a:avLst/>
          </a:prstGeom>
          <a:solidFill>
            <a:schemeClr val="bg2"/>
          </a:solidFill>
        </p:spPr>
        <p:txBody>
          <a:bodyPr lIns="0" tIns="0" rIns="0" bIns="0" anchor="ctr" anchorCtr="0"/>
          <a:lstStyle>
            <a:lvl1pPr marL="0" indent="0" algn="ctr">
              <a:buNone/>
              <a:defRPr sz="1600">
                <a:solidFill>
                  <a:schemeClr val="tx2"/>
                </a:solidFill>
              </a:defRPr>
            </a:lvl1pPr>
          </a:lstStyle>
          <a:p>
            <a:r>
              <a:rPr lang="en-US"/>
              <a:t>Click to Insert Picture</a:t>
            </a:r>
          </a:p>
        </p:txBody>
      </p:sp>
      <p:sp>
        <p:nvSpPr>
          <p:cNvPr id="9" name="TextBox 8">
            <a:extLst>
              <a:ext uri="{FF2B5EF4-FFF2-40B4-BE49-F238E27FC236}">
                <a16:creationId xmlns:a16="http://schemas.microsoft.com/office/drawing/2014/main" id="{DD2ADB06-4BA2-4AF2-AFEE-0BDEC623A13D}"/>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58460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G2-Savvas_Closing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DAF77A-CF64-439B-A5CD-6FFA66881CE9}"/>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
        <p:nvSpPr>
          <p:cNvPr id="9" name="Title 9">
            <a:extLst>
              <a:ext uri="{FF2B5EF4-FFF2-40B4-BE49-F238E27FC236}">
                <a16:creationId xmlns:a16="http://schemas.microsoft.com/office/drawing/2014/main" id="{B0EFB27F-9ADD-4706-A0A8-57AEC3311325}"/>
              </a:ext>
            </a:extLst>
          </p:cNvPr>
          <p:cNvSpPr>
            <a:spLocks noGrp="1"/>
          </p:cNvSpPr>
          <p:nvPr>
            <p:ph type="title" hasCustomPrompt="1"/>
          </p:nvPr>
        </p:nvSpPr>
        <p:spPr>
          <a:xfrm>
            <a:off x="457200" y="3257550"/>
            <a:ext cx="4724400" cy="381000"/>
          </a:xfrm>
          <a:prstGeom prst="rect">
            <a:avLst/>
          </a:prstGeom>
        </p:spPr>
        <p:txBody>
          <a:bodyPr lIns="0" tIns="0" rIns="0" bIns="0" anchor="t" anchorCtr="0"/>
          <a:lstStyle>
            <a:lvl1pPr>
              <a:lnSpc>
                <a:spcPct val="105000"/>
              </a:lnSpc>
              <a:spcBef>
                <a:spcPts val="2000"/>
              </a:spcBef>
              <a:defRPr sz="1800" b="0">
                <a:solidFill>
                  <a:schemeClr val="tx1"/>
                </a:solidFill>
                <a:latin typeface="Arial" panose="020B0604020202020204" pitchFamily="34" charset="0"/>
                <a:cs typeface="Arial" panose="020B0604020202020204" pitchFamily="34" charset="0"/>
              </a:defRPr>
            </a:lvl1pPr>
          </a:lstStyle>
          <a:p>
            <a:r>
              <a:rPr lang="en-US"/>
              <a:t>Thank You or Other Simple Sign-Off</a:t>
            </a:r>
            <a:endParaRPr lang="en-US" dirty="0"/>
          </a:p>
        </p:txBody>
      </p:sp>
      <p:sp>
        <p:nvSpPr>
          <p:cNvPr id="8" name="Text Placeholder 7">
            <a:extLst>
              <a:ext uri="{FF2B5EF4-FFF2-40B4-BE49-F238E27FC236}">
                <a16:creationId xmlns:a16="http://schemas.microsoft.com/office/drawing/2014/main" id="{55C3495C-ED3F-4BAE-AF8E-B1A82B17D68B}"/>
              </a:ext>
            </a:extLst>
          </p:cNvPr>
          <p:cNvSpPr>
            <a:spLocks noGrp="1"/>
          </p:cNvSpPr>
          <p:nvPr>
            <p:ph type="body" sz="quarter" idx="11" hasCustomPrompt="1"/>
          </p:nvPr>
        </p:nvSpPr>
        <p:spPr>
          <a:xfrm>
            <a:off x="457200" y="3638550"/>
            <a:ext cx="4191000" cy="533400"/>
          </a:xfrm>
          <a:prstGeom prst="rect">
            <a:avLst/>
          </a:prstGeom>
        </p:spPr>
        <p:txBody>
          <a:bodyPr lIns="0" tIns="0" rIns="0" bIns="0" anchor="t" anchorCtr="0"/>
          <a:lstStyle>
            <a:lvl1pPr marL="0" indent="0">
              <a:lnSpc>
                <a:spcPct val="114000"/>
              </a:lnSpc>
              <a:spcBef>
                <a:spcPts val="2000"/>
              </a:spcBef>
              <a:buNone/>
              <a:defRPr sz="1200">
                <a:solidFill>
                  <a:schemeClr val="tx1"/>
                </a:solidFill>
              </a:defRPr>
            </a:lvl1pPr>
            <a:lvl2pPr marL="169863" indent="-169863">
              <a:lnSpc>
                <a:spcPct val="105000"/>
              </a:lnSpc>
              <a:spcBef>
                <a:spcPts val="700"/>
              </a:spcBef>
              <a:defRPr sz="1400">
                <a:solidFill>
                  <a:schemeClr val="tx2"/>
                </a:solidFill>
              </a:defRPr>
            </a:lvl2pPr>
            <a:lvl3pPr marL="365760" indent="-171450">
              <a:lnSpc>
                <a:spcPct val="105000"/>
              </a:lnSpc>
              <a:spcBef>
                <a:spcPts val="500"/>
              </a:spcBef>
              <a:buFont typeface="Arial" panose="020B0604020202020204" pitchFamily="34" charset="0"/>
              <a:buChar char="‒"/>
              <a:defRPr sz="1400">
                <a:solidFill>
                  <a:schemeClr val="tx2"/>
                </a:solidFill>
              </a:defRPr>
            </a:lvl3pPr>
            <a:lvl4pPr marL="169863" indent="-169863">
              <a:lnSpc>
                <a:spcPct val="105000"/>
              </a:lnSpc>
              <a:spcBef>
                <a:spcPts val="600"/>
              </a:spcBef>
              <a:defRPr sz="1250">
                <a:solidFill>
                  <a:schemeClr val="tx2"/>
                </a:solidFill>
              </a:defRPr>
            </a:lvl4pPr>
            <a:lvl5pPr marL="365760" indent="-171450">
              <a:lnSpc>
                <a:spcPct val="105000"/>
              </a:lnSpc>
              <a:spcBef>
                <a:spcPts val="400"/>
              </a:spcBef>
              <a:buFont typeface="Arial" panose="020B0604020202020204" pitchFamily="34" charset="0"/>
              <a:buChar char="–"/>
              <a:defRPr sz="1250">
                <a:solidFill>
                  <a:schemeClr val="tx2"/>
                </a:solidFill>
              </a:defRPr>
            </a:lvl5pPr>
          </a:lstStyle>
          <a:p>
            <a:pPr lvl="0"/>
            <a:r>
              <a:rPr lang="en-US"/>
              <a:t>Presenters' contact info or other information</a:t>
            </a:r>
          </a:p>
        </p:txBody>
      </p:sp>
      <p:sp>
        <p:nvSpPr>
          <p:cNvPr id="10" name="Text Placeholder 2">
            <a:extLst>
              <a:ext uri="{FF2B5EF4-FFF2-40B4-BE49-F238E27FC236}">
                <a16:creationId xmlns:a16="http://schemas.microsoft.com/office/drawing/2014/main" id="{5F227C31-1617-420C-9015-1D9A785D6388}"/>
              </a:ext>
            </a:extLst>
          </p:cNvPr>
          <p:cNvSpPr txBox="1">
            <a:spLocks/>
          </p:cNvSpPr>
          <p:nvPr userDrawn="1"/>
        </p:nvSpPr>
        <p:spPr>
          <a:xfrm>
            <a:off x="457200" y="4400550"/>
            <a:ext cx="2514600" cy="381000"/>
          </a:xfrm>
          <a:prstGeom prst="rect">
            <a:avLst/>
          </a:prstGeom>
        </p:spPr>
        <p:txBody>
          <a:bodyPr lIns="0" tIns="0" rIns="0" bIns="0" anchor="b" anchorCtr="0"/>
          <a:lstStyle>
            <a:lvl1pPr marL="0" indent="0" algn="l" defTabSz="685800" rtl="0" eaLnBrk="1" latinLnBrk="0" hangingPunct="1">
              <a:lnSpc>
                <a:spcPct val="114000"/>
              </a:lnSpc>
              <a:spcBef>
                <a:spcPts val="2000"/>
              </a:spcBef>
              <a:buFont typeface="Arial" panose="020B0604020202020204" pitchFamily="34" charset="0"/>
              <a:buNone/>
              <a:defRPr sz="1200" kern="1200">
                <a:solidFill>
                  <a:schemeClr val="tx1"/>
                </a:solidFill>
                <a:latin typeface="+mn-lt"/>
                <a:ea typeface="+mn-ea"/>
                <a:cs typeface="+mn-cs"/>
              </a:defRPr>
            </a:lvl1pPr>
            <a:lvl2pPr marL="169863" indent="-169863" algn="l" defTabSz="685800" rtl="0" eaLnBrk="1" latinLnBrk="0" hangingPunct="1">
              <a:lnSpc>
                <a:spcPct val="105000"/>
              </a:lnSpc>
              <a:spcBef>
                <a:spcPts val="700"/>
              </a:spcBef>
              <a:buFont typeface="Arial" panose="020B0604020202020204" pitchFamily="34" charset="0"/>
              <a:buChar char="•"/>
              <a:defRPr sz="1400" kern="1200">
                <a:solidFill>
                  <a:schemeClr val="tx2"/>
                </a:solidFill>
                <a:latin typeface="+mn-lt"/>
                <a:ea typeface="+mn-ea"/>
                <a:cs typeface="+mn-cs"/>
              </a:defRPr>
            </a:lvl2pPr>
            <a:lvl3pPr marL="365760" indent="-171450" algn="l" defTabSz="6858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3pPr>
            <a:lvl4pPr marL="169863" indent="-169863" algn="l" defTabSz="685800" rtl="0" eaLnBrk="1" latinLnBrk="0" hangingPunct="1">
              <a:lnSpc>
                <a:spcPct val="105000"/>
              </a:lnSpc>
              <a:spcBef>
                <a:spcPts val="600"/>
              </a:spcBef>
              <a:buFont typeface="Arial" panose="020B0604020202020204" pitchFamily="34" charset="0"/>
              <a:buChar char="•"/>
              <a:defRPr sz="1250" kern="1200">
                <a:solidFill>
                  <a:schemeClr val="tx2"/>
                </a:solidFill>
                <a:latin typeface="+mn-lt"/>
                <a:ea typeface="+mn-ea"/>
                <a:cs typeface="+mn-cs"/>
              </a:defRPr>
            </a:lvl4pPr>
            <a:lvl5pPr marL="365760" indent="-171450" algn="l" defTabSz="685800" rtl="0" eaLnBrk="1" latinLnBrk="0" hangingPunct="1">
              <a:lnSpc>
                <a:spcPct val="105000"/>
              </a:lnSpc>
              <a:spcBef>
                <a:spcPts val="400"/>
              </a:spcBef>
              <a:buFont typeface="Arial" panose="020B0604020202020204" pitchFamily="34" charset="0"/>
              <a:buChar char="–"/>
              <a:defRPr sz="12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350" dirty="0" err="1">
                <a:solidFill>
                  <a:schemeClr val="tx2"/>
                </a:solidFill>
              </a:rPr>
              <a:t>Savvas.com</a:t>
            </a:r>
            <a:endParaRPr lang="en-US" sz="2350" dirty="0">
              <a:solidFill>
                <a:schemeClr val="tx2"/>
              </a:solidFill>
            </a:endParaRPr>
          </a:p>
        </p:txBody>
      </p:sp>
      <p:pic>
        <p:nvPicPr>
          <p:cNvPr id="11" name="Savvas_Logo-w-Desc_color">
            <a:extLst>
              <a:ext uri="{FF2B5EF4-FFF2-40B4-BE49-F238E27FC236}">
                <a16:creationId xmlns:a16="http://schemas.microsoft.com/office/drawing/2014/main" id="{89FE7C3D-D251-473F-97F0-3274DA3B00B4}"/>
              </a:ext>
            </a:extLst>
          </p:cNvPr>
          <p:cNvPicPr>
            <a:picLocks noChangeAspect="1"/>
          </p:cNvPicPr>
          <p:nvPr userDrawn="1"/>
        </p:nvPicPr>
        <p:blipFill>
          <a:blip r:embed="rId3"/>
          <a:stretch>
            <a:fillRect/>
          </a:stretch>
        </p:blipFill>
        <p:spPr>
          <a:xfrm>
            <a:off x="457200" y="514350"/>
            <a:ext cx="1517904" cy="411122"/>
          </a:xfrm>
          <a:prstGeom prst="rect">
            <a:avLst/>
          </a:prstGeom>
        </p:spPr>
      </p:pic>
      <p:sp>
        <p:nvSpPr>
          <p:cNvPr id="2" name="TextBox 1">
            <a:extLst>
              <a:ext uri="{FF2B5EF4-FFF2-40B4-BE49-F238E27FC236}">
                <a16:creationId xmlns:a16="http://schemas.microsoft.com/office/drawing/2014/main" id="{3F2FBFCA-BA62-46AC-9D93-6C18E770C891}"/>
              </a:ext>
            </a:extLst>
          </p:cNvPr>
          <p:cNvSpPr txBox="1"/>
          <p:nvPr userDrawn="1"/>
        </p:nvSpPr>
        <p:spPr>
          <a:xfrm>
            <a:off x="466898" y="1885950"/>
            <a:ext cx="5095702" cy="838200"/>
          </a:xfrm>
          <a:prstGeom prst="rect">
            <a:avLst/>
          </a:prstGeom>
          <a:noFill/>
        </p:spPr>
        <p:txBody>
          <a:bodyPr wrap="square" lIns="0" tIns="0" rIns="0" bIns="0" rtlCol="0">
            <a:noAutofit/>
          </a:bodyPr>
          <a:lstStyle/>
          <a:p>
            <a:r>
              <a:rPr lang="en-US" sz="3000" b="1">
                <a:solidFill>
                  <a:schemeClr val="accent2"/>
                </a:solidFill>
              </a:rPr>
              <a:t>Next-Generation Learning</a:t>
            </a:r>
          </a:p>
        </p:txBody>
      </p:sp>
    </p:spTree>
    <p:extLst>
      <p:ext uri="{BB962C8B-B14F-4D97-AF65-F5344CB8AC3E}">
        <p14:creationId xmlns:p14="http://schemas.microsoft.com/office/powerpoint/2010/main" val="4081547167"/>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1" y="1"/>
            <a:ext cx="9144002" cy="5143499"/>
          </a:xfrm>
          <a:prstGeom prst="rect">
            <a:avLst/>
          </a:prstGeom>
          <a:noFill/>
          <a:ln>
            <a:noFill/>
          </a:ln>
        </p:spPr>
      </p:pic>
      <p:sp>
        <p:nvSpPr>
          <p:cNvPr id="17" name="Google Shape;17;p29"/>
          <p:cNvSpPr/>
          <p:nvPr/>
        </p:nvSpPr>
        <p:spPr>
          <a:xfrm>
            <a:off x="8665646" y="4808327"/>
            <a:ext cx="478500" cy="201300"/>
          </a:xfrm>
          <a:prstGeom prst="rect">
            <a:avLst/>
          </a:prstGeom>
          <a:noFill/>
          <a:ln>
            <a:noFill/>
          </a:ln>
        </p:spPr>
        <p:txBody>
          <a:bodyPr spcFirstLastPara="1" wrap="square" lIns="91425" tIns="45694" rIns="91425" bIns="45694" anchor="t" anchorCtr="0">
            <a:noAutofit/>
          </a:bodyPr>
          <a:lstStyle/>
          <a:p>
            <a:pPr marL="0" marR="0" lvl="0" indent="0" algn="l" rtl="0">
              <a:lnSpc>
                <a:spcPct val="100000"/>
              </a:lnSpc>
              <a:spcBef>
                <a:spcPts val="0"/>
              </a:spcBef>
              <a:spcAft>
                <a:spcPts val="0"/>
              </a:spcAft>
              <a:buClr>
                <a:schemeClr val="lt1"/>
              </a:buClr>
              <a:buSzPts val="933"/>
              <a:buFont typeface="Arial Black"/>
              <a:buNone/>
            </a:pPr>
            <a:fld id="{00000000-1234-1234-1234-123412341234}" type="slidenum">
              <a:rPr lang="en-US" sz="700" b="1" i="0" u="none" strike="noStrike" cap="none">
                <a:solidFill>
                  <a:schemeClr val="lt1"/>
                </a:solidFill>
                <a:latin typeface="Arial Black"/>
                <a:ea typeface="Arial Black"/>
                <a:cs typeface="Arial Black"/>
                <a:sym typeface="Arial Black"/>
              </a:rPr>
              <a:pPr marL="0" marR="0" lvl="0" indent="0" algn="l" rtl="0">
                <a:lnSpc>
                  <a:spcPct val="100000"/>
                </a:lnSpc>
                <a:spcBef>
                  <a:spcPts val="0"/>
                </a:spcBef>
                <a:spcAft>
                  <a:spcPts val="0"/>
                </a:spcAft>
                <a:buClr>
                  <a:schemeClr val="lt1"/>
                </a:buClr>
                <a:buSzPts val="933"/>
                <a:buFont typeface="Arial Black"/>
                <a:buNone/>
              </a:pPr>
              <a:t>‹#›</a:t>
            </a:fld>
            <a:r>
              <a:rPr lang="en-US" sz="700" b="0" i="0" u="none" strike="noStrike" cap="none">
                <a:solidFill>
                  <a:srgbClr val="697981"/>
                </a:solidFill>
                <a:latin typeface="Arial Black"/>
                <a:ea typeface="Arial Black"/>
                <a:cs typeface="Arial Black"/>
                <a:sym typeface="Arial Black"/>
              </a:rPr>
              <a:t> </a:t>
            </a:r>
            <a:endParaRPr sz="700" b="0" i="0" u="none" strike="noStrike" cap="none">
              <a:solidFill>
                <a:srgbClr val="697981"/>
              </a:solidFill>
              <a:latin typeface="Arial Black"/>
              <a:ea typeface="Arial Black"/>
              <a:cs typeface="Arial Black"/>
              <a:sym typeface="Arial Black"/>
            </a:endParaRPr>
          </a:p>
        </p:txBody>
      </p:sp>
      <p:sp>
        <p:nvSpPr>
          <p:cNvPr id="18" name="Google Shape;18;p29"/>
          <p:cNvSpPr txBox="1"/>
          <p:nvPr/>
        </p:nvSpPr>
        <p:spPr>
          <a:xfrm>
            <a:off x="283266" y="4888189"/>
            <a:ext cx="2750100" cy="80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6E777A"/>
              </a:buClr>
              <a:buSzPts val="525"/>
              <a:buFont typeface="Arial"/>
              <a:buNone/>
            </a:pPr>
            <a:r>
              <a:rPr lang="en-US" sz="525" b="0" i="0" u="none" strike="noStrike" cap="none">
                <a:solidFill>
                  <a:srgbClr val="6E777A"/>
                </a:solidFill>
                <a:latin typeface="Arial"/>
                <a:ea typeface="Arial"/>
                <a:cs typeface="Arial"/>
                <a:sym typeface="Arial"/>
              </a:rPr>
              <a:t>© Savvas Learning Company LLC   Proprietary &amp; Confidential Information</a:t>
            </a:r>
            <a:r>
              <a:rPr lang="en-US" sz="525" b="0" i="0" u="none" strike="noStrike" cap="none">
                <a:solidFill>
                  <a:srgbClr val="CDCFD1"/>
                </a:solidFill>
                <a:latin typeface="Arial"/>
                <a:ea typeface="Arial"/>
                <a:cs typeface="Arial"/>
                <a:sym typeface="Arial"/>
              </a:rPr>
              <a:t> </a:t>
            </a:r>
            <a:endParaRPr sz="6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3753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G2-Savvas_Title-no-Pic_01">
  <p:cSld name="PG2-Savvas_Title-no-Pic_01">
    <p:bg>
      <p:bgPr>
        <a:blipFill>
          <a:blip r:embed="rId2">
            <a:alphaModFix/>
          </a:blip>
          <a:stretch>
            <a:fillRect/>
          </a:stretch>
        </a:blipFill>
        <a:effectLst/>
      </p:bgPr>
    </p:bg>
    <p:spTree>
      <p:nvGrpSpPr>
        <p:cNvPr id="1" name="Shape 19"/>
        <p:cNvGrpSpPr/>
        <p:nvPr/>
      </p:nvGrpSpPr>
      <p:grpSpPr>
        <a:xfrm>
          <a:off x="0" y="0"/>
          <a:ext cx="0" cy="0"/>
          <a:chOff x="0" y="0"/>
          <a:chExt cx="0" cy="0"/>
        </a:xfrm>
      </p:grpSpPr>
      <p:pic>
        <p:nvPicPr>
          <p:cNvPr id="20" name="Google Shape;20;p30"/>
          <p:cNvPicPr preferRelativeResize="0"/>
          <p:nvPr/>
        </p:nvPicPr>
        <p:blipFill rotWithShape="1">
          <a:blip r:embed="rId3">
            <a:alphaModFix/>
          </a:blip>
          <a:srcRect/>
          <a:stretch/>
        </p:blipFill>
        <p:spPr>
          <a:xfrm>
            <a:off x="457201" y="514351"/>
            <a:ext cx="1817067" cy="369113"/>
          </a:xfrm>
          <a:prstGeom prst="rect">
            <a:avLst/>
          </a:prstGeom>
          <a:noFill/>
          <a:ln>
            <a:noFill/>
          </a:ln>
        </p:spPr>
      </p:pic>
      <p:sp>
        <p:nvSpPr>
          <p:cNvPr id="21" name="Google Shape;21;p30"/>
          <p:cNvSpPr txBox="1">
            <a:spLocks noGrp="1"/>
          </p:cNvSpPr>
          <p:nvPr>
            <p:ph type="title"/>
          </p:nvPr>
        </p:nvSpPr>
        <p:spPr>
          <a:xfrm>
            <a:off x="457200" y="1962150"/>
            <a:ext cx="5181600" cy="381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2"/>
              </a:buClr>
              <a:buSzPts val="2700"/>
              <a:buFont typeface="Arial"/>
              <a:buNone/>
              <a:defRPr sz="2025" b="1">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0"/>
          <p:cNvSpPr txBox="1">
            <a:spLocks noGrp="1"/>
          </p:cNvSpPr>
          <p:nvPr>
            <p:ph type="body" idx="1"/>
          </p:nvPr>
        </p:nvSpPr>
        <p:spPr>
          <a:xfrm>
            <a:off x="457200" y="2419350"/>
            <a:ext cx="5181600" cy="381000"/>
          </a:xfrm>
          <a:prstGeom prst="rect">
            <a:avLst/>
          </a:prstGeom>
          <a:noFill/>
          <a:ln>
            <a:noFill/>
          </a:ln>
        </p:spPr>
        <p:txBody>
          <a:bodyPr spcFirstLastPara="1" wrap="square" lIns="0" tIns="0" rIns="0" bIns="0" anchor="t" anchorCtr="0">
            <a:normAutofit/>
          </a:bodyPr>
          <a:lstStyle>
            <a:lvl1pPr marL="342900" lvl="0" indent="-171450" algn="l">
              <a:lnSpc>
                <a:spcPct val="90000"/>
              </a:lnSpc>
              <a:spcBef>
                <a:spcPts val="750"/>
              </a:spcBef>
              <a:spcAft>
                <a:spcPts val="0"/>
              </a:spcAft>
              <a:buClr>
                <a:schemeClr val="dk1"/>
              </a:buClr>
              <a:buSzPts val="1700"/>
              <a:buNone/>
              <a:defRPr sz="1275">
                <a:solidFill>
                  <a:schemeClr val="dk1"/>
                </a:solidFill>
              </a:defRPr>
            </a:lvl1pPr>
            <a:lvl2pPr marL="685800" lvl="1" indent="-171450" algn="l">
              <a:lnSpc>
                <a:spcPct val="90000"/>
              </a:lnSpc>
              <a:spcBef>
                <a:spcPts val="375"/>
              </a:spcBef>
              <a:spcAft>
                <a:spcPts val="0"/>
              </a:spcAft>
              <a:buClr>
                <a:schemeClr val="dk1"/>
              </a:buClr>
              <a:buSzPts val="2400"/>
              <a:buNone/>
              <a:defRPr/>
            </a:lvl2pPr>
            <a:lvl3pPr marL="1028700" lvl="2" indent="-171450" algn="l">
              <a:lnSpc>
                <a:spcPct val="90000"/>
              </a:lnSpc>
              <a:spcBef>
                <a:spcPts val="375"/>
              </a:spcBef>
              <a:spcAft>
                <a:spcPts val="0"/>
              </a:spcAft>
              <a:buClr>
                <a:schemeClr val="dk1"/>
              </a:buClr>
              <a:buSzPts val="2000"/>
              <a:buNone/>
              <a:defRPr/>
            </a:lvl3pPr>
            <a:lvl4pPr marL="1371600" lvl="3" indent="-171450" algn="l">
              <a:lnSpc>
                <a:spcPct val="90000"/>
              </a:lnSpc>
              <a:spcBef>
                <a:spcPts val="375"/>
              </a:spcBef>
              <a:spcAft>
                <a:spcPts val="0"/>
              </a:spcAft>
              <a:buClr>
                <a:schemeClr val="dk1"/>
              </a:buClr>
              <a:buSzPts val="1800"/>
              <a:buNone/>
              <a:defRPr/>
            </a:lvl4pPr>
            <a:lvl5pPr marL="1714500" lvl="4" indent="-171450" algn="l">
              <a:lnSpc>
                <a:spcPct val="90000"/>
              </a:lnSpc>
              <a:spcBef>
                <a:spcPts val="375"/>
              </a:spcBef>
              <a:spcAft>
                <a:spcPts val="0"/>
              </a:spcAft>
              <a:buClr>
                <a:schemeClr val="dk1"/>
              </a:buClr>
              <a:buSzPts val="18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3" name="Google Shape;23;p30"/>
          <p:cNvSpPr txBox="1"/>
          <p:nvPr/>
        </p:nvSpPr>
        <p:spPr>
          <a:xfrm>
            <a:off x="457207" y="4811995"/>
            <a:ext cx="2612335" cy="121961"/>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2"/>
              </a:buClr>
              <a:buSzPts val="551"/>
              <a:buFont typeface="Arial"/>
              <a:buNone/>
            </a:pPr>
            <a:r>
              <a:rPr lang="en-US" sz="413" b="0" i="0" u="none" strike="noStrike" cap="none">
                <a:solidFill>
                  <a:schemeClr val="dk2"/>
                </a:solidFill>
                <a:latin typeface="Arial"/>
                <a:ea typeface="Arial"/>
                <a:cs typeface="Arial"/>
                <a:sym typeface="Arial"/>
              </a:rPr>
              <a:t>© Savvas Learning Company LLC</a:t>
            </a:r>
            <a:endParaRPr sz="413"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463066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BLANK">
  <p:cSld name="1 BLANK">
    <p:spTree>
      <p:nvGrpSpPr>
        <p:cNvPr id="1" name="Shape 24"/>
        <p:cNvGrpSpPr/>
        <p:nvPr/>
      </p:nvGrpSpPr>
      <p:grpSpPr>
        <a:xfrm>
          <a:off x="0" y="0"/>
          <a:ext cx="0" cy="0"/>
          <a:chOff x="0" y="0"/>
          <a:chExt cx="0" cy="0"/>
        </a:xfrm>
      </p:grpSpPr>
      <p:pic>
        <p:nvPicPr>
          <p:cNvPr id="25" name="Google Shape;25;p3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6" name="Google Shape;26;p31"/>
          <p:cNvPicPr preferRelativeResize="0"/>
          <p:nvPr/>
        </p:nvPicPr>
        <p:blipFill rotWithShape="1">
          <a:blip r:embed="rId3">
            <a:alphaModFix/>
          </a:blip>
          <a:srcRect/>
          <a:stretch/>
        </p:blipFill>
        <p:spPr>
          <a:xfrm>
            <a:off x="520367" y="1590250"/>
            <a:ext cx="5176587" cy="1586765"/>
          </a:xfrm>
          <a:prstGeom prst="rect">
            <a:avLst/>
          </a:prstGeom>
          <a:noFill/>
          <a:ln>
            <a:noFill/>
          </a:ln>
        </p:spPr>
      </p:pic>
    </p:spTree>
    <p:extLst>
      <p:ext uri="{BB962C8B-B14F-4D97-AF65-F5344CB8AC3E}">
        <p14:creationId xmlns:p14="http://schemas.microsoft.com/office/powerpoint/2010/main" val="238883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G2-Savvas_Body-w-Pic_02">
  <p:cSld name="PG2-Savvas_Body-w-Pic_02">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34"/>
          <p:cNvSpPr txBox="1"/>
          <p:nvPr/>
        </p:nvSpPr>
        <p:spPr>
          <a:xfrm>
            <a:off x="457207" y="4811995"/>
            <a:ext cx="2612335" cy="121961"/>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2"/>
              </a:buClr>
              <a:buSzPts val="551"/>
              <a:buFont typeface="Arial"/>
              <a:buNone/>
            </a:pPr>
            <a:r>
              <a:rPr lang="en-US" sz="413" b="0" i="0" u="none" strike="noStrike" cap="none">
                <a:solidFill>
                  <a:schemeClr val="dk2"/>
                </a:solidFill>
                <a:latin typeface="Arial"/>
                <a:ea typeface="Arial"/>
                <a:cs typeface="Arial"/>
                <a:sym typeface="Arial"/>
              </a:rPr>
              <a:t>© Savvas Learning Company LLC</a:t>
            </a:r>
            <a:endParaRPr sz="413" b="0" i="0" u="none" strike="noStrike" cap="none">
              <a:solidFill>
                <a:schemeClr val="dk2"/>
              </a:solidFill>
              <a:latin typeface="Arial"/>
              <a:ea typeface="Arial"/>
              <a:cs typeface="Arial"/>
              <a:sym typeface="Arial"/>
            </a:endParaRPr>
          </a:p>
        </p:txBody>
      </p:sp>
      <p:sp>
        <p:nvSpPr>
          <p:cNvPr id="29" name="Google Shape;29;p34"/>
          <p:cNvSpPr txBox="1">
            <a:spLocks noGrp="1"/>
          </p:cNvSpPr>
          <p:nvPr>
            <p:ph type="title"/>
          </p:nvPr>
        </p:nvSpPr>
        <p:spPr>
          <a:xfrm>
            <a:off x="457200" y="361950"/>
            <a:ext cx="6705600" cy="457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2700"/>
              <a:buFont typeface="Arial"/>
              <a:buNone/>
              <a:defRPr sz="2025" b="1">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4"/>
          <p:cNvSpPr txBox="1">
            <a:spLocks noGrp="1"/>
          </p:cNvSpPr>
          <p:nvPr>
            <p:ph type="body" idx="1"/>
          </p:nvPr>
        </p:nvSpPr>
        <p:spPr>
          <a:xfrm>
            <a:off x="457200" y="971550"/>
            <a:ext cx="5943600" cy="3429000"/>
          </a:xfrm>
          <a:prstGeom prst="rect">
            <a:avLst/>
          </a:prstGeom>
          <a:noFill/>
          <a:ln>
            <a:noFill/>
          </a:ln>
        </p:spPr>
        <p:txBody>
          <a:bodyPr spcFirstLastPara="1" wrap="square" lIns="0" tIns="0" rIns="0" bIns="0" anchor="t" anchorCtr="0">
            <a:normAutofit/>
          </a:bodyPr>
          <a:lstStyle>
            <a:lvl1pPr marL="342900" lvl="0" indent="-171450" algn="l">
              <a:lnSpc>
                <a:spcPct val="105000"/>
              </a:lnSpc>
              <a:spcBef>
                <a:spcPts val="1500"/>
              </a:spcBef>
              <a:spcAft>
                <a:spcPts val="0"/>
              </a:spcAft>
              <a:buClr>
                <a:schemeClr val="accent2"/>
              </a:buClr>
              <a:buSzPts val="1700"/>
              <a:buNone/>
              <a:defRPr sz="1275">
                <a:solidFill>
                  <a:schemeClr val="accent2"/>
                </a:solidFill>
              </a:defRPr>
            </a:lvl1pPr>
            <a:lvl2pPr marL="685800" lvl="1" indent="-238125" algn="l">
              <a:lnSpc>
                <a:spcPct val="105000"/>
              </a:lnSpc>
              <a:spcBef>
                <a:spcPts val="525"/>
              </a:spcBef>
              <a:spcAft>
                <a:spcPts val="0"/>
              </a:spcAft>
              <a:buClr>
                <a:schemeClr val="accent2"/>
              </a:buClr>
              <a:buSzPts val="1400"/>
              <a:buChar char="•"/>
              <a:defRPr sz="1050">
                <a:solidFill>
                  <a:schemeClr val="dk2"/>
                </a:solidFill>
              </a:defRPr>
            </a:lvl2pPr>
            <a:lvl3pPr marL="1028700" lvl="2" indent="-238125" algn="l">
              <a:lnSpc>
                <a:spcPct val="105000"/>
              </a:lnSpc>
              <a:spcBef>
                <a:spcPts val="375"/>
              </a:spcBef>
              <a:spcAft>
                <a:spcPts val="0"/>
              </a:spcAft>
              <a:buClr>
                <a:schemeClr val="dk2"/>
              </a:buClr>
              <a:buSzPts val="1400"/>
              <a:buFont typeface="Arial"/>
              <a:buChar char="‒"/>
              <a:defRPr sz="1050">
                <a:solidFill>
                  <a:schemeClr val="dk2"/>
                </a:solidFill>
              </a:defRPr>
            </a:lvl3pPr>
            <a:lvl4pPr marL="1371600" lvl="3" indent="-231029" algn="l">
              <a:lnSpc>
                <a:spcPct val="105000"/>
              </a:lnSpc>
              <a:spcBef>
                <a:spcPts val="450"/>
              </a:spcBef>
              <a:spcAft>
                <a:spcPts val="0"/>
              </a:spcAft>
              <a:buClr>
                <a:schemeClr val="accent2"/>
              </a:buClr>
              <a:buSzPts val="1251"/>
              <a:buChar char="•"/>
              <a:defRPr sz="938">
                <a:solidFill>
                  <a:schemeClr val="dk2"/>
                </a:solidFill>
              </a:defRPr>
            </a:lvl4pPr>
            <a:lvl5pPr marL="1714500" lvl="4" indent="-231029" algn="l">
              <a:lnSpc>
                <a:spcPct val="105000"/>
              </a:lnSpc>
              <a:spcBef>
                <a:spcPts val="300"/>
              </a:spcBef>
              <a:spcAft>
                <a:spcPts val="0"/>
              </a:spcAft>
              <a:buClr>
                <a:schemeClr val="dk2"/>
              </a:buClr>
              <a:buSzPts val="1251"/>
              <a:buFont typeface="Arial"/>
              <a:buChar char="–"/>
              <a:defRPr sz="938">
                <a:solidFill>
                  <a:schemeClr val="dk2"/>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1" name="Google Shape;31;p34"/>
          <p:cNvSpPr txBox="1">
            <a:spLocks noGrp="1"/>
          </p:cNvSpPr>
          <p:nvPr>
            <p:ph type="sldNum" idx="12"/>
          </p:nvPr>
        </p:nvSpPr>
        <p:spPr>
          <a:xfrm>
            <a:off x="8458207" y="4705352"/>
            <a:ext cx="361951" cy="229911"/>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6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6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6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6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6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6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6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6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32" name="Google Shape;32;p34"/>
          <p:cNvSpPr>
            <a:spLocks noGrp="1"/>
          </p:cNvSpPr>
          <p:nvPr>
            <p:ph type="pic" idx="2"/>
          </p:nvPr>
        </p:nvSpPr>
        <p:spPr>
          <a:xfrm>
            <a:off x="2836252" y="2190750"/>
            <a:ext cx="3564548" cy="1906524"/>
          </a:xfrm>
          <a:prstGeom prst="rect">
            <a:avLst/>
          </a:prstGeom>
          <a:solidFill>
            <a:schemeClr val="lt2"/>
          </a:solidFill>
          <a:ln>
            <a:noFill/>
          </a:ln>
        </p:spPr>
      </p:sp>
    </p:spTree>
    <p:extLst>
      <p:ext uri="{BB962C8B-B14F-4D97-AF65-F5344CB8AC3E}">
        <p14:creationId xmlns:p14="http://schemas.microsoft.com/office/powerpoint/2010/main" val="1910096367"/>
      </p:ext>
    </p:extLst>
  </p:cSld>
  <p:clrMapOvr>
    <a:masterClrMapping/>
  </p:clrMapOvr>
  <p:extLst>
    <p:ext uri="{DCECCB84-F9BA-43D5-87BE-67443E8EF086}">
      <p15:sldGuideLst xmlns:p15="http://schemas.microsoft.com/office/powerpoint/2012/main">
        <p15:guide id="1" pos="288">
          <p15:clr>
            <a:srgbClr val="FBAE40"/>
          </p15:clr>
        </p15:guide>
        <p15:guide id="2" orient="horz" pos="3632">
          <p15:clr>
            <a:srgbClr val="FBAE40"/>
          </p15:clr>
        </p15:guide>
        <p15:guide id="3" pos="5472">
          <p15:clr>
            <a:srgbClr val="FBAE40"/>
          </p15:clr>
        </p15:guide>
        <p15:guide id="4" orient="horz" pos="3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3"/>
        <p:cNvGrpSpPr/>
        <p:nvPr/>
      </p:nvGrpSpPr>
      <p:grpSpPr>
        <a:xfrm>
          <a:off x="0" y="0"/>
          <a:ext cx="0" cy="0"/>
          <a:chOff x="0" y="0"/>
          <a:chExt cx="0" cy="0"/>
        </a:xfrm>
      </p:grpSpPr>
      <p:sp>
        <p:nvSpPr>
          <p:cNvPr id="34" name="Google Shape;34;p3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6" name="Google Shape;36;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8651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9"/>
        <p:cNvGrpSpPr/>
        <p:nvPr/>
      </p:nvGrpSpPr>
      <p:grpSpPr>
        <a:xfrm>
          <a:off x="0" y="0"/>
          <a:ext cx="0" cy="0"/>
          <a:chOff x="0" y="0"/>
          <a:chExt cx="0" cy="0"/>
        </a:xfrm>
      </p:grpSpPr>
      <p:sp>
        <p:nvSpPr>
          <p:cNvPr id="40" name="Google Shape;40;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6"/>
          <p:cNvSpPr txBox="1">
            <a:spLocks noGrp="1"/>
          </p:cNvSpPr>
          <p:nvPr>
            <p:ph type="body" idx="1"/>
          </p:nvPr>
        </p:nvSpPr>
        <p:spPr>
          <a:xfrm>
            <a:off x="628650" y="1369218"/>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7463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7"/>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7"/>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8" name="Google Shape;48;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5467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sp>
        <p:nvSpPr>
          <p:cNvPr id="52" name="Google Shape;52;p3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8"/>
          <p:cNvSpPr txBox="1">
            <a:spLocks noGrp="1"/>
          </p:cNvSpPr>
          <p:nvPr>
            <p:ph type="body" idx="1"/>
          </p:nvPr>
        </p:nvSpPr>
        <p:spPr>
          <a:xfrm>
            <a:off x="628650" y="1369218"/>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4" name="Google Shape;54;p38"/>
          <p:cNvSpPr txBox="1">
            <a:spLocks noGrp="1"/>
          </p:cNvSpPr>
          <p:nvPr>
            <p:ph type="body" idx="2"/>
          </p:nvPr>
        </p:nvSpPr>
        <p:spPr>
          <a:xfrm>
            <a:off x="4629150" y="1369218"/>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5" name="Google Shape;55;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0203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8"/>
        <p:cNvGrpSpPr/>
        <p:nvPr/>
      </p:nvGrpSpPr>
      <p:grpSpPr>
        <a:xfrm>
          <a:off x="0" y="0"/>
          <a:ext cx="0" cy="0"/>
          <a:chOff x="0" y="0"/>
          <a:chExt cx="0" cy="0"/>
        </a:xfrm>
      </p:grpSpPr>
      <p:sp>
        <p:nvSpPr>
          <p:cNvPr id="59" name="Google Shape;59;p3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1" name="Google Shape;61;p3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2" name="Google Shape;62;p3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3" name="Google Shape;63;p3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4" name="Google Shape;64;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7563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G2-Savvas_Title-no-Pic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avvas_Logo-w-Desc_color">
            <a:extLst>
              <a:ext uri="{FF2B5EF4-FFF2-40B4-BE49-F238E27FC236}">
                <a16:creationId xmlns:a16="http://schemas.microsoft.com/office/drawing/2014/main" id="{1EECC1F1-0501-43AA-825E-D7B269C87C11}"/>
              </a:ext>
            </a:extLst>
          </p:cNvPr>
          <p:cNvPicPr>
            <a:picLocks noChangeAspect="1"/>
          </p:cNvPicPr>
          <p:nvPr userDrawn="1"/>
        </p:nvPicPr>
        <p:blipFill>
          <a:blip r:embed="rId3"/>
          <a:stretch>
            <a:fillRect/>
          </a:stretch>
        </p:blipFill>
        <p:spPr>
          <a:xfrm>
            <a:off x="457200" y="514350"/>
            <a:ext cx="1517904" cy="411122"/>
          </a:xfrm>
          <a:prstGeom prst="rect">
            <a:avLst/>
          </a:prstGeom>
        </p:spPr>
      </p:pic>
      <p:sp>
        <p:nvSpPr>
          <p:cNvPr id="10" name="Title 9">
            <a:extLst>
              <a:ext uri="{FF2B5EF4-FFF2-40B4-BE49-F238E27FC236}">
                <a16:creationId xmlns:a16="http://schemas.microsoft.com/office/drawing/2014/main" id="{FB01791D-F145-4064-A09E-83C49B855B49}"/>
              </a:ext>
            </a:extLst>
          </p:cNvPr>
          <p:cNvSpPr>
            <a:spLocks noGrp="1"/>
          </p:cNvSpPr>
          <p:nvPr>
            <p:ph type="title" hasCustomPrompt="1"/>
          </p:nvPr>
        </p:nvSpPr>
        <p:spPr>
          <a:xfrm>
            <a:off x="457200" y="1962150"/>
            <a:ext cx="5181600" cy="381000"/>
          </a:xfrm>
          <a:prstGeom prst="rect">
            <a:avLst/>
          </a:prstGeom>
        </p:spPr>
        <p:txBody>
          <a:bodyPr lIns="0" tIns="0" rIns="0" bIns="0"/>
          <a:lstStyle>
            <a:lvl1pPr>
              <a:defRPr sz="2700" b="1">
                <a:solidFill>
                  <a:schemeClr val="tx2"/>
                </a:solidFill>
                <a:latin typeface="Arial" panose="020B0604020202020204" pitchFamily="34" charset="0"/>
                <a:cs typeface="Arial" panose="020B0604020202020204" pitchFamily="34" charset="0"/>
              </a:defRPr>
            </a:lvl1pPr>
          </a:lstStyle>
          <a:p>
            <a:r>
              <a:rPr lang="en-US" dirty="0"/>
              <a:t>Presentation Title Here</a:t>
            </a:r>
          </a:p>
        </p:txBody>
      </p:sp>
      <p:sp>
        <p:nvSpPr>
          <p:cNvPr id="16" name="Text Placeholder 15">
            <a:extLst>
              <a:ext uri="{FF2B5EF4-FFF2-40B4-BE49-F238E27FC236}">
                <a16:creationId xmlns:a16="http://schemas.microsoft.com/office/drawing/2014/main" id="{20932542-6A42-4CE2-B35C-C319724E33E2}"/>
              </a:ext>
            </a:extLst>
          </p:cNvPr>
          <p:cNvSpPr>
            <a:spLocks noGrp="1"/>
          </p:cNvSpPr>
          <p:nvPr>
            <p:ph type="body" sz="quarter" idx="10" hasCustomPrompt="1"/>
          </p:nvPr>
        </p:nvSpPr>
        <p:spPr>
          <a:xfrm>
            <a:off x="457200" y="2419350"/>
            <a:ext cx="5181600" cy="381000"/>
          </a:xfrm>
          <a:prstGeom prst="rect">
            <a:avLst/>
          </a:prstGeom>
        </p:spPr>
        <p:txBody>
          <a:bodyPr lIns="0" tIns="0" rIns="0" bIns="0"/>
          <a:lstStyle>
            <a:lvl1pPr marL="0" indent="0">
              <a:buNone/>
              <a:defRPr sz="17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  |  Date XX, XXXX</a:t>
            </a:r>
          </a:p>
        </p:txBody>
      </p:sp>
      <p:sp>
        <p:nvSpPr>
          <p:cNvPr id="9" name="TextBox 8">
            <a:extLst>
              <a:ext uri="{FF2B5EF4-FFF2-40B4-BE49-F238E27FC236}">
                <a16:creationId xmlns:a16="http://schemas.microsoft.com/office/drawing/2014/main" id="{DD2ADB06-4BA2-4AF2-AFEE-0BDEC623A13D}"/>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14949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p4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8783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3969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79" name="Google Shape;79;p4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0" name="Google Shape;80;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9681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3"/>
        <p:cNvGrpSpPr/>
        <p:nvPr/>
      </p:nvGrpSpPr>
      <p:grpSpPr>
        <a:xfrm>
          <a:off x="0" y="0"/>
          <a:ext cx="0" cy="0"/>
          <a:chOff x="0" y="0"/>
          <a:chExt cx="0" cy="0"/>
        </a:xfrm>
      </p:grpSpPr>
      <p:sp>
        <p:nvSpPr>
          <p:cNvPr id="84" name="Google Shape;84;p4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3"/>
          <p:cNvSpPr>
            <a:spLocks noGrp="1"/>
          </p:cNvSpPr>
          <p:nvPr>
            <p:ph type="pic" idx="2"/>
          </p:nvPr>
        </p:nvSpPr>
        <p:spPr>
          <a:xfrm>
            <a:off x="3887391" y="740569"/>
            <a:ext cx="4629150" cy="3655219"/>
          </a:xfrm>
          <a:prstGeom prst="rect">
            <a:avLst/>
          </a:prstGeom>
          <a:noFill/>
          <a:ln>
            <a:noFill/>
          </a:ln>
        </p:spPr>
      </p:sp>
      <p:sp>
        <p:nvSpPr>
          <p:cNvPr id="86" name="Google Shape;86;p4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7" name="Google Shape;87;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9633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0"/>
        <p:cNvGrpSpPr/>
        <p:nvPr/>
      </p:nvGrpSpPr>
      <p:grpSpPr>
        <a:xfrm>
          <a:off x="0" y="0"/>
          <a:ext cx="0" cy="0"/>
          <a:chOff x="0" y="0"/>
          <a:chExt cx="0" cy="0"/>
        </a:xfrm>
      </p:grpSpPr>
      <p:sp>
        <p:nvSpPr>
          <p:cNvPr id="91" name="Google Shape;91;p4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4"/>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3" name="Google Shape;93;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0715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6"/>
        <p:cNvGrpSpPr/>
        <p:nvPr/>
      </p:nvGrpSpPr>
      <p:grpSpPr>
        <a:xfrm>
          <a:off x="0" y="0"/>
          <a:ext cx="0" cy="0"/>
          <a:chOff x="0" y="0"/>
          <a:chExt cx="0" cy="0"/>
        </a:xfrm>
      </p:grpSpPr>
      <p:sp>
        <p:nvSpPr>
          <p:cNvPr id="97" name="Google Shape;97;p4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5"/>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9" name="Google Shape;99;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6146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Divider Option 1">
  <p:cSld name="Divider Option 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46"/>
          <p:cNvSpPr/>
          <p:nvPr/>
        </p:nvSpPr>
        <p:spPr>
          <a:xfrm>
            <a:off x="1971676" y="588168"/>
            <a:ext cx="5210175" cy="4066657"/>
          </a:xfrm>
          <a:custGeom>
            <a:avLst/>
            <a:gdLst/>
            <a:ahLst/>
            <a:cxnLst/>
            <a:rect l="l" t="t" r="r" b="b"/>
            <a:pathLst>
              <a:path w="1453" h="1512" extrusionOk="0">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Arial"/>
              <a:ea typeface="Arial"/>
              <a:cs typeface="Arial"/>
              <a:sym typeface="Arial"/>
            </a:endParaRPr>
          </a:p>
        </p:txBody>
      </p:sp>
      <p:sp>
        <p:nvSpPr>
          <p:cNvPr id="104" name="Google Shape;104;p46"/>
          <p:cNvSpPr txBox="1">
            <a:spLocks noGrp="1"/>
          </p:cNvSpPr>
          <p:nvPr>
            <p:ph type="ctrTitle"/>
          </p:nvPr>
        </p:nvSpPr>
        <p:spPr>
          <a:xfrm>
            <a:off x="2430000" y="2230200"/>
            <a:ext cx="4284000" cy="783000"/>
          </a:xfrm>
          <a:prstGeom prst="rect">
            <a:avLst/>
          </a:prstGeom>
          <a:noFill/>
          <a:ln>
            <a:noFill/>
          </a:ln>
        </p:spPr>
        <p:txBody>
          <a:bodyPr spcFirstLastPara="1" wrap="square" lIns="91425" tIns="45700" rIns="91425" bIns="45700" anchor="ctr" anchorCtr="0">
            <a:normAutofit/>
          </a:bodyPr>
          <a:lstStyle>
            <a:lvl1pPr lvl="0" algn="ctr">
              <a:lnSpc>
                <a:spcPct val="105882"/>
              </a:lnSpc>
              <a:spcBef>
                <a:spcPts val="0"/>
              </a:spcBef>
              <a:spcAft>
                <a:spcPts val="0"/>
              </a:spcAft>
              <a:buClr>
                <a:schemeClr val="dk2"/>
              </a:buClr>
              <a:buSzPts val="3400"/>
              <a:buFont typeface="Calibri"/>
              <a:buNone/>
              <a:defRPr sz="2550">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46411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11"/>
        <p:cNvGrpSpPr/>
        <p:nvPr/>
      </p:nvGrpSpPr>
      <p:grpSpPr>
        <a:xfrm>
          <a:off x="0" y="0"/>
          <a:ext cx="0" cy="0"/>
          <a:chOff x="0" y="0"/>
          <a:chExt cx="0" cy="0"/>
        </a:xfrm>
      </p:grpSpPr>
      <p:pic>
        <p:nvPicPr>
          <p:cNvPr id="112" name="Google Shape;112;p33"/>
          <p:cNvPicPr preferRelativeResize="0"/>
          <p:nvPr/>
        </p:nvPicPr>
        <p:blipFill rotWithShape="1">
          <a:blip r:embed="rId2">
            <a:alphaModFix/>
          </a:blip>
          <a:srcRect/>
          <a:stretch/>
        </p:blipFill>
        <p:spPr>
          <a:xfrm>
            <a:off x="1" y="1"/>
            <a:ext cx="9144002" cy="5143499"/>
          </a:xfrm>
          <a:prstGeom prst="rect">
            <a:avLst/>
          </a:prstGeom>
          <a:noFill/>
          <a:ln>
            <a:noFill/>
          </a:ln>
        </p:spPr>
      </p:pic>
      <p:sp>
        <p:nvSpPr>
          <p:cNvPr id="113" name="Google Shape;113;p33"/>
          <p:cNvSpPr/>
          <p:nvPr/>
        </p:nvSpPr>
        <p:spPr>
          <a:xfrm>
            <a:off x="8665646" y="4808327"/>
            <a:ext cx="478500" cy="201300"/>
          </a:xfrm>
          <a:prstGeom prst="rect">
            <a:avLst/>
          </a:prstGeom>
          <a:noFill/>
          <a:ln>
            <a:noFill/>
          </a:ln>
        </p:spPr>
        <p:txBody>
          <a:bodyPr spcFirstLastPara="1" wrap="square" lIns="91425" tIns="45694" rIns="91425" bIns="45694" anchor="t" anchorCtr="0">
            <a:noAutofit/>
          </a:bodyPr>
          <a:lstStyle/>
          <a:p>
            <a:pPr marL="0" marR="0" lvl="0" indent="0" algn="l" rtl="0">
              <a:lnSpc>
                <a:spcPct val="100000"/>
              </a:lnSpc>
              <a:spcBef>
                <a:spcPts val="0"/>
              </a:spcBef>
              <a:spcAft>
                <a:spcPts val="0"/>
              </a:spcAft>
              <a:buClr>
                <a:schemeClr val="lt1"/>
              </a:buClr>
              <a:buSzPts val="933"/>
              <a:buFont typeface="Arial Black"/>
              <a:buNone/>
            </a:pPr>
            <a:fld id="{00000000-1234-1234-1234-123412341234}" type="slidenum">
              <a:rPr lang="en-US" sz="700" b="1" i="0" u="none" strike="noStrike" cap="none">
                <a:solidFill>
                  <a:schemeClr val="lt1"/>
                </a:solidFill>
                <a:latin typeface="Arial Black"/>
                <a:ea typeface="Arial Black"/>
                <a:cs typeface="Arial Black"/>
                <a:sym typeface="Arial Black"/>
              </a:rPr>
              <a:pPr marL="0" marR="0" lvl="0" indent="0" algn="l" rtl="0">
                <a:lnSpc>
                  <a:spcPct val="100000"/>
                </a:lnSpc>
                <a:spcBef>
                  <a:spcPts val="0"/>
                </a:spcBef>
                <a:spcAft>
                  <a:spcPts val="0"/>
                </a:spcAft>
                <a:buClr>
                  <a:schemeClr val="lt1"/>
                </a:buClr>
                <a:buSzPts val="933"/>
                <a:buFont typeface="Arial Black"/>
                <a:buNone/>
              </a:pPr>
              <a:t>‹#›</a:t>
            </a:fld>
            <a:r>
              <a:rPr lang="en-US" sz="700" b="0" i="0" u="none" strike="noStrike" cap="none">
                <a:solidFill>
                  <a:srgbClr val="697981"/>
                </a:solidFill>
                <a:latin typeface="Arial Black"/>
                <a:ea typeface="Arial Black"/>
                <a:cs typeface="Arial Black"/>
                <a:sym typeface="Arial Black"/>
              </a:rPr>
              <a:t> </a:t>
            </a:r>
            <a:endParaRPr sz="700" b="0" i="0" u="none" strike="noStrike" cap="none">
              <a:solidFill>
                <a:srgbClr val="697981"/>
              </a:solidFill>
              <a:latin typeface="Arial Black"/>
              <a:ea typeface="Arial Black"/>
              <a:cs typeface="Arial Black"/>
              <a:sym typeface="Arial Black"/>
            </a:endParaRPr>
          </a:p>
        </p:txBody>
      </p:sp>
      <p:sp>
        <p:nvSpPr>
          <p:cNvPr id="114" name="Google Shape;114;p33"/>
          <p:cNvSpPr txBox="1"/>
          <p:nvPr/>
        </p:nvSpPr>
        <p:spPr>
          <a:xfrm>
            <a:off x="283266" y="4888189"/>
            <a:ext cx="2750100" cy="80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6E777A"/>
              </a:buClr>
              <a:buSzPts val="525"/>
              <a:buFont typeface="Arial"/>
              <a:buNone/>
            </a:pPr>
            <a:r>
              <a:rPr lang="en-US" sz="525" b="0" i="0" u="none" strike="noStrike" cap="none">
                <a:solidFill>
                  <a:srgbClr val="6E777A"/>
                </a:solidFill>
                <a:latin typeface="Arial"/>
                <a:ea typeface="Arial"/>
                <a:cs typeface="Arial"/>
                <a:sym typeface="Arial"/>
              </a:rPr>
              <a:t>© Savvas Learning Company LLC   Proprietary &amp; Confidential Information</a:t>
            </a:r>
            <a:r>
              <a:rPr lang="en-US" sz="525" b="0" i="0" u="none" strike="noStrike" cap="none">
                <a:solidFill>
                  <a:srgbClr val="CDCFD1"/>
                </a:solidFill>
                <a:latin typeface="Arial"/>
                <a:ea typeface="Arial"/>
                <a:cs typeface="Arial"/>
                <a:sym typeface="Arial"/>
              </a:rPr>
              <a:t> </a:t>
            </a:r>
            <a:endParaRPr sz="6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2263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1209735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278502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G2-Savvas_TOC-DarkBlue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DAF77A-CF64-439B-A5CD-6FFA66881CE9}"/>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
        <p:nvSpPr>
          <p:cNvPr id="13" name="Title 9">
            <a:extLst>
              <a:ext uri="{FF2B5EF4-FFF2-40B4-BE49-F238E27FC236}">
                <a16:creationId xmlns:a16="http://schemas.microsoft.com/office/drawing/2014/main" id="{9657473F-0351-44AB-BD34-4F78BC55B548}"/>
              </a:ext>
            </a:extLst>
          </p:cNvPr>
          <p:cNvSpPr>
            <a:spLocks noGrp="1"/>
          </p:cNvSpPr>
          <p:nvPr>
            <p:ph type="title" hasCustomPrompt="1"/>
          </p:nvPr>
        </p:nvSpPr>
        <p:spPr>
          <a:xfrm>
            <a:off x="457200" y="438150"/>
            <a:ext cx="5181600" cy="457200"/>
          </a:xfrm>
          <a:prstGeom prst="rect">
            <a:avLst/>
          </a:prstGeom>
        </p:spPr>
        <p:txBody>
          <a:bodyPr lIns="0" tIns="0" rIns="0" bIns="0" anchor="t" anchorCtr="0"/>
          <a:lstStyle>
            <a:lvl1pPr>
              <a:defRPr sz="2700" b="1">
                <a:solidFill>
                  <a:schemeClr val="tx2"/>
                </a:solidFill>
                <a:latin typeface="Arial" panose="020B0604020202020204" pitchFamily="34" charset="0"/>
                <a:cs typeface="Arial" panose="020B0604020202020204" pitchFamily="34" charset="0"/>
              </a:defRPr>
            </a:lvl1pPr>
          </a:lstStyle>
          <a:p>
            <a:r>
              <a:rPr lang="en-US" dirty="0"/>
              <a:t>Contents or Agenda</a:t>
            </a:r>
          </a:p>
        </p:txBody>
      </p:sp>
      <p:sp>
        <p:nvSpPr>
          <p:cNvPr id="36" name="Text Placeholder 35">
            <a:extLst>
              <a:ext uri="{FF2B5EF4-FFF2-40B4-BE49-F238E27FC236}">
                <a16:creationId xmlns:a16="http://schemas.microsoft.com/office/drawing/2014/main" id="{A12009E5-F722-4956-BD11-5121ED228993}"/>
              </a:ext>
            </a:extLst>
          </p:cNvPr>
          <p:cNvSpPr>
            <a:spLocks noGrp="1"/>
          </p:cNvSpPr>
          <p:nvPr>
            <p:ph type="body" sz="quarter" idx="11" hasCustomPrompt="1"/>
          </p:nvPr>
        </p:nvSpPr>
        <p:spPr>
          <a:xfrm>
            <a:off x="457200" y="1047750"/>
            <a:ext cx="6172200" cy="3352800"/>
          </a:xfrm>
          <a:prstGeom prst="rect">
            <a:avLst/>
          </a:prstGeom>
        </p:spPr>
        <p:txBody>
          <a:bodyPr lIns="0" tIns="0" rIns="0" bIns="0"/>
          <a:lstStyle>
            <a:lvl1pPr marL="341313" indent="-341313">
              <a:lnSpc>
                <a:spcPct val="105000"/>
              </a:lnSpc>
              <a:spcBef>
                <a:spcPts val="700"/>
              </a:spcBef>
              <a:buSzPct val="115000"/>
              <a:buFontTx/>
              <a:buBlip>
                <a:blip r:embed="rId3"/>
              </a:buBlip>
              <a:defRPr sz="1600">
                <a:solidFill>
                  <a:schemeClr val="tx2"/>
                </a:solidFill>
              </a:defRPr>
            </a:lvl1pPr>
            <a:lvl2pPr marL="573088" indent="-168275">
              <a:lnSpc>
                <a:spcPct val="105000"/>
              </a:lnSpc>
              <a:spcBef>
                <a:spcPts val="350"/>
              </a:spcBef>
              <a:defRPr sz="1500">
                <a:solidFill>
                  <a:schemeClr val="tx2"/>
                </a:solidFill>
              </a:defRPr>
            </a:lvl2pPr>
          </a:lstStyle>
          <a:p>
            <a:pPr lvl="0"/>
            <a:r>
              <a:rPr lang="en-US" dirty="0"/>
              <a:t>Main Contents or Agenda Heading Style ... Click Indent for Subhead Style</a:t>
            </a:r>
          </a:p>
          <a:p>
            <a:pPr lvl="1"/>
            <a:r>
              <a:rPr lang="en-US" dirty="0"/>
              <a:t>Second level</a:t>
            </a:r>
          </a:p>
        </p:txBody>
      </p:sp>
      <p:sp>
        <p:nvSpPr>
          <p:cNvPr id="37" name="Slide Number Placeholder 5">
            <a:extLst>
              <a:ext uri="{FF2B5EF4-FFF2-40B4-BE49-F238E27FC236}">
                <a16:creationId xmlns:a16="http://schemas.microsoft.com/office/drawing/2014/main" id="{DA32C2AC-BF29-4F53-A851-888247A80A97}"/>
              </a:ext>
            </a:extLst>
          </p:cNvPr>
          <p:cNvSpPr>
            <a:spLocks noGrp="1"/>
          </p:cNvSpPr>
          <p:nvPr>
            <p:ph type="sldNum" sz="quarter" idx="12"/>
          </p:nvPr>
        </p:nvSpPr>
        <p:spPr>
          <a:xfrm>
            <a:off x="8458200" y="4705350"/>
            <a:ext cx="361950" cy="229911"/>
          </a:xfrm>
          <a:prstGeom prst="rect">
            <a:avLst/>
          </a:prstGeom>
        </p:spPr>
        <p:txBody>
          <a:bodyPr lIns="0" tIns="0" rIns="0" bIns="0" anchor="b" anchorCtr="0"/>
          <a:lstStyle>
            <a:lvl1pPr algn="r">
              <a:defRPr sz="800" b="1">
                <a:solidFill>
                  <a:schemeClr val="bg1"/>
                </a:solidFill>
              </a:defRPr>
            </a:lvl1pPr>
          </a:lstStyle>
          <a:p>
            <a:fld id="{2A143F6C-3376-48CC-9295-0D04AEEFC23B}" type="slidenum">
              <a:rPr lang="en-US" smtClean="0"/>
              <a:pPr/>
              <a:t>‹#›</a:t>
            </a:fld>
            <a:endParaRPr lang="en-US"/>
          </a:p>
        </p:txBody>
      </p:sp>
    </p:spTree>
    <p:extLst>
      <p:ext uri="{BB962C8B-B14F-4D97-AF65-F5344CB8AC3E}">
        <p14:creationId xmlns:p14="http://schemas.microsoft.com/office/powerpoint/2010/main" val="454726533"/>
      </p:ext>
    </p:extLst>
  </p:cSld>
  <p:clrMapOvr>
    <a:masterClrMapping/>
  </p:clrMapOvr>
  <p:extLst>
    <p:ext uri="{DCECCB84-F9BA-43D5-87BE-67443E8EF086}">
      <p15:sldGuideLst xmlns:p15="http://schemas.microsoft.com/office/powerpoint/2012/main">
        <p15:guide id="4" orient="horz" pos="272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137547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G2-Savvas_Divider-Dark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DAF77A-CF64-439B-A5CD-6FFA66881CE9}"/>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
        <p:nvSpPr>
          <p:cNvPr id="13" name="Title 9">
            <a:extLst>
              <a:ext uri="{FF2B5EF4-FFF2-40B4-BE49-F238E27FC236}">
                <a16:creationId xmlns:a16="http://schemas.microsoft.com/office/drawing/2014/main" id="{9657473F-0351-44AB-BD34-4F78BC55B548}"/>
              </a:ext>
            </a:extLst>
          </p:cNvPr>
          <p:cNvSpPr>
            <a:spLocks noGrp="1"/>
          </p:cNvSpPr>
          <p:nvPr>
            <p:ph type="title" hasCustomPrompt="1"/>
          </p:nvPr>
        </p:nvSpPr>
        <p:spPr>
          <a:xfrm>
            <a:off x="457200" y="742950"/>
            <a:ext cx="5181600" cy="838200"/>
          </a:xfrm>
          <a:prstGeom prst="rect">
            <a:avLst/>
          </a:prstGeom>
        </p:spPr>
        <p:txBody>
          <a:bodyPr lIns="0" tIns="0" rIns="0" bIns="0" anchor="ctr" anchorCtr="0"/>
          <a:lstStyle>
            <a:lvl1pPr>
              <a:defRPr sz="2700" b="1">
                <a:solidFill>
                  <a:schemeClr val="bg1"/>
                </a:solidFill>
                <a:latin typeface="Arial" panose="020B0604020202020204" pitchFamily="34" charset="0"/>
                <a:cs typeface="Arial" panose="020B0604020202020204" pitchFamily="34" charset="0"/>
              </a:defRPr>
            </a:lvl1pPr>
          </a:lstStyle>
          <a:p>
            <a:r>
              <a:rPr lang="en-US" dirty="0"/>
              <a:t>Section Title Here</a:t>
            </a:r>
          </a:p>
        </p:txBody>
      </p:sp>
      <p:sp>
        <p:nvSpPr>
          <p:cNvPr id="6" name="Picture Placeholder 3">
            <a:extLst>
              <a:ext uri="{FF2B5EF4-FFF2-40B4-BE49-F238E27FC236}">
                <a16:creationId xmlns:a16="http://schemas.microsoft.com/office/drawing/2014/main" id="{9A6DFA0A-E979-4CF6-B90B-FCF367F1002A}"/>
              </a:ext>
            </a:extLst>
          </p:cNvPr>
          <p:cNvSpPr>
            <a:spLocks noGrp="1"/>
          </p:cNvSpPr>
          <p:nvPr>
            <p:ph type="pic" sz="quarter" idx="11" hasCustomPrompt="1"/>
          </p:nvPr>
        </p:nvSpPr>
        <p:spPr>
          <a:xfrm>
            <a:off x="6019800" y="2495550"/>
            <a:ext cx="2667000" cy="1905000"/>
          </a:xfrm>
          <a:prstGeom prst="rect">
            <a:avLst/>
          </a:prstGeom>
          <a:solidFill>
            <a:schemeClr val="bg2"/>
          </a:solidFill>
        </p:spPr>
        <p:txBody>
          <a:bodyPr lIns="0" tIns="0" rIns="0" bIns="0" anchor="ctr" anchorCtr="0"/>
          <a:lstStyle>
            <a:lvl1pPr marL="0" indent="0" algn="ctr">
              <a:lnSpc>
                <a:spcPct val="108000"/>
              </a:lnSpc>
              <a:buNone/>
              <a:defRPr sz="1600">
                <a:solidFill>
                  <a:schemeClr val="tx2"/>
                </a:solidFill>
              </a:defRPr>
            </a:lvl1pPr>
          </a:lstStyle>
          <a:p>
            <a:r>
              <a:rPr lang="en-US"/>
              <a:t>Click to insert picture, then scale &amp; position as needed</a:t>
            </a:r>
            <a:br>
              <a:rPr lang="en-US"/>
            </a:br>
            <a:r>
              <a:rPr lang="en-US"/>
              <a:t>(delete if no picture)</a:t>
            </a:r>
          </a:p>
        </p:txBody>
      </p:sp>
      <p:sp>
        <p:nvSpPr>
          <p:cNvPr id="9" name="Slide Number Placeholder 5">
            <a:extLst>
              <a:ext uri="{FF2B5EF4-FFF2-40B4-BE49-F238E27FC236}">
                <a16:creationId xmlns:a16="http://schemas.microsoft.com/office/drawing/2014/main" id="{92D43031-AE62-4106-B679-F00F99FA52E8}"/>
              </a:ext>
            </a:extLst>
          </p:cNvPr>
          <p:cNvSpPr>
            <a:spLocks noGrp="1"/>
          </p:cNvSpPr>
          <p:nvPr>
            <p:ph type="sldNum" sz="quarter" idx="12"/>
          </p:nvPr>
        </p:nvSpPr>
        <p:spPr>
          <a:xfrm>
            <a:off x="8458200" y="4705350"/>
            <a:ext cx="361950" cy="229911"/>
          </a:xfrm>
          <a:prstGeom prst="rect">
            <a:avLst/>
          </a:prstGeom>
        </p:spPr>
        <p:txBody>
          <a:bodyPr lIns="0" tIns="0" rIns="0" bIns="0" anchor="b" anchorCtr="0"/>
          <a:lstStyle>
            <a:lvl1pPr algn="r">
              <a:defRPr sz="800" b="1">
                <a:solidFill>
                  <a:schemeClr val="bg1"/>
                </a:solidFill>
              </a:defRPr>
            </a:lvl1pPr>
          </a:lstStyle>
          <a:p>
            <a:fld id="{2A143F6C-3376-48CC-9295-0D04AEEFC23B}" type="slidenum">
              <a:rPr lang="en-US" smtClean="0"/>
              <a:pPr/>
              <a:t>‹#›</a:t>
            </a:fld>
            <a:endParaRPr lang="en-US"/>
          </a:p>
        </p:txBody>
      </p:sp>
    </p:spTree>
    <p:extLst>
      <p:ext uri="{BB962C8B-B14F-4D97-AF65-F5344CB8AC3E}">
        <p14:creationId xmlns:p14="http://schemas.microsoft.com/office/powerpoint/2010/main" val="6198663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G2-Savvas_Body-w-Pic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DAF77A-CF64-439B-A5CD-6FFA66881CE9}"/>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
        <p:nvSpPr>
          <p:cNvPr id="9" name="Title 9">
            <a:extLst>
              <a:ext uri="{FF2B5EF4-FFF2-40B4-BE49-F238E27FC236}">
                <a16:creationId xmlns:a16="http://schemas.microsoft.com/office/drawing/2014/main" id="{B0EFB27F-9ADD-4706-A0A8-57AEC3311325}"/>
              </a:ext>
            </a:extLst>
          </p:cNvPr>
          <p:cNvSpPr>
            <a:spLocks noGrp="1"/>
          </p:cNvSpPr>
          <p:nvPr>
            <p:ph type="title" hasCustomPrompt="1"/>
          </p:nvPr>
        </p:nvSpPr>
        <p:spPr>
          <a:xfrm>
            <a:off x="457200" y="361950"/>
            <a:ext cx="8229600" cy="457200"/>
          </a:xfrm>
          <a:prstGeom prst="rect">
            <a:avLst/>
          </a:prstGeom>
        </p:spPr>
        <p:txBody>
          <a:bodyPr lIns="0" tIns="0" rIns="0" bIns="0" anchor="t" anchorCtr="0"/>
          <a:lstStyle>
            <a:lvl1pPr>
              <a:defRPr sz="2700" b="1">
                <a:solidFill>
                  <a:schemeClr val="tx2"/>
                </a:solidFill>
                <a:latin typeface="Arial" panose="020B0604020202020204" pitchFamily="34" charset="0"/>
                <a:cs typeface="Arial" panose="020B0604020202020204" pitchFamily="34" charset="0"/>
              </a:defRPr>
            </a:lvl1pPr>
          </a:lstStyle>
          <a:p>
            <a:r>
              <a:rPr lang="en-US"/>
              <a:t>Slide Title</a:t>
            </a:r>
            <a:endParaRPr lang="en-US" dirty="0"/>
          </a:p>
        </p:txBody>
      </p:sp>
      <p:sp>
        <p:nvSpPr>
          <p:cNvPr id="8" name="Text Placeholder 7">
            <a:extLst>
              <a:ext uri="{FF2B5EF4-FFF2-40B4-BE49-F238E27FC236}">
                <a16:creationId xmlns:a16="http://schemas.microsoft.com/office/drawing/2014/main" id="{55C3495C-ED3F-4BAE-AF8E-B1A82B17D68B}"/>
              </a:ext>
            </a:extLst>
          </p:cNvPr>
          <p:cNvSpPr>
            <a:spLocks noGrp="1"/>
          </p:cNvSpPr>
          <p:nvPr>
            <p:ph type="body" sz="quarter" idx="11" hasCustomPrompt="1"/>
          </p:nvPr>
        </p:nvSpPr>
        <p:spPr>
          <a:xfrm>
            <a:off x="457200" y="971550"/>
            <a:ext cx="8229600" cy="3429000"/>
          </a:xfrm>
          <a:prstGeom prst="rect">
            <a:avLst/>
          </a:prstGeom>
        </p:spPr>
        <p:txBody>
          <a:bodyPr lIns="0" tIns="0" rIns="0" bIns="0"/>
          <a:lstStyle>
            <a:lvl1pPr marL="0" indent="0">
              <a:lnSpc>
                <a:spcPct val="105000"/>
              </a:lnSpc>
              <a:spcBef>
                <a:spcPts val="2000"/>
              </a:spcBef>
              <a:buNone/>
              <a:defRPr sz="1700">
                <a:solidFill>
                  <a:schemeClr val="accent2"/>
                </a:solidFill>
              </a:defRPr>
            </a:lvl1pPr>
            <a:lvl2pPr marL="169863" indent="-169863">
              <a:lnSpc>
                <a:spcPct val="105000"/>
              </a:lnSpc>
              <a:spcBef>
                <a:spcPts val="700"/>
              </a:spcBef>
              <a:buClr>
                <a:schemeClr val="accent2"/>
              </a:buClr>
              <a:defRPr sz="1400">
                <a:solidFill>
                  <a:schemeClr val="tx2"/>
                </a:solidFill>
              </a:defRPr>
            </a:lvl2pPr>
            <a:lvl3pPr marL="365760" indent="-171450">
              <a:lnSpc>
                <a:spcPct val="105000"/>
              </a:lnSpc>
              <a:spcBef>
                <a:spcPts val="500"/>
              </a:spcBef>
              <a:buFont typeface="Arial" panose="020B0604020202020204" pitchFamily="34" charset="0"/>
              <a:buChar char="‒"/>
              <a:defRPr sz="1400">
                <a:solidFill>
                  <a:schemeClr val="tx2"/>
                </a:solidFill>
              </a:defRPr>
            </a:lvl3pPr>
            <a:lvl4pPr marL="169863" indent="-169863">
              <a:lnSpc>
                <a:spcPct val="105000"/>
              </a:lnSpc>
              <a:spcBef>
                <a:spcPts val="600"/>
              </a:spcBef>
              <a:buClr>
                <a:schemeClr val="accent2"/>
              </a:buClr>
              <a:defRPr sz="1250">
                <a:solidFill>
                  <a:schemeClr val="tx2"/>
                </a:solidFill>
              </a:defRPr>
            </a:lvl4pPr>
            <a:lvl5pPr marL="365760" indent="-171450">
              <a:lnSpc>
                <a:spcPct val="105000"/>
              </a:lnSpc>
              <a:spcBef>
                <a:spcPts val="400"/>
              </a:spcBef>
              <a:buFont typeface="Arial" panose="020B0604020202020204" pitchFamily="34" charset="0"/>
              <a:buChar char="–"/>
              <a:defRPr sz="1250">
                <a:solidFill>
                  <a:schemeClr val="tx2"/>
                </a:solidFill>
              </a:defRPr>
            </a:lvl5pPr>
          </a:lstStyle>
          <a:p>
            <a:pPr lvl="0"/>
            <a:r>
              <a:rPr lang="en-US"/>
              <a:t>Subhead Style ... If a second column / text box is needed, just select the edge of this box with your cursor, then click &amp; drag while holding the Option key (Mac) or Ctrl key (Win)</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6C44AC0-3BE0-4A0D-B3B0-92395F029B3F}"/>
              </a:ext>
            </a:extLst>
          </p:cNvPr>
          <p:cNvSpPr>
            <a:spLocks noGrp="1"/>
          </p:cNvSpPr>
          <p:nvPr>
            <p:ph type="sldNum" sz="quarter" idx="12"/>
          </p:nvPr>
        </p:nvSpPr>
        <p:spPr>
          <a:xfrm>
            <a:off x="8458200" y="4705350"/>
            <a:ext cx="361950" cy="229911"/>
          </a:xfrm>
          <a:prstGeom prst="rect">
            <a:avLst/>
          </a:prstGeom>
        </p:spPr>
        <p:txBody>
          <a:bodyPr lIns="0" tIns="0" rIns="0" bIns="0" anchor="b" anchorCtr="0"/>
          <a:lstStyle>
            <a:lvl1pPr algn="r">
              <a:defRPr sz="800" b="1">
                <a:solidFill>
                  <a:schemeClr val="bg1"/>
                </a:solidFill>
              </a:defRPr>
            </a:lvl1pPr>
          </a:lstStyle>
          <a:p>
            <a:fld id="{2A143F6C-3376-48CC-9295-0D04AEEFC23B}" type="slidenum">
              <a:rPr lang="en-US" smtClean="0"/>
              <a:pPr/>
              <a:t>‹#›</a:t>
            </a:fld>
            <a:endParaRPr lang="en-US"/>
          </a:p>
        </p:txBody>
      </p:sp>
      <p:sp>
        <p:nvSpPr>
          <p:cNvPr id="15" name="Picture Placeholder 3">
            <a:extLst>
              <a:ext uri="{FF2B5EF4-FFF2-40B4-BE49-F238E27FC236}">
                <a16:creationId xmlns:a16="http://schemas.microsoft.com/office/drawing/2014/main" id="{AC4DCC45-0F88-40DA-A56A-FD366FF1AF44}"/>
              </a:ext>
            </a:extLst>
          </p:cNvPr>
          <p:cNvSpPr>
            <a:spLocks noGrp="1"/>
          </p:cNvSpPr>
          <p:nvPr>
            <p:ph type="pic" sz="quarter" idx="13" hasCustomPrompt="1"/>
          </p:nvPr>
        </p:nvSpPr>
        <p:spPr>
          <a:xfrm>
            <a:off x="6019800" y="2114550"/>
            <a:ext cx="2667000" cy="1905000"/>
          </a:xfrm>
          <a:prstGeom prst="rect">
            <a:avLst/>
          </a:prstGeom>
          <a:solidFill>
            <a:schemeClr val="bg2"/>
          </a:solidFill>
        </p:spPr>
        <p:txBody>
          <a:bodyPr lIns="0" tIns="0" rIns="0" bIns="0" anchor="ctr" anchorCtr="0"/>
          <a:lstStyle>
            <a:lvl1pPr marL="0" indent="0" algn="ctr">
              <a:lnSpc>
                <a:spcPct val="108000"/>
              </a:lnSpc>
              <a:buNone/>
              <a:defRPr sz="1400">
                <a:solidFill>
                  <a:schemeClr val="tx2"/>
                </a:solidFill>
              </a:defRPr>
            </a:lvl1pPr>
          </a:lstStyle>
          <a:p>
            <a:r>
              <a:rPr lang="en-US"/>
              <a:t>Click to insert picture, then </a:t>
            </a:r>
            <a:br>
              <a:rPr lang="en-US"/>
            </a:br>
            <a:r>
              <a:rPr lang="en-US"/>
              <a:t>scale &amp; position as needed – making sure you do NOT </a:t>
            </a:r>
            <a:br>
              <a:rPr lang="en-US"/>
            </a:br>
            <a:r>
              <a:rPr lang="en-US"/>
              <a:t>overlap angular graphics</a:t>
            </a:r>
            <a:br>
              <a:rPr lang="en-US"/>
            </a:br>
            <a:br>
              <a:rPr lang="en-US"/>
            </a:br>
            <a:r>
              <a:rPr lang="en-US"/>
              <a:t>(delete if no picture)</a:t>
            </a:r>
          </a:p>
        </p:txBody>
      </p:sp>
    </p:spTree>
    <p:extLst>
      <p:ext uri="{BB962C8B-B14F-4D97-AF65-F5344CB8AC3E}">
        <p14:creationId xmlns:p14="http://schemas.microsoft.com/office/powerpoint/2010/main" val="3230994533"/>
      </p:ext>
    </p:extLst>
  </p:cSld>
  <p:clrMapOvr>
    <a:masterClrMapping/>
  </p:clrMapOvr>
  <p:extLst>
    <p:ext uri="{DCECCB84-F9BA-43D5-87BE-67443E8EF086}">
      <p15:sldGuideLst xmlns:p15="http://schemas.microsoft.com/office/powerpoint/2012/main">
        <p15:guide id="1" pos="288">
          <p15:clr>
            <a:srgbClr val="FBAE40"/>
          </p15:clr>
        </p15:guide>
        <p15:guide id="2" orient="horz" pos="2724" userDrawn="1">
          <p15:clr>
            <a:srgbClr val="FBAE40"/>
          </p15:clr>
        </p15:guide>
        <p15:guide id="3" pos="5472" userDrawn="1">
          <p15:clr>
            <a:srgbClr val="FBAE40"/>
          </p15:clr>
        </p15:guide>
        <p15:guide id="4" orient="horz" pos="22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G2-Savvas_Body-no-Pic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DAF77A-CF64-439B-A5CD-6FFA66881CE9}"/>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
        <p:nvSpPr>
          <p:cNvPr id="9" name="Title 9">
            <a:extLst>
              <a:ext uri="{FF2B5EF4-FFF2-40B4-BE49-F238E27FC236}">
                <a16:creationId xmlns:a16="http://schemas.microsoft.com/office/drawing/2014/main" id="{B0EFB27F-9ADD-4706-A0A8-57AEC3311325}"/>
              </a:ext>
            </a:extLst>
          </p:cNvPr>
          <p:cNvSpPr>
            <a:spLocks noGrp="1"/>
          </p:cNvSpPr>
          <p:nvPr>
            <p:ph type="title" hasCustomPrompt="1"/>
          </p:nvPr>
        </p:nvSpPr>
        <p:spPr>
          <a:xfrm>
            <a:off x="457200" y="361950"/>
            <a:ext cx="8229600" cy="457200"/>
          </a:xfrm>
          <a:prstGeom prst="rect">
            <a:avLst/>
          </a:prstGeom>
        </p:spPr>
        <p:txBody>
          <a:bodyPr lIns="0" tIns="0" rIns="0" bIns="0" anchor="t" anchorCtr="0"/>
          <a:lstStyle>
            <a:lvl1pPr>
              <a:defRPr sz="2700" b="1">
                <a:solidFill>
                  <a:schemeClr val="tx2"/>
                </a:solidFill>
                <a:latin typeface="Arial" panose="020B0604020202020204" pitchFamily="34" charset="0"/>
                <a:cs typeface="Arial" panose="020B0604020202020204" pitchFamily="34" charset="0"/>
              </a:defRPr>
            </a:lvl1pPr>
          </a:lstStyle>
          <a:p>
            <a:r>
              <a:rPr lang="en-US"/>
              <a:t>Slide Title</a:t>
            </a:r>
            <a:endParaRPr lang="en-US" dirty="0"/>
          </a:p>
        </p:txBody>
      </p:sp>
      <p:sp>
        <p:nvSpPr>
          <p:cNvPr id="8" name="Text Placeholder 7">
            <a:extLst>
              <a:ext uri="{FF2B5EF4-FFF2-40B4-BE49-F238E27FC236}">
                <a16:creationId xmlns:a16="http://schemas.microsoft.com/office/drawing/2014/main" id="{55C3495C-ED3F-4BAE-AF8E-B1A82B17D68B}"/>
              </a:ext>
            </a:extLst>
          </p:cNvPr>
          <p:cNvSpPr>
            <a:spLocks noGrp="1"/>
          </p:cNvSpPr>
          <p:nvPr>
            <p:ph type="body" sz="quarter" idx="11" hasCustomPrompt="1"/>
          </p:nvPr>
        </p:nvSpPr>
        <p:spPr>
          <a:xfrm>
            <a:off x="457200" y="971550"/>
            <a:ext cx="8229600" cy="3429000"/>
          </a:xfrm>
          <a:prstGeom prst="rect">
            <a:avLst/>
          </a:prstGeom>
        </p:spPr>
        <p:txBody>
          <a:bodyPr lIns="0" tIns="0" rIns="0" bIns="0"/>
          <a:lstStyle>
            <a:lvl1pPr marL="0" indent="0">
              <a:lnSpc>
                <a:spcPct val="105000"/>
              </a:lnSpc>
              <a:spcBef>
                <a:spcPts val="2000"/>
              </a:spcBef>
              <a:buNone/>
              <a:defRPr sz="1700">
                <a:solidFill>
                  <a:schemeClr val="accent2"/>
                </a:solidFill>
              </a:defRPr>
            </a:lvl1pPr>
            <a:lvl2pPr marL="169863" indent="-169863">
              <a:lnSpc>
                <a:spcPct val="105000"/>
              </a:lnSpc>
              <a:spcBef>
                <a:spcPts val="700"/>
              </a:spcBef>
              <a:buClr>
                <a:schemeClr val="accent2"/>
              </a:buClr>
              <a:defRPr sz="1400">
                <a:solidFill>
                  <a:schemeClr val="tx2"/>
                </a:solidFill>
              </a:defRPr>
            </a:lvl2pPr>
            <a:lvl3pPr marL="365760" indent="-171450">
              <a:lnSpc>
                <a:spcPct val="105000"/>
              </a:lnSpc>
              <a:spcBef>
                <a:spcPts val="500"/>
              </a:spcBef>
              <a:buFont typeface="Arial" panose="020B0604020202020204" pitchFamily="34" charset="0"/>
              <a:buChar char="‒"/>
              <a:defRPr sz="1400">
                <a:solidFill>
                  <a:schemeClr val="tx2"/>
                </a:solidFill>
              </a:defRPr>
            </a:lvl3pPr>
            <a:lvl4pPr marL="169863" indent="-169863">
              <a:lnSpc>
                <a:spcPct val="105000"/>
              </a:lnSpc>
              <a:spcBef>
                <a:spcPts val="600"/>
              </a:spcBef>
              <a:buClr>
                <a:schemeClr val="accent2"/>
              </a:buClr>
              <a:defRPr sz="1250">
                <a:solidFill>
                  <a:schemeClr val="tx2"/>
                </a:solidFill>
              </a:defRPr>
            </a:lvl4pPr>
            <a:lvl5pPr marL="365760" indent="-171450">
              <a:lnSpc>
                <a:spcPct val="105000"/>
              </a:lnSpc>
              <a:spcBef>
                <a:spcPts val="400"/>
              </a:spcBef>
              <a:buFont typeface="Arial" panose="020B0604020202020204" pitchFamily="34" charset="0"/>
              <a:buChar char="–"/>
              <a:defRPr sz="1250">
                <a:solidFill>
                  <a:schemeClr val="tx2"/>
                </a:solidFill>
              </a:defRPr>
            </a:lvl5pPr>
          </a:lstStyle>
          <a:p>
            <a:pPr lvl="0"/>
            <a:r>
              <a:rPr lang="en-US"/>
              <a:t>Subhead Style ... If a second column / text box is needed, just select the edge of this box with your cursor, then click &amp; drag while holding the Option key (Mac) or Ctrl key (Win)</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6C44AC0-3BE0-4A0D-B3B0-92395F029B3F}"/>
              </a:ext>
            </a:extLst>
          </p:cNvPr>
          <p:cNvSpPr>
            <a:spLocks noGrp="1"/>
          </p:cNvSpPr>
          <p:nvPr>
            <p:ph type="sldNum" sz="quarter" idx="12"/>
          </p:nvPr>
        </p:nvSpPr>
        <p:spPr>
          <a:xfrm>
            <a:off x="8458200" y="4705350"/>
            <a:ext cx="361950" cy="229911"/>
          </a:xfrm>
          <a:prstGeom prst="rect">
            <a:avLst/>
          </a:prstGeom>
        </p:spPr>
        <p:txBody>
          <a:bodyPr lIns="0" tIns="0" rIns="0" bIns="0" anchor="b" anchorCtr="0"/>
          <a:lstStyle>
            <a:lvl1pPr algn="r">
              <a:defRPr sz="800" b="1">
                <a:solidFill>
                  <a:schemeClr val="bg1"/>
                </a:solidFill>
              </a:defRPr>
            </a:lvl1pPr>
          </a:lstStyle>
          <a:p>
            <a:fld id="{2A143F6C-3376-48CC-9295-0D04AEEFC23B}" type="slidenum">
              <a:rPr lang="en-US" smtClean="0"/>
              <a:pPr/>
              <a:t>‹#›</a:t>
            </a:fld>
            <a:endParaRPr lang="en-US"/>
          </a:p>
        </p:txBody>
      </p:sp>
    </p:spTree>
    <p:extLst>
      <p:ext uri="{BB962C8B-B14F-4D97-AF65-F5344CB8AC3E}">
        <p14:creationId xmlns:p14="http://schemas.microsoft.com/office/powerpoint/2010/main" val="868795799"/>
      </p:ext>
    </p:extLst>
  </p:cSld>
  <p:clrMapOvr>
    <a:masterClrMapping/>
  </p:clrMapOvr>
  <p:extLst>
    <p:ext uri="{DCECCB84-F9BA-43D5-87BE-67443E8EF086}">
      <p15:sldGuideLst xmlns:p15="http://schemas.microsoft.com/office/powerpoint/2012/main">
        <p15:guide id="1" pos="288">
          <p15:clr>
            <a:srgbClr val="FBAE40"/>
          </p15:clr>
        </p15:guide>
        <p15:guide id="2" orient="horz" pos="2724">
          <p15:clr>
            <a:srgbClr val="FBAE40"/>
          </p15:clr>
        </p15:guide>
        <p15:guide id="3" pos="5472">
          <p15:clr>
            <a:srgbClr val="FBAE40"/>
          </p15:clr>
        </p15:guide>
        <p15:guide id="4" orient="horz" pos="2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G2-Savvas_Body-w-Pic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DAF77A-CF64-439B-A5CD-6FFA66881CE9}"/>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
        <p:nvSpPr>
          <p:cNvPr id="9" name="Title 9">
            <a:extLst>
              <a:ext uri="{FF2B5EF4-FFF2-40B4-BE49-F238E27FC236}">
                <a16:creationId xmlns:a16="http://schemas.microsoft.com/office/drawing/2014/main" id="{B0EFB27F-9ADD-4706-A0A8-57AEC3311325}"/>
              </a:ext>
            </a:extLst>
          </p:cNvPr>
          <p:cNvSpPr>
            <a:spLocks noGrp="1"/>
          </p:cNvSpPr>
          <p:nvPr>
            <p:ph type="title" hasCustomPrompt="1"/>
          </p:nvPr>
        </p:nvSpPr>
        <p:spPr>
          <a:xfrm>
            <a:off x="457200" y="361950"/>
            <a:ext cx="6705600" cy="457200"/>
          </a:xfrm>
          <a:prstGeom prst="rect">
            <a:avLst/>
          </a:prstGeom>
        </p:spPr>
        <p:txBody>
          <a:bodyPr lIns="0" tIns="0" rIns="0" bIns="0" anchor="t" anchorCtr="0"/>
          <a:lstStyle>
            <a:lvl1pPr>
              <a:defRPr sz="2700" b="1">
                <a:solidFill>
                  <a:schemeClr val="tx2"/>
                </a:solidFill>
                <a:latin typeface="Arial" panose="020B0604020202020204" pitchFamily="34" charset="0"/>
                <a:cs typeface="Arial" panose="020B0604020202020204" pitchFamily="34" charset="0"/>
              </a:defRPr>
            </a:lvl1pPr>
          </a:lstStyle>
          <a:p>
            <a:r>
              <a:rPr lang="en-US"/>
              <a:t>Slide Title</a:t>
            </a:r>
            <a:endParaRPr lang="en-US" dirty="0"/>
          </a:p>
        </p:txBody>
      </p:sp>
      <p:sp>
        <p:nvSpPr>
          <p:cNvPr id="8" name="Text Placeholder 7">
            <a:extLst>
              <a:ext uri="{FF2B5EF4-FFF2-40B4-BE49-F238E27FC236}">
                <a16:creationId xmlns:a16="http://schemas.microsoft.com/office/drawing/2014/main" id="{55C3495C-ED3F-4BAE-AF8E-B1A82B17D68B}"/>
              </a:ext>
            </a:extLst>
          </p:cNvPr>
          <p:cNvSpPr>
            <a:spLocks noGrp="1"/>
          </p:cNvSpPr>
          <p:nvPr>
            <p:ph type="body" sz="quarter" idx="11" hasCustomPrompt="1"/>
          </p:nvPr>
        </p:nvSpPr>
        <p:spPr>
          <a:xfrm>
            <a:off x="457200" y="971550"/>
            <a:ext cx="5943600" cy="3429000"/>
          </a:xfrm>
          <a:prstGeom prst="rect">
            <a:avLst/>
          </a:prstGeom>
        </p:spPr>
        <p:txBody>
          <a:bodyPr lIns="0" tIns="0" rIns="0" bIns="0"/>
          <a:lstStyle>
            <a:lvl1pPr marL="0" indent="0">
              <a:lnSpc>
                <a:spcPct val="105000"/>
              </a:lnSpc>
              <a:spcBef>
                <a:spcPts val="2000"/>
              </a:spcBef>
              <a:buNone/>
              <a:defRPr sz="1700">
                <a:solidFill>
                  <a:schemeClr val="accent2"/>
                </a:solidFill>
              </a:defRPr>
            </a:lvl1pPr>
            <a:lvl2pPr marL="169863" indent="-169863">
              <a:lnSpc>
                <a:spcPct val="105000"/>
              </a:lnSpc>
              <a:spcBef>
                <a:spcPts val="700"/>
              </a:spcBef>
              <a:buClr>
                <a:schemeClr val="accent2"/>
              </a:buClr>
              <a:defRPr sz="1400">
                <a:solidFill>
                  <a:schemeClr val="tx2"/>
                </a:solidFill>
              </a:defRPr>
            </a:lvl2pPr>
            <a:lvl3pPr marL="365760" indent="-171450">
              <a:lnSpc>
                <a:spcPct val="105000"/>
              </a:lnSpc>
              <a:spcBef>
                <a:spcPts val="500"/>
              </a:spcBef>
              <a:buFont typeface="Arial" panose="020B0604020202020204" pitchFamily="34" charset="0"/>
              <a:buChar char="‒"/>
              <a:defRPr sz="1400">
                <a:solidFill>
                  <a:schemeClr val="tx2"/>
                </a:solidFill>
              </a:defRPr>
            </a:lvl3pPr>
            <a:lvl4pPr marL="169863" indent="-169863">
              <a:lnSpc>
                <a:spcPct val="105000"/>
              </a:lnSpc>
              <a:spcBef>
                <a:spcPts val="600"/>
              </a:spcBef>
              <a:buClr>
                <a:schemeClr val="accent2"/>
              </a:buClr>
              <a:defRPr sz="1250">
                <a:solidFill>
                  <a:schemeClr val="tx2"/>
                </a:solidFill>
              </a:defRPr>
            </a:lvl4pPr>
            <a:lvl5pPr marL="365760" indent="-171450">
              <a:lnSpc>
                <a:spcPct val="105000"/>
              </a:lnSpc>
              <a:spcBef>
                <a:spcPts val="400"/>
              </a:spcBef>
              <a:buFont typeface="Arial" panose="020B0604020202020204" pitchFamily="34" charset="0"/>
              <a:buChar char="–"/>
              <a:defRPr sz="1250">
                <a:solidFill>
                  <a:schemeClr val="tx2"/>
                </a:solidFill>
              </a:defRPr>
            </a:lvl5pPr>
          </a:lstStyle>
          <a:p>
            <a:pPr lvl="0"/>
            <a:r>
              <a:rPr lang="en-US"/>
              <a:t>Subhead Style ... If a second column / text box is needed, just select the edge of this box with your cursor, then click &amp; drag while holding the Option key (Mac) or Ctrl key (Win)</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6C44AC0-3BE0-4A0D-B3B0-92395F029B3F}"/>
              </a:ext>
            </a:extLst>
          </p:cNvPr>
          <p:cNvSpPr>
            <a:spLocks noGrp="1"/>
          </p:cNvSpPr>
          <p:nvPr>
            <p:ph type="sldNum" sz="quarter" idx="12"/>
          </p:nvPr>
        </p:nvSpPr>
        <p:spPr>
          <a:xfrm>
            <a:off x="8458200" y="4705350"/>
            <a:ext cx="361950" cy="229911"/>
          </a:xfrm>
          <a:prstGeom prst="rect">
            <a:avLst/>
          </a:prstGeom>
        </p:spPr>
        <p:txBody>
          <a:bodyPr lIns="0" tIns="0" rIns="0" bIns="0" anchor="b" anchorCtr="0"/>
          <a:lstStyle>
            <a:lvl1pPr algn="r">
              <a:defRPr sz="800" b="1">
                <a:solidFill>
                  <a:schemeClr val="bg1"/>
                </a:solidFill>
              </a:defRPr>
            </a:lvl1pPr>
          </a:lstStyle>
          <a:p>
            <a:fld id="{2A143F6C-3376-48CC-9295-0D04AEEFC23B}" type="slidenum">
              <a:rPr lang="en-US" smtClean="0"/>
              <a:pPr/>
              <a:t>‹#›</a:t>
            </a:fld>
            <a:endParaRPr lang="en-US"/>
          </a:p>
        </p:txBody>
      </p:sp>
      <p:sp>
        <p:nvSpPr>
          <p:cNvPr id="15" name="Picture Placeholder 3">
            <a:extLst>
              <a:ext uri="{FF2B5EF4-FFF2-40B4-BE49-F238E27FC236}">
                <a16:creationId xmlns:a16="http://schemas.microsoft.com/office/drawing/2014/main" id="{AC4DCC45-0F88-40DA-A56A-FD366FF1AF44}"/>
              </a:ext>
            </a:extLst>
          </p:cNvPr>
          <p:cNvSpPr>
            <a:spLocks noGrp="1"/>
          </p:cNvSpPr>
          <p:nvPr>
            <p:ph type="pic" sz="quarter" idx="13" hasCustomPrompt="1"/>
          </p:nvPr>
        </p:nvSpPr>
        <p:spPr>
          <a:xfrm>
            <a:off x="3962400" y="2190750"/>
            <a:ext cx="2667000" cy="1905000"/>
          </a:xfrm>
          <a:prstGeom prst="rect">
            <a:avLst/>
          </a:prstGeom>
          <a:solidFill>
            <a:schemeClr val="bg2"/>
          </a:solidFill>
        </p:spPr>
        <p:txBody>
          <a:bodyPr lIns="0" tIns="0" rIns="0" bIns="0" anchor="ctr" anchorCtr="0"/>
          <a:lstStyle>
            <a:lvl1pPr marL="0" indent="0" algn="ctr">
              <a:lnSpc>
                <a:spcPct val="108000"/>
              </a:lnSpc>
              <a:buNone/>
              <a:defRPr sz="1400">
                <a:solidFill>
                  <a:schemeClr val="tx2"/>
                </a:solidFill>
              </a:defRPr>
            </a:lvl1pPr>
          </a:lstStyle>
          <a:p>
            <a:r>
              <a:rPr lang="en-US"/>
              <a:t>Click to insert picture, then </a:t>
            </a:r>
            <a:br>
              <a:rPr lang="en-US"/>
            </a:br>
            <a:r>
              <a:rPr lang="en-US"/>
              <a:t>scale &amp; position as needed – making sure you do NOT </a:t>
            </a:r>
            <a:br>
              <a:rPr lang="en-US"/>
            </a:br>
            <a:r>
              <a:rPr lang="en-US"/>
              <a:t>overlap angular graphics</a:t>
            </a:r>
            <a:br>
              <a:rPr lang="en-US"/>
            </a:br>
            <a:br>
              <a:rPr lang="en-US"/>
            </a:br>
            <a:r>
              <a:rPr lang="en-US"/>
              <a:t>(delete if no picture)</a:t>
            </a:r>
          </a:p>
        </p:txBody>
      </p:sp>
    </p:spTree>
    <p:extLst>
      <p:ext uri="{BB962C8B-B14F-4D97-AF65-F5344CB8AC3E}">
        <p14:creationId xmlns:p14="http://schemas.microsoft.com/office/powerpoint/2010/main" val="1989305660"/>
      </p:ext>
    </p:extLst>
  </p:cSld>
  <p:clrMapOvr>
    <a:masterClrMapping/>
  </p:clrMapOvr>
  <p:extLst>
    <p:ext uri="{DCECCB84-F9BA-43D5-87BE-67443E8EF086}">
      <p15:sldGuideLst xmlns:p15="http://schemas.microsoft.com/office/powerpoint/2012/main">
        <p15:guide id="1" pos="288">
          <p15:clr>
            <a:srgbClr val="FBAE40"/>
          </p15:clr>
        </p15:guide>
        <p15:guide id="2" orient="horz" pos="2724">
          <p15:clr>
            <a:srgbClr val="FBAE40"/>
          </p15:clr>
        </p15:guide>
        <p15:guide id="3" pos="5472">
          <p15:clr>
            <a:srgbClr val="FBAE40"/>
          </p15:clr>
        </p15:guide>
        <p15:guide id="4" orient="horz" pos="22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G2-Savvas_Body-no-Pic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DAF77A-CF64-439B-A5CD-6FFA66881CE9}"/>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
        <p:nvSpPr>
          <p:cNvPr id="9" name="Title 9">
            <a:extLst>
              <a:ext uri="{FF2B5EF4-FFF2-40B4-BE49-F238E27FC236}">
                <a16:creationId xmlns:a16="http://schemas.microsoft.com/office/drawing/2014/main" id="{B0EFB27F-9ADD-4706-A0A8-57AEC3311325}"/>
              </a:ext>
            </a:extLst>
          </p:cNvPr>
          <p:cNvSpPr>
            <a:spLocks noGrp="1"/>
          </p:cNvSpPr>
          <p:nvPr>
            <p:ph type="title" hasCustomPrompt="1"/>
          </p:nvPr>
        </p:nvSpPr>
        <p:spPr>
          <a:xfrm>
            <a:off x="457200" y="361950"/>
            <a:ext cx="6705600" cy="457200"/>
          </a:xfrm>
          <a:prstGeom prst="rect">
            <a:avLst/>
          </a:prstGeom>
        </p:spPr>
        <p:txBody>
          <a:bodyPr lIns="0" tIns="0" rIns="0" bIns="0" anchor="t" anchorCtr="0"/>
          <a:lstStyle>
            <a:lvl1pPr>
              <a:defRPr sz="2700" b="1">
                <a:solidFill>
                  <a:schemeClr val="tx2"/>
                </a:solidFill>
                <a:latin typeface="Arial" panose="020B0604020202020204" pitchFamily="34" charset="0"/>
                <a:cs typeface="Arial" panose="020B0604020202020204" pitchFamily="34" charset="0"/>
              </a:defRPr>
            </a:lvl1pPr>
          </a:lstStyle>
          <a:p>
            <a:r>
              <a:rPr lang="en-US"/>
              <a:t>Slide Title</a:t>
            </a:r>
            <a:endParaRPr lang="en-US" dirty="0"/>
          </a:p>
        </p:txBody>
      </p:sp>
      <p:sp>
        <p:nvSpPr>
          <p:cNvPr id="8" name="Text Placeholder 7">
            <a:extLst>
              <a:ext uri="{FF2B5EF4-FFF2-40B4-BE49-F238E27FC236}">
                <a16:creationId xmlns:a16="http://schemas.microsoft.com/office/drawing/2014/main" id="{55C3495C-ED3F-4BAE-AF8E-B1A82B17D68B}"/>
              </a:ext>
            </a:extLst>
          </p:cNvPr>
          <p:cNvSpPr>
            <a:spLocks noGrp="1"/>
          </p:cNvSpPr>
          <p:nvPr>
            <p:ph type="body" sz="quarter" idx="11" hasCustomPrompt="1"/>
          </p:nvPr>
        </p:nvSpPr>
        <p:spPr>
          <a:xfrm>
            <a:off x="457200" y="971550"/>
            <a:ext cx="5943600" cy="3429000"/>
          </a:xfrm>
          <a:prstGeom prst="rect">
            <a:avLst/>
          </a:prstGeom>
        </p:spPr>
        <p:txBody>
          <a:bodyPr lIns="0" tIns="0" rIns="0" bIns="0"/>
          <a:lstStyle>
            <a:lvl1pPr marL="0" indent="0">
              <a:lnSpc>
                <a:spcPct val="105000"/>
              </a:lnSpc>
              <a:spcBef>
                <a:spcPts val="2000"/>
              </a:spcBef>
              <a:buNone/>
              <a:defRPr sz="1700">
                <a:solidFill>
                  <a:schemeClr val="accent2"/>
                </a:solidFill>
              </a:defRPr>
            </a:lvl1pPr>
            <a:lvl2pPr marL="169863" indent="-169863">
              <a:lnSpc>
                <a:spcPct val="105000"/>
              </a:lnSpc>
              <a:spcBef>
                <a:spcPts val="700"/>
              </a:spcBef>
              <a:buClr>
                <a:schemeClr val="accent2"/>
              </a:buClr>
              <a:defRPr sz="1400">
                <a:solidFill>
                  <a:schemeClr val="tx2"/>
                </a:solidFill>
              </a:defRPr>
            </a:lvl2pPr>
            <a:lvl3pPr marL="365760" indent="-171450">
              <a:lnSpc>
                <a:spcPct val="105000"/>
              </a:lnSpc>
              <a:spcBef>
                <a:spcPts val="500"/>
              </a:spcBef>
              <a:buFont typeface="Arial" panose="020B0604020202020204" pitchFamily="34" charset="0"/>
              <a:buChar char="‒"/>
              <a:defRPr sz="1400">
                <a:solidFill>
                  <a:schemeClr val="tx2"/>
                </a:solidFill>
              </a:defRPr>
            </a:lvl3pPr>
            <a:lvl4pPr marL="169863" indent="-169863">
              <a:lnSpc>
                <a:spcPct val="105000"/>
              </a:lnSpc>
              <a:spcBef>
                <a:spcPts val="600"/>
              </a:spcBef>
              <a:buClr>
                <a:schemeClr val="accent2"/>
              </a:buClr>
              <a:defRPr sz="1250">
                <a:solidFill>
                  <a:schemeClr val="tx2"/>
                </a:solidFill>
              </a:defRPr>
            </a:lvl4pPr>
            <a:lvl5pPr marL="365760" indent="-171450">
              <a:lnSpc>
                <a:spcPct val="105000"/>
              </a:lnSpc>
              <a:spcBef>
                <a:spcPts val="400"/>
              </a:spcBef>
              <a:buFont typeface="Arial" panose="020B0604020202020204" pitchFamily="34" charset="0"/>
              <a:buChar char="–"/>
              <a:defRPr sz="1250">
                <a:solidFill>
                  <a:schemeClr val="tx2"/>
                </a:solidFill>
              </a:defRPr>
            </a:lvl5pPr>
          </a:lstStyle>
          <a:p>
            <a:pPr lvl="0"/>
            <a:r>
              <a:rPr lang="en-US"/>
              <a:t>Subhead Style ... If a second column / text box is needed, just select the edge of this box with your cursor, then click &amp; drag while holding the Option key (Mac) or Ctrl key (Win)</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6C44AC0-3BE0-4A0D-B3B0-92395F029B3F}"/>
              </a:ext>
            </a:extLst>
          </p:cNvPr>
          <p:cNvSpPr>
            <a:spLocks noGrp="1"/>
          </p:cNvSpPr>
          <p:nvPr>
            <p:ph type="sldNum" sz="quarter" idx="12"/>
          </p:nvPr>
        </p:nvSpPr>
        <p:spPr>
          <a:xfrm>
            <a:off x="8458200" y="4705350"/>
            <a:ext cx="361950" cy="229911"/>
          </a:xfrm>
          <a:prstGeom prst="rect">
            <a:avLst/>
          </a:prstGeom>
        </p:spPr>
        <p:txBody>
          <a:bodyPr lIns="0" tIns="0" rIns="0" bIns="0" anchor="b" anchorCtr="0"/>
          <a:lstStyle>
            <a:lvl1pPr algn="r">
              <a:defRPr sz="800" b="1">
                <a:solidFill>
                  <a:schemeClr val="bg1"/>
                </a:solidFill>
              </a:defRPr>
            </a:lvl1pPr>
          </a:lstStyle>
          <a:p>
            <a:fld id="{2A143F6C-3376-48CC-9295-0D04AEEFC23B}" type="slidenum">
              <a:rPr lang="en-US" smtClean="0"/>
              <a:pPr/>
              <a:t>‹#›</a:t>
            </a:fld>
            <a:endParaRPr lang="en-US"/>
          </a:p>
        </p:txBody>
      </p:sp>
    </p:spTree>
    <p:extLst>
      <p:ext uri="{BB962C8B-B14F-4D97-AF65-F5344CB8AC3E}">
        <p14:creationId xmlns:p14="http://schemas.microsoft.com/office/powerpoint/2010/main" val="777514586"/>
      </p:ext>
    </p:extLst>
  </p:cSld>
  <p:clrMapOvr>
    <a:masterClrMapping/>
  </p:clrMapOvr>
  <p:extLst>
    <p:ext uri="{DCECCB84-F9BA-43D5-87BE-67443E8EF086}">
      <p15:sldGuideLst xmlns:p15="http://schemas.microsoft.com/office/powerpoint/2012/main">
        <p15:guide id="1" pos="288">
          <p15:clr>
            <a:srgbClr val="FBAE40"/>
          </p15:clr>
        </p15:guide>
        <p15:guide id="2" orient="horz" pos="2724">
          <p15:clr>
            <a:srgbClr val="FBAE40"/>
          </p15:clr>
        </p15:guide>
        <p15:guide id="3" pos="5472">
          <p15:clr>
            <a:srgbClr val="FBAE40"/>
          </p15:clr>
        </p15:guide>
        <p15:guide id="4" orient="horz" pos="2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G2-Savvas_BigIdea-Dark_01">
    <p:spTree>
      <p:nvGrpSpPr>
        <p:cNvPr id="1" name=""/>
        <p:cNvGrpSpPr/>
        <p:nvPr/>
      </p:nvGrpSpPr>
      <p:grpSpPr>
        <a:xfrm>
          <a:off x="0" y="0"/>
          <a:ext cx="0" cy="0"/>
          <a:chOff x="0" y="0"/>
          <a:chExt cx="0" cy="0"/>
        </a:xfrm>
      </p:grpSpPr>
      <p:pic>
        <p:nvPicPr>
          <p:cNvPr id="4" name="Savvas-PPT_BkgBuild-BigIdea01-Dark_01">
            <a:extLst>
              <a:ext uri="{FF2B5EF4-FFF2-40B4-BE49-F238E27FC236}">
                <a16:creationId xmlns:a16="http://schemas.microsoft.com/office/drawing/2014/main" id="{16020F29-4023-4435-99C5-80A114647F0A}"/>
              </a:ext>
            </a:extLst>
          </p:cNvPr>
          <p:cNvPicPr>
            <a:picLocks noChangeAspect="1"/>
          </p:cNvPicPr>
          <p:nvPr userDrawn="1"/>
        </p:nvPicPr>
        <p:blipFill>
          <a:blip r:embed="rId2"/>
          <a:src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93DAF77A-CF64-439B-A5CD-6FFA66881CE9}"/>
              </a:ext>
            </a:extLst>
          </p:cNvPr>
          <p:cNvSpPr txBox="1"/>
          <p:nvPr userDrawn="1"/>
        </p:nvSpPr>
        <p:spPr>
          <a:xfrm>
            <a:off x="457200" y="4811989"/>
            <a:ext cx="2612334" cy="121961"/>
          </a:xfrm>
          <a:prstGeom prst="rect">
            <a:avLst/>
          </a:prstGeom>
          <a:noFill/>
        </p:spPr>
        <p:txBody>
          <a:bodyPr wrap="square" lIns="0" tIns="0" rIns="0" bIns="0" rtlCol="0" anchor="b"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550" b="0" i="0">
                <a:solidFill>
                  <a:schemeClr val="tx2"/>
                </a:solidFill>
                <a:latin typeface="Arial" panose="020B0604020202020204" pitchFamily="34" charset="0"/>
                <a:cs typeface="Arial" panose="020B0604020202020204" pitchFamily="34" charset="0"/>
              </a:rPr>
              <a:t>© </a:t>
            </a:r>
            <a:r>
              <a:rPr lang="en-US" sz="550">
                <a:solidFill>
                  <a:schemeClr val="tx2"/>
                </a:solidFill>
                <a:latin typeface="Arial" panose="020B0604020202020204" pitchFamily="34" charset="0"/>
                <a:cs typeface="Arial" panose="020B0604020202020204" pitchFamily="34" charset="0"/>
              </a:rPr>
              <a:t>Savvas Learning Company LLC</a:t>
            </a:r>
            <a:endParaRPr lang="en-US" sz="550" b="0" i="0">
              <a:solidFill>
                <a:schemeClr val="tx2"/>
              </a:solidFill>
              <a:latin typeface="Arial" panose="020B0604020202020204" pitchFamily="34" charset="0"/>
              <a:cs typeface="Arial" panose="020B0604020202020204" pitchFamily="34" charset="0"/>
            </a:endParaRPr>
          </a:p>
        </p:txBody>
      </p:sp>
      <p:sp>
        <p:nvSpPr>
          <p:cNvPr id="13" name="Title 9">
            <a:extLst>
              <a:ext uri="{FF2B5EF4-FFF2-40B4-BE49-F238E27FC236}">
                <a16:creationId xmlns:a16="http://schemas.microsoft.com/office/drawing/2014/main" id="{9657473F-0351-44AB-BD34-4F78BC55B548}"/>
              </a:ext>
            </a:extLst>
          </p:cNvPr>
          <p:cNvSpPr>
            <a:spLocks noGrp="1"/>
          </p:cNvSpPr>
          <p:nvPr>
            <p:ph type="title" hasCustomPrompt="1"/>
          </p:nvPr>
        </p:nvSpPr>
        <p:spPr>
          <a:xfrm>
            <a:off x="1905000" y="971550"/>
            <a:ext cx="5181600" cy="2819400"/>
          </a:xfrm>
          <a:prstGeom prst="rect">
            <a:avLst/>
          </a:prstGeom>
        </p:spPr>
        <p:txBody>
          <a:bodyPr lIns="0" tIns="0" rIns="0" bIns="0" anchor="ctr" anchorCtr="0"/>
          <a:lstStyle>
            <a:lvl1pPr algn="ctr">
              <a:lnSpc>
                <a:spcPct val="108000"/>
              </a:lnSpc>
              <a:defRPr sz="2400" b="0">
                <a:solidFill>
                  <a:schemeClr val="bg1"/>
                </a:solidFill>
                <a:latin typeface="Arial" panose="020B0604020202020204" pitchFamily="34" charset="0"/>
                <a:cs typeface="Arial" panose="020B0604020202020204" pitchFamily="34" charset="0"/>
              </a:defRPr>
            </a:lvl1pPr>
          </a:lstStyle>
          <a:p>
            <a:r>
              <a:rPr lang="en-US"/>
              <a:t>Big Idea, Sample Statement </a:t>
            </a:r>
            <a:br>
              <a:rPr lang="en-US"/>
            </a:br>
            <a:r>
              <a:rPr lang="en-US"/>
              <a:t>or Quote</a:t>
            </a:r>
            <a:endParaRPr lang="en-US" dirty="0"/>
          </a:p>
        </p:txBody>
      </p:sp>
      <p:sp>
        <p:nvSpPr>
          <p:cNvPr id="8" name="Slide Number Placeholder 5">
            <a:extLst>
              <a:ext uri="{FF2B5EF4-FFF2-40B4-BE49-F238E27FC236}">
                <a16:creationId xmlns:a16="http://schemas.microsoft.com/office/drawing/2014/main" id="{F5298833-ADE0-45B5-B3A0-42F95192BB98}"/>
              </a:ext>
            </a:extLst>
          </p:cNvPr>
          <p:cNvSpPr>
            <a:spLocks noGrp="1"/>
          </p:cNvSpPr>
          <p:nvPr>
            <p:ph type="sldNum" sz="quarter" idx="12"/>
          </p:nvPr>
        </p:nvSpPr>
        <p:spPr>
          <a:xfrm>
            <a:off x="8553450" y="4705350"/>
            <a:ext cx="361950" cy="229911"/>
          </a:xfrm>
          <a:prstGeom prst="rect">
            <a:avLst/>
          </a:prstGeom>
        </p:spPr>
        <p:txBody>
          <a:bodyPr lIns="0" tIns="0" rIns="0" bIns="0" anchor="b" anchorCtr="0"/>
          <a:lstStyle>
            <a:lvl1pPr algn="r">
              <a:defRPr sz="800" b="1">
                <a:solidFill>
                  <a:schemeClr val="bg1"/>
                </a:solidFill>
              </a:defRPr>
            </a:lvl1pPr>
          </a:lstStyle>
          <a:p>
            <a:fld id="{2A143F6C-3376-48CC-9295-0D04AEEFC23B}" type="slidenum">
              <a:rPr lang="en-US" smtClean="0"/>
              <a:pPr/>
              <a:t>‹#›</a:t>
            </a:fld>
            <a:endParaRPr lang="en-US"/>
          </a:p>
        </p:txBody>
      </p:sp>
    </p:spTree>
    <p:extLst>
      <p:ext uri="{BB962C8B-B14F-4D97-AF65-F5344CB8AC3E}">
        <p14:creationId xmlns:p14="http://schemas.microsoft.com/office/powerpoint/2010/main" val="203899857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152650"/>
      </p:ext>
    </p:extLst>
  </p:cSld>
  <p:clrMap bg1="lt1" tx1="dk1" bg2="lt2" tx2="dk2" accent1="accent1" accent2="accent2" accent3="accent3" accent4="accent4" accent5="accent5" accent6="accent6" hlink="hlink" folHlink="folHlink"/>
  <p:sldLayoutIdLst>
    <p:sldLayoutId id="2147483714" r:id="rId1"/>
    <p:sldLayoutId id="2147483722" r:id="rId2"/>
    <p:sldLayoutId id="2147483718" r:id="rId3"/>
    <p:sldLayoutId id="2147483716" r:id="rId4"/>
    <p:sldLayoutId id="2147483717" r:id="rId5"/>
    <p:sldLayoutId id="2147483723" r:id="rId6"/>
    <p:sldLayoutId id="2147483721" r:id="rId7"/>
    <p:sldLayoutId id="2147483724" r:id="rId8"/>
    <p:sldLayoutId id="2147483720" r:id="rId9"/>
    <p:sldLayoutId id="2147483719" r:id="rId10"/>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628650" y="1369218"/>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3126241"/>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5"/>
        <p:cNvGrpSpPr/>
        <p:nvPr/>
      </p:nvGrpSpPr>
      <p:grpSpPr>
        <a:xfrm>
          <a:off x="0" y="0"/>
          <a:ext cx="0" cy="0"/>
          <a:chOff x="0" y="0"/>
          <a:chExt cx="0" cy="0"/>
        </a:xfrm>
      </p:grpSpPr>
      <p:sp>
        <p:nvSpPr>
          <p:cNvPr id="106" name="Google Shape;10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 name="Google Shape;107;p32"/>
          <p:cNvSpPr txBox="1">
            <a:spLocks noGrp="1"/>
          </p:cNvSpPr>
          <p:nvPr>
            <p:ph type="body" idx="1"/>
          </p:nvPr>
        </p:nvSpPr>
        <p:spPr>
          <a:xfrm>
            <a:off x="628650" y="1369218"/>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08" name="Google Shape;108;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9pPr>
          </a:lstStyle>
          <a:p>
            <a:endParaRPr/>
          </a:p>
        </p:txBody>
      </p:sp>
      <p:sp>
        <p:nvSpPr>
          <p:cNvPr id="109" name="Google Shape;109;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libri"/>
                <a:ea typeface="Calibri"/>
                <a:cs typeface="Calibri"/>
                <a:sym typeface="Calibri"/>
              </a:defRPr>
            </a:lvl9pPr>
          </a:lstStyle>
          <a:p>
            <a:endParaRPr/>
          </a:p>
        </p:txBody>
      </p:sp>
      <p:sp>
        <p:nvSpPr>
          <p:cNvPr id="110" name="Google Shape;110;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7818681"/>
      </p:ext>
    </p:extLst>
  </p:cSld>
  <p:clrMap bg1="lt1" tx1="dk1" bg2="dk2" tx2="lt2" accent1="accent1" accent2="accent2" accent3="accent3" accent4="accent4" accent5="accent5" accent6="accent6" hlink="hlink" folHlink="folHlink"/>
  <p:sldLayoutIdLst>
    <p:sldLayoutId id="214748374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p79"/>
          <p:cNvSpPr/>
          <p:nvPr/>
        </p:nvSpPr>
        <p:spPr>
          <a:xfrm>
            <a:off x="0" y="4764694"/>
            <a:ext cx="9153300" cy="378900"/>
          </a:xfrm>
          <a:prstGeom prst="rect">
            <a:avLst/>
          </a:prstGeom>
          <a:solidFill>
            <a:srgbClr val="EFEFEF"/>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17" name="Google Shape;117;p79"/>
          <p:cNvSpPr/>
          <p:nvPr/>
        </p:nvSpPr>
        <p:spPr>
          <a:xfrm>
            <a:off x="276474" y="4936275"/>
            <a:ext cx="8622900" cy="166050"/>
          </a:xfrm>
          <a:prstGeom prst="rect">
            <a:avLst/>
          </a:prstGeom>
          <a:noFill/>
          <a:ln>
            <a:noFill/>
          </a:ln>
        </p:spPr>
        <p:txBody>
          <a:bodyPr spcFirstLastPara="1" wrap="square" lIns="68569" tIns="34275" rIns="68569" bIns="3427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600" b="0" i="0" u="none" strike="noStrike" cap="none">
                <a:solidFill>
                  <a:srgbClr val="595959"/>
                </a:solidFill>
                <a:latin typeface="Arial"/>
                <a:ea typeface="Arial"/>
                <a:cs typeface="Arial"/>
                <a:sym typeface="Arial"/>
              </a:rPr>
              <a:t>Copyright © Savvas Learning Company LLC. All Rights Reserved. Savvas is not responsible for any modifications made by end users to the content posted in its original format.</a:t>
            </a:r>
            <a:endParaRPr sz="600" b="0" i="0" u="none" strike="noStrike" cap="none">
              <a:solidFill>
                <a:srgbClr val="595959"/>
              </a:solidFill>
              <a:latin typeface="Arial"/>
              <a:ea typeface="Arial"/>
              <a:cs typeface="Arial"/>
              <a:sym typeface="Arial"/>
            </a:endParaRPr>
          </a:p>
        </p:txBody>
      </p:sp>
      <p:sp>
        <p:nvSpPr>
          <p:cNvPr id="118" name="Google Shape;118;p79"/>
          <p:cNvSpPr/>
          <p:nvPr/>
        </p:nvSpPr>
        <p:spPr>
          <a:xfrm rot="10800000">
            <a:off x="8086477" y="-750"/>
            <a:ext cx="1066823" cy="202725"/>
          </a:xfrm>
          <a:prstGeom prst="round1Rect">
            <a:avLst>
              <a:gd name="adj" fmla="val 16667"/>
            </a:avLst>
          </a:prstGeom>
          <a:solidFill>
            <a:srgbClr val="0B5394"/>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19" name="Google Shape;119;p79"/>
          <p:cNvSpPr/>
          <p:nvPr/>
        </p:nvSpPr>
        <p:spPr>
          <a:xfrm>
            <a:off x="1" y="-750"/>
            <a:ext cx="8114259" cy="104267"/>
          </a:xfrm>
          <a:prstGeom prst="rect">
            <a:avLst/>
          </a:prstGeom>
          <a:solidFill>
            <a:srgbClr val="0B5394"/>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20" name="Google Shape;120;p79"/>
          <p:cNvSpPr/>
          <p:nvPr/>
        </p:nvSpPr>
        <p:spPr>
          <a:xfrm>
            <a:off x="8078526" y="61013"/>
            <a:ext cx="1074775" cy="135783"/>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750" b="1" i="0" u="none" strike="noStrike" cap="none">
                <a:solidFill>
                  <a:schemeClr val="lt1"/>
                </a:solidFill>
                <a:latin typeface="Arial"/>
                <a:ea typeface="Arial"/>
                <a:cs typeface="Arial"/>
                <a:sym typeface="Arial"/>
              </a:rPr>
              <a:t>Topic 1</a:t>
            </a:r>
            <a:endParaRPr sz="7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50624574"/>
      </p:ext>
    </p:extLst>
  </p:cSld>
  <p:clrMap bg1="lt1" tx1="dk1" bg2="dk2" tx2="lt2" accent1="accent1" accent2="accent2" accent3="accent3" accent4="accent4" accent5="accent5" accent6="accent6" hlink="hlink" folHlink="folHlink"/>
  <p:sldLayoutIdLst>
    <p:sldLayoutId id="21474837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81"/>
          <p:cNvSpPr/>
          <p:nvPr/>
        </p:nvSpPr>
        <p:spPr>
          <a:xfrm>
            <a:off x="0" y="4764694"/>
            <a:ext cx="9153300" cy="378900"/>
          </a:xfrm>
          <a:prstGeom prst="rect">
            <a:avLst/>
          </a:prstGeom>
          <a:solidFill>
            <a:srgbClr val="EFEFEF"/>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24" name="Google Shape;124;p81"/>
          <p:cNvSpPr/>
          <p:nvPr/>
        </p:nvSpPr>
        <p:spPr>
          <a:xfrm>
            <a:off x="276474" y="4936275"/>
            <a:ext cx="8622900" cy="166050"/>
          </a:xfrm>
          <a:prstGeom prst="rect">
            <a:avLst/>
          </a:prstGeom>
          <a:noFill/>
          <a:ln>
            <a:noFill/>
          </a:ln>
        </p:spPr>
        <p:txBody>
          <a:bodyPr spcFirstLastPara="1" wrap="square" lIns="68569" tIns="34275" rIns="68569" bIns="3427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600" b="0" i="0" u="none" strike="noStrike" cap="none">
                <a:solidFill>
                  <a:srgbClr val="595959"/>
                </a:solidFill>
                <a:latin typeface="Arial"/>
                <a:ea typeface="Arial"/>
                <a:cs typeface="Arial"/>
                <a:sym typeface="Arial"/>
              </a:rPr>
              <a:t>Copyright © Savvas Learning Company LLC. All Rights Reserved. Savvas is not responsible for any modifications made by end users to the content posted in its original format.</a:t>
            </a:r>
            <a:endParaRPr sz="600" b="0" i="0" u="none" strike="noStrike" cap="none">
              <a:solidFill>
                <a:srgbClr val="595959"/>
              </a:solidFill>
              <a:latin typeface="Arial"/>
              <a:ea typeface="Arial"/>
              <a:cs typeface="Arial"/>
              <a:sym typeface="Arial"/>
            </a:endParaRPr>
          </a:p>
        </p:txBody>
      </p:sp>
      <p:sp>
        <p:nvSpPr>
          <p:cNvPr id="125" name="Google Shape;125;p81"/>
          <p:cNvSpPr/>
          <p:nvPr/>
        </p:nvSpPr>
        <p:spPr>
          <a:xfrm rot="10800000">
            <a:off x="8086477" y="-750"/>
            <a:ext cx="1066823" cy="202725"/>
          </a:xfrm>
          <a:prstGeom prst="round1Rect">
            <a:avLst>
              <a:gd name="adj" fmla="val 16667"/>
            </a:avLst>
          </a:prstGeom>
          <a:solidFill>
            <a:srgbClr val="0B5394"/>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26" name="Google Shape;126;p81"/>
          <p:cNvSpPr/>
          <p:nvPr/>
        </p:nvSpPr>
        <p:spPr>
          <a:xfrm>
            <a:off x="1" y="-750"/>
            <a:ext cx="8114259" cy="104267"/>
          </a:xfrm>
          <a:prstGeom prst="rect">
            <a:avLst/>
          </a:prstGeom>
          <a:solidFill>
            <a:srgbClr val="0B5394"/>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27" name="Google Shape;127;p81"/>
          <p:cNvSpPr/>
          <p:nvPr/>
        </p:nvSpPr>
        <p:spPr>
          <a:xfrm>
            <a:off x="8078526" y="61013"/>
            <a:ext cx="1074775" cy="135783"/>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750" b="1" i="0" u="none" strike="noStrike" cap="none">
                <a:solidFill>
                  <a:schemeClr val="lt1"/>
                </a:solidFill>
                <a:latin typeface="Arial"/>
                <a:ea typeface="Arial"/>
                <a:cs typeface="Arial"/>
                <a:sym typeface="Arial"/>
              </a:rPr>
              <a:t>Topic 2</a:t>
            </a:r>
            <a:endParaRPr sz="7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627078149"/>
      </p:ext>
    </p:extLst>
  </p:cSld>
  <p:clrMap bg1="lt1" tx1="dk1" bg2="dk2" tx2="lt2" accent1="accent1" accent2="accent2" accent3="accent3" accent4="accent4" accent5="accent5" accent6="accent6" hlink="hlink" folHlink="folHlink"/>
  <p:sldLayoutIdLst>
    <p:sldLayoutId id="21474837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83"/>
          <p:cNvSpPr/>
          <p:nvPr/>
        </p:nvSpPr>
        <p:spPr>
          <a:xfrm>
            <a:off x="0" y="4764694"/>
            <a:ext cx="9153300" cy="378900"/>
          </a:xfrm>
          <a:prstGeom prst="rect">
            <a:avLst/>
          </a:prstGeom>
          <a:solidFill>
            <a:srgbClr val="EFEFEF"/>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31" name="Google Shape;131;p83"/>
          <p:cNvSpPr/>
          <p:nvPr/>
        </p:nvSpPr>
        <p:spPr>
          <a:xfrm>
            <a:off x="276474" y="4936275"/>
            <a:ext cx="8622900" cy="166050"/>
          </a:xfrm>
          <a:prstGeom prst="rect">
            <a:avLst/>
          </a:prstGeom>
          <a:noFill/>
          <a:ln>
            <a:noFill/>
          </a:ln>
        </p:spPr>
        <p:txBody>
          <a:bodyPr spcFirstLastPara="1" wrap="square" lIns="68569" tIns="34275" rIns="68569" bIns="3427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600" b="0" i="0" u="none" strike="noStrike" cap="none">
                <a:solidFill>
                  <a:srgbClr val="595959"/>
                </a:solidFill>
                <a:latin typeface="Arial"/>
                <a:ea typeface="Arial"/>
                <a:cs typeface="Arial"/>
                <a:sym typeface="Arial"/>
              </a:rPr>
              <a:t>Copyright © Savvas Learning Company LLC. All Rights Reserved. Savvas is not responsible for any modifications made by end users to the content posted in its original format.</a:t>
            </a:r>
            <a:endParaRPr sz="600" b="0" i="0" u="none" strike="noStrike" cap="none">
              <a:solidFill>
                <a:srgbClr val="595959"/>
              </a:solidFill>
              <a:latin typeface="Arial"/>
              <a:ea typeface="Arial"/>
              <a:cs typeface="Arial"/>
              <a:sym typeface="Arial"/>
            </a:endParaRPr>
          </a:p>
        </p:txBody>
      </p:sp>
      <p:sp>
        <p:nvSpPr>
          <p:cNvPr id="132" name="Google Shape;132;p83"/>
          <p:cNvSpPr/>
          <p:nvPr/>
        </p:nvSpPr>
        <p:spPr>
          <a:xfrm rot="10800000">
            <a:off x="8086477" y="-750"/>
            <a:ext cx="1066823" cy="202725"/>
          </a:xfrm>
          <a:prstGeom prst="round1Rect">
            <a:avLst>
              <a:gd name="adj" fmla="val 16667"/>
            </a:avLst>
          </a:prstGeom>
          <a:solidFill>
            <a:srgbClr val="0B5394"/>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33" name="Google Shape;133;p83"/>
          <p:cNvSpPr/>
          <p:nvPr/>
        </p:nvSpPr>
        <p:spPr>
          <a:xfrm>
            <a:off x="1" y="-750"/>
            <a:ext cx="8114259" cy="104267"/>
          </a:xfrm>
          <a:prstGeom prst="rect">
            <a:avLst/>
          </a:prstGeom>
          <a:solidFill>
            <a:srgbClr val="0B5394"/>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34" name="Google Shape;134;p83"/>
          <p:cNvSpPr/>
          <p:nvPr/>
        </p:nvSpPr>
        <p:spPr>
          <a:xfrm>
            <a:off x="8078526" y="61013"/>
            <a:ext cx="1074775" cy="135783"/>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750" b="1" i="0" u="none" strike="noStrike" cap="none">
                <a:solidFill>
                  <a:schemeClr val="lt1"/>
                </a:solidFill>
                <a:latin typeface="Arial"/>
                <a:ea typeface="Arial"/>
                <a:cs typeface="Arial"/>
                <a:sym typeface="Arial"/>
              </a:rPr>
              <a:t>Topic 4</a:t>
            </a:r>
            <a:endParaRPr sz="7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11951904"/>
      </p:ext>
    </p:extLst>
  </p:cSld>
  <p:clrMap bg1="lt1" tx1="dk1" bg2="dk2" tx2="lt2" accent1="accent1" accent2="accent2" accent3="accent3" accent4="accent4" accent5="accent5" accent6="accent6" hlink="hlink" folHlink="folHlink"/>
  <p:sldLayoutIdLst>
    <p:sldLayoutId id="21474837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00.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20.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hyperlink" Target="https://en.wikipedia.org/wiki/Decimal_separator#Usage_worldwid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5.xml"/><Relationship Id="rId1" Type="http://schemas.openxmlformats.org/officeDocument/2006/relationships/video" Target="https://www.youtube.com/embed/pltc5rtoskM?feature=oembe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2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B8AE-2CD0-409C-9913-A7A827BE70E9}"/>
              </a:ext>
            </a:extLst>
          </p:cNvPr>
          <p:cNvSpPr>
            <a:spLocks noGrp="1"/>
          </p:cNvSpPr>
          <p:nvPr>
            <p:ph type="title"/>
          </p:nvPr>
        </p:nvSpPr>
        <p:spPr>
          <a:xfrm>
            <a:off x="457200" y="1809750"/>
            <a:ext cx="5638800" cy="762000"/>
          </a:xfrm>
        </p:spPr>
        <p:txBody>
          <a:bodyPr/>
          <a:lstStyle/>
          <a:p>
            <a:r>
              <a:rPr lang="en-US" dirty="0"/>
              <a:t>Finding Their Math Voice: </a:t>
            </a:r>
            <a:br>
              <a:rPr lang="en-US" dirty="0"/>
            </a:br>
            <a:r>
              <a:rPr lang="en-US" dirty="0"/>
              <a:t>Open Tasks that Build Agency and Access for Multilingual Learners </a:t>
            </a:r>
          </a:p>
        </p:txBody>
      </p:sp>
      <p:sp>
        <p:nvSpPr>
          <p:cNvPr id="3" name="Text Placeholder 2">
            <a:extLst>
              <a:ext uri="{FF2B5EF4-FFF2-40B4-BE49-F238E27FC236}">
                <a16:creationId xmlns:a16="http://schemas.microsoft.com/office/drawing/2014/main" id="{B0FAE661-FFB1-464D-8CFB-DA40FA81B0A7}"/>
              </a:ext>
            </a:extLst>
          </p:cNvPr>
          <p:cNvSpPr>
            <a:spLocks noGrp="1"/>
          </p:cNvSpPr>
          <p:nvPr>
            <p:ph type="body" sz="quarter" idx="10"/>
          </p:nvPr>
        </p:nvSpPr>
        <p:spPr>
          <a:xfrm>
            <a:off x="457200" y="3409950"/>
            <a:ext cx="5181600" cy="685800"/>
          </a:xfrm>
        </p:spPr>
        <p:txBody>
          <a:bodyPr/>
          <a:lstStyle/>
          <a:p>
            <a:r>
              <a:rPr lang="en-US" dirty="0"/>
              <a:t>Ricardo Sinclair</a:t>
            </a:r>
          </a:p>
          <a:p>
            <a:r>
              <a:rPr lang="en-US" dirty="0"/>
              <a:t>April 24, 2026</a:t>
            </a:r>
          </a:p>
        </p:txBody>
      </p:sp>
    </p:spTree>
    <p:extLst>
      <p:ext uri="{BB962C8B-B14F-4D97-AF65-F5344CB8AC3E}">
        <p14:creationId xmlns:p14="http://schemas.microsoft.com/office/powerpoint/2010/main" val="1406254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52" descr="Cute Caterpillar Illustration and Leaf and Speaking Illustration Drawing  Illustration White Background Stock Illustration - Illustration of monarch,  insect: 105879615"/>
          <p:cNvPicPr preferRelativeResize="0"/>
          <p:nvPr/>
        </p:nvPicPr>
        <p:blipFill rotWithShape="1">
          <a:blip r:embed="rId3">
            <a:alphaModFix/>
          </a:blip>
          <a:srcRect b="845"/>
          <a:stretch/>
        </p:blipFill>
        <p:spPr>
          <a:xfrm>
            <a:off x="6467475" y="-495300"/>
            <a:ext cx="2457450" cy="2436641"/>
          </a:xfrm>
          <a:prstGeom prst="rect">
            <a:avLst/>
          </a:prstGeom>
          <a:noFill/>
          <a:ln>
            <a:noFill/>
          </a:ln>
        </p:spPr>
      </p:pic>
      <p:sp>
        <p:nvSpPr>
          <p:cNvPr id="189" name="Google Shape;189;p52"/>
          <p:cNvSpPr txBox="1"/>
          <p:nvPr/>
        </p:nvSpPr>
        <p:spPr>
          <a:xfrm>
            <a:off x="338138" y="1602269"/>
            <a:ext cx="8467725" cy="1938962"/>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endParaRPr sz="1350" b="1" kern="0">
              <a:solidFill>
                <a:srgbClr val="4472C4"/>
              </a:solidFill>
              <a:latin typeface="Calibri"/>
              <a:ea typeface="Calibri"/>
              <a:cs typeface="Calibri"/>
              <a:sym typeface="Calibri"/>
            </a:endParaRPr>
          </a:p>
          <a:p>
            <a:pPr algn="ctr" defTabSz="685800">
              <a:buClr>
                <a:srgbClr val="000000"/>
              </a:buClr>
              <a:buSzPts val="4800"/>
            </a:pPr>
            <a:r>
              <a:rPr lang="en-US" sz="3600" b="1" kern="0">
                <a:solidFill>
                  <a:srgbClr val="4472C4"/>
                </a:solidFill>
                <a:latin typeface="Calibri"/>
                <a:ea typeface="Calibri"/>
                <a:cs typeface="Calibri"/>
                <a:sym typeface="Calibri"/>
              </a:rPr>
              <a:t>What do you know about caterpillars?</a:t>
            </a:r>
            <a:endParaRPr sz="1050" kern="0">
              <a:solidFill>
                <a:srgbClr val="000000"/>
              </a:solidFill>
              <a:latin typeface="Arial"/>
              <a:cs typeface="Arial"/>
              <a:sym typeface="Arial"/>
            </a:endParaRPr>
          </a:p>
          <a:p>
            <a:pPr algn="ctr" defTabSz="685800">
              <a:buClr>
                <a:srgbClr val="000000"/>
              </a:buClr>
              <a:buSzPts val="4800"/>
            </a:pPr>
            <a:endParaRPr sz="3600" b="1" kern="0">
              <a:solidFill>
                <a:srgbClr val="4472C4"/>
              </a:solidFill>
              <a:latin typeface="Calibri"/>
              <a:ea typeface="Calibri"/>
              <a:cs typeface="Calibri"/>
              <a:sym typeface="Calibri"/>
            </a:endParaRPr>
          </a:p>
          <a:p>
            <a:pPr algn="ctr" defTabSz="685800">
              <a:buClr>
                <a:srgbClr val="000000"/>
              </a:buClr>
              <a:buSzPts val="4800"/>
            </a:pPr>
            <a:endParaRPr sz="3600" b="1" kern="0">
              <a:solidFill>
                <a:srgbClr val="4472C4"/>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4" descr="Cute Caterpillar Illustration and Leaf and Speaking Illustration Drawing  Illustration White Background Stock Illustration - Illustration of monarch,  insect: 105879615"/>
          <p:cNvPicPr preferRelativeResize="0"/>
          <p:nvPr/>
        </p:nvPicPr>
        <p:blipFill rotWithShape="1">
          <a:blip r:embed="rId3">
            <a:alphaModFix/>
          </a:blip>
          <a:srcRect b="845"/>
          <a:stretch/>
        </p:blipFill>
        <p:spPr>
          <a:xfrm>
            <a:off x="6467475" y="-495300"/>
            <a:ext cx="2457450" cy="2436641"/>
          </a:xfrm>
          <a:prstGeom prst="rect">
            <a:avLst/>
          </a:prstGeom>
          <a:noFill/>
          <a:ln>
            <a:noFill/>
          </a:ln>
        </p:spPr>
      </p:pic>
      <p:sp>
        <p:nvSpPr>
          <p:cNvPr id="196" name="Google Shape;196;p4"/>
          <p:cNvSpPr txBox="1"/>
          <p:nvPr/>
        </p:nvSpPr>
        <p:spPr>
          <a:xfrm>
            <a:off x="295275" y="1381125"/>
            <a:ext cx="8467725" cy="3531706"/>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US" sz="1350" b="1" kern="0">
                <a:solidFill>
                  <a:srgbClr val="4472C4"/>
                </a:solidFill>
                <a:latin typeface="Calibri"/>
                <a:ea typeface="Calibri"/>
                <a:cs typeface="Calibri"/>
                <a:sym typeface="Calibri"/>
              </a:rPr>
              <a:t>Leaves and Caterpillars: The Case of David Crane</a:t>
            </a:r>
            <a:endParaRPr sz="1050" kern="0">
              <a:solidFill>
                <a:srgbClr val="000000"/>
              </a:solidFill>
              <a:latin typeface="Arial"/>
              <a:ea typeface="Arial"/>
              <a:cs typeface="Arial"/>
              <a:sym typeface="Arial"/>
            </a:endParaRPr>
          </a:p>
          <a:p>
            <a:pPr algn="ctr" defTabSz="685800">
              <a:buClr>
                <a:srgbClr val="000000"/>
              </a:buClr>
              <a:buSzPts val="1800"/>
            </a:pPr>
            <a:endParaRPr sz="1350" b="1" kern="0">
              <a:solidFill>
                <a:srgbClr val="4472C4"/>
              </a:solidFill>
              <a:latin typeface="Calibri"/>
              <a:ea typeface="Calibri"/>
              <a:cs typeface="Calibri"/>
              <a:sym typeface="Calibri"/>
            </a:endParaRPr>
          </a:p>
          <a:p>
            <a:pPr algn="ctr" defTabSz="685800">
              <a:buClr>
                <a:srgbClr val="000000"/>
              </a:buClr>
              <a:buSzPts val="4800"/>
            </a:pPr>
            <a:r>
              <a:rPr lang="en-US" sz="3600" b="1" kern="0">
                <a:solidFill>
                  <a:srgbClr val="4472C4"/>
                </a:solidFill>
                <a:latin typeface="Calibri"/>
                <a:ea typeface="Calibri"/>
                <a:cs typeface="Calibri"/>
                <a:sym typeface="Calibri"/>
              </a:rPr>
              <a:t>A fourth-grade class needs 5 leaves each day to feed 2 caterpillars.  How many leaves would the students need each day for 12 caterpillars?</a:t>
            </a:r>
            <a:endParaRPr sz="1050" kern="0">
              <a:solidFill>
                <a:srgbClr val="000000"/>
              </a:solidFill>
              <a:latin typeface="Arial"/>
              <a:ea typeface="Arial"/>
              <a:cs typeface="Arial"/>
              <a:sym typeface="Arial"/>
            </a:endParaRPr>
          </a:p>
          <a:p>
            <a:pPr algn="ctr" defTabSz="685800">
              <a:buClr>
                <a:srgbClr val="000000"/>
              </a:buClr>
              <a:buSzPts val="4800"/>
            </a:pPr>
            <a:endParaRPr sz="3600" b="1" kern="0">
              <a:solidFill>
                <a:srgbClr val="4472C4"/>
              </a:solidFill>
              <a:latin typeface="Calibri"/>
              <a:ea typeface="Calibri"/>
              <a:cs typeface="Calibri"/>
              <a:sym typeface="Calibri"/>
            </a:endParaRPr>
          </a:p>
          <a:p>
            <a:pPr algn="ctr" defTabSz="685800">
              <a:buClr>
                <a:srgbClr val="000000"/>
              </a:buClr>
              <a:buSzPts val="2400"/>
            </a:pPr>
            <a:r>
              <a:rPr lang="en-US" b="1" kern="0">
                <a:solidFill>
                  <a:srgbClr val="4472C4"/>
                </a:solidFill>
                <a:latin typeface="Calibri"/>
                <a:ea typeface="Calibri"/>
                <a:cs typeface="Calibri"/>
                <a:sym typeface="Calibri"/>
              </a:rPr>
              <a:t>**Solve the problem any way to choose**</a:t>
            </a:r>
            <a:endParaRPr sz="1050" kern="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53" descr="Cute Caterpillar Illustration and Leaf and Speaking Illustration Drawing  Illustration White Background Stock Illustration - Illustration of monarch,  insect: 105879615"/>
          <p:cNvPicPr preferRelativeResize="0"/>
          <p:nvPr/>
        </p:nvPicPr>
        <p:blipFill rotWithShape="1">
          <a:blip r:embed="rId3">
            <a:alphaModFix/>
          </a:blip>
          <a:srcRect b="845"/>
          <a:stretch/>
        </p:blipFill>
        <p:spPr>
          <a:xfrm>
            <a:off x="6467475" y="-495300"/>
            <a:ext cx="2457450" cy="2436641"/>
          </a:xfrm>
          <a:prstGeom prst="rect">
            <a:avLst/>
          </a:prstGeom>
          <a:noFill/>
          <a:ln>
            <a:noFill/>
          </a:ln>
        </p:spPr>
      </p:pic>
      <p:sp>
        <p:nvSpPr>
          <p:cNvPr id="203" name="Google Shape;203;p53"/>
          <p:cNvSpPr txBox="1"/>
          <p:nvPr/>
        </p:nvSpPr>
        <p:spPr>
          <a:xfrm>
            <a:off x="295275" y="1381125"/>
            <a:ext cx="8467725" cy="2977708"/>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US" sz="1350" b="1" kern="0">
                <a:solidFill>
                  <a:srgbClr val="4472C4"/>
                </a:solidFill>
                <a:latin typeface="Calibri"/>
                <a:ea typeface="Calibri"/>
                <a:cs typeface="Calibri"/>
                <a:sym typeface="Calibri"/>
              </a:rPr>
              <a:t>Leaves and Caterpillars: The Case of David Crane</a:t>
            </a:r>
            <a:endParaRPr sz="1050" kern="0">
              <a:solidFill>
                <a:srgbClr val="000000"/>
              </a:solidFill>
              <a:latin typeface="Arial"/>
              <a:ea typeface="Arial"/>
              <a:cs typeface="Arial"/>
              <a:sym typeface="Arial"/>
            </a:endParaRPr>
          </a:p>
          <a:p>
            <a:pPr algn="ctr" defTabSz="685800">
              <a:buClr>
                <a:srgbClr val="000000"/>
              </a:buClr>
              <a:buSzPts val="1800"/>
            </a:pPr>
            <a:endParaRPr sz="1350" b="1" kern="0">
              <a:solidFill>
                <a:srgbClr val="4472C4"/>
              </a:solidFill>
              <a:latin typeface="Calibri"/>
              <a:ea typeface="Calibri"/>
              <a:cs typeface="Calibri"/>
              <a:sym typeface="Calibri"/>
            </a:endParaRPr>
          </a:p>
          <a:p>
            <a:pPr algn="ctr" defTabSz="685800">
              <a:buClr>
                <a:srgbClr val="000000"/>
              </a:buClr>
              <a:buSzPts val="4800"/>
            </a:pPr>
            <a:r>
              <a:rPr lang="en-US" sz="3600" b="1" kern="0">
                <a:solidFill>
                  <a:srgbClr val="4472C4"/>
                </a:solidFill>
                <a:latin typeface="Calibri"/>
                <a:ea typeface="Calibri"/>
                <a:cs typeface="Calibri"/>
                <a:sym typeface="Calibri"/>
              </a:rPr>
              <a:t>Think...</a:t>
            </a:r>
            <a:endParaRPr sz="1050" kern="0">
              <a:solidFill>
                <a:srgbClr val="000000"/>
              </a:solidFill>
              <a:latin typeface="Arial"/>
              <a:cs typeface="Arial"/>
              <a:sym typeface="Arial"/>
            </a:endParaRPr>
          </a:p>
          <a:p>
            <a:pPr algn="ctr" defTabSz="685800">
              <a:buClr>
                <a:srgbClr val="000000"/>
              </a:buClr>
              <a:buSzPts val="4800"/>
            </a:pPr>
            <a:r>
              <a:rPr lang="en-US" sz="3600" b="1" kern="0">
                <a:solidFill>
                  <a:srgbClr val="4472C4"/>
                </a:solidFill>
                <a:latin typeface="Calibri"/>
                <a:ea typeface="Calibri"/>
                <a:cs typeface="Calibri"/>
                <a:sym typeface="Calibri"/>
              </a:rPr>
              <a:t>Pair...</a:t>
            </a:r>
            <a:endParaRPr sz="1050" kern="0">
              <a:solidFill>
                <a:srgbClr val="000000"/>
              </a:solidFill>
              <a:latin typeface="Arial"/>
              <a:cs typeface="Arial"/>
              <a:sym typeface="Arial"/>
            </a:endParaRPr>
          </a:p>
          <a:p>
            <a:pPr algn="ctr" defTabSz="685800">
              <a:buClr>
                <a:srgbClr val="000000"/>
              </a:buClr>
              <a:buSzPts val="4800"/>
            </a:pPr>
            <a:r>
              <a:rPr lang="en-US" sz="3600" b="1" kern="0">
                <a:solidFill>
                  <a:srgbClr val="4472C4"/>
                </a:solidFill>
                <a:latin typeface="Calibri"/>
                <a:ea typeface="Calibri"/>
                <a:cs typeface="Calibri"/>
                <a:sym typeface="Calibri"/>
              </a:rPr>
              <a:t>Share!</a:t>
            </a:r>
            <a:endParaRPr sz="1050" kern="0">
              <a:solidFill>
                <a:srgbClr val="000000"/>
              </a:solidFill>
              <a:latin typeface="Arial"/>
              <a:ea typeface="Arial"/>
              <a:cs typeface="Arial"/>
              <a:sym typeface="Arial"/>
            </a:endParaRPr>
          </a:p>
          <a:p>
            <a:pPr algn="ctr" defTabSz="685800">
              <a:buClr>
                <a:srgbClr val="000000"/>
              </a:buClr>
              <a:buSzPts val="4800"/>
            </a:pPr>
            <a:endParaRPr sz="3600" b="1" kern="0">
              <a:solidFill>
                <a:srgbClr val="4472C4"/>
              </a:solidFill>
              <a:latin typeface="Calibri"/>
              <a:ea typeface="Calibri"/>
              <a:cs typeface="Calibri"/>
              <a:sym typeface="Calibri"/>
            </a:endParaRPr>
          </a:p>
          <a:p>
            <a:pPr algn="ctr" defTabSz="685800">
              <a:buClr>
                <a:srgbClr val="000000"/>
              </a:buClr>
              <a:buSzPts val="2400"/>
            </a:pPr>
            <a:r>
              <a:rPr lang="en-US" b="1" kern="0">
                <a:solidFill>
                  <a:srgbClr val="4472C4"/>
                </a:solidFill>
                <a:latin typeface="Calibri"/>
                <a:ea typeface="Calibri"/>
                <a:cs typeface="Calibri"/>
                <a:sym typeface="Calibri"/>
              </a:rPr>
              <a:t>**Solve the problem any way to choose**</a:t>
            </a:r>
            <a:endParaRPr sz="1050" kern="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54" descr="Cute Caterpillar Illustration and Leaf and Speaking Illustration Drawing  Illustration White Background Stock Illustration - Illustration of monarch,  insect: 105879615"/>
          <p:cNvPicPr preferRelativeResize="0"/>
          <p:nvPr/>
        </p:nvPicPr>
        <p:blipFill rotWithShape="1">
          <a:blip r:embed="rId3">
            <a:alphaModFix/>
          </a:blip>
          <a:srcRect b="845"/>
          <a:stretch/>
        </p:blipFill>
        <p:spPr>
          <a:xfrm>
            <a:off x="6467475" y="-495300"/>
            <a:ext cx="2457450" cy="2436641"/>
          </a:xfrm>
          <a:prstGeom prst="rect">
            <a:avLst/>
          </a:prstGeom>
          <a:noFill/>
          <a:ln>
            <a:noFill/>
          </a:ln>
        </p:spPr>
      </p:pic>
      <p:sp>
        <p:nvSpPr>
          <p:cNvPr id="210" name="Google Shape;210;p54"/>
          <p:cNvSpPr txBox="1"/>
          <p:nvPr/>
        </p:nvSpPr>
        <p:spPr>
          <a:xfrm>
            <a:off x="295275" y="1381125"/>
            <a:ext cx="8467725" cy="3531706"/>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US" sz="1350" b="1" kern="0">
                <a:solidFill>
                  <a:srgbClr val="4472C4"/>
                </a:solidFill>
                <a:latin typeface="Calibri"/>
                <a:ea typeface="Calibri"/>
                <a:cs typeface="Calibri"/>
                <a:sym typeface="Calibri"/>
              </a:rPr>
              <a:t>Leaves and Caterpillars: The Case of David Crane</a:t>
            </a:r>
            <a:endParaRPr sz="1050" kern="0">
              <a:solidFill>
                <a:srgbClr val="000000"/>
              </a:solidFill>
              <a:latin typeface="Arial"/>
              <a:ea typeface="Arial"/>
              <a:cs typeface="Arial"/>
              <a:sym typeface="Arial"/>
            </a:endParaRPr>
          </a:p>
          <a:p>
            <a:pPr algn="ctr" defTabSz="685800">
              <a:buClr>
                <a:srgbClr val="000000"/>
              </a:buClr>
              <a:buSzPts val="1800"/>
            </a:pPr>
            <a:endParaRPr sz="1350" b="1" kern="0">
              <a:solidFill>
                <a:srgbClr val="4472C4"/>
              </a:solidFill>
              <a:latin typeface="Calibri"/>
              <a:ea typeface="Calibri"/>
              <a:cs typeface="Calibri"/>
              <a:sym typeface="Calibri"/>
            </a:endParaRPr>
          </a:p>
          <a:p>
            <a:pPr algn="ctr" defTabSz="685800">
              <a:buClr>
                <a:srgbClr val="000000"/>
              </a:buClr>
              <a:buSzPts val="4800"/>
            </a:pPr>
            <a:r>
              <a:rPr lang="en-US" sz="3600" b="1" kern="0">
                <a:solidFill>
                  <a:srgbClr val="4472C4"/>
                </a:solidFill>
                <a:latin typeface="Calibri"/>
                <a:ea typeface="Calibri"/>
                <a:cs typeface="Calibri"/>
                <a:sym typeface="Calibri"/>
              </a:rPr>
              <a:t>A fourth-grade class needs 5 leaves each day to feed 2 caterpillars.  How many leaves would the students need each day for 12 caterpillars?</a:t>
            </a:r>
            <a:endParaRPr sz="1050" kern="0">
              <a:solidFill>
                <a:srgbClr val="000000"/>
              </a:solidFill>
              <a:latin typeface="Arial"/>
              <a:ea typeface="Arial"/>
              <a:cs typeface="Arial"/>
              <a:sym typeface="Arial"/>
            </a:endParaRPr>
          </a:p>
          <a:p>
            <a:pPr algn="ctr" defTabSz="685800">
              <a:buClr>
                <a:srgbClr val="000000"/>
              </a:buClr>
              <a:buSzPts val="4800"/>
            </a:pPr>
            <a:endParaRPr sz="3600" b="1" kern="0">
              <a:solidFill>
                <a:srgbClr val="4472C4"/>
              </a:solidFill>
              <a:latin typeface="Calibri"/>
              <a:ea typeface="Calibri"/>
              <a:cs typeface="Calibri"/>
              <a:sym typeface="Calibri"/>
            </a:endParaRPr>
          </a:p>
          <a:p>
            <a:pPr algn="ctr" defTabSz="685800">
              <a:buClr>
                <a:srgbClr val="000000"/>
              </a:buClr>
              <a:buSzPts val="2400"/>
            </a:pPr>
            <a:r>
              <a:rPr lang="en-US" b="1" kern="0">
                <a:solidFill>
                  <a:srgbClr val="4472C4"/>
                </a:solidFill>
                <a:latin typeface="Calibri"/>
                <a:ea typeface="Calibri"/>
                <a:cs typeface="Calibri"/>
                <a:sym typeface="Calibri"/>
              </a:rPr>
              <a:t>**Solve the problem any way to choose**</a:t>
            </a:r>
            <a:endParaRPr sz="1050" kern="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p7"/>
          <p:cNvSpPr/>
          <p:nvPr/>
        </p:nvSpPr>
        <p:spPr>
          <a:xfrm>
            <a:off x="-1" y="0"/>
            <a:ext cx="9141714"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217" name="Google Shape;217;p7"/>
          <p:cNvSpPr txBox="1"/>
          <p:nvPr/>
        </p:nvSpPr>
        <p:spPr>
          <a:xfrm>
            <a:off x="897492" y="144788"/>
            <a:ext cx="7346729" cy="835785"/>
          </a:xfrm>
          <a:prstGeom prst="rect">
            <a:avLst/>
          </a:prstGeom>
          <a:noFill/>
          <a:ln>
            <a:noFill/>
          </a:ln>
        </p:spPr>
        <p:txBody>
          <a:bodyPr spcFirstLastPara="1" wrap="square" lIns="68569" tIns="34275" rIns="68569" bIns="34275" anchor="b" anchorCtr="0">
            <a:normAutofit/>
          </a:bodyPr>
          <a:lstStyle/>
          <a:p>
            <a:pPr algn="ctr" defTabSz="685800">
              <a:lnSpc>
                <a:spcPct val="90000"/>
              </a:lnSpc>
              <a:buClr>
                <a:srgbClr val="000000"/>
              </a:buClr>
              <a:buSzPts val="5200"/>
            </a:pPr>
            <a:r>
              <a:rPr lang="en-US" sz="3900" kern="0">
                <a:solidFill>
                  <a:srgbClr val="4472C4"/>
                </a:solidFill>
                <a:latin typeface="Calibri"/>
                <a:ea typeface="Calibri"/>
                <a:cs typeface="Calibri"/>
                <a:sym typeface="Calibri"/>
              </a:rPr>
              <a:t>Gallery Walk</a:t>
            </a:r>
            <a:endParaRPr sz="1050" kern="0">
              <a:solidFill>
                <a:srgbClr val="000000"/>
              </a:solidFill>
              <a:latin typeface="Arial"/>
              <a:ea typeface="Arial"/>
              <a:cs typeface="Arial"/>
              <a:sym typeface="Arial"/>
            </a:endParaRPr>
          </a:p>
        </p:txBody>
      </p:sp>
      <p:pic>
        <p:nvPicPr>
          <p:cNvPr id="218" name="Google Shape;218;p7" descr="Gallery Walk - YouTube"/>
          <p:cNvPicPr preferRelativeResize="0"/>
          <p:nvPr/>
        </p:nvPicPr>
        <p:blipFill rotWithShape="1">
          <a:blip r:embed="rId3">
            <a:alphaModFix/>
          </a:blip>
          <a:srcRect/>
          <a:stretch/>
        </p:blipFill>
        <p:spPr>
          <a:xfrm>
            <a:off x="613765" y="1125360"/>
            <a:ext cx="7710792" cy="43373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37"/>
        <p:cNvGrpSpPr/>
        <p:nvPr/>
      </p:nvGrpSpPr>
      <p:grpSpPr>
        <a:xfrm>
          <a:off x="0" y="0"/>
          <a:ext cx="0" cy="0"/>
          <a:chOff x="0" y="0"/>
          <a:chExt cx="0" cy="0"/>
        </a:xfrm>
      </p:grpSpPr>
      <p:sp>
        <p:nvSpPr>
          <p:cNvPr id="238" name="Google Shape;238;p6"/>
          <p:cNvSpPr txBox="1"/>
          <p:nvPr/>
        </p:nvSpPr>
        <p:spPr>
          <a:xfrm>
            <a:off x="5598460" y="1337969"/>
            <a:ext cx="3065480" cy="2166836"/>
          </a:xfrm>
          <a:prstGeom prst="rect">
            <a:avLst/>
          </a:prstGeom>
          <a:noFill/>
          <a:ln>
            <a:noFill/>
          </a:ln>
        </p:spPr>
        <p:txBody>
          <a:bodyPr spcFirstLastPara="1" wrap="square" lIns="68569" tIns="34275" rIns="68569" bIns="34275" anchor="b" anchorCtr="0">
            <a:normAutofit/>
          </a:bodyPr>
          <a:lstStyle/>
          <a:p>
            <a:pPr defTabSz="685800">
              <a:lnSpc>
                <a:spcPct val="90000"/>
              </a:lnSpc>
              <a:buClr>
                <a:srgbClr val="000000"/>
              </a:buClr>
              <a:buSzPts val="5400"/>
            </a:pPr>
            <a:r>
              <a:rPr lang="en-US" sz="4050" kern="0">
                <a:solidFill>
                  <a:srgbClr val="FFFFFF"/>
                </a:solidFill>
                <a:latin typeface="Calibri"/>
                <a:ea typeface="Calibri"/>
                <a:cs typeface="Calibri"/>
                <a:sym typeface="Calibri"/>
              </a:rPr>
              <a:t>What was the  Lesson Objective?</a:t>
            </a:r>
            <a:endParaRPr sz="1050" kern="0">
              <a:solidFill>
                <a:srgbClr val="000000"/>
              </a:solidFill>
              <a:latin typeface="Arial"/>
              <a:ea typeface="Arial"/>
              <a:cs typeface="Arial"/>
              <a:sym typeface="Arial"/>
            </a:endParaRPr>
          </a:p>
        </p:txBody>
      </p:sp>
      <p:sp>
        <p:nvSpPr>
          <p:cNvPr id="239" name="Google Shape;239;p6"/>
          <p:cNvSpPr/>
          <p:nvPr/>
        </p:nvSpPr>
        <p:spPr>
          <a:xfrm rot="10800000">
            <a:off x="1" y="0"/>
            <a:ext cx="5391038" cy="51435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240" name="Google Shape;240;p6"/>
          <p:cNvSpPr txBox="1"/>
          <p:nvPr/>
        </p:nvSpPr>
        <p:spPr>
          <a:xfrm>
            <a:off x="1071950" y="2009222"/>
            <a:ext cx="5727684" cy="1125057"/>
          </a:xfrm>
          <a:prstGeom prst="rect">
            <a:avLst/>
          </a:prstGeom>
          <a:noFill/>
          <a:ln>
            <a:noFill/>
          </a:ln>
        </p:spPr>
        <p:txBody>
          <a:bodyPr spcFirstLastPara="1" wrap="square" lIns="68569" tIns="34275" rIns="68569" bIns="34275" anchor="ctr" anchorCtr="0">
            <a:noAutofit/>
          </a:bodyPr>
          <a:lstStyle/>
          <a:p>
            <a:pPr defTabSz="685800">
              <a:lnSpc>
                <a:spcPct val="90000"/>
              </a:lnSpc>
              <a:buClr>
                <a:srgbClr val="000000"/>
              </a:buClr>
              <a:buSzPts val="5400"/>
            </a:pPr>
            <a:r>
              <a:rPr lang="en-US" sz="4050" b="1" kern="0">
                <a:solidFill>
                  <a:srgbClr val="4472C4"/>
                </a:solidFill>
                <a:latin typeface="Calibri"/>
                <a:ea typeface="Calibri"/>
                <a:cs typeface="Calibri"/>
                <a:sym typeface="Calibri"/>
              </a:rPr>
              <a:t>What is the Objective of the lesson?</a:t>
            </a:r>
            <a:endParaRPr sz="1050" kern="0">
              <a:solidFill>
                <a:srgbClr val="000000"/>
              </a:solidFill>
              <a:latin typeface="Arial"/>
              <a:ea typeface="Arial"/>
              <a:cs typeface="Arial"/>
              <a:sym typeface="Arial"/>
            </a:endParaRPr>
          </a:p>
        </p:txBody>
      </p:sp>
      <p:pic>
        <p:nvPicPr>
          <p:cNvPr id="241" name="Google Shape;241;p6" descr="Cute Caterpillar Illustration and Leaf and Speaking Illustration Drawing  Illustration White Background Stock Illustration - Illustration of monarch,  insect: 105879615"/>
          <p:cNvPicPr preferRelativeResize="0"/>
          <p:nvPr/>
        </p:nvPicPr>
        <p:blipFill rotWithShape="1">
          <a:blip r:embed="rId3">
            <a:alphaModFix/>
          </a:blip>
          <a:srcRect b="845"/>
          <a:stretch/>
        </p:blipFill>
        <p:spPr>
          <a:xfrm>
            <a:off x="6474150" y="-621909"/>
            <a:ext cx="2915009" cy="2890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pic>
        <p:nvPicPr>
          <p:cNvPr id="247" name="Google Shape;247;p8" descr="Gallery Walk - YouTube"/>
          <p:cNvPicPr preferRelativeResize="0"/>
          <p:nvPr/>
        </p:nvPicPr>
        <p:blipFill rotWithShape="1">
          <a:blip r:embed="rId3">
            <a:alphaModFix/>
          </a:blip>
          <a:srcRect/>
          <a:stretch/>
        </p:blipFill>
        <p:spPr>
          <a:xfrm>
            <a:off x="161544" y="3560945"/>
            <a:ext cx="3341751" cy="1879735"/>
          </a:xfrm>
          <a:prstGeom prst="rect">
            <a:avLst/>
          </a:prstGeom>
          <a:noFill/>
          <a:ln>
            <a:noFill/>
          </a:ln>
        </p:spPr>
      </p:pic>
      <p:pic>
        <p:nvPicPr>
          <p:cNvPr id="248" name="Google Shape;248;p8" descr="Cute Caterpillar Illustration and Leaf and Speaking Illustration Drawing  Illustration White Background Stock Illustration - Illustration of monarch,  insect: 105879615"/>
          <p:cNvPicPr preferRelativeResize="0"/>
          <p:nvPr/>
        </p:nvPicPr>
        <p:blipFill rotWithShape="1">
          <a:blip r:embed="rId4">
            <a:alphaModFix/>
          </a:blip>
          <a:srcRect/>
          <a:stretch/>
        </p:blipFill>
        <p:spPr>
          <a:xfrm>
            <a:off x="7579233" y="0"/>
            <a:ext cx="1564767" cy="1564767"/>
          </a:xfrm>
          <a:prstGeom prst="rect">
            <a:avLst/>
          </a:prstGeom>
          <a:noFill/>
          <a:ln>
            <a:noFill/>
          </a:ln>
        </p:spPr>
      </p:pic>
      <p:sp>
        <p:nvSpPr>
          <p:cNvPr id="249" name="Google Shape;249;p8"/>
          <p:cNvSpPr txBox="1"/>
          <p:nvPr/>
        </p:nvSpPr>
        <p:spPr>
          <a:xfrm>
            <a:off x="0" y="421005"/>
            <a:ext cx="9144000" cy="761717"/>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6000"/>
            </a:pPr>
            <a:r>
              <a:rPr lang="en-US" sz="4500" kern="0">
                <a:solidFill>
                  <a:srgbClr val="4472C4"/>
                </a:solidFill>
                <a:latin typeface="Dancing Script"/>
                <a:ea typeface="Dancing Script"/>
                <a:cs typeface="Dancing Script"/>
                <a:sym typeface="Dancing Script"/>
              </a:rPr>
              <a:t>Gallery Walk</a:t>
            </a:r>
            <a:endParaRPr sz="1050" kern="0">
              <a:solidFill>
                <a:srgbClr val="000000"/>
              </a:solidFill>
              <a:latin typeface="Arial"/>
              <a:ea typeface="Arial"/>
              <a:cs typeface="Arial"/>
              <a:sym typeface="Arial"/>
            </a:endParaRPr>
          </a:p>
        </p:txBody>
      </p:sp>
      <p:sp>
        <p:nvSpPr>
          <p:cNvPr id="250" name="Google Shape;250;p8"/>
          <p:cNvSpPr txBox="1"/>
          <p:nvPr/>
        </p:nvSpPr>
        <p:spPr>
          <a:xfrm>
            <a:off x="0" y="1611563"/>
            <a:ext cx="9144000" cy="2377544"/>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3600"/>
            </a:pPr>
            <a:r>
              <a:rPr lang="en-US" sz="2700" b="1" kern="0">
                <a:solidFill>
                  <a:srgbClr val="4472C4"/>
                </a:solidFill>
                <a:latin typeface="Calibri"/>
                <a:ea typeface="Calibri"/>
                <a:cs typeface="Calibri"/>
                <a:sym typeface="Calibri"/>
              </a:rPr>
              <a:t>Organize the strategies from 1-4 that you would have students share out first, second, third and fourth?  </a:t>
            </a:r>
            <a:endParaRPr sz="1050" kern="0">
              <a:solidFill>
                <a:srgbClr val="000000"/>
              </a:solidFill>
              <a:latin typeface="Arial"/>
              <a:ea typeface="Arial"/>
              <a:cs typeface="Arial"/>
              <a:sym typeface="Arial"/>
            </a:endParaRPr>
          </a:p>
          <a:p>
            <a:pPr algn="ctr" defTabSz="685800">
              <a:buClr>
                <a:srgbClr val="000000"/>
              </a:buClr>
              <a:buSzPts val="3600"/>
            </a:pPr>
            <a:endParaRPr sz="2700" b="1" kern="0">
              <a:solidFill>
                <a:srgbClr val="4472C4"/>
              </a:solidFill>
              <a:latin typeface="Calibri"/>
              <a:ea typeface="Calibri"/>
              <a:cs typeface="Calibri"/>
              <a:sym typeface="Calibri"/>
            </a:endParaRPr>
          </a:p>
          <a:p>
            <a:pPr algn="ctr" defTabSz="685800">
              <a:buClr>
                <a:srgbClr val="000000"/>
              </a:buClr>
              <a:buSzPts val="3600"/>
            </a:pPr>
            <a:r>
              <a:rPr lang="en-US" sz="2700" b="1" kern="0">
                <a:solidFill>
                  <a:srgbClr val="4472C4"/>
                </a:solidFill>
                <a:latin typeface="Calibri"/>
                <a:ea typeface="Calibri"/>
                <a:cs typeface="Calibri"/>
                <a:sym typeface="Calibri"/>
              </a:rPr>
              <a:t>Why did you select this sequence?</a:t>
            </a:r>
            <a:endParaRPr sz="1050" kern="0">
              <a:solidFill>
                <a:srgbClr val="000000"/>
              </a:solidFill>
              <a:latin typeface="Arial"/>
              <a:ea typeface="Arial"/>
              <a:cs typeface="Arial"/>
              <a:sym typeface="Arial"/>
            </a:endParaRPr>
          </a:p>
          <a:p>
            <a:pPr defTabSz="685800">
              <a:buClr>
                <a:srgbClr val="000000"/>
              </a:buClr>
              <a:buSzPts val="2800"/>
            </a:pPr>
            <a:endParaRPr sz="2100" kern="0">
              <a:solidFill>
                <a:srgbClr val="4472C4"/>
              </a:solidFill>
              <a:latin typeface="Calibri"/>
              <a:ea typeface="Calibri"/>
              <a:cs typeface="Calibri"/>
              <a:sym typeface="Calibri"/>
            </a:endParaRPr>
          </a:p>
          <a:p>
            <a:pPr algn="ctr" defTabSz="685800">
              <a:buClr>
                <a:srgbClr val="000000"/>
              </a:buClr>
              <a:buSzPts val="2800"/>
            </a:pPr>
            <a:endParaRPr sz="2100" kern="0">
              <a:solidFill>
                <a:srgbClr val="4472C4"/>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0"/>
          <p:cNvSpPr txBox="1">
            <a:spLocks noGrp="1"/>
          </p:cNvSpPr>
          <p:nvPr>
            <p:ph type="sldNum" idx="12"/>
          </p:nvPr>
        </p:nvSpPr>
        <p:spPr>
          <a:xfrm>
            <a:off x="8458207" y="4705352"/>
            <a:ext cx="361951" cy="229911"/>
          </a:xfrm>
          <a:prstGeom prst="rect">
            <a:avLst/>
          </a:prstGeom>
          <a:noFill/>
          <a:ln>
            <a:noFill/>
          </a:ln>
        </p:spPr>
        <p:txBody>
          <a:bodyPr spcFirstLastPara="1" wrap="square" lIns="0" tIns="0" rIns="0" bIns="0" anchor="b" anchorCtr="0">
            <a:noAutofit/>
          </a:bodyPr>
          <a:lstStyle/>
          <a:p>
            <a:pPr defTabSz="685800"/>
            <a:fld id="{00000000-1234-1234-1234-123412341234}" type="slidenum">
              <a:rPr lang="en-US" kern="0">
                <a:solidFill>
                  <a:srgbClr val="FFFFFF"/>
                </a:solidFill>
              </a:rPr>
              <a:pPr defTabSz="685800"/>
              <a:t>17</a:t>
            </a:fld>
            <a:endParaRPr kern="0">
              <a:solidFill>
                <a:srgbClr val="FFFFFF"/>
              </a:solidFill>
            </a:endParaRPr>
          </a:p>
        </p:txBody>
      </p:sp>
      <p:sp>
        <p:nvSpPr>
          <p:cNvPr id="267" name="Google Shape;267;p10"/>
          <p:cNvSpPr txBox="1">
            <a:spLocks noGrp="1"/>
          </p:cNvSpPr>
          <p:nvPr>
            <p:ph type="title"/>
          </p:nvPr>
        </p:nvSpPr>
        <p:spPr>
          <a:xfrm>
            <a:off x="457200" y="361950"/>
            <a:ext cx="6705600" cy="457200"/>
          </a:xfrm>
          <a:prstGeom prst="rect">
            <a:avLst/>
          </a:prstGeom>
          <a:noFill/>
          <a:ln>
            <a:noFill/>
          </a:ln>
        </p:spPr>
        <p:txBody>
          <a:bodyPr spcFirstLastPara="1" wrap="square" lIns="0" tIns="0" rIns="0" bIns="0" anchor="t" anchorCtr="0">
            <a:normAutofit/>
          </a:bodyPr>
          <a:lstStyle/>
          <a:p>
            <a:pPr>
              <a:buClr>
                <a:schemeClr val="accent1"/>
              </a:buClr>
              <a:buSzPts val="3200"/>
            </a:pPr>
            <a:r>
              <a:rPr lang="en-US" sz="2400">
                <a:solidFill>
                  <a:schemeClr val="accent1"/>
                </a:solidFill>
              </a:rPr>
              <a:t>What Are the 5 Practices?</a:t>
            </a:r>
            <a:endParaRPr/>
          </a:p>
        </p:txBody>
      </p:sp>
      <p:sp>
        <p:nvSpPr>
          <p:cNvPr id="268" name="Google Shape;268;p10"/>
          <p:cNvSpPr txBox="1"/>
          <p:nvPr/>
        </p:nvSpPr>
        <p:spPr>
          <a:xfrm>
            <a:off x="3896092" y="1057169"/>
            <a:ext cx="4329119" cy="346218"/>
          </a:xfrm>
          <a:prstGeom prst="rect">
            <a:avLst/>
          </a:prstGeom>
          <a:noFill/>
          <a:ln>
            <a:noFill/>
          </a:ln>
        </p:spPr>
        <p:txBody>
          <a:bodyPr spcFirstLastPara="1" wrap="square" lIns="68569" tIns="34275" rIns="68569" bIns="34275" anchor="t" anchorCtr="0">
            <a:spAutoFit/>
          </a:bodyPr>
          <a:lstStyle/>
          <a:p>
            <a:pPr defTabSz="685800">
              <a:buClr>
                <a:srgbClr val="000000"/>
              </a:buClr>
              <a:buSzPts val="2400"/>
            </a:pPr>
            <a:r>
              <a:rPr lang="en-US" b="1" kern="0">
                <a:solidFill>
                  <a:srgbClr val="4472C4"/>
                </a:solidFill>
                <a:latin typeface="Calibri"/>
                <a:ea typeface="Calibri"/>
                <a:cs typeface="Calibri"/>
                <a:sym typeface="Calibri"/>
              </a:rPr>
              <a:t>Chapter 1 : Introducing the Five Practices</a:t>
            </a:r>
            <a:endParaRPr sz="1050" kern="0">
              <a:solidFill>
                <a:srgbClr val="000000"/>
              </a:solidFill>
              <a:latin typeface="Arial"/>
              <a:ea typeface="Arial"/>
              <a:cs typeface="Arial"/>
              <a:sym typeface="Arial"/>
            </a:endParaRPr>
          </a:p>
        </p:txBody>
      </p:sp>
      <p:sp>
        <p:nvSpPr>
          <p:cNvPr id="269" name="Google Shape;269;p10"/>
          <p:cNvSpPr txBox="1"/>
          <p:nvPr/>
        </p:nvSpPr>
        <p:spPr>
          <a:xfrm>
            <a:off x="4572000" y="1498379"/>
            <a:ext cx="2667000" cy="2146711"/>
          </a:xfrm>
          <a:prstGeom prst="rect">
            <a:avLst/>
          </a:prstGeom>
          <a:noFill/>
          <a:ln>
            <a:noFill/>
          </a:ln>
        </p:spPr>
        <p:txBody>
          <a:bodyPr spcFirstLastPara="1" wrap="square" lIns="68569" tIns="34275" rIns="68569" bIns="34275" anchor="t" anchorCtr="0">
            <a:spAutoFit/>
          </a:bodyPr>
          <a:lstStyle/>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Anticipating</a:t>
            </a:r>
            <a:endParaRPr sz="1050" kern="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Monitoring</a:t>
            </a:r>
            <a:endParaRPr sz="1050" kern="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Selecting</a:t>
            </a:r>
            <a:endParaRPr sz="1050" kern="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Sequencing</a:t>
            </a:r>
            <a:endParaRPr sz="1050" kern="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Connecting</a:t>
            </a:r>
            <a:endParaRPr sz="1050" kern="0">
              <a:solidFill>
                <a:srgbClr val="000000"/>
              </a:solidFill>
              <a:latin typeface="Arial"/>
              <a:ea typeface="Arial"/>
              <a:cs typeface="Arial"/>
              <a:sym typeface="Arial"/>
            </a:endParaRPr>
          </a:p>
        </p:txBody>
      </p:sp>
      <p:pic>
        <p:nvPicPr>
          <p:cNvPr id="270" name="Google Shape;270;p10"/>
          <p:cNvPicPr preferRelativeResize="0"/>
          <p:nvPr/>
        </p:nvPicPr>
        <p:blipFill rotWithShape="1">
          <a:blip r:embed="rId3">
            <a:alphaModFix/>
          </a:blip>
          <a:srcRect/>
          <a:stretch/>
        </p:blipFill>
        <p:spPr>
          <a:xfrm>
            <a:off x="806842" y="813206"/>
            <a:ext cx="2801522" cy="3853110"/>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5"/>
          <p:cNvSpPr txBox="1">
            <a:spLocks noGrp="1"/>
          </p:cNvSpPr>
          <p:nvPr>
            <p:ph type="sldNum" idx="12"/>
          </p:nvPr>
        </p:nvSpPr>
        <p:spPr>
          <a:xfrm>
            <a:off x="8458207" y="4705352"/>
            <a:ext cx="361951" cy="229911"/>
          </a:xfrm>
          <a:prstGeom prst="rect">
            <a:avLst/>
          </a:prstGeom>
          <a:noFill/>
          <a:ln>
            <a:noFill/>
          </a:ln>
        </p:spPr>
        <p:txBody>
          <a:bodyPr spcFirstLastPara="1" wrap="square" lIns="0" tIns="0" rIns="0" bIns="0" anchor="b" anchorCtr="0">
            <a:noAutofit/>
          </a:bodyPr>
          <a:lstStyle/>
          <a:p>
            <a:pPr defTabSz="685800"/>
            <a:fld id="{00000000-1234-1234-1234-123412341234}" type="slidenum">
              <a:rPr lang="en-US" kern="0">
                <a:solidFill>
                  <a:srgbClr val="FFFFFF"/>
                </a:solidFill>
              </a:rPr>
              <a:pPr defTabSz="685800"/>
              <a:t>18</a:t>
            </a:fld>
            <a:endParaRPr kern="0">
              <a:solidFill>
                <a:srgbClr val="FFFFFF"/>
              </a:solidFill>
            </a:endParaRPr>
          </a:p>
        </p:txBody>
      </p:sp>
      <p:sp>
        <p:nvSpPr>
          <p:cNvPr id="287" name="Google Shape;287;p55"/>
          <p:cNvSpPr txBox="1">
            <a:spLocks noGrp="1"/>
          </p:cNvSpPr>
          <p:nvPr>
            <p:ph type="title"/>
          </p:nvPr>
        </p:nvSpPr>
        <p:spPr>
          <a:xfrm>
            <a:off x="457200" y="361950"/>
            <a:ext cx="6705600" cy="457200"/>
          </a:xfrm>
          <a:prstGeom prst="rect">
            <a:avLst/>
          </a:prstGeom>
          <a:noFill/>
          <a:ln>
            <a:noFill/>
          </a:ln>
        </p:spPr>
        <p:txBody>
          <a:bodyPr spcFirstLastPara="1" wrap="square" lIns="0" tIns="0" rIns="0" bIns="0" anchor="t" anchorCtr="0">
            <a:normAutofit/>
          </a:bodyPr>
          <a:lstStyle/>
          <a:p>
            <a:pPr>
              <a:buClr>
                <a:schemeClr val="accent1"/>
              </a:buClr>
              <a:buSzPts val="3200"/>
            </a:pPr>
            <a:r>
              <a:rPr lang="en-US" sz="2400">
                <a:solidFill>
                  <a:schemeClr val="accent1"/>
                </a:solidFill>
              </a:rPr>
              <a:t>What Are the 5 Practices?</a:t>
            </a:r>
            <a:endParaRPr/>
          </a:p>
        </p:txBody>
      </p:sp>
      <p:sp>
        <p:nvSpPr>
          <p:cNvPr id="288" name="Google Shape;288;p55"/>
          <p:cNvSpPr txBox="1"/>
          <p:nvPr/>
        </p:nvSpPr>
        <p:spPr>
          <a:xfrm>
            <a:off x="4572000" y="1498379"/>
            <a:ext cx="2667000" cy="2146711"/>
          </a:xfrm>
          <a:prstGeom prst="rect">
            <a:avLst/>
          </a:prstGeom>
          <a:noFill/>
          <a:ln>
            <a:noFill/>
          </a:ln>
        </p:spPr>
        <p:txBody>
          <a:bodyPr spcFirstLastPara="1" wrap="square" lIns="68569" tIns="34275" rIns="68569" bIns="34275" anchor="t" anchorCtr="0">
            <a:spAutoFit/>
          </a:bodyPr>
          <a:lstStyle/>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Anticipating</a:t>
            </a:r>
            <a:endParaRPr sz="1050" kern="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Monitoring</a:t>
            </a:r>
            <a:endParaRPr sz="1050" kern="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Selecting</a:t>
            </a:r>
            <a:endParaRPr sz="1050" kern="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Sequencing</a:t>
            </a:r>
            <a:endParaRPr sz="1050" kern="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a:solidFill>
                  <a:srgbClr val="4472C4"/>
                </a:solidFill>
                <a:latin typeface="Calibri"/>
                <a:ea typeface="Calibri"/>
                <a:cs typeface="Calibri"/>
                <a:sym typeface="Calibri"/>
              </a:rPr>
              <a:t>Connecting</a:t>
            </a:r>
            <a:endParaRPr sz="1050" kern="0">
              <a:solidFill>
                <a:srgbClr val="000000"/>
              </a:solidFill>
              <a:latin typeface="Arial"/>
              <a:ea typeface="Arial"/>
              <a:cs typeface="Arial"/>
              <a:sym typeface="Arial"/>
            </a:endParaRPr>
          </a:p>
        </p:txBody>
      </p:sp>
      <p:pic>
        <p:nvPicPr>
          <p:cNvPr id="289" name="Google Shape;289;p55"/>
          <p:cNvPicPr preferRelativeResize="0"/>
          <p:nvPr/>
        </p:nvPicPr>
        <p:blipFill rotWithShape="1">
          <a:blip r:embed="rId3">
            <a:alphaModFix/>
          </a:blip>
          <a:srcRect/>
          <a:stretch/>
        </p:blipFill>
        <p:spPr>
          <a:xfrm>
            <a:off x="806842" y="813206"/>
            <a:ext cx="2801522" cy="3853110"/>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A5862765-1392-A239-6B30-82B6A4C63575}"/>
            </a:ext>
          </a:extLst>
        </p:cNvPr>
        <p:cNvGrpSpPr/>
        <p:nvPr/>
      </p:nvGrpSpPr>
      <p:grpSpPr>
        <a:xfrm>
          <a:off x="0" y="0"/>
          <a:ext cx="0" cy="0"/>
          <a:chOff x="0" y="0"/>
          <a:chExt cx="0" cy="0"/>
        </a:xfrm>
      </p:grpSpPr>
      <p:sp>
        <p:nvSpPr>
          <p:cNvPr id="286" name="Google Shape;286;p55">
            <a:extLst>
              <a:ext uri="{FF2B5EF4-FFF2-40B4-BE49-F238E27FC236}">
                <a16:creationId xmlns:a16="http://schemas.microsoft.com/office/drawing/2014/main" id="{0D8D0771-DEF8-C480-EDBB-FE38266D98B7}"/>
              </a:ext>
            </a:extLst>
          </p:cNvPr>
          <p:cNvSpPr txBox="1">
            <a:spLocks noGrp="1"/>
          </p:cNvSpPr>
          <p:nvPr>
            <p:ph type="sldNum" idx="12"/>
          </p:nvPr>
        </p:nvSpPr>
        <p:spPr>
          <a:xfrm>
            <a:off x="8458207" y="4705352"/>
            <a:ext cx="361951" cy="229911"/>
          </a:xfrm>
          <a:prstGeom prst="rect">
            <a:avLst/>
          </a:prstGeom>
          <a:noFill/>
          <a:ln>
            <a:noFill/>
          </a:ln>
        </p:spPr>
        <p:txBody>
          <a:bodyPr spcFirstLastPara="1" wrap="square" lIns="0" tIns="0" rIns="0" bIns="0" anchor="b" anchorCtr="0">
            <a:noAutofit/>
          </a:bodyPr>
          <a:lstStyle/>
          <a:p>
            <a:pPr defTabSz="685800"/>
            <a:fld id="{00000000-1234-1234-1234-123412341234}" type="slidenum">
              <a:rPr lang="en-US" kern="0">
                <a:solidFill>
                  <a:srgbClr val="FFFFFF"/>
                </a:solidFill>
              </a:rPr>
              <a:pPr defTabSz="685800"/>
              <a:t>19</a:t>
            </a:fld>
            <a:endParaRPr kern="0">
              <a:solidFill>
                <a:srgbClr val="FFFFFF"/>
              </a:solidFill>
            </a:endParaRPr>
          </a:p>
        </p:txBody>
      </p:sp>
      <p:sp>
        <p:nvSpPr>
          <p:cNvPr id="287" name="Google Shape;287;p55">
            <a:extLst>
              <a:ext uri="{FF2B5EF4-FFF2-40B4-BE49-F238E27FC236}">
                <a16:creationId xmlns:a16="http://schemas.microsoft.com/office/drawing/2014/main" id="{7388CE8E-9239-B506-A531-C0F9100282B4}"/>
              </a:ext>
            </a:extLst>
          </p:cNvPr>
          <p:cNvSpPr txBox="1">
            <a:spLocks noGrp="1"/>
          </p:cNvSpPr>
          <p:nvPr>
            <p:ph type="title"/>
          </p:nvPr>
        </p:nvSpPr>
        <p:spPr>
          <a:xfrm>
            <a:off x="457200" y="361950"/>
            <a:ext cx="6705600" cy="457200"/>
          </a:xfrm>
          <a:prstGeom prst="rect">
            <a:avLst/>
          </a:prstGeom>
          <a:noFill/>
          <a:ln>
            <a:noFill/>
          </a:ln>
        </p:spPr>
        <p:txBody>
          <a:bodyPr spcFirstLastPara="1" wrap="square" lIns="0" tIns="0" rIns="0" bIns="0" anchor="t" anchorCtr="0">
            <a:normAutofit/>
          </a:bodyPr>
          <a:lstStyle/>
          <a:p>
            <a:pPr>
              <a:buClr>
                <a:schemeClr val="accent1"/>
              </a:buClr>
              <a:buSzPts val="3200"/>
            </a:pPr>
            <a:r>
              <a:rPr lang="en-US" sz="2400">
                <a:solidFill>
                  <a:schemeClr val="accent1"/>
                </a:solidFill>
              </a:rPr>
              <a:t>What Are the 5 Practices?</a:t>
            </a:r>
            <a:endParaRPr/>
          </a:p>
        </p:txBody>
      </p:sp>
      <p:pic>
        <p:nvPicPr>
          <p:cNvPr id="289" name="Google Shape;289;p55">
            <a:extLst>
              <a:ext uri="{FF2B5EF4-FFF2-40B4-BE49-F238E27FC236}">
                <a16:creationId xmlns:a16="http://schemas.microsoft.com/office/drawing/2014/main" id="{18B1C34A-657D-0784-1700-A009C2C41331}"/>
              </a:ext>
            </a:extLst>
          </p:cNvPr>
          <p:cNvPicPr preferRelativeResize="0"/>
          <p:nvPr/>
        </p:nvPicPr>
        <p:blipFill rotWithShape="1">
          <a:blip r:embed="rId3">
            <a:alphaModFix/>
          </a:blip>
          <a:srcRect/>
          <a:stretch/>
        </p:blipFill>
        <p:spPr>
          <a:xfrm>
            <a:off x="806842" y="813206"/>
            <a:ext cx="2801522" cy="3853110"/>
          </a:xfrm>
          <a:prstGeom prst="rect">
            <a:avLst/>
          </a:prstGeom>
          <a:noFill/>
          <a:ln>
            <a:noFill/>
          </a:ln>
          <a:effectLst>
            <a:outerShdw blurRad="292100" dist="139700" dir="2700000" algn="tl" rotWithShape="0">
              <a:srgbClr val="333333">
                <a:alpha val="64313"/>
              </a:srgbClr>
            </a:outerShdw>
          </a:effectLst>
        </p:spPr>
      </p:pic>
      <p:pic>
        <p:nvPicPr>
          <p:cNvPr id="3" name="Picture 2">
            <a:extLst>
              <a:ext uri="{FF2B5EF4-FFF2-40B4-BE49-F238E27FC236}">
                <a16:creationId xmlns:a16="http://schemas.microsoft.com/office/drawing/2014/main" id="{E5FFC90E-8AE3-F585-B5E6-BC39120C46B0}"/>
              </a:ext>
            </a:extLst>
          </p:cNvPr>
          <p:cNvPicPr>
            <a:picLocks noChangeAspect="1"/>
          </p:cNvPicPr>
          <p:nvPr/>
        </p:nvPicPr>
        <p:blipFill>
          <a:blip r:embed="rId4"/>
          <a:stretch>
            <a:fillRect/>
          </a:stretch>
        </p:blipFill>
        <p:spPr>
          <a:xfrm>
            <a:off x="4553415" y="0"/>
            <a:ext cx="4560431" cy="5143500"/>
          </a:xfrm>
          <a:prstGeom prst="rect">
            <a:avLst/>
          </a:prstGeom>
        </p:spPr>
      </p:pic>
    </p:spTree>
    <p:extLst>
      <p:ext uri="{BB962C8B-B14F-4D97-AF65-F5344CB8AC3E}">
        <p14:creationId xmlns:p14="http://schemas.microsoft.com/office/powerpoint/2010/main" val="3149140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43F6C-3376-48CC-9295-0D04AEEFC23B}" type="slidenum">
              <a:rPr kumimoji="0" lang="en-US" sz="8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800" b="1"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092FDB68-F116-D14F-8AC9-442C3CA1E2BB}"/>
              </a:ext>
            </a:extLst>
          </p:cNvPr>
          <p:cNvPicPr>
            <a:picLocks noChangeAspect="1"/>
          </p:cNvPicPr>
          <p:nvPr/>
        </p:nvPicPr>
        <p:blipFill>
          <a:blip r:embed="rId3"/>
          <a:stretch>
            <a:fillRect/>
          </a:stretch>
        </p:blipFill>
        <p:spPr>
          <a:xfrm>
            <a:off x="4343400" y="209550"/>
            <a:ext cx="1895475" cy="1895475"/>
          </a:xfrm>
          <a:prstGeom prst="rect">
            <a:avLst/>
          </a:prstGeom>
        </p:spPr>
      </p:pic>
      <p:sp>
        <p:nvSpPr>
          <p:cNvPr id="19" name="TextBox 18">
            <a:extLst>
              <a:ext uri="{FF2B5EF4-FFF2-40B4-BE49-F238E27FC236}">
                <a16:creationId xmlns:a16="http://schemas.microsoft.com/office/drawing/2014/main" id="{5AFEF1BA-2505-3D4C-AAFF-B9613C06F144}"/>
              </a:ext>
            </a:extLst>
          </p:cNvPr>
          <p:cNvSpPr txBox="1"/>
          <p:nvPr/>
        </p:nvSpPr>
        <p:spPr>
          <a:xfrm>
            <a:off x="2301766" y="915528"/>
            <a:ext cx="4717831" cy="3312445"/>
          </a:xfrm>
          <a:prstGeom prst="rect">
            <a:avLst/>
          </a:prstGeom>
          <a:noFill/>
        </p:spPr>
        <p:txBody>
          <a:bodyPr wrap="square" lIns="0" tIns="0" rIns="0" bIns="0" rtlCol="0">
            <a:spAutoFit/>
          </a:bodyPr>
          <a:lstStyle/>
          <a:p>
            <a:pPr defTabSz="685800"/>
            <a:r>
              <a:rPr lang="en-US" sz="21525" dirty="0">
                <a:solidFill>
                  <a:srgbClr val="000000"/>
                </a:solidFill>
                <a:latin typeface="Arial"/>
              </a:rPr>
              <a:t>0.6</a:t>
            </a:r>
            <a:endParaRPr lang="en-US" sz="900" dirty="0">
              <a:solidFill>
                <a:srgbClr val="000000"/>
              </a:solidFill>
              <a:latin typeface="Arial"/>
            </a:endParaRPr>
          </a:p>
        </p:txBody>
      </p:sp>
    </p:spTree>
    <p:extLst>
      <p:ext uri="{BB962C8B-B14F-4D97-AF65-F5344CB8AC3E}">
        <p14:creationId xmlns:p14="http://schemas.microsoft.com/office/powerpoint/2010/main" val="613814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3" descr="Cute Caterpillar Illustration and Leaf and Speaking Illustration Drawing  Illustration White Background Stock Illustration - Illustration of monarch,  insect: 105879615"/>
          <p:cNvPicPr preferRelativeResize="0"/>
          <p:nvPr/>
        </p:nvPicPr>
        <p:blipFill rotWithShape="1">
          <a:blip r:embed="rId3">
            <a:alphaModFix/>
          </a:blip>
          <a:srcRect/>
          <a:stretch/>
        </p:blipFill>
        <p:spPr>
          <a:xfrm>
            <a:off x="7579233" y="0"/>
            <a:ext cx="1564767" cy="1564767"/>
          </a:xfrm>
          <a:prstGeom prst="rect">
            <a:avLst/>
          </a:prstGeom>
          <a:noFill/>
          <a:ln>
            <a:noFill/>
          </a:ln>
        </p:spPr>
      </p:pic>
      <p:sp>
        <p:nvSpPr>
          <p:cNvPr id="296" name="Google Shape;296;p13"/>
          <p:cNvSpPr txBox="1"/>
          <p:nvPr/>
        </p:nvSpPr>
        <p:spPr>
          <a:xfrm>
            <a:off x="228600" y="472441"/>
            <a:ext cx="8915400" cy="3300873"/>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6000"/>
            </a:pPr>
            <a:r>
              <a:rPr lang="en-US" sz="4500" b="1" kern="0" dirty="0">
                <a:solidFill>
                  <a:srgbClr val="4472C4"/>
                </a:solidFill>
                <a:latin typeface="Dancing Script"/>
                <a:ea typeface="Dancing Script"/>
                <a:cs typeface="Dancing Script"/>
                <a:sym typeface="Dancing Script"/>
              </a:rPr>
              <a:t>Questions</a:t>
            </a:r>
            <a:endParaRPr sz="1050" kern="0" dirty="0">
              <a:solidFill>
                <a:srgbClr val="000000"/>
              </a:solidFill>
              <a:latin typeface="Arial"/>
              <a:ea typeface="Arial"/>
              <a:cs typeface="Arial"/>
              <a:sym typeface="Arial"/>
            </a:endParaRPr>
          </a:p>
          <a:p>
            <a:pPr algn="ctr" defTabSz="685800">
              <a:buClr>
                <a:srgbClr val="000000"/>
              </a:buClr>
              <a:buSzPts val="6000"/>
            </a:pPr>
            <a:endParaRPr sz="4500" b="1" kern="0" dirty="0">
              <a:solidFill>
                <a:srgbClr val="4472C4"/>
              </a:solidFill>
              <a:latin typeface="Dancing Script"/>
              <a:ea typeface="Dancing Script"/>
              <a:cs typeface="Dancing Script"/>
              <a:sym typeface="Dancing Script"/>
            </a:endParaRPr>
          </a:p>
          <a:p>
            <a:pPr marL="557213" indent="-557213" defTabSz="685800">
              <a:buClr>
                <a:srgbClr val="4472C4"/>
              </a:buClr>
              <a:buSzPts val="3200"/>
              <a:buFont typeface="Calibri"/>
              <a:buAutoNum type="arabicPeriod"/>
            </a:pPr>
            <a:r>
              <a:rPr lang="en-US" sz="2400" b="1" kern="0" dirty="0">
                <a:solidFill>
                  <a:srgbClr val="4472C4"/>
                </a:solidFill>
                <a:latin typeface="Verdana"/>
                <a:ea typeface="Verdana"/>
                <a:cs typeface="Verdana"/>
                <a:sym typeface="Verdana"/>
              </a:rPr>
              <a:t>What type of support do teachers need to effectively make the right connections when showing student strategies?</a:t>
            </a:r>
            <a:endParaRPr sz="1050" kern="0" dirty="0">
              <a:solidFill>
                <a:srgbClr val="000000"/>
              </a:solidFill>
              <a:latin typeface="Arial"/>
              <a:ea typeface="Arial"/>
              <a:cs typeface="Arial"/>
              <a:sym typeface="Arial"/>
            </a:endParaRPr>
          </a:p>
          <a:p>
            <a:pPr defTabSz="685800">
              <a:buClr>
                <a:srgbClr val="000000"/>
              </a:buClr>
              <a:buSzPts val="3200"/>
            </a:pPr>
            <a:endParaRPr sz="2400" b="1" kern="0" dirty="0">
              <a:solidFill>
                <a:srgbClr val="4472C4"/>
              </a:solidFill>
              <a:latin typeface="Verdana"/>
              <a:ea typeface="Verdana"/>
              <a:cs typeface="Verdana"/>
              <a:sym typeface="Verdana"/>
            </a:endParaRPr>
          </a:p>
          <a:p>
            <a:pPr defTabSz="685800">
              <a:buClr>
                <a:srgbClr val="000000"/>
              </a:buClr>
              <a:buSzPts val="3200"/>
            </a:pPr>
            <a:r>
              <a:rPr lang="en-US" sz="2400" b="1" kern="0" dirty="0">
                <a:solidFill>
                  <a:srgbClr val="4472C4"/>
                </a:solidFill>
                <a:latin typeface="Verdana"/>
                <a:ea typeface="Verdana"/>
                <a:cs typeface="Verdana"/>
                <a:sym typeface="Verdana"/>
              </a:rPr>
              <a:t>2. What are ways to monitor a student’s progress?</a:t>
            </a:r>
            <a:endParaRPr sz="1050" kern="0"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6"/>
          <p:cNvSpPr txBox="1">
            <a:spLocks noGrp="1"/>
          </p:cNvSpPr>
          <p:nvPr>
            <p:ph type="sldNum" idx="12"/>
          </p:nvPr>
        </p:nvSpPr>
        <p:spPr>
          <a:xfrm>
            <a:off x="8458207" y="4705352"/>
            <a:ext cx="361951" cy="229911"/>
          </a:xfrm>
          <a:prstGeom prst="rect">
            <a:avLst/>
          </a:prstGeom>
          <a:noFill/>
          <a:ln>
            <a:noFill/>
          </a:ln>
        </p:spPr>
        <p:txBody>
          <a:bodyPr spcFirstLastPara="1" wrap="square" lIns="0" tIns="0" rIns="0" bIns="0" anchor="b" anchorCtr="0">
            <a:noAutofit/>
          </a:bodyPr>
          <a:lstStyle/>
          <a:p>
            <a:pPr defTabSz="685800"/>
            <a:fld id="{00000000-1234-1234-1234-123412341234}" type="slidenum">
              <a:rPr lang="en-US" kern="0">
                <a:solidFill>
                  <a:srgbClr val="FFFFFF"/>
                </a:solidFill>
              </a:rPr>
              <a:pPr defTabSz="685800"/>
              <a:t>21</a:t>
            </a:fld>
            <a:endParaRPr kern="0">
              <a:solidFill>
                <a:srgbClr val="FFFFFF"/>
              </a:solidFill>
            </a:endParaRPr>
          </a:p>
        </p:txBody>
      </p:sp>
      <p:sp>
        <p:nvSpPr>
          <p:cNvPr id="303" name="Google Shape;303;p56"/>
          <p:cNvSpPr txBox="1">
            <a:spLocks noGrp="1"/>
          </p:cNvSpPr>
          <p:nvPr>
            <p:ph type="title"/>
          </p:nvPr>
        </p:nvSpPr>
        <p:spPr>
          <a:xfrm>
            <a:off x="457200" y="361950"/>
            <a:ext cx="6705600" cy="457200"/>
          </a:xfrm>
          <a:prstGeom prst="rect">
            <a:avLst/>
          </a:prstGeom>
          <a:noFill/>
          <a:ln>
            <a:noFill/>
          </a:ln>
        </p:spPr>
        <p:txBody>
          <a:bodyPr spcFirstLastPara="1" wrap="square" lIns="0" tIns="0" rIns="0" bIns="0" anchor="t" anchorCtr="0">
            <a:normAutofit/>
          </a:bodyPr>
          <a:lstStyle/>
          <a:p>
            <a:pPr>
              <a:buClr>
                <a:schemeClr val="accent1"/>
              </a:buClr>
              <a:buSzPts val="3200"/>
            </a:pPr>
            <a:r>
              <a:rPr lang="en-US" sz="2400">
                <a:solidFill>
                  <a:schemeClr val="accent1"/>
                </a:solidFill>
              </a:rPr>
              <a:t>Lightning Round!</a:t>
            </a:r>
            <a:endParaRPr/>
          </a:p>
        </p:txBody>
      </p:sp>
      <p:sp>
        <p:nvSpPr>
          <p:cNvPr id="304" name="Google Shape;304;p56"/>
          <p:cNvSpPr txBox="1"/>
          <p:nvPr/>
        </p:nvSpPr>
        <p:spPr>
          <a:xfrm>
            <a:off x="535898" y="1037433"/>
            <a:ext cx="7199027" cy="3393206"/>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2700" b="1" kern="0" dirty="0">
                <a:solidFill>
                  <a:srgbClr val="4472C4"/>
                </a:solidFill>
                <a:latin typeface="Calibri"/>
                <a:ea typeface="Calibri"/>
                <a:cs typeface="Calibri"/>
                <a:sym typeface="Calibri"/>
              </a:rPr>
              <a:t>Based on the 5 practices, what comes to mind when planning the following open tasks?</a:t>
            </a:r>
            <a:endParaRPr sz="1050" kern="0" dirty="0">
              <a:solidFill>
                <a:srgbClr val="000000"/>
              </a:solidFill>
              <a:latin typeface="Arial"/>
              <a:cs typeface="Arial"/>
              <a:sym typeface="Arial"/>
            </a:endParaRPr>
          </a:p>
          <a:p>
            <a:pPr defTabSz="685800">
              <a:buClr>
                <a:srgbClr val="000000"/>
              </a:buClr>
            </a:pPr>
            <a:endParaRPr sz="2700" b="1" kern="0" dirty="0">
              <a:solidFill>
                <a:srgbClr val="4472C4"/>
              </a:solidFill>
              <a:latin typeface="Calibri"/>
              <a:ea typeface="Calibri"/>
              <a:cs typeface="Calibri"/>
              <a:sym typeface="Calibri"/>
            </a:endParaRPr>
          </a:p>
          <a:p>
            <a:pPr marL="428625" indent="-428625" defTabSz="685800">
              <a:buClr>
                <a:srgbClr val="4472C4"/>
              </a:buClr>
              <a:buSzPts val="3600"/>
              <a:buFont typeface="Arial"/>
              <a:buChar char="•"/>
            </a:pPr>
            <a:r>
              <a:rPr lang="en-US" sz="2700" b="1" kern="0" dirty="0">
                <a:solidFill>
                  <a:srgbClr val="4472C4"/>
                </a:solidFill>
                <a:latin typeface="Calibri"/>
                <a:ea typeface="Calibri"/>
                <a:cs typeface="Calibri"/>
                <a:sym typeface="Calibri"/>
              </a:rPr>
              <a:t>Anticipating</a:t>
            </a:r>
            <a:endParaRPr sz="1050" kern="0" dirty="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dirty="0">
                <a:solidFill>
                  <a:srgbClr val="4472C4"/>
                </a:solidFill>
                <a:latin typeface="Calibri"/>
                <a:ea typeface="Calibri"/>
                <a:cs typeface="Calibri"/>
                <a:sym typeface="Calibri"/>
              </a:rPr>
              <a:t>Monitoring</a:t>
            </a:r>
            <a:endParaRPr sz="1050" kern="0" dirty="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dirty="0">
                <a:solidFill>
                  <a:srgbClr val="4472C4"/>
                </a:solidFill>
                <a:latin typeface="Calibri"/>
                <a:ea typeface="Calibri"/>
                <a:cs typeface="Calibri"/>
                <a:sym typeface="Calibri"/>
              </a:rPr>
              <a:t>Selecting</a:t>
            </a:r>
            <a:endParaRPr sz="1050" kern="0" dirty="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dirty="0">
                <a:solidFill>
                  <a:srgbClr val="4472C4"/>
                </a:solidFill>
                <a:latin typeface="Calibri"/>
                <a:ea typeface="Calibri"/>
                <a:cs typeface="Calibri"/>
                <a:sym typeface="Calibri"/>
              </a:rPr>
              <a:t>Sequencing</a:t>
            </a:r>
            <a:endParaRPr sz="1050" kern="0" dirty="0">
              <a:solidFill>
                <a:srgbClr val="000000"/>
              </a:solidFill>
              <a:latin typeface="Arial"/>
              <a:ea typeface="Arial"/>
              <a:cs typeface="Arial"/>
              <a:sym typeface="Arial"/>
            </a:endParaRPr>
          </a:p>
          <a:p>
            <a:pPr marL="428625" indent="-428625" defTabSz="685800">
              <a:buClr>
                <a:srgbClr val="4472C4"/>
              </a:buClr>
              <a:buSzPts val="3600"/>
              <a:buFont typeface="Arial"/>
              <a:buChar char="•"/>
            </a:pPr>
            <a:r>
              <a:rPr lang="en-US" sz="2700" b="1" kern="0" dirty="0">
                <a:solidFill>
                  <a:srgbClr val="4472C4"/>
                </a:solidFill>
                <a:latin typeface="Calibri"/>
                <a:ea typeface="Calibri"/>
                <a:cs typeface="Calibri"/>
                <a:sym typeface="Calibri"/>
              </a:rPr>
              <a:t>Connecting</a:t>
            </a:r>
            <a:endParaRPr sz="1050" kern="0"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7"/>
          <p:cNvSpPr txBox="1"/>
          <p:nvPr/>
        </p:nvSpPr>
        <p:spPr>
          <a:xfrm>
            <a:off x="1497555" y="660144"/>
            <a:ext cx="5133281" cy="30005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500" b="1" kern="0">
                <a:solidFill>
                  <a:srgbClr val="00854B"/>
                </a:solidFill>
                <a:latin typeface="Arial"/>
                <a:ea typeface="Arial"/>
                <a:cs typeface="Arial"/>
                <a:sym typeface="Arial"/>
              </a:rPr>
              <a:t>¿Cuánto Queso?</a:t>
            </a:r>
            <a:endParaRPr sz="1050" kern="0">
              <a:solidFill>
                <a:srgbClr val="00854B"/>
              </a:solidFill>
              <a:latin typeface="Arial"/>
              <a:ea typeface="Arial"/>
              <a:cs typeface="Arial"/>
              <a:sym typeface="Arial"/>
            </a:endParaRPr>
          </a:p>
        </p:txBody>
      </p:sp>
      <p:graphicFrame>
        <p:nvGraphicFramePr>
          <p:cNvPr id="311" name="Google Shape;311;p57"/>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pic>
        <p:nvPicPr>
          <p:cNvPr id="312" name="Google Shape;312;p57"/>
          <p:cNvPicPr preferRelativeResize="0"/>
          <p:nvPr/>
        </p:nvPicPr>
        <p:blipFill rotWithShape="1">
          <a:blip r:embed="rId3">
            <a:alphaModFix/>
          </a:blip>
          <a:srcRect/>
          <a:stretch/>
        </p:blipFill>
        <p:spPr>
          <a:xfrm>
            <a:off x="1981477" y="995877"/>
            <a:ext cx="5529926" cy="357141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graphicFrame>
        <p:nvGraphicFramePr>
          <p:cNvPr id="318" name="Google Shape;318;p58"/>
          <p:cNvGraphicFramePr/>
          <p:nvPr/>
        </p:nvGraphicFramePr>
        <p:xfrm>
          <a:off x="1491095" y="346364"/>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pic>
        <p:nvPicPr>
          <p:cNvPr id="319" name="Google Shape;319;p58"/>
          <p:cNvPicPr preferRelativeResize="0"/>
          <p:nvPr/>
        </p:nvPicPr>
        <p:blipFill rotWithShape="1">
          <a:blip r:embed="rId3">
            <a:alphaModFix/>
          </a:blip>
          <a:srcRect/>
          <a:stretch/>
        </p:blipFill>
        <p:spPr>
          <a:xfrm>
            <a:off x="1439522" y="624494"/>
            <a:ext cx="6264958" cy="406893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62"/>
          <p:cNvSpPr txBox="1"/>
          <p:nvPr/>
        </p:nvSpPr>
        <p:spPr>
          <a:xfrm>
            <a:off x="1497555" y="660144"/>
            <a:ext cx="5133281" cy="30005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500" b="1" kern="0" dirty="0">
                <a:solidFill>
                  <a:srgbClr val="00854B"/>
                </a:solidFill>
                <a:latin typeface="Arial"/>
                <a:ea typeface="Arial"/>
                <a:cs typeface="Arial"/>
                <a:sym typeface="Arial"/>
              </a:rPr>
              <a:t>Can You Build It?</a:t>
            </a:r>
            <a:endParaRPr sz="1050" kern="0" dirty="0">
              <a:solidFill>
                <a:srgbClr val="00854B"/>
              </a:solidFill>
              <a:latin typeface="Arial"/>
              <a:ea typeface="Arial"/>
              <a:cs typeface="Arial"/>
              <a:sym typeface="Arial"/>
            </a:endParaRPr>
          </a:p>
        </p:txBody>
      </p:sp>
      <p:graphicFrame>
        <p:nvGraphicFramePr>
          <p:cNvPr id="356" name="Google Shape;356;p62"/>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pic>
        <p:nvPicPr>
          <p:cNvPr id="357" name="Google Shape;357;p62"/>
          <p:cNvPicPr preferRelativeResize="0"/>
          <p:nvPr/>
        </p:nvPicPr>
        <p:blipFill rotWithShape="1">
          <a:blip r:embed="rId3">
            <a:alphaModFix/>
          </a:blip>
          <a:srcRect t="4914"/>
          <a:stretch/>
        </p:blipFill>
        <p:spPr>
          <a:xfrm>
            <a:off x="1963677" y="1123200"/>
            <a:ext cx="5248275" cy="34597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graphicFrame>
        <p:nvGraphicFramePr>
          <p:cNvPr id="363" name="Google Shape;363;p63"/>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pic>
        <p:nvPicPr>
          <p:cNvPr id="364" name="Google Shape;364;p63"/>
          <p:cNvPicPr preferRelativeResize="0"/>
          <p:nvPr/>
        </p:nvPicPr>
        <p:blipFill rotWithShape="1">
          <a:blip r:embed="rId3">
            <a:alphaModFix/>
          </a:blip>
          <a:srcRect t="5008"/>
          <a:stretch/>
        </p:blipFill>
        <p:spPr>
          <a:xfrm>
            <a:off x="1404021" y="624494"/>
            <a:ext cx="6335960" cy="41726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graphicFrame>
        <p:nvGraphicFramePr>
          <p:cNvPr id="370" name="Google Shape;370;p64"/>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sp>
        <p:nvSpPr>
          <p:cNvPr id="371" name="Google Shape;371;p64"/>
          <p:cNvSpPr txBox="1"/>
          <p:nvPr/>
        </p:nvSpPr>
        <p:spPr>
          <a:xfrm>
            <a:off x="1498766" y="671286"/>
            <a:ext cx="5077881" cy="438551"/>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200" b="1" kern="0">
                <a:solidFill>
                  <a:srgbClr val="04669E"/>
                </a:solidFill>
                <a:latin typeface="Arial"/>
                <a:ea typeface="Arial"/>
                <a:cs typeface="Arial"/>
                <a:sym typeface="Arial"/>
              </a:rPr>
              <a:t>EXPLORE</a:t>
            </a:r>
            <a:r>
              <a:rPr lang="en-US" sz="1050" b="1" kern="0">
                <a:solidFill>
                  <a:srgbClr val="000000"/>
                </a:solidFill>
                <a:latin typeface="Arial"/>
                <a:ea typeface="Arial"/>
                <a:cs typeface="Arial"/>
                <a:sym typeface="Arial"/>
              </a:rPr>
              <a:t>  </a:t>
            </a:r>
            <a:r>
              <a:rPr lang="en-US" sz="1200" kern="0">
                <a:solidFill>
                  <a:srgbClr val="000000"/>
                </a:solidFill>
                <a:latin typeface="Arial"/>
                <a:ea typeface="Arial"/>
                <a:cs typeface="Arial"/>
                <a:sym typeface="Arial"/>
              </a:rPr>
              <a:t>The table shows the types of nails available at your hardware store. Identify which size nail to buy for each part of the little library.</a:t>
            </a:r>
            <a:endParaRPr sz="1050" kern="0">
              <a:solidFill>
                <a:srgbClr val="000000"/>
              </a:solidFill>
              <a:latin typeface="Arial"/>
              <a:cs typeface="Arial"/>
              <a:sym typeface="Arial"/>
            </a:endParaRPr>
          </a:p>
        </p:txBody>
      </p:sp>
      <p:pic>
        <p:nvPicPr>
          <p:cNvPr id="372" name="Google Shape;372;p64"/>
          <p:cNvPicPr preferRelativeResize="0"/>
          <p:nvPr/>
        </p:nvPicPr>
        <p:blipFill rotWithShape="1">
          <a:blip r:embed="rId3">
            <a:alphaModFix/>
          </a:blip>
          <a:srcRect/>
          <a:stretch/>
        </p:blipFill>
        <p:spPr>
          <a:xfrm>
            <a:off x="6629054" y="719052"/>
            <a:ext cx="923925" cy="2352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7"/>
          <p:cNvSpPr txBox="1"/>
          <p:nvPr/>
        </p:nvSpPr>
        <p:spPr>
          <a:xfrm>
            <a:off x="1497555" y="660144"/>
            <a:ext cx="5133281" cy="30005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500" b="1" kern="0">
                <a:solidFill>
                  <a:srgbClr val="00854B"/>
                </a:solidFill>
                <a:latin typeface="Arial"/>
                <a:ea typeface="Arial"/>
                <a:cs typeface="Arial"/>
                <a:sym typeface="Arial"/>
              </a:rPr>
              <a:t>An Even Bigger Puzzle</a:t>
            </a:r>
            <a:endParaRPr sz="1050" kern="0">
              <a:solidFill>
                <a:srgbClr val="00854B"/>
              </a:solidFill>
              <a:latin typeface="Arial"/>
              <a:ea typeface="Arial"/>
              <a:cs typeface="Arial"/>
              <a:sym typeface="Arial"/>
            </a:endParaRPr>
          </a:p>
        </p:txBody>
      </p:sp>
      <p:graphicFrame>
        <p:nvGraphicFramePr>
          <p:cNvPr id="395" name="Google Shape;395;p67"/>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pic>
        <p:nvPicPr>
          <p:cNvPr id="396" name="Google Shape;396;p67"/>
          <p:cNvPicPr preferRelativeResize="0"/>
          <p:nvPr/>
        </p:nvPicPr>
        <p:blipFill rotWithShape="1">
          <a:blip r:embed="rId3">
            <a:alphaModFix/>
          </a:blip>
          <a:srcRect/>
          <a:stretch/>
        </p:blipFill>
        <p:spPr>
          <a:xfrm>
            <a:off x="1963677" y="1123201"/>
            <a:ext cx="5269351" cy="34572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aphicFrame>
        <p:nvGraphicFramePr>
          <p:cNvPr id="402" name="Google Shape;402;p68"/>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pic>
        <p:nvPicPr>
          <p:cNvPr id="403" name="Google Shape;403;p68"/>
          <p:cNvPicPr preferRelativeResize="0"/>
          <p:nvPr/>
        </p:nvPicPr>
        <p:blipFill rotWithShape="1">
          <a:blip r:embed="rId3">
            <a:alphaModFix/>
          </a:blip>
          <a:srcRect/>
          <a:stretch/>
        </p:blipFill>
        <p:spPr>
          <a:xfrm>
            <a:off x="1963677" y="1123201"/>
            <a:ext cx="5269351" cy="344728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graphicFrame>
        <p:nvGraphicFramePr>
          <p:cNvPr id="409" name="Google Shape;409;p69"/>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sp>
        <p:nvSpPr>
          <p:cNvPr id="410" name="Google Shape;410;p69"/>
          <p:cNvSpPr txBox="1"/>
          <p:nvPr/>
        </p:nvSpPr>
        <p:spPr>
          <a:xfrm>
            <a:off x="1498766" y="671286"/>
            <a:ext cx="5858768" cy="1292631"/>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200" kern="0">
                <a:solidFill>
                  <a:srgbClr val="000000"/>
                </a:solidFill>
                <a:latin typeface="Arial"/>
                <a:ea typeface="Arial"/>
                <a:cs typeface="Arial"/>
                <a:sym typeface="Arial"/>
              </a:rPr>
              <a:t>In this activity, you need to make a larger puzzle from a smaller drawing. You will know if you have done the enlargement correctly if the new puzzle pieces fit together in the right way.</a:t>
            </a:r>
            <a:endParaRPr sz="1050" kern="0">
              <a:solidFill>
                <a:srgbClr val="000000"/>
              </a:solidFill>
              <a:latin typeface="Arial"/>
              <a:cs typeface="Arial"/>
              <a:sym typeface="Arial"/>
            </a:endParaRPr>
          </a:p>
          <a:p>
            <a:pPr defTabSz="685800">
              <a:spcBef>
                <a:spcPts val="900"/>
              </a:spcBef>
              <a:buClr>
                <a:srgbClr val="000000"/>
              </a:buClr>
            </a:pPr>
            <a:r>
              <a:rPr lang="en-US" sz="1200" b="1" kern="0">
                <a:solidFill>
                  <a:srgbClr val="04669E"/>
                </a:solidFill>
                <a:latin typeface="Arial"/>
                <a:ea typeface="Arial"/>
                <a:cs typeface="Arial"/>
                <a:sym typeface="Arial"/>
              </a:rPr>
              <a:t>EXPLORE  </a:t>
            </a:r>
            <a:r>
              <a:rPr lang="en-US" sz="1200" kern="0">
                <a:solidFill>
                  <a:srgbClr val="000000"/>
                </a:solidFill>
                <a:latin typeface="Arial"/>
                <a:ea typeface="Arial"/>
                <a:cs typeface="Arial"/>
                <a:sym typeface="Arial"/>
              </a:rPr>
              <a:t>Use the information in this drawing of the puzzle to make a larger version of the puzzle in which the segment that measures 4 cm in the picture measures 7 cm in the new puzzle. All red measurements are in centimeters.</a:t>
            </a:r>
            <a:endParaRPr sz="1200" kern="0">
              <a:solidFill>
                <a:srgbClr val="000000"/>
              </a:solidFill>
              <a:latin typeface="Arial"/>
              <a:ea typeface="Arial"/>
              <a:cs typeface="Arial"/>
              <a:sym typeface="Arial"/>
            </a:endParaRPr>
          </a:p>
        </p:txBody>
      </p:sp>
      <p:pic>
        <p:nvPicPr>
          <p:cNvPr id="411" name="Google Shape;411;p69"/>
          <p:cNvPicPr preferRelativeResize="0"/>
          <p:nvPr/>
        </p:nvPicPr>
        <p:blipFill rotWithShape="1">
          <a:blip r:embed="rId3">
            <a:alphaModFix/>
          </a:blip>
          <a:srcRect/>
          <a:stretch/>
        </p:blipFill>
        <p:spPr>
          <a:xfrm>
            <a:off x="3003728" y="2010740"/>
            <a:ext cx="1945437" cy="1954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50B-D117-4057-B3C8-D51AD039C591}"/>
              </a:ext>
            </a:extLst>
          </p:cNvPr>
          <p:cNvSpPr>
            <a:spLocks noGrp="1"/>
          </p:cNvSpPr>
          <p:nvPr>
            <p:ph type="title"/>
          </p:nvPr>
        </p:nvSpPr>
        <p:spPr/>
        <p:txBody>
          <a:bodyPr/>
          <a:lstStyle/>
          <a:p>
            <a:r>
              <a:rPr lang="en-US" dirty="0"/>
              <a:t>Math Symbols Around The World</a:t>
            </a:r>
          </a:p>
        </p:txBody>
      </p:sp>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43F6C-3376-48CC-9295-0D04AEEFC23B}" type="slidenum">
              <a:rPr kumimoji="0" lang="en-US" sz="8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800" b="1" i="0" u="none" strike="noStrike" kern="1200" cap="none" spc="0" normalizeH="0" baseline="0" noProof="0">
              <a:ln>
                <a:noFill/>
              </a:ln>
              <a:solidFill>
                <a:prstClr val="white"/>
              </a:solidFill>
              <a:effectLst/>
              <a:uLnTx/>
              <a:uFillTx/>
              <a:latin typeface="Arial"/>
              <a:ea typeface="+mn-ea"/>
              <a:cs typeface="+mn-cs"/>
            </a:endParaRPr>
          </a:p>
        </p:txBody>
      </p:sp>
      <mc:AlternateContent xmlns:mc="http://schemas.openxmlformats.org/markup-compatibility/2006" xmlns:a14="http://schemas.microsoft.com/office/drawing/2010/main">
        <mc:Choice Requires="a14">
          <p:graphicFrame>
            <p:nvGraphicFramePr>
              <p:cNvPr id="6" name="Table 1">
                <a:extLst>
                  <a:ext uri="{FF2B5EF4-FFF2-40B4-BE49-F238E27FC236}">
                    <a16:creationId xmlns:a16="http://schemas.microsoft.com/office/drawing/2014/main" id="{24E6A3CC-ACCD-4944-900C-1077768E852F}"/>
                  </a:ext>
                </a:extLst>
              </p:cNvPr>
              <p:cNvGraphicFramePr>
                <a:graphicFrameLocks noGrp="1"/>
              </p:cNvGraphicFramePr>
              <p:nvPr>
                <p:extLst>
                  <p:ext uri="{D42A27DB-BD31-4B8C-83A1-F6EECF244321}">
                    <p14:modId xmlns:p14="http://schemas.microsoft.com/office/powerpoint/2010/main" val="2007482173"/>
                  </p:ext>
                </p:extLst>
              </p:nvPr>
            </p:nvGraphicFramePr>
            <p:xfrm>
              <a:off x="388923" y="825025"/>
              <a:ext cx="8229600" cy="2185416"/>
            </p:xfrm>
            <a:graphic>
              <a:graphicData uri="http://schemas.openxmlformats.org/drawingml/2006/table">
                <a:tbl>
                  <a:tblPr firstRow="1" bandRow="1" bandCol="1">
                    <a:effectLst/>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314334167"/>
                        </a:ext>
                      </a:extLst>
                    </a:gridCol>
                  </a:tblGrid>
                  <a:tr h="3674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lnSpc>
                              <a:spcPct val="100000"/>
                            </a:lnSpc>
                          </a:pPr>
                          <a:r>
                            <a:rPr lang="en-US" sz="1300" b="1" u="none" strike="noStrike" baseline="0" dirty="0">
                              <a:solidFill>
                                <a:schemeClr val="bg1"/>
                              </a:solidFill>
                              <a:effectLst/>
                              <a:latin typeface="Arial" panose="020B0604020202020204" pitchFamily="34" charset="0"/>
                              <a:cs typeface="Calibri" panose="020F0502020204030204" pitchFamily="34" charset="0"/>
                            </a:rPr>
                            <a:t>United States</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rPr>
                            <a:t>Latin America / Mexico</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endParaRP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5127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a:t>
                          </a:r>
                        </a:p>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a:t>
                          </a:r>
                        </a:p>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 </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a:t>
                          </a:r>
                        </a:p>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a:t>
                          </a:r>
                        </a:p>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      or </a:t>
                          </a:r>
                        </a:p>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 </a:t>
                          </a:r>
                          <a14:m>
                            <m:oMath xmlns:m="http://schemas.openxmlformats.org/officeDocument/2006/math">
                              <m:r>
                                <a:rPr lang="en-US" sz="1300" b="0" kern="1200" baseline="0" smtClean="0">
                                  <a:solidFill>
                                    <a:schemeClr val="tx2"/>
                                  </a:solidFill>
                                  <a:latin typeface="Cambria Math" panose="02040503050406030204" pitchFamily="18" charset="0"/>
                                  <a:ea typeface="+mn-ea"/>
                                </a:rPr>
                                <m:t>∶</m:t>
                              </m:r>
                            </m:oMath>
                          </a14:m>
                          <a:endParaRPr lang="en-US" sz="1300" b="0" kern="1200" baseline="0" dirty="0">
                            <a:solidFill>
                              <a:schemeClr val="tx2"/>
                            </a:solidFill>
                            <a:latin typeface="Arial" panose="020B0604020202020204" pitchFamily="34" charset="0"/>
                            <a:ea typeface="+mn-ea"/>
                            <a:cs typeface="Dubai" panose="020B0503030403030204" pitchFamily="34" charset="-78"/>
                          </a:endParaRP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300" b="1" kern="1200" baseline="0" dirty="0">
                              <a:solidFill>
                                <a:schemeClr val="tx2"/>
                              </a:solidFill>
                              <a:latin typeface="Arial" panose="020B0604020202020204" pitchFamily="34" charset="0"/>
                              <a:ea typeface="+mn-ea"/>
                              <a:cs typeface="Dubai" panose="020B0503030403030204" pitchFamily="34" charset="-78"/>
                            </a:rPr>
                            <a:t>Division Symbol</a:t>
                          </a:r>
                        </a:p>
                        <a:p>
                          <a:pPr marL="285750"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The Latin American countries have one additional symbol than the U.S. It is a colon (:) hence, the division of 26 by 2 can be written as</a:t>
                          </a:r>
                        </a:p>
                        <a:p>
                          <a:pPr marL="285750"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26÷2, 26/2, 2   26 , 26   2    ,or 26:2</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mc:Choice>
        <mc:Fallback xmlns="">
          <p:graphicFrame>
            <p:nvGraphicFramePr>
              <p:cNvPr id="6" name="Table 1">
                <a:extLst>
                  <a:ext uri="{FF2B5EF4-FFF2-40B4-BE49-F238E27FC236}">
                    <a16:creationId xmlns:a16="http://schemas.microsoft.com/office/drawing/2014/main" id="{24E6A3CC-ACCD-4944-900C-1077768E852F}"/>
                  </a:ext>
                </a:extLst>
              </p:cNvPr>
              <p:cNvGraphicFramePr>
                <a:graphicFrameLocks noGrp="1"/>
              </p:cNvGraphicFramePr>
              <p:nvPr>
                <p:extLst>
                  <p:ext uri="{D42A27DB-BD31-4B8C-83A1-F6EECF244321}">
                    <p14:modId xmlns:p14="http://schemas.microsoft.com/office/powerpoint/2010/main" val="2007482173"/>
                  </p:ext>
                </p:extLst>
              </p:nvPr>
            </p:nvGraphicFramePr>
            <p:xfrm>
              <a:off x="388923" y="825025"/>
              <a:ext cx="8229600" cy="2185416"/>
            </p:xfrm>
            <a:graphic>
              <a:graphicData uri="http://schemas.openxmlformats.org/drawingml/2006/table">
                <a:tbl>
                  <a:tblPr firstRow="1" bandRow="1" bandCol="1">
                    <a:effectLst/>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314334167"/>
                        </a:ext>
                      </a:extLst>
                    </a:gridCol>
                  </a:tblGrid>
                  <a:tr h="39928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lnSpc>
                              <a:spcPct val="100000"/>
                            </a:lnSpc>
                          </a:pPr>
                          <a:r>
                            <a:rPr lang="en-US" sz="1300" b="1" u="none" strike="noStrike" baseline="0" dirty="0">
                              <a:solidFill>
                                <a:schemeClr val="bg1"/>
                              </a:solidFill>
                              <a:effectLst/>
                              <a:latin typeface="Arial" panose="020B0604020202020204" pitchFamily="34" charset="0"/>
                              <a:cs typeface="Calibri" panose="020F0502020204030204" pitchFamily="34" charset="0"/>
                            </a:rPr>
                            <a:t>United States</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rPr>
                            <a:t>Latin America / Mexico</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endParaRP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7861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a:t>
                          </a:r>
                        </a:p>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a:t>
                          </a:r>
                        </a:p>
                        <a:p>
                          <a:pPr marL="342900" indent="-342900">
                            <a:lnSpc>
                              <a:spcPct val="150000"/>
                            </a:lnSpc>
                            <a:buFont typeface="+mj-lt"/>
                            <a:buAutoNum type="arabicParenR"/>
                          </a:pPr>
                          <a:r>
                            <a:rPr lang="en-US" sz="1300" b="0" kern="1200" baseline="0" dirty="0">
                              <a:solidFill>
                                <a:schemeClr val="tx2"/>
                              </a:solidFill>
                              <a:latin typeface="Arial" panose="020B0604020202020204" pitchFamily="34" charset="0"/>
                              <a:ea typeface="+mn-ea"/>
                              <a:cs typeface="Dubai" panose="020B0503030403030204" pitchFamily="34" charset="-78"/>
                            </a:rPr>
                            <a:t> </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blipFill>
                          <a:blip r:embed="rId4"/>
                          <a:stretch>
                            <a:fillRect l="-100000" t="-22535" r="-100000" b="-704"/>
                          </a:stretch>
                        </a:blipFill>
                      </a:tcPr>
                    </a:tc>
                    <a:tc>
                      <a:txBody>
                        <a:bodyPr/>
                        <a:lstStyle/>
                        <a:p>
                          <a:r>
                            <a:rPr lang="en-US" sz="1300" b="1" kern="1200" baseline="0" dirty="0">
                              <a:solidFill>
                                <a:schemeClr val="tx2"/>
                              </a:solidFill>
                              <a:latin typeface="Arial" panose="020B0604020202020204" pitchFamily="34" charset="0"/>
                              <a:ea typeface="+mn-ea"/>
                              <a:cs typeface="Dubai" panose="020B0503030403030204" pitchFamily="34" charset="-78"/>
                            </a:rPr>
                            <a:t>Division Symbol</a:t>
                          </a:r>
                        </a:p>
                        <a:p>
                          <a:pPr marL="285750"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The Latin American countries have one additional symbol than the U.S. It is a colon (:) hence, the division of 26 by 2 can be written as</a:t>
                          </a:r>
                        </a:p>
                        <a:p>
                          <a:pPr marL="285750"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26÷2, 26/2, 2   26 , 26   2    ,or 26:2</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mc:Fallback>
      </mc:AlternateContent>
      <p:pic>
        <p:nvPicPr>
          <p:cNvPr id="8" name="Picture 4">
            <a:extLst>
              <a:ext uri="{FF2B5EF4-FFF2-40B4-BE49-F238E27FC236}">
                <a16:creationId xmlns:a16="http://schemas.microsoft.com/office/drawing/2014/main" id="{A42B0F50-8575-074B-9B08-94A33CCBD1B8}"/>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800" y="219075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F0CB5B6-CABA-8944-A440-B3C9254CAE1E}"/>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9267" y="2114549"/>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A24C00F0-EC8B-4A47-B676-1BCA478BA888}"/>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4038600" y="2114549"/>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2D25912C-1E27-7740-8D80-05818E388A63}"/>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8823" y="238125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B3E3E791-838D-C84E-B665-E889530DF073}"/>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7848600" y="2419350"/>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63B2585-7B51-5741-A357-C040C06B2DD9}"/>
              </a:ext>
            </a:extLst>
          </p:cNvPr>
          <p:cNvSpPr/>
          <p:nvPr/>
        </p:nvSpPr>
        <p:spPr>
          <a:xfrm>
            <a:off x="3149600" y="2457450"/>
            <a:ext cx="889000" cy="26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00FBFA2-950D-1F43-B8F7-777F0CF7733B}"/>
              </a:ext>
            </a:extLst>
          </p:cNvPr>
          <p:cNvSpPr/>
          <p:nvPr/>
        </p:nvSpPr>
        <p:spPr>
          <a:xfrm>
            <a:off x="4038600" y="2152650"/>
            <a:ext cx="889000" cy="26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72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graphicFrame>
        <p:nvGraphicFramePr>
          <p:cNvPr id="417" name="Google Shape;417;p70"/>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sp>
        <p:nvSpPr>
          <p:cNvPr id="418" name="Google Shape;418;p70"/>
          <p:cNvSpPr txBox="1"/>
          <p:nvPr/>
        </p:nvSpPr>
        <p:spPr>
          <a:xfrm>
            <a:off x="1498767" y="671286"/>
            <a:ext cx="3959756" cy="438551"/>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200" b="1" kern="0">
                <a:solidFill>
                  <a:srgbClr val="C82A48"/>
                </a:solidFill>
                <a:latin typeface="Arial"/>
                <a:ea typeface="Arial"/>
                <a:cs typeface="Arial"/>
                <a:sym typeface="Arial"/>
              </a:rPr>
              <a:t>Be Precise</a:t>
            </a:r>
            <a:r>
              <a:rPr lang="en-US" sz="1200" b="1" kern="0">
                <a:solidFill>
                  <a:srgbClr val="04669E"/>
                </a:solidFill>
                <a:latin typeface="Arial"/>
                <a:ea typeface="Arial"/>
                <a:cs typeface="Arial"/>
                <a:sym typeface="Arial"/>
              </a:rPr>
              <a:t> </a:t>
            </a:r>
            <a:r>
              <a:rPr lang="en-US" sz="1200" b="1" kern="0">
                <a:solidFill>
                  <a:srgbClr val="000000"/>
                </a:solidFill>
                <a:latin typeface="Arial"/>
                <a:ea typeface="Arial"/>
                <a:cs typeface="Arial"/>
                <a:sym typeface="Arial"/>
              </a:rPr>
              <a:t> </a:t>
            </a:r>
            <a:r>
              <a:rPr lang="en-US" sz="1200" kern="0">
                <a:solidFill>
                  <a:srgbClr val="000000"/>
                </a:solidFill>
                <a:latin typeface="Arial"/>
                <a:ea typeface="Arial"/>
                <a:cs typeface="Arial"/>
                <a:sym typeface="Arial"/>
              </a:rPr>
              <a:t>Describe how you determined each measurement for the new puzzle.</a:t>
            </a:r>
            <a:endParaRPr sz="1050" kern="0">
              <a:solidFill>
                <a:srgbClr val="000000"/>
              </a:solidFill>
              <a:latin typeface="Arial"/>
              <a:cs typeface="Arial"/>
              <a:sym typeface="Arial"/>
            </a:endParaRPr>
          </a:p>
        </p:txBody>
      </p:sp>
      <p:pic>
        <p:nvPicPr>
          <p:cNvPr id="419" name="Google Shape;419;p70"/>
          <p:cNvPicPr preferRelativeResize="0"/>
          <p:nvPr/>
        </p:nvPicPr>
        <p:blipFill rotWithShape="1">
          <a:blip r:embed="rId3">
            <a:alphaModFix/>
          </a:blip>
          <a:srcRect l="4309" t="985" r="1369" b="2582"/>
          <a:stretch/>
        </p:blipFill>
        <p:spPr>
          <a:xfrm>
            <a:off x="5546815" y="671285"/>
            <a:ext cx="1932488" cy="36273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graphicFrame>
        <p:nvGraphicFramePr>
          <p:cNvPr id="425" name="Google Shape;425;p71"/>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sp>
        <p:nvSpPr>
          <p:cNvPr id="426" name="Google Shape;426;p71"/>
          <p:cNvSpPr txBox="1"/>
          <p:nvPr/>
        </p:nvSpPr>
        <p:spPr>
          <a:xfrm>
            <a:off x="1498767" y="671286"/>
            <a:ext cx="6155566" cy="438551"/>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200" b="1" kern="0">
                <a:solidFill>
                  <a:srgbClr val="C82A48"/>
                </a:solidFill>
                <a:latin typeface="Arial"/>
                <a:ea typeface="Arial"/>
                <a:cs typeface="Arial"/>
                <a:sym typeface="Arial"/>
              </a:rPr>
              <a:t>Generalize</a:t>
            </a:r>
            <a:r>
              <a:rPr lang="en-US" sz="1200" b="1" kern="0">
                <a:solidFill>
                  <a:srgbClr val="04669E"/>
                </a:solidFill>
                <a:latin typeface="Arial"/>
                <a:ea typeface="Arial"/>
                <a:cs typeface="Arial"/>
                <a:sym typeface="Arial"/>
              </a:rPr>
              <a:t> </a:t>
            </a:r>
            <a:r>
              <a:rPr lang="en-US" sz="1050" b="1" kern="0">
                <a:solidFill>
                  <a:srgbClr val="000000"/>
                </a:solidFill>
                <a:latin typeface="Arial"/>
                <a:ea typeface="Arial"/>
                <a:cs typeface="Arial"/>
                <a:sym typeface="Arial"/>
              </a:rPr>
              <a:t> </a:t>
            </a:r>
            <a:r>
              <a:rPr lang="en-US" sz="1200" kern="0">
                <a:solidFill>
                  <a:srgbClr val="000000"/>
                </a:solidFill>
                <a:latin typeface="Arial"/>
                <a:ea typeface="Arial"/>
                <a:cs typeface="Arial"/>
                <a:sym typeface="Arial"/>
              </a:rPr>
              <a:t>The puzzle is expanded to include the rectangular section below. Write an equation that can be used to figure out the lengths of the new measurements.</a:t>
            </a:r>
            <a:endParaRPr sz="1050" kern="0">
              <a:solidFill>
                <a:srgbClr val="000000"/>
              </a:solidFill>
              <a:latin typeface="Arial"/>
              <a:cs typeface="Arial"/>
              <a:sym typeface="Arial"/>
            </a:endParaRPr>
          </a:p>
        </p:txBody>
      </p:sp>
      <p:pic>
        <p:nvPicPr>
          <p:cNvPr id="427" name="Google Shape;427;p71"/>
          <p:cNvPicPr preferRelativeResize="0"/>
          <p:nvPr/>
        </p:nvPicPr>
        <p:blipFill rotWithShape="1">
          <a:blip r:embed="rId3">
            <a:alphaModFix/>
          </a:blip>
          <a:srcRect/>
          <a:stretch/>
        </p:blipFill>
        <p:spPr>
          <a:xfrm>
            <a:off x="3132769" y="1156660"/>
            <a:ext cx="2428484" cy="19521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sp>
        <p:nvSpPr>
          <p:cNvPr id="433" name="Google Shape;433;p72"/>
          <p:cNvSpPr txBox="1"/>
          <p:nvPr/>
        </p:nvSpPr>
        <p:spPr>
          <a:xfrm>
            <a:off x="1497555" y="660144"/>
            <a:ext cx="5133281" cy="30005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500" b="1" kern="0">
                <a:solidFill>
                  <a:srgbClr val="0C6097"/>
                </a:solidFill>
                <a:latin typeface="Arial"/>
                <a:ea typeface="Arial"/>
                <a:cs typeface="Arial"/>
                <a:sym typeface="Arial"/>
              </a:rPr>
              <a:t>Make It Fair</a:t>
            </a:r>
            <a:endParaRPr sz="1500" b="1" kern="0">
              <a:solidFill>
                <a:srgbClr val="0C6097"/>
              </a:solidFill>
              <a:latin typeface="Arial"/>
              <a:ea typeface="Arial"/>
              <a:cs typeface="Arial"/>
              <a:sym typeface="Arial"/>
            </a:endParaRPr>
          </a:p>
        </p:txBody>
      </p:sp>
      <p:graphicFrame>
        <p:nvGraphicFramePr>
          <p:cNvPr id="434" name="Google Shape;434;p72"/>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pic>
        <p:nvPicPr>
          <p:cNvPr id="435" name="Google Shape;435;p72"/>
          <p:cNvPicPr preferRelativeResize="0"/>
          <p:nvPr/>
        </p:nvPicPr>
        <p:blipFill rotWithShape="1">
          <a:blip r:embed="rId3">
            <a:alphaModFix/>
          </a:blip>
          <a:srcRect l="2993"/>
          <a:stretch/>
        </p:blipFill>
        <p:spPr>
          <a:xfrm>
            <a:off x="1038152" y="958022"/>
            <a:ext cx="6693152" cy="3839114"/>
          </a:xfrm>
          <a:prstGeom prst="rect">
            <a:avLst/>
          </a:prstGeom>
          <a:noFill/>
          <a:ln>
            <a:noFill/>
          </a:ln>
        </p:spPr>
      </p:pic>
      <p:sp>
        <p:nvSpPr>
          <p:cNvPr id="436" name="Google Shape;436;p72"/>
          <p:cNvSpPr txBox="1"/>
          <p:nvPr/>
        </p:nvSpPr>
        <p:spPr>
          <a:xfrm>
            <a:off x="2367644" y="1120365"/>
            <a:ext cx="4041321" cy="1361881"/>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pPr>
            <a:r>
              <a:rPr lang="en-US" sz="1050" i="1" kern="0">
                <a:solidFill>
                  <a:srgbClr val="188DCC"/>
                </a:solidFill>
                <a:latin typeface="Arial"/>
                <a:ea typeface="Arial"/>
                <a:cs typeface="Arial"/>
                <a:sym typeface="Arial"/>
              </a:rPr>
              <a:t>Directions</a:t>
            </a:r>
            <a:r>
              <a:rPr lang="en-US" sz="1050" i="1" kern="0">
                <a:solidFill>
                  <a:srgbClr val="000000"/>
                </a:solidFill>
                <a:latin typeface="Arial"/>
                <a:ea typeface="Arial"/>
                <a:cs typeface="Arial"/>
                <a:sym typeface="Arial"/>
              </a:rPr>
              <a:t> Say: River and Emily want to enter the “Build a Bridge” contest. First, they must share the cubes on the table. To be fair, Emily and River must each get the same number of red and yellow cubes. How many red cubes should they each get to be equal, or fair? How many yellow cubes should they each get to be equal, or fair? Say: Explain how you know that River and Emily get a fair or equal number. Do you have any extra cubes left over? How many?</a:t>
            </a:r>
            <a:endParaRPr sz="1050" kern="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graphicFrame>
        <p:nvGraphicFramePr>
          <p:cNvPr id="442" name="Google Shape;442;p73"/>
          <p:cNvGraphicFramePr/>
          <p:nvPr/>
        </p:nvGraphicFramePr>
        <p:xfrm>
          <a:off x="1491095" y="346363"/>
          <a:ext cx="6167006" cy="281948"/>
        </p:xfrm>
        <a:graphic>
          <a:graphicData uri="http://schemas.openxmlformats.org/drawingml/2006/table">
            <a:tbl>
              <a:tblPr>
                <a:noFill/>
              </a:tblPr>
              <a:tblGrid>
                <a:gridCol w="6167006">
                  <a:extLst>
                    <a:ext uri="{9D8B030D-6E8A-4147-A177-3AD203B41FA5}">
                      <a16:colId xmlns:a16="http://schemas.microsoft.com/office/drawing/2014/main" val="20000"/>
                    </a:ext>
                  </a:extLst>
                </a:gridCol>
              </a:tblGrid>
              <a:tr h="278138">
                <a:tc>
                  <a:txBody>
                    <a:bodyPr/>
                    <a:lstStyle/>
                    <a:p>
                      <a:pPr marL="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Arial"/>
                          <a:ea typeface="Arial"/>
                          <a:cs typeface="Arial"/>
                          <a:sym typeface="Arial"/>
                        </a:rPr>
                        <a:t>Let’s Investigate!</a:t>
                      </a:r>
                      <a:endParaRPr sz="1400" u="none" strike="noStrike" cap="none">
                        <a:solidFill>
                          <a:schemeClr val="lt1"/>
                        </a:solidFill>
                        <a:latin typeface="Arial"/>
                        <a:ea typeface="Arial"/>
                        <a:cs typeface="Arial"/>
                        <a:sym typeface="Arial"/>
                      </a:endParaRPr>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88DCC"/>
                    </a:solidFill>
                  </a:tcPr>
                </a:tc>
                <a:extLst>
                  <a:ext uri="{0D108BD9-81ED-4DB2-BD59-A6C34878D82A}">
                    <a16:rowId xmlns:a16="http://schemas.microsoft.com/office/drawing/2014/main" val="10000"/>
                  </a:ext>
                </a:extLst>
              </a:tr>
            </a:tbl>
          </a:graphicData>
        </a:graphic>
      </p:graphicFrame>
      <p:sp>
        <p:nvSpPr>
          <p:cNvPr id="443" name="Google Shape;443;p73"/>
          <p:cNvSpPr/>
          <p:nvPr/>
        </p:nvSpPr>
        <p:spPr>
          <a:xfrm>
            <a:off x="1476792" y="3574474"/>
            <a:ext cx="6185440" cy="1110449"/>
          </a:xfrm>
          <a:prstGeom prst="roundRect">
            <a:avLst>
              <a:gd name="adj" fmla="val 16667"/>
            </a:avLst>
          </a:prstGeom>
          <a:noFill/>
          <a:ln w="1905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defTabSz="685800">
              <a:buClr>
                <a:srgbClr val="000000"/>
              </a:buClr>
            </a:pPr>
            <a:r>
              <a:rPr lang="en-US" sz="1050" b="1" kern="0">
                <a:solidFill>
                  <a:srgbClr val="0C6097"/>
                </a:solidFill>
                <a:latin typeface="Arial"/>
                <a:ea typeface="Arial"/>
                <a:cs typeface="Arial"/>
                <a:sym typeface="Arial"/>
              </a:rPr>
              <a:t>Directions </a:t>
            </a:r>
            <a:r>
              <a:rPr lang="en-US" sz="1050" kern="0">
                <a:solidFill>
                  <a:srgbClr val="000000"/>
                </a:solidFill>
                <a:latin typeface="Arial"/>
                <a:ea typeface="Arial"/>
                <a:cs typeface="Arial"/>
                <a:sym typeface="Arial"/>
              </a:rPr>
              <a:t> Say: </a:t>
            </a:r>
            <a:r>
              <a:rPr lang="en-US" sz="1050" i="1" kern="0">
                <a:solidFill>
                  <a:srgbClr val="000000"/>
                </a:solidFill>
                <a:latin typeface="Arial"/>
                <a:ea typeface="Arial"/>
                <a:cs typeface="Arial"/>
                <a:sym typeface="Arial"/>
              </a:rPr>
              <a:t>Use cubes, numbers, or colored drawings to show how many cubes Emily and Daniel each get. Show how you know they each get an equal number. </a:t>
            </a:r>
            <a:r>
              <a:rPr lang="en-US" sz="1050" kern="0">
                <a:solidFill>
                  <a:srgbClr val="000000"/>
                </a:solidFill>
                <a:latin typeface="Arial"/>
                <a:ea typeface="Arial"/>
                <a:cs typeface="Arial"/>
                <a:sym typeface="Arial"/>
              </a:rPr>
              <a:t>If you want students to build a bridge over a (paper) river, say these contest rules, and replace “red” and “yellow” with the colors students have:</a:t>
            </a:r>
            <a:r>
              <a:rPr lang="en-US" sz="1050" i="1" kern="0">
                <a:solidFill>
                  <a:srgbClr val="000000"/>
                </a:solidFill>
                <a:latin typeface="Arial"/>
                <a:ea typeface="Arial"/>
                <a:cs typeface="Arial"/>
                <a:sym typeface="Arial"/>
              </a:rPr>
              <a:t> A bridge must be made up of only red and yellow cubes. A red cube can NOT touch another red cube and  a yellow cube can NOT touch a yellow cube. </a:t>
            </a:r>
            <a:endParaRPr sz="1050" i="1" kern="0">
              <a:solidFill>
                <a:srgbClr val="000000"/>
              </a:solidFill>
              <a:latin typeface="Arial"/>
              <a:ea typeface="Arial"/>
              <a:cs typeface="Arial"/>
              <a:sym typeface="Arial"/>
            </a:endParaRPr>
          </a:p>
        </p:txBody>
      </p:sp>
      <p:pic>
        <p:nvPicPr>
          <p:cNvPr id="444" name="Google Shape;444;p73"/>
          <p:cNvPicPr preferRelativeResize="0"/>
          <p:nvPr/>
        </p:nvPicPr>
        <p:blipFill rotWithShape="1">
          <a:blip r:embed="rId3">
            <a:alphaModFix/>
          </a:blip>
          <a:srcRect/>
          <a:stretch/>
        </p:blipFill>
        <p:spPr>
          <a:xfrm>
            <a:off x="6866443" y="806147"/>
            <a:ext cx="710537" cy="326463"/>
          </a:xfrm>
          <a:prstGeom prst="rect">
            <a:avLst/>
          </a:prstGeom>
          <a:noFill/>
          <a:ln>
            <a:noFill/>
          </a:ln>
        </p:spPr>
      </p:pic>
      <p:pic>
        <p:nvPicPr>
          <p:cNvPr id="445" name="Google Shape;445;p73"/>
          <p:cNvPicPr preferRelativeResize="0"/>
          <p:nvPr/>
        </p:nvPicPr>
        <p:blipFill rotWithShape="1">
          <a:blip r:embed="rId4">
            <a:alphaModFix/>
          </a:blip>
          <a:srcRect/>
          <a:stretch/>
        </p:blipFill>
        <p:spPr>
          <a:xfrm>
            <a:off x="6763506" y="679654"/>
            <a:ext cx="879368" cy="52993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4"/>
          <p:cNvSpPr txBox="1">
            <a:spLocks noGrp="1"/>
          </p:cNvSpPr>
          <p:nvPr>
            <p:ph type="sldNum" idx="12"/>
          </p:nvPr>
        </p:nvSpPr>
        <p:spPr>
          <a:xfrm>
            <a:off x="8458207" y="4705352"/>
            <a:ext cx="361951" cy="229911"/>
          </a:xfrm>
          <a:prstGeom prst="rect">
            <a:avLst/>
          </a:prstGeom>
          <a:noFill/>
          <a:ln>
            <a:noFill/>
          </a:ln>
        </p:spPr>
        <p:txBody>
          <a:bodyPr spcFirstLastPara="1" wrap="square" lIns="0" tIns="0" rIns="0" bIns="0" anchor="b" anchorCtr="0">
            <a:noAutofit/>
          </a:bodyPr>
          <a:lstStyle/>
          <a:p>
            <a:pPr defTabSz="685800"/>
            <a:fld id="{00000000-1234-1234-1234-123412341234}" type="slidenum">
              <a:rPr lang="en-US" kern="0">
                <a:solidFill>
                  <a:srgbClr val="FFFFFF"/>
                </a:solidFill>
              </a:rPr>
              <a:pPr defTabSz="685800"/>
              <a:t>34</a:t>
            </a:fld>
            <a:endParaRPr kern="0">
              <a:solidFill>
                <a:srgbClr val="FFFFFF"/>
              </a:solidFill>
            </a:endParaRPr>
          </a:p>
        </p:txBody>
      </p:sp>
      <p:sp>
        <p:nvSpPr>
          <p:cNvPr id="452" name="Google Shape;452;p74"/>
          <p:cNvSpPr txBox="1">
            <a:spLocks noGrp="1"/>
          </p:cNvSpPr>
          <p:nvPr>
            <p:ph type="title"/>
          </p:nvPr>
        </p:nvSpPr>
        <p:spPr>
          <a:xfrm>
            <a:off x="457200" y="361950"/>
            <a:ext cx="6705600" cy="457200"/>
          </a:xfrm>
          <a:prstGeom prst="rect">
            <a:avLst/>
          </a:prstGeom>
          <a:noFill/>
          <a:ln>
            <a:noFill/>
          </a:ln>
        </p:spPr>
        <p:txBody>
          <a:bodyPr spcFirstLastPara="1" wrap="square" lIns="0" tIns="0" rIns="0" bIns="0" anchor="t" anchorCtr="0">
            <a:normAutofit/>
          </a:bodyPr>
          <a:lstStyle/>
          <a:p>
            <a:pPr>
              <a:buClr>
                <a:schemeClr val="accent1"/>
              </a:buClr>
              <a:buSzPts val="3200"/>
            </a:pPr>
            <a:r>
              <a:rPr lang="en-US" sz="2400">
                <a:solidFill>
                  <a:schemeClr val="accent1"/>
                </a:solidFill>
              </a:rPr>
              <a:t>You can make your own!</a:t>
            </a:r>
            <a:endParaRPr/>
          </a:p>
        </p:txBody>
      </p:sp>
      <p:sp>
        <p:nvSpPr>
          <p:cNvPr id="453" name="Google Shape;453;p74"/>
          <p:cNvSpPr txBox="1"/>
          <p:nvPr/>
        </p:nvSpPr>
        <p:spPr>
          <a:xfrm>
            <a:off x="457200" y="2087033"/>
            <a:ext cx="7199027" cy="484718"/>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2700" b="1" kern="0">
                <a:solidFill>
                  <a:srgbClr val="4472C4"/>
                </a:solidFill>
                <a:latin typeface="Calibri"/>
                <a:ea typeface="Calibri"/>
                <a:cs typeface="Calibri"/>
                <a:sym typeface="Calibri"/>
              </a:rPr>
              <a:t>You know your students better than anyone else!</a:t>
            </a:r>
            <a:endParaRPr sz="1050" kern="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5"/>
          <p:cNvSpPr txBox="1">
            <a:spLocks noGrp="1"/>
          </p:cNvSpPr>
          <p:nvPr>
            <p:ph type="sldNum" idx="12"/>
          </p:nvPr>
        </p:nvSpPr>
        <p:spPr>
          <a:xfrm>
            <a:off x="8458207" y="4705352"/>
            <a:ext cx="361951" cy="229911"/>
          </a:xfrm>
          <a:prstGeom prst="rect">
            <a:avLst/>
          </a:prstGeom>
          <a:noFill/>
          <a:ln>
            <a:noFill/>
          </a:ln>
        </p:spPr>
        <p:txBody>
          <a:bodyPr spcFirstLastPara="1" wrap="square" lIns="0" tIns="0" rIns="0" bIns="0" anchor="b" anchorCtr="0">
            <a:noAutofit/>
          </a:bodyPr>
          <a:lstStyle/>
          <a:p>
            <a:pPr defTabSz="685800"/>
            <a:fld id="{00000000-1234-1234-1234-123412341234}" type="slidenum">
              <a:rPr lang="en-US" kern="0">
                <a:solidFill>
                  <a:srgbClr val="FFFFFF"/>
                </a:solidFill>
              </a:rPr>
              <a:pPr defTabSz="685800"/>
              <a:t>35</a:t>
            </a:fld>
            <a:endParaRPr kern="0">
              <a:solidFill>
                <a:srgbClr val="FFFFFF"/>
              </a:solidFill>
            </a:endParaRPr>
          </a:p>
        </p:txBody>
      </p:sp>
      <p:sp>
        <p:nvSpPr>
          <p:cNvPr id="460" name="Google Shape;460;p75"/>
          <p:cNvSpPr txBox="1">
            <a:spLocks noGrp="1"/>
          </p:cNvSpPr>
          <p:nvPr>
            <p:ph type="title"/>
          </p:nvPr>
        </p:nvSpPr>
        <p:spPr>
          <a:xfrm>
            <a:off x="457200" y="361950"/>
            <a:ext cx="6705600" cy="457200"/>
          </a:xfrm>
          <a:prstGeom prst="rect">
            <a:avLst/>
          </a:prstGeom>
          <a:noFill/>
          <a:ln>
            <a:noFill/>
          </a:ln>
        </p:spPr>
        <p:txBody>
          <a:bodyPr spcFirstLastPara="1" wrap="square" lIns="0" tIns="0" rIns="0" bIns="0" anchor="t" anchorCtr="0">
            <a:normAutofit/>
          </a:bodyPr>
          <a:lstStyle/>
          <a:p>
            <a:pPr>
              <a:buClr>
                <a:schemeClr val="accent1"/>
              </a:buClr>
              <a:buSzPts val="3200"/>
            </a:pPr>
            <a:r>
              <a:rPr lang="en-US" sz="2400">
                <a:solidFill>
                  <a:schemeClr val="accent1"/>
                </a:solidFill>
              </a:rPr>
              <a:t>You can make your own!</a:t>
            </a:r>
            <a:endParaRPr/>
          </a:p>
        </p:txBody>
      </p:sp>
      <p:pic>
        <p:nvPicPr>
          <p:cNvPr id="461" name="Google Shape;461;p75"/>
          <p:cNvPicPr preferRelativeResize="0"/>
          <p:nvPr/>
        </p:nvPicPr>
        <p:blipFill rotWithShape="1">
          <a:blip r:embed="rId3">
            <a:alphaModFix/>
          </a:blip>
          <a:srcRect/>
          <a:stretch/>
        </p:blipFill>
        <p:spPr>
          <a:xfrm>
            <a:off x="2643187" y="819150"/>
            <a:ext cx="3243263" cy="432435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6"/>
          <p:cNvSpPr txBox="1">
            <a:spLocks noGrp="1"/>
          </p:cNvSpPr>
          <p:nvPr>
            <p:ph type="sldNum" idx="12"/>
          </p:nvPr>
        </p:nvSpPr>
        <p:spPr>
          <a:xfrm>
            <a:off x="8458207" y="4705352"/>
            <a:ext cx="361951" cy="229911"/>
          </a:xfrm>
          <a:prstGeom prst="rect">
            <a:avLst/>
          </a:prstGeom>
          <a:noFill/>
          <a:ln>
            <a:noFill/>
          </a:ln>
        </p:spPr>
        <p:txBody>
          <a:bodyPr spcFirstLastPara="1" wrap="square" lIns="0" tIns="0" rIns="0" bIns="0" anchor="b" anchorCtr="0">
            <a:noAutofit/>
          </a:bodyPr>
          <a:lstStyle/>
          <a:p>
            <a:pPr defTabSz="685800"/>
            <a:fld id="{00000000-1234-1234-1234-123412341234}" type="slidenum">
              <a:rPr lang="en-US" kern="0">
                <a:solidFill>
                  <a:srgbClr val="FFFFFF"/>
                </a:solidFill>
              </a:rPr>
              <a:pPr defTabSz="685800"/>
              <a:t>36</a:t>
            </a:fld>
            <a:endParaRPr kern="0">
              <a:solidFill>
                <a:srgbClr val="FFFFFF"/>
              </a:solidFill>
            </a:endParaRPr>
          </a:p>
        </p:txBody>
      </p:sp>
      <p:sp>
        <p:nvSpPr>
          <p:cNvPr id="468" name="Google Shape;468;p76"/>
          <p:cNvSpPr txBox="1">
            <a:spLocks noGrp="1"/>
          </p:cNvSpPr>
          <p:nvPr>
            <p:ph type="title"/>
          </p:nvPr>
        </p:nvSpPr>
        <p:spPr>
          <a:xfrm>
            <a:off x="457200" y="361950"/>
            <a:ext cx="6705600" cy="457200"/>
          </a:xfrm>
          <a:prstGeom prst="rect">
            <a:avLst/>
          </a:prstGeom>
          <a:noFill/>
          <a:ln>
            <a:noFill/>
          </a:ln>
        </p:spPr>
        <p:txBody>
          <a:bodyPr spcFirstLastPara="1" wrap="square" lIns="0" tIns="0" rIns="0" bIns="0" anchor="t" anchorCtr="0">
            <a:normAutofit/>
          </a:bodyPr>
          <a:lstStyle/>
          <a:p>
            <a:pPr>
              <a:buClr>
                <a:schemeClr val="accent1"/>
              </a:buClr>
              <a:buSzPts val="3200"/>
            </a:pPr>
            <a:r>
              <a:rPr lang="en-US" sz="2400">
                <a:solidFill>
                  <a:schemeClr val="accent1"/>
                </a:solidFill>
              </a:rPr>
              <a:t>You can make your own!</a:t>
            </a:r>
            <a:endParaRPr/>
          </a:p>
        </p:txBody>
      </p:sp>
      <p:pic>
        <p:nvPicPr>
          <p:cNvPr id="469" name="Google Shape;469;p76"/>
          <p:cNvPicPr preferRelativeResize="0"/>
          <p:nvPr/>
        </p:nvPicPr>
        <p:blipFill rotWithShape="1">
          <a:blip r:embed="rId3">
            <a:alphaModFix/>
          </a:blip>
          <a:srcRect/>
          <a:stretch/>
        </p:blipFill>
        <p:spPr>
          <a:xfrm>
            <a:off x="2643187" y="819150"/>
            <a:ext cx="3243263" cy="432435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50B-D117-4057-B3C8-D51AD039C591}"/>
              </a:ext>
            </a:extLst>
          </p:cNvPr>
          <p:cNvSpPr>
            <a:spLocks noGrp="1"/>
          </p:cNvSpPr>
          <p:nvPr>
            <p:ph type="title"/>
          </p:nvPr>
        </p:nvSpPr>
        <p:spPr/>
        <p:txBody>
          <a:bodyPr/>
          <a:lstStyle/>
          <a:p>
            <a:r>
              <a:rPr lang="en-US" dirty="0"/>
              <a:t>Reading in Mathematics</a:t>
            </a:r>
          </a:p>
        </p:txBody>
      </p:sp>
      <p:sp>
        <p:nvSpPr>
          <p:cNvPr id="3" name="Text Placeholder 2">
            <a:extLst>
              <a:ext uri="{FF2B5EF4-FFF2-40B4-BE49-F238E27FC236}">
                <a16:creationId xmlns:a16="http://schemas.microsoft.com/office/drawing/2014/main" id="{EBCA778F-13B5-4AC2-BBBC-12D795E2784D}"/>
              </a:ext>
            </a:extLst>
          </p:cNvPr>
          <p:cNvSpPr>
            <a:spLocks noGrp="1"/>
          </p:cNvSpPr>
          <p:nvPr>
            <p:ph type="body" sz="quarter" idx="11"/>
          </p:nvPr>
        </p:nvSpPr>
        <p:spPr>
          <a:xfrm>
            <a:off x="2819400" y="971550"/>
            <a:ext cx="6172200" cy="4572000"/>
          </a:xfrm>
        </p:spPr>
        <p:txBody>
          <a:bodyPr/>
          <a:lstStyle/>
          <a:p>
            <a:r>
              <a:rPr lang="en-US" dirty="0"/>
              <a:t>Receptive Written Language</a:t>
            </a:r>
          </a:p>
          <a:p>
            <a:pPr lvl="1"/>
            <a:r>
              <a:rPr lang="en-US" dirty="0"/>
              <a:t>Support reading in a math classroom</a:t>
            </a:r>
          </a:p>
          <a:p>
            <a:pPr lvl="2"/>
            <a:r>
              <a:rPr lang="en-US" dirty="0"/>
              <a:t>Students read math instruction, direction, exercises in print and digital, and </a:t>
            </a:r>
            <a:r>
              <a:rPr lang="en-US" b="1" dirty="0"/>
              <a:t>written work of other students</a:t>
            </a:r>
          </a:p>
          <a:p>
            <a:pPr lvl="2"/>
            <a:r>
              <a:rPr lang="en-US" dirty="0"/>
              <a:t>Includes reading specialized math vocabulary and math representations</a:t>
            </a:r>
          </a:p>
          <a:p>
            <a:pPr lvl="1"/>
            <a:r>
              <a:rPr lang="en-US" dirty="0"/>
              <a:t>Support reading math word problems</a:t>
            </a:r>
          </a:p>
          <a:p>
            <a:pPr lvl="2"/>
            <a:r>
              <a:rPr lang="en-US" dirty="0"/>
              <a:t>Understanding math word/story problems requires more than decoding</a:t>
            </a:r>
          </a:p>
          <a:p>
            <a:pPr lvl="2"/>
            <a:r>
              <a:rPr lang="en-US" dirty="0"/>
              <a:t>Students need to </a:t>
            </a:r>
            <a:r>
              <a:rPr lang="en-US" b="1" dirty="0"/>
              <a:t>identify quantities and how they are related</a:t>
            </a:r>
          </a:p>
          <a:p>
            <a:pPr lvl="1"/>
            <a:r>
              <a:rPr lang="en-US" dirty="0"/>
              <a:t>Help students with unfamiliar words</a:t>
            </a:r>
          </a:p>
          <a:p>
            <a:pPr lvl="2"/>
            <a:r>
              <a:rPr lang="en-US" dirty="0"/>
              <a:t>Ask students which words are unfamiliar</a:t>
            </a:r>
          </a:p>
          <a:p>
            <a:pPr lvl="4"/>
            <a:r>
              <a:rPr lang="en-US" sz="1400" dirty="0"/>
              <a:t>Relate the words to </a:t>
            </a:r>
            <a:r>
              <a:rPr lang="en-US" sz="1400" b="1" dirty="0"/>
              <a:t>students’ experiences</a:t>
            </a:r>
          </a:p>
          <a:p>
            <a:pPr lvl="3"/>
            <a:r>
              <a:rPr lang="en-US" sz="1400" dirty="0"/>
              <a:t>Use technology that reads or translates text</a:t>
            </a:r>
          </a:p>
          <a:p>
            <a:pPr lvl="4"/>
            <a:r>
              <a:rPr lang="en-US" sz="1400" dirty="0"/>
              <a:t>Use digital read aloud text</a:t>
            </a:r>
          </a:p>
          <a:p>
            <a:pPr lvl="4"/>
            <a:r>
              <a:rPr lang="en-US" sz="1400" dirty="0"/>
              <a:t>Allow ELLs to use tech to translate unfamiliar words</a:t>
            </a:r>
            <a:endParaRPr lang="en-US" dirty="0"/>
          </a:p>
        </p:txBody>
      </p:sp>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fld id="{2A143F6C-3376-48CC-9295-0D04AEEFC23B}" type="slidenum">
              <a:rPr lang="en-US" smtClean="0"/>
              <a:pPr/>
              <a:t>37</a:t>
            </a:fld>
            <a:endParaRPr lang="en-US"/>
          </a:p>
        </p:txBody>
      </p:sp>
      <p:grpSp>
        <p:nvGrpSpPr>
          <p:cNvPr id="11" name="Group 10">
            <a:extLst>
              <a:ext uri="{FF2B5EF4-FFF2-40B4-BE49-F238E27FC236}">
                <a16:creationId xmlns:a16="http://schemas.microsoft.com/office/drawing/2014/main" id="{9F0C4D45-A242-4747-86C5-72E256137A3A}"/>
              </a:ext>
            </a:extLst>
          </p:cNvPr>
          <p:cNvGrpSpPr/>
          <p:nvPr/>
        </p:nvGrpSpPr>
        <p:grpSpPr>
          <a:xfrm>
            <a:off x="533400" y="1657350"/>
            <a:ext cx="1905000" cy="1828800"/>
            <a:chOff x="533400" y="1657350"/>
            <a:chExt cx="1905000" cy="1828800"/>
          </a:xfrm>
          <a:solidFill>
            <a:srgbClr val="74C0D6"/>
          </a:solidFill>
        </p:grpSpPr>
        <p:sp>
          <p:nvSpPr>
            <p:cNvPr id="12" name="Rounded Rectangle 11">
              <a:extLst>
                <a:ext uri="{FF2B5EF4-FFF2-40B4-BE49-F238E27FC236}">
                  <a16:creationId xmlns:a16="http://schemas.microsoft.com/office/drawing/2014/main" id="{C440CC60-DE85-E84C-B8F3-C4436D274DBC}"/>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ABA272-014E-1044-BEBC-6209DF052A2E}"/>
                </a:ext>
              </a:extLst>
            </p:cNvPr>
            <p:cNvSpPr txBox="1"/>
            <p:nvPr/>
          </p:nvSpPr>
          <p:spPr>
            <a:xfrm>
              <a:off x="533400" y="2387084"/>
              <a:ext cx="1905000" cy="369332"/>
            </a:xfrm>
            <a:prstGeom prst="rect">
              <a:avLst/>
            </a:prstGeom>
            <a:grpFill/>
          </p:spPr>
          <p:txBody>
            <a:bodyPr wrap="square" rtlCol="0">
              <a:spAutoFit/>
            </a:bodyPr>
            <a:lstStyle/>
            <a:p>
              <a:pPr algn="ctr"/>
              <a:r>
                <a:rPr lang="en-US" b="1" dirty="0"/>
                <a:t>Reading</a:t>
              </a:r>
            </a:p>
          </p:txBody>
        </p:sp>
      </p:grpSp>
    </p:spTree>
    <p:extLst>
      <p:ext uri="{BB962C8B-B14F-4D97-AF65-F5344CB8AC3E}">
        <p14:creationId xmlns:p14="http://schemas.microsoft.com/office/powerpoint/2010/main" val="206727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additive="base">
                                        <p:cTn id="5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50B-D117-4057-B3C8-D51AD039C591}"/>
              </a:ext>
            </a:extLst>
          </p:cNvPr>
          <p:cNvSpPr>
            <a:spLocks noGrp="1"/>
          </p:cNvSpPr>
          <p:nvPr>
            <p:ph type="title"/>
          </p:nvPr>
        </p:nvSpPr>
        <p:spPr/>
        <p:txBody>
          <a:bodyPr/>
          <a:lstStyle/>
          <a:p>
            <a:r>
              <a:rPr lang="en-US" dirty="0"/>
              <a:t>Writing in Mathematics</a:t>
            </a:r>
          </a:p>
        </p:txBody>
      </p:sp>
      <p:sp>
        <p:nvSpPr>
          <p:cNvPr id="3" name="Text Placeholder 2">
            <a:extLst>
              <a:ext uri="{FF2B5EF4-FFF2-40B4-BE49-F238E27FC236}">
                <a16:creationId xmlns:a16="http://schemas.microsoft.com/office/drawing/2014/main" id="{EBCA778F-13B5-4AC2-BBBC-12D795E2784D}"/>
              </a:ext>
            </a:extLst>
          </p:cNvPr>
          <p:cNvSpPr>
            <a:spLocks noGrp="1"/>
          </p:cNvSpPr>
          <p:nvPr>
            <p:ph type="body" sz="quarter" idx="11"/>
          </p:nvPr>
        </p:nvSpPr>
        <p:spPr>
          <a:xfrm>
            <a:off x="2819400" y="971550"/>
            <a:ext cx="6172200" cy="4572000"/>
          </a:xfrm>
        </p:spPr>
        <p:txBody>
          <a:bodyPr/>
          <a:lstStyle/>
          <a:p>
            <a:r>
              <a:rPr lang="en-US" dirty="0"/>
              <a:t>Productive Written Language</a:t>
            </a:r>
          </a:p>
          <a:p>
            <a:pPr lvl="1"/>
            <a:r>
              <a:rPr lang="en-US" dirty="0"/>
              <a:t>Provide many writing opportunities for all students</a:t>
            </a:r>
          </a:p>
          <a:p>
            <a:pPr lvl="2"/>
            <a:r>
              <a:rPr lang="en-US" dirty="0"/>
              <a:t>Students use words as well as drawings, numbers, and symbols when they show their thinking on paper, justify their work, or </a:t>
            </a:r>
            <a:r>
              <a:rPr lang="en-US" b="1" dirty="0"/>
              <a:t>critique the explanation of others</a:t>
            </a:r>
          </a:p>
          <a:p>
            <a:pPr lvl="1"/>
            <a:r>
              <a:rPr lang="en-US" dirty="0"/>
              <a:t>Provide writing prompts using </a:t>
            </a:r>
            <a:r>
              <a:rPr lang="en-US" b="1" dirty="0"/>
              <a:t>sentence frames</a:t>
            </a:r>
          </a:p>
          <a:p>
            <a:pPr lvl="2"/>
            <a:r>
              <a:rPr lang="en-US" dirty="0"/>
              <a:t>Example, “I think my equation fits the problem because ____.”</a:t>
            </a:r>
          </a:p>
          <a:p>
            <a:pPr lvl="1"/>
            <a:r>
              <a:rPr lang="en-US" dirty="0"/>
              <a:t>Have students write in journals</a:t>
            </a:r>
          </a:p>
          <a:p>
            <a:pPr lvl="2"/>
            <a:r>
              <a:rPr lang="en-US" dirty="0"/>
              <a:t>Record new language</a:t>
            </a:r>
          </a:p>
          <a:p>
            <a:pPr lvl="2"/>
            <a:r>
              <a:rPr lang="en-US" sz="1400" dirty="0"/>
              <a:t>Record the questions they have</a:t>
            </a:r>
            <a:endParaRPr lang="en-US" dirty="0"/>
          </a:p>
        </p:txBody>
      </p:sp>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fld id="{2A143F6C-3376-48CC-9295-0D04AEEFC23B}" type="slidenum">
              <a:rPr lang="en-US" smtClean="0"/>
              <a:pPr/>
              <a:t>38</a:t>
            </a:fld>
            <a:endParaRPr lang="en-US"/>
          </a:p>
        </p:txBody>
      </p:sp>
      <p:grpSp>
        <p:nvGrpSpPr>
          <p:cNvPr id="13" name="Group 12">
            <a:extLst>
              <a:ext uri="{FF2B5EF4-FFF2-40B4-BE49-F238E27FC236}">
                <a16:creationId xmlns:a16="http://schemas.microsoft.com/office/drawing/2014/main" id="{C6642D5C-5A9E-5C4E-9467-1E93DDAF4752}"/>
              </a:ext>
            </a:extLst>
          </p:cNvPr>
          <p:cNvGrpSpPr/>
          <p:nvPr/>
        </p:nvGrpSpPr>
        <p:grpSpPr>
          <a:xfrm>
            <a:off x="533400" y="1657350"/>
            <a:ext cx="1905000" cy="1828800"/>
            <a:chOff x="533400" y="1657350"/>
            <a:chExt cx="1905000" cy="1828800"/>
          </a:xfrm>
          <a:solidFill>
            <a:srgbClr val="E25F4E"/>
          </a:solidFill>
        </p:grpSpPr>
        <p:sp>
          <p:nvSpPr>
            <p:cNvPr id="14" name="Rounded Rectangle 13">
              <a:extLst>
                <a:ext uri="{FF2B5EF4-FFF2-40B4-BE49-F238E27FC236}">
                  <a16:creationId xmlns:a16="http://schemas.microsoft.com/office/drawing/2014/main" id="{8EEE81C7-BB80-484F-A03F-225AD6302661}"/>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40B1D3B-855F-CD4B-89EC-EF52D236CD7A}"/>
                </a:ext>
              </a:extLst>
            </p:cNvPr>
            <p:cNvSpPr txBox="1"/>
            <p:nvPr/>
          </p:nvSpPr>
          <p:spPr>
            <a:xfrm>
              <a:off x="533400" y="2387084"/>
              <a:ext cx="1905000" cy="369332"/>
            </a:xfrm>
            <a:prstGeom prst="rect">
              <a:avLst/>
            </a:prstGeom>
            <a:grpFill/>
          </p:spPr>
          <p:txBody>
            <a:bodyPr wrap="square" rtlCol="0">
              <a:spAutoFit/>
            </a:bodyPr>
            <a:lstStyle/>
            <a:p>
              <a:pPr algn="ctr"/>
              <a:r>
                <a:rPr lang="en-US" b="1" dirty="0"/>
                <a:t>Writing</a:t>
              </a:r>
            </a:p>
          </p:txBody>
        </p:sp>
      </p:grpSp>
    </p:spTree>
    <p:extLst>
      <p:ext uri="{BB962C8B-B14F-4D97-AF65-F5344CB8AC3E}">
        <p14:creationId xmlns:p14="http://schemas.microsoft.com/office/powerpoint/2010/main" val="252384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50B-D117-4057-B3C8-D51AD039C591}"/>
              </a:ext>
            </a:extLst>
          </p:cNvPr>
          <p:cNvSpPr>
            <a:spLocks noGrp="1"/>
          </p:cNvSpPr>
          <p:nvPr>
            <p:ph type="title"/>
          </p:nvPr>
        </p:nvSpPr>
        <p:spPr/>
        <p:txBody>
          <a:bodyPr/>
          <a:lstStyle/>
          <a:p>
            <a:r>
              <a:rPr lang="en-US" dirty="0"/>
              <a:t>Listening in Mathematics</a:t>
            </a:r>
          </a:p>
        </p:txBody>
      </p:sp>
      <p:sp>
        <p:nvSpPr>
          <p:cNvPr id="3" name="Text Placeholder 2">
            <a:extLst>
              <a:ext uri="{FF2B5EF4-FFF2-40B4-BE49-F238E27FC236}">
                <a16:creationId xmlns:a16="http://schemas.microsoft.com/office/drawing/2014/main" id="{EBCA778F-13B5-4AC2-BBBC-12D795E2784D}"/>
              </a:ext>
            </a:extLst>
          </p:cNvPr>
          <p:cNvSpPr>
            <a:spLocks noGrp="1"/>
          </p:cNvSpPr>
          <p:nvPr>
            <p:ph type="body" sz="quarter" idx="11"/>
          </p:nvPr>
        </p:nvSpPr>
        <p:spPr>
          <a:xfrm>
            <a:off x="2819400" y="971550"/>
            <a:ext cx="6172200" cy="4572000"/>
          </a:xfrm>
        </p:spPr>
        <p:txBody>
          <a:bodyPr/>
          <a:lstStyle/>
          <a:p>
            <a:r>
              <a:rPr lang="en-US" dirty="0"/>
              <a:t>Receptive Oral Language</a:t>
            </a:r>
          </a:p>
          <a:p>
            <a:pPr lvl="1"/>
            <a:r>
              <a:rPr lang="en-US" dirty="0"/>
              <a:t>Use non-linguistic support</a:t>
            </a:r>
          </a:p>
          <a:p>
            <a:pPr lvl="2"/>
            <a:r>
              <a:rPr lang="en-US" dirty="0"/>
              <a:t>Use gestures, facial expressions, tone of voice, objects, </a:t>
            </a:r>
            <a:r>
              <a:rPr lang="en-US" b="1" dirty="0"/>
              <a:t>manipulatives</a:t>
            </a:r>
            <a:r>
              <a:rPr lang="en-US" dirty="0"/>
              <a:t>, pictures, and drawings that help make oral communication comprehensible</a:t>
            </a:r>
          </a:p>
          <a:p>
            <a:pPr lvl="1"/>
            <a:r>
              <a:rPr lang="en-US" dirty="0"/>
              <a:t>Write key spoken words during class discussions</a:t>
            </a:r>
          </a:p>
          <a:p>
            <a:pPr lvl="2"/>
            <a:r>
              <a:rPr lang="en-US" dirty="0"/>
              <a:t>Allows students to read them at their own pace</a:t>
            </a:r>
          </a:p>
          <a:p>
            <a:pPr lvl="1"/>
            <a:r>
              <a:rPr lang="en-US" dirty="0"/>
              <a:t>Make language modification for ELLs</a:t>
            </a:r>
          </a:p>
          <a:p>
            <a:pPr lvl="2"/>
            <a:r>
              <a:rPr lang="en-US" b="1" dirty="0"/>
              <a:t>Do not lower expectation </a:t>
            </a:r>
            <a:r>
              <a:rPr lang="en-US" dirty="0"/>
              <a:t>but explain the task using language that is appropriate for the linguistic level of the ELLs in class</a:t>
            </a:r>
          </a:p>
          <a:p>
            <a:pPr lvl="2"/>
            <a:r>
              <a:rPr lang="en-US" dirty="0"/>
              <a:t>Speak clearly and with frequent pauses to </a:t>
            </a:r>
            <a:r>
              <a:rPr lang="en-US" b="1" dirty="0"/>
              <a:t>check for understanding</a:t>
            </a:r>
          </a:p>
          <a:p>
            <a:pPr lvl="3"/>
            <a:r>
              <a:rPr lang="en-US" sz="1400" dirty="0"/>
              <a:t>Improved listening improves speaking, which improves writing</a:t>
            </a:r>
          </a:p>
          <a:p>
            <a:pPr lvl="4"/>
            <a:r>
              <a:rPr lang="en-US" sz="1400" dirty="0"/>
              <a:t>Becoming more proficient in listening leads to greater proficiency in productive language (writing and speaking)</a:t>
            </a:r>
            <a:endParaRPr lang="en-US" dirty="0"/>
          </a:p>
        </p:txBody>
      </p:sp>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fld id="{2A143F6C-3376-48CC-9295-0D04AEEFC23B}" type="slidenum">
              <a:rPr lang="en-US" smtClean="0"/>
              <a:pPr/>
              <a:t>39</a:t>
            </a:fld>
            <a:endParaRPr lang="en-US"/>
          </a:p>
        </p:txBody>
      </p:sp>
      <p:grpSp>
        <p:nvGrpSpPr>
          <p:cNvPr id="16" name="Group 15">
            <a:extLst>
              <a:ext uri="{FF2B5EF4-FFF2-40B4-BE49-F238E27FC236}">
                <a16:creationId xmlns:a16="http://schemas.microsoft.com/office/drawing/2014/main" id="{9DC4EEE4-A649-0246-B95E-103C7A6BFE48}"/>
              </a:ext>
            </a:extLst>
          </p:cNvPr>
          <p:cNvGrpSpPr/>
          <p:nvPr/>
        </p:nvGrpSpPr>
        <p:grpSpPr>
          <a:xfrm>
            <a:off x="533400" y="1657350"/>
            <a:ext cx="1905000" cy="1828800"/>
            <a:chOff x="533400" y="1657350"/>
            <a:chExt cx="1905000" cy="1828800"/>
          </a:xfrm>
          <a:solidFill>
            <a:srgbClr val="C07CAE"/>
          </a:solidFill>
        </p:grpSpPr>
        <p:sp>
          <p:nvSpPr>
            <p:cNvPr id="17" name="Rounded Rectangle 16">
              <a:extLst>
                <a:ext uri="{FF2B5EF4-FFF2-40B4-BE49-F238E27FC236}">
                  <a16:creationId xmlns:a16="http://schemas.microsoft.com/office/drawing/2014/main" id="{F67BB12F-7DFD-A74A-8FCD-9DB5AEF902AB}"/>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C43EFB8-678B-5445-A6F2-1B2336BF6E6E}"/>
                </a:ext>
              </a:extLst>
            </p:cNvPr>
            <p:cNvSpPr txBox="1"/>
            <p:nvPr/>
          </p:nvSpPr>
          <p:spPr>
            <a:xfrm>
              <a:off x="533400" y="2387084"/>
              <a:ext cx="1905000" cy="369332"/>
            </a:xfrm>
            <a:prstGeom prst="rect">
              <a:avLst/>
            </a:prstGeom>
            <a:grpFill/>
          </p:spPr>
          <p:txBody>
            <a:bodyPr wrap="square" rtlCol="0">
              <a:spAutoFit/>
            </a:bodyPr>
            <a:lstStyle/>
            <a:p>
              <a:pPr algn="ctr"/>
              <a:r>
                <a:rPr lang="en-US" b="1" dirty="0"/>
                <a:t>Listening</a:t>
              </a:r>
            </a:p>
          </p:txBody>
        </p:sp>
      </p:grpSp>
    </p:spTree>
    <p:extLst>
      <p:ext uri="{BB962C8B-B14F-4D97-AF65-F5344CB8AC3E}">
        <p14:creationId xmlns:p14="http://schemas.microsoft.com/office/powerpoint/2010/main" val="189630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50B-D117-4057-B3C8-D51AD039C591}"/>
              </a:ext>
            </a:extLst>
          </p:cNvPr>
          <p:cNvSpPr>
            <a:spLocks noGrp="1"/>
          </p:cNvSpPr>
          <p:nvPr>
            <p:ph type="title"/>
          </p:nvPr>
        </p:nvSpPr>
        <p:spPr/>
        <p:txBody>
          <a:bodyPr/>
          <a:lstStyle/>
          <a:p>
            <a:r>
              <a:rPr lang="en-US" dirty="0"/>
              <a:t>Math Symbols Around The World</a:t>
            </a:r>
          </a:p>
        </p:txBody>
      </p:sp>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43F6C-3376-48CC-9295-0D04AEEFC23B}" type="slidenum">
              <a:rPr kumimoji="0" lang="en-US" sz="8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800" b="1" i="0" u="none" strike="noStrike" kern="1200" cap="none" spc="0" normalizeH="0" baseline="0" noProof="0">
              <a:ln>
                <a:noFill/>
              </a:ln>
              <a:solidFill>
                <a:prstClr val="white"/>
              </a:solidFill>
              <a:effectLst/>
              <a:uLnTx/>
              <a:uFillTx/>
              <a:latin typeface="Arial"/>
              <a:ea typeface="+mn-ea"/>
              <a:cs typeface="+mn-cs"/>
            </a:endParaRPr>
          </a:p>
        </p:txBody>
      </p:sp>
      <mc:AlternateContent xmlns:mc="http://schemas.openxmlformats.org/markup-compatibility/2006" xmlns:a14="http://schemas.microsoft.com/office/drawing/2010/main">
        <mc:Choice Requires="a14">
          <p:graphicFrame>
            <p:nvGraphicFramePr>
              <p:cNvPr id="6" name="Table 1">
                <a:extLst>
                  <a:ext uri="{FF2B5EF4-FFF2-40B4-BE49-F238E27FC236}">
                    <a16:creationId xmlns:a16="http://schemas.microsoft.com/office/drawing/2014/main" id="{24E6A3CC-ACCD-4944-900C-1077768E852F}"/>
                  </a:ext>
                </a:extLst>
              </p:cNvPr>
              <p:cNvGraphicFramePr>
                <a:graphicFrameLocks noGrp="1"/>
              </p:cNvGraphicFramePr>
              <p:nvPr>
                <p:extLst>
                  <p:ext uri="{D42A27DB-BD31-4B8C-83A1-F6EECF244321}">
                    <p14:modId xmlns:p14="http://schemas.microsoft.com/office/powerpoint/2010/main" val="1247611956"/>
                  </p:ext>
                </p:extLst>
              </p:nvPr>
            </p:nvGraphicFramePr>
            <p:xfrm>
              <a:off x="388923" y="825025"/>
              <a:ext cx="8229600" cy="2977896"/>
            </p:xfrm>
            <a:graphic>
              <a:graphicData uri="http://schemas.openxmlformats.org/drawingml/2006/table">
                <a:tbl>
                  <a:tblPr firstRow="1" bandRow="1" bandCol="1">
                    <a:effectLst/>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314334167"/>
                        </a:ext>
                      </a:extLst>
                    </a:gridCol>
                  </a:tblGrid>
                  <a:tr h="3674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lnSpc>
                              <a:spcPct val="100000"/>
                            </a:lnSpc>
                          </a:pPr>
                          <a:r>
                            <a:rPr lang="en-US" sz="1300" b="1" u="none" strike="noStrike" baseline="0" dirty="0">
                              <a:solidFill>
                                <a:schemeClr val="bg1"/>
                              </a:solidFill>
                              <a:effectLst/>
                              <a:latin typeface="Arial" panose="020B0604020202020204" pitchFamily="34" charset="0"/>
                              <a:cs typeface="Calibri" panose="020F0502020204030204" pitchFamily="34" charset="0"/>
                            </a:rPr>
                            <a:t>United States</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rPr>
                            <a:t>Latin America / Mexico</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endParaRP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5127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300" b="0" kern="1200" baseline="0" dirty="0">
                              <a:solidFill>
                                <a:schemeClr val="tx2"/>
                              </a:solidFill>
                              <a:latin typeface="Arial" panose="020B0604020202020204" pitchFamily="34" charset="0"/>
                              <a:ea typeface="+mn-ea"/>
                              <a:cs typeface="Dubai" panose="020B0503030403030204" pitchFamily="34" charset="-78"/>
                            </a:rPr>
                            <a:t>-4</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arenR"/>
                            <a:tabLst/>
                            <a:defRPr/>
                          </a:pPr>
                          <a:r>
                            <a:rPr lang="en-US" sz="1300" b="0" kern="1200" baseline="0" dirty="0">
                              <a:solidFill>
                                <a:schemeClr val="tx2"/>
                              </a:solidFill>
                              <a:latin typeface="Arial" panose="020B0604020202020204" pitchFamily="34" charset="0"/>
                              <a:ea typeface="+mn-ea"/>
                              <a:cs typeface="Dubai" panose="020B0503030403030204" pitchFamily="34" charset="-78"/>
                            </a:rPr>
                            <a:t>-4  </a:t>
                          </a:r>
                        </a:p>
                        <a:p>
                          <a:pPr marL="342900" marR="0" lvl="0" indent="-342900" algn="l" defTabSz="914400" rtl="0" eaLnBrk="1" fontAlgn="auto" latinLnBrk="0" hangingPunct="1">
                            <a:lnSpc>
                              <a:spcPct val="150000"/>
                            </a:lnSpc>
                            <a:spcBef>
                              <a:spcPts val="0"/>
                            </a:spcBef>
                            <a:spcAft>
                              <a:spcPts val="0"/>
                            </a:spcAft>
                            <a:buClrTx/>
                            <a:buSzTx/>
                            <a:buFont typeface="+mj-lt"/>
                            <a:buAutoNum type="arabicParenR"/>
                            <a:tabLst/>
                            <a:defRPr/>
                          </a:pPr>
                          <a14:m>
                            <m:oMath xmlns:m="http://schemas.openxmlformats.org/officeDocument/2006/math">
                              <m:acc>
                                <m:accPr>
                                  <m:chr m:val="̅"/>
                                  <m:ctrlPr>
                                    <a:rPr lang="en-US" sz="1300" b="0" i="1" kern="1200" baseline="0" dirty="0" smtClean="0">
                                      <a:solidFill>
                                        <a:schemeClr val="tx2"/>
                                      </a:solidFill>
                                      <a:latin typeface="Cambria Math" panose="02040503050406030204" pitchFamily="18" charset="0"/>
                                      <a:ea typeface="+mn-ea"/>
                                      <a:cs typeface="Dubai" panose="020B0503030403030204" pitchFamily="34" charset="-78"/>
                                    </a:rPr>
                                  </m:ctrlPr>
                                </m:accPr>
                                <m:e>
                                  <m:r>
                                    <a:rPr lang="en-US" sz="1300" b="0" kern="1200" baseline="0" dirty="0" smtClean="0">
                                      <a:solidFill>
                                        <a:schemeClr val="tx2"/>
                                      </a:solidFill>
                                      <a:latin typeface="Cambria Math" panose="02040503050406030204" pitchFamily="18" charset="0"/>
                                      <a:ea typeface="+mn-ea"/>
                                      <a:cs typeface="Dubai" panose="020B0503030403030204" pitchFamily="34" charset="-78"/>
                                    </a:rPr>
                                    <m:t> 4 </m:t>
                                  </m:r>
                                </m:e>
                              </m:acc>
                            </m:oMath>
                          </a14:m>
                          <a:endParaRPr lang="en-US" sz="1300" b="0" kern="1200" baseline="0" dirty="0">
                            <a:solidFill>
                              <a:schemeClr val="tx2"/>
                            </a:solidFill>
                            <a:latin typeface="Arial" panose="020B0604020202020204" pitchFamily="34" charset="0"/>
                            <a:ea typeface="+mn-ea"/>
                            <a:cs typeface="Dubai" panose="020B0503030403030204" pitchFamily="34" charset="-78"/>
                          </a:endParaRPr>
                        </a:p>
                        <a:p>
                          <a:pPr marL="0" indent="0">
                            <a:lnSpc>
                              <a:spcPct val="150000"/>
                            </a:lnSpc>
                            <a:buFont typeface="+mj-lt"/>
                            <a:buNone/>
                          </a:pPr>
                          <a:endParaRPr lang="en-US" sz="1300" b="0" kern="1200" baseline="0" dirty="0">
                            <a:solidFill>
                              <a:schemeClr val="tx2"/>
                            </a:solidFill>
                            <a:latin typeface="Arial" panose="020B0604020202020204" pitchFamily="34" charset="0"/>
                            <a:ea typeface="+mn-ea"/>
                            <a:cs typeface="Dubai" panose="020B0503030403030204" pitchFamily="34" charset="-78"/>
                          </a:endParaRP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300" b="1" kern="1200" baseline="0" dirty="0">
                              <a:solidFill>
                                <a:schemeClr val="tx2"/>
                              </a:solidFill>
                              <a:latin typeface="Arial" panose="020B0604020202020204" pitchFamily="34" charset="0"/>
                              <a:ea typeface="+mn-ea"/>
                              <a:cs typeface="Dubai" panose="020B0503030403030204" pitchFamily="34" charset="-78"/>
                            </a:rPr>
                            <a:t>Negative Numbers</a:t>
                          </a:r>
                        </a:p>
                        <a:p>
                          <a:pPr marL="285750"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In Mexico, negative numbers may be written either of two ways </a:t>
                          </a:r>
                        </a:p>
                        <a:p>
                          <a:pPr marL="628650" lvl="1"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As they are written in the U.S. with a preceding negative sign or</a:t>
                          </a:r>
                        </a:p>
                        <a:p>
                          <a:pPr marL="628650" lvl="1"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With a bar over the number</a:t>
                          </a:r>
                        </a:p>
                        <a:p>
                          <a:pPr marL="285750" lvl="0"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The latter format may be confused as a repeating decimal fraction.</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mc:Choice>
        <mc:Fallback xmlns="">
          <p:graphicFrame>
            <p:nvGraphicFramePr>
              <p:cNvPr id="6" name="Table 1">
                <a:extLst>
                  <a:ext uri="{FF2B5EF4-FFF2-40B4-BE49-F238E27FC236}">
                    <a16:creationId xmlns:a16="http://schemas.microsoft.com/office/drawing/2014/main" id="{24E6A3CC-ACCD-4944-900C-1077768E852F}"/>
                  </a:ext>
                </a:extLst>
              </p:cNvPr>
              <p:cNvGraphicFramePr>
                <a:graphicFrameLocks noGrp="1"/>
              </p:cNvGraphicFramePr>
              <p:nvPr>
                <p:extLst>
                  <p:ext uri="{D42A27DB-BD31-4B8C-83A1-F6EECF244321}">
                    <p14:modId xmlns:p14="http://schemas.microsoft.com/office/powerpoint/2010/main" val="1247611956"/>
                  </p:ext>
                </p:extLst>
              </p:nvPr>
            </p:nvGraphicFramePr>
            <p:xfrm>
              <a:off x="388923" y="825025"/>
              <a:ext cx="8229600" cy="2977896"/>
            </p:xfrm>
            <a:graphic>
              <a:graphicData uri="http://schemas.openxmlformats.org/drawingml/2006/table">
                <a:tbl>
                  <a:tblPr firstRow="1" bandRow="1" bandCol="1">
                    <a:effectLst/>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314334167"/>
                        </a:ext>
                      </a:extLst>
                    </a:gridCol>
                  </a:tblGrid>
                  <a:tr h="39928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lnSpc>
                              <a:spcPct val="100000"/>
                            </a:lnSpc>
                          </a:pPr>
                          <a:r>
                            <a:rPr lang="en-US" sz="1300" b="1" u="none" strike="noStrike" baseline="0" dirty="0">
                              <a:solidFill>
                                <a:schemeClr val="bg1"/>
                              </a:solidFill>
                              <a:effectLst/>
                              <a:latin typeface="Arial" panose="020B0604020202020204" pitchFamily="34" charset="0"/>
                              <a:cs typeface="Calibri" panose="020F0502020204030204" pitchFamily="34" charset="0"/>
                            </a:rPr>
                            <a:t>United States</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rPr>
                            <a:t>Latin America / Mexico</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endParaRP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5786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300" b="0" kern="1200" baseline="0" dirty="0">
                              <a:solidFill>
                                <a:schemeClr val="tx2"/>
                              </a:solidFill>
                              <a:latin typeface="Arial" panose="020B0604020202020204" pitchFamily="34" charset="0"/>
                              <a:ea typeface="+mn-ea"/>
                              <a:cs typeface="Dubai" panose="020B0503030403030204" pitchFamily="34" charset="-78"/>
                            </a:rPr>
                            <a:t>-4</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blipFill>
                          <a:blip r:embed="rId3"/>
                          <a:stretch>
                            <a:fillRect l="-100000" t="-15686" r="-100000" b="-490"/>
                          </a:stretch>
                        </a:blipFill>
                      </a:tcPr>
                    </a:tc>
                    <a:tc>
                      <a:txBody>
                        <a:bodyPr/>
                        <a:lstStyle/>
                        <a:p>
                          <a:r>
                            <a:rPr lang="en-US" sz="1300" b="1" kern="1200" baseline="0" dirty="0">
                              <a:solidFill>
                                <a:schemeClr val="tx2"/>
                              </a:solidFill>
                              <a:latin typeface="Arial" panose="020B0604020202020204" pitchFamily="34" charset="0"/>
                              <a:ea typeface="+mn-ea"/>
                              <a:cs typeface="Dubai" panose="020B0503030403030204" pitchFamily="34" charset="-78"/>
                            </a:rPr>
                            <a:t>Negative Numbers</a:t>
                          </a:r>
                        </a:p>
                        <a:p>
                          <a:pPr marL="285750"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In Mexico, negative numbers may be written either of two ways </a:t>
                          </a:r>
                        </a:p>
                        <a:p>
                          <a:pPr marL="628650" lvl="1"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As they are written in the U.S. with a preceding negative sign or</a:t>
                          </a:r>
                        </a:p>
                        <a:p>
                          <a:pPr marL="628650" lvl="1"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With a bar over the number</a:t>
                          </a:r>
                        </a:p>
                        <a:p>
                          <a:pPr marL="285750" lvl="0"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The latter format may be confused as a repeating decimal fraction.</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mc:Fallback>
      </mc:AlternateContent>
      <p:sp>
        <p:nvSpPr>
          <p:cNvPr id="18" name="Rectangle 17">
            <a:extLst>
              <a:ext uri="{FF2B5EF4-FFF2-40B4-BE49-F238E27FC236}">
                <a16:creationId xmlns:a16="http://schemas.microsoft.com/office/drawing/2014/main" id="{E63B2585-7B51-5741-A357-C040C06B2DD9}"/>
              </a:ext>
            </a:extLst>
          </p:cNvPr>
          <p:cNvSpPr/>
          <p:nvPr/>
        </p:nvSpPr>
        <p:spPr>
          <a:xfrm>
            <a:off x="3124200" y="2419350"/>
            <a:ext cx="889000" cy="26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8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50B-D117-4057-B3C8-D51AD039C591}"/>
              </a:ext>
            </a:extLst>
          </p:cNvPr>
          <p:cNvSpPr>
            <a:spLocks noGrp="1"/>
          </p:cNvSpPr>
          <p:nvPr>
            <p:ph type="title"/>
          </p:nvPr>
        </p:nvSpPr>
        <p:spPr/>
        <p:txBody>
          <a:bodyPr/>
          <a:lstStyle/>
          <a:p>
            <a:r>
              <a:rPr lang="en-US" dirty="0"/>
              <a:t>Speaking in Mathematics</a:t>
            </a:r>
          </a:p>
        </p:txBody>
      </p:sp>
      <p:sp>
        <p:nvSpPr>
          <p:cNvPr id="3" name="Text Placeholder 2">
            <a:extLst>
              <a:ext uri="{FF2B5EF4-FFF2-40B4-BE49-F238E27FC236}">
                <a16:creationId xmlns:a16="http://schemas.microsoft.com/office/drawing/2014/main" id="{EBCA778F-13B5-4AC2-BBBC-12D795E2784D}"/>
              </a:ext>
            </a:extLst>
          </p:cNvPr>
          <p:cNvSpPr>
            <a:spLocks noGrp="1"/>
          </p:cNvSpPr>
          <p:nvPr>
            <p:ph type="body" sz="quarter" idx="11"/>
          </p:nvPr>
        </p:nvSpPr>
        <p:spPr>
          <a:xfrm>
            <a:off x="2819400" y="971550"/>
            <a:ext cx="6172200" cy="4572000"/>
          </a:xfrm>
        </p:spPr>
        <p:txBody>
          <a:bodyPr/>
          <a:lstStyle/>
          <a:p>
            <a:r>
              <a:rPr lang="en-US" dirty="0"/>
              <a:t>Productive Oral Language</a:t>
            </a:r>
          </a:p>
          <a:p>
            <a:pPr lvl="1"/>
            <a:r>
              <a:rPr lang="en-US" dirty="0"/>
              <a:t>Provide many speaking opportunities for all students</a:t>
            </a:r>
          </a:p>
          <a:p>
            <a:pPr lvl="2"/>
            <a:r>
              <a:rPr lang="en-US" dirty="0"/>
              <a:t>Students should verbally explain, clarify, justify, conjecture, generalize, and ask purposeful questions</a:t>
            </a:r>
          </a:p>
          <a:p>
            <a:pPr lvl="2"/>
            <a:r>
              <a:rPr lang="en-US" dirty="0"/>
              <a:t>Have students think aloud (</a:t>
            </a:r>
            <a:r>
              <a:rPr lang="en-US" b="1" dirty="0"/>
              <a:t>exploratory talk</a:t>
            </a:r>
            <a:r>
              <a:rPr lang="en-US" dirty="0"/>
              <a:t>)</a:t>
            </a:r>
          </a:p>
          <a:p>
            <a:pPr lvl="2"/>
            <a:r>
              <a:rPr lang="en-US" dirty="0"/>
              <a:t>Encourage going </a:t>
            </a:r>
            <a:r>
              <a:rPr lang="en-US" b="1" dirty="0"/>
              <a:t>beyond brief, single-word responses</a:t>
            </a:r>
          </a:p>
          <a:p>
            <a:pPr lvl="1"/>
            <a:r>
              <a:rPr lang="en-US" dirty="0"/>
              <a:t>Encourage multisensory communication</a:t>
            </a:r>
          </a:p>
          <a:p>
            <a:pPr lvl="2"/>
            <a:r>
              <a:rPr lang="en-US" dirty="0"/>
              <a:t>Students use objects, drawings, and gestures to support their communication</a:t>
            </a:r>
          </a:p>
          <a:p>
            <a:pPr lvl="1"/>
            <a:r>
              <a:rPr lang="en-US" dirty="0"/>
              <a:t>Do oral communication activities</a:t>
            </a:r>
          </a:p>
          <a:p>
            <a:pPr lvl="2"/>
            <a:r>
              <a:rPr lang="en-US" dirty="0"/>
              <a:t>Tell or retell a math story</a:t>
            </a:r>
          </a:p>
          <a:p>
            <a:pPr lvl="4"/>
            <a:r>
              <a:rPr lang="en-US" sz="1400" b="1" dirty="0"/>
              <a:t>Role play to act out a problem</a:t>
            </a:r>
            <a:endParaRPr lang="en-US" b="1" dirty="0"/>
          </a:p>
        </p:txBody>
      </p:sp>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fld id="{2A143F6C-3376-48CC-9295-0D04AEEFC23B}" type="slidenum">
              <a:rPr lang="en-US" smtClean="0"/>
              <a:pPr/>
              <a:t>40</a:t>
            </a:fld>
            <a:endParaRPr lang="en-US"/>
          </a:p>
        </p:txBody>
      </p:sp>
      <p:grpSp>
        <p:nvGrpSpPr>
          <p:cNvPr id="15" name="Group 14">
            <a:extLst>
              <a:ext uri="{FF2B5EF4-FFF2-40B4-BE49-F238E27FC236}">
                <a16:creationId xmlns:a16="http://schemas.microsoft.com/office/drawing/2014/main" id="{A2F1F5C6-01F4-3640-8B61-72B4625FEBFE}"/>
              </a:ext>
            </a:extLst>
          </p:cNvPr>
          <p:cNvGrpSpPr/>
          <p:nvPr/>
        </p:nvGrpSpPr>
        <p:grpSpPr>
          <a:xfrm>
            <a:off x="533400" y="1657350"/>
            <a:ext cx="1905000" cy="1828800"/>
            <a:chOff x="533400" y="1657350"/>
            <a:chExt cx="1905000" cy="1828800"/>
          </a:xfrm>
          <a:solidFill>
            <a:srgbClr val="65AF53"/>
          </a:solidFill>
        </p:grpSpPr>
        <p:sp>
          <p:nvSpPr>
            <p:cNvPr id="16" name="Rounded Rectangle 15">
              <a:extLst>
                <a:ext uri="{FF2B5EF4-FFF2-40B4-BE49-F238E27FC236}">
                  <a16:creationId xmlns:a16="http://schemas.microsoft.com/office/drawing/2014/main" id="{A727866E-3E4E-F143-9339-1714B66C948A}"/>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2FDA917-FA14-A147-9640-8254E8DD3856}"/>
                </a:ext>
              </a:extLst>
            </p:cNvPr>
            <p:cNvSpPr txBox="1"/>
            <p:nvPr/>
          </p:nvSpPr>
          <p:spPr>
            <a:xfrm>
              <a:off x="533400" y="2387084"/>
              <a:ext cx="1905000" cy="369332"/>
            </a:xfrm>
            <a:prstGeom prst="rect">
              <a:avLst/>
            </a:prstGeom>
            <a:grpFill/>
          </p:spPr>
          <p:txBody>
            <a:bodyPr wrap="square" rtlCol="0">
              <a:spAutoFit/>
            </a:bodyPr>
            <a:lstStyle/>
            <a:p>
              <a:pPr algn="ctr"/>
              <a:r>
                <a:rPr lang="en-US" b="1" dirty="0"/>
                <a:t>Speaking</a:t>
              </a:r>
            </a:p>
          </p:txBody>
        </p:sp>
      </p:grpSp>
    </p:spTree>
    <p:extLst>
      <p:ext uri="{BB962C8B-B14F-4D97-AF65-F5344CB8AC3E}">
        <p14:creationId xmlns:p14="http://schemas.microsoft.com/office/powerpoint/2010/main" val="15265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50B-D117-4057-B3C8-D51AD039C591}"/>
              </a:ext>
            </a:extLst>
          </p:cNvPr>
          <p:cNvSpPr>
            <a:spLocks noGrp="1"/>
          </p:cNvSpPr>
          <p:nvPr>
            <p:ph type="title"/>
          </p:nvPr>
        </p:nvSpPr>
        <p:spPr/>
        <p:txBody>
          <a:bodyPr/>
          <a:lstStyle/>
          <a:p>
            <a:r>
              <a:rPr lang="en-US" dirty="0"/>
              <a:t>Representing in Mathematics</a:t>
            </a:r>
          </a:p>
        </p:txBody>
      </p:sp>
      <p:sp>
        <p:nvSpPr>
          <p:cNvPr id="3" name="Text Placeholder 2">
            <a:extLst>
              <a:ext uri="{FF2B5EF4-FFF2-40B4-BE49-F238E27FC236}">
                <a16:creationId xmlns:a16="http://schemas.microsoft.com/office/drawing/2014/main" id="{EBCA778F-13B5-4AC2-BBBC-12D795E2784D}"/>
              </a:ext>
            </a:extLst>
          </p:cNvPr>
          <p:cNvSpPr>
            <a:spLocks noGrp="1"/>
          </p:cNvSpPr>
          <p:nvPr>
            <p:ph type="body" sz="quarter" idx="11"/>
          </p:nvPr>
        </p:nvSpPr>
        <p:spPr>
          <a:xfrm>
            <a:off x="2819400" y="971550"/>
            <a:ext cx="6172200" cy="4572000"/>
          </a:xfrm>
        </p:spPr>
        <p:txBody>
          <a:bodyPr/>
          <a:lstStyle/>
          <a:p>
            <a:r>
              <a:rPr lang="en-US" dirty="0"/>
              <a:t>Interpreting and Creating Representations</a:t>
            </a:r>
          </a:p>
          <a:p>
            <a:pPr lvl="1"/>
            <a:r>
              <a:rPr lang="en-US" dirty="0"/>
              <a:t>Use and </a:t>
            </a:r>
            <a:r>
              <a:rPr lang="en-US" b="1" dirty="0"/>
              <a:t>connect multiple representations</a:t>
            </a:r>
          </a:p>
          <a:p>
            <a:pPr lvl="2"/>
            <a:r>
              <a:rPr lang="en-US" dirty="0"/>
              <a:t>Concrete examples include objects and manipulatives</a:t>
            </a:r>
          </a:p>
          <a:p>
            <a:pPr lvl="2"/>
            <a:r>
              <a:rPr lang="en-US" dirty="0"/>
              <a:t>Pictorial representations include pictures of objects and manipulatives, drawings, diagrams, number lines, graphs, and tables</a:t>
            </a:r>
          </a:p>
          <a:p>
            <a:pPr lvl="2"/>
            <a:r>
              <a:rPr lang="en-US" dirty="0"/>
              <a:t>Abstract representations include words, numbers, and symbols</a:t>
            </a:r>
          </a:p>
          <a:p>
            <a:pPr lvl="1"/>
            <a:r>
              <a:rPr lang="en-US" dirty="0"/>
              <a:t>Interpreting and creating representations and moving from one representation to an </a:t>
            </a:r>
            <a:r>
              <a:rPr lang="en-US" b="1" dirty="0"/>
              <a:t>equivalent representation </a:t>
            </a:r>
            <a:r>
              <a:rPr lang="en-US" dirty="0"/>
              <a:t>are at the </a:t>
            </a:r>
            <a:r>
              <a:rPr lang="en-US" b="1" dirty="0"/>
              <a:t>heart of doing mathematics</a:t>
            </a:r>
          </a:p>
        </p:txBody>
      </p:sp>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fld id="{2A143F6C-3376-48CC-9295-0D04AEEFC23B}" type="slidenum">
              <a:rPr lang="en-US" smtClean="0"/>
              <a:pPr/>
              <a:t>41</a:t>
            </a:fld>
            <a:endParaRPr lang="en-US"/>
          </a:p>
        </p:txBody>
      </p:sp>
      <p:grpSp>
        <p:nvGrpSpPr>
          <p:cNvPr id="9" name="Group 8">
            <a:extLst>
              <a:ext uri="{FF2B5EF4-FFF2-40B4-BE49-F238E27FC236}">
                <a16:creationId xmlns:a16="http://schemas.microsoft.com/office/drawing/2014/main" id="{83D3BE9F-CAC4-4A48-B017-B74ACFE7C70F}"/>
              </a:ext>
            </a:extLst>
          </p:cNvPr>
          <p:cNvGrpSpPr/>
          <p:nvPr/>
        </p:nvGrpSpPr>
        <p:grpSpPr>
          <a:xfrm>
            <a:off x="533400" y="1657350"/>
            <a:ext cx="1905000" cy="1828800"/>
            <a:chOff x="533400" y="1657350"/>
            <a:chExt cx="1905000" cy="1828800"/>
          </a:xfrm>
        </p:grpSpPr>
        <p:sp>
          <p:nvSpPr>
            <p:cNvPr id="5" name="Rounded Rectangle 4">
              <a:extLst>
                <a:ext uri="{FF2B5EF4-FFF2-40B4-BE49-F238E27FC236}">
                  <a16:creationId xmlns:a16="http://schemas.microsoft.com/office/drawing/2014/main" id="{E672A15E-C4BC-D14F-A0B4-259716485B3E}"/>
                </a:ext>
              </a:extLst>
            </p:cNvPr>
            <p:cNvSpPr/>
            <p:nvPr/>
          </p:nvSpPr>
          <p:spPr>
            <a:xfrm>
              <a:off x="533400" y="1657350"/>
              <a:ext cx="1905000" cy="1828800"/>
            </a:xfrm>
            <a:prstGeom prst="roundRect">
              <a:avLst/>
            </a:prstGeom>
            <a:solidFill>
              <a:srgbClr val="F1AF66"/>
            </a:solid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227CA2E-CB37-3B4C-8E71-EC4DBD51C244}"/>
                </a:ext>
              </a:extLst>
            </p:cNvPr>
            <p:cNvSpPr txBox="1"/>
            <p:nvPr/>
          </p:nvSpPr>
          <p:spPr>
            <a:xfrm>
              <a:off x="533400" y="2387084"/>
              <a:ext cx="1905000" cy="369332"/>
            </a:xfrm>
            <a:prstGeom prst="rect">
              <a:avLst/>
            </a:prstGeom>
            <a:noFill/>
          </p:spPr>
          <p:txBody>
            <a:bodyPr wrap="square" rtlCol="0">
              <a:spAutoFit/>
            </a:bodyPr>
            <a:lstStyle/>
            <a:p>
              <a:pPr algn="ctr"/>
              <a:r>
                <a:rPr lang="en-US" b="1" dirty="0"/>
                <a:t>Representing</a:t>
              </a:r>
            </a:p>
          </p:txBody>
        </p:sp>
      </p:grpSp>
      <p:pic>
        <p:nvPicPr>
          <p:cNvPr id="11" name="Picture 10">
            <a:extLst>
              <a:ext uri="{FF2B5EF4-FFF2-40B4-BE49-F238E27FC236}">
                <a16:creationId xmlns:a16="http://schemas.microsoft.com/office/drawing/2014/main" id="{77699F90-445E-904A-A747-00912B975C7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67000" y="668560"/>
            <a:ext cx="5541385" cy="4277561"/>
          </a:xfrm>
          <a:prstGeom prst="rect">
            <a:avLst/>
          </a:prstGeom>
        </p:spPr>
      </p:pic>
    </p:spTree>
    <p:extLst>
      <p:ext uri="{BB962C8B-B14F-4D97-AF65-F5344CB8AC3E}">
        <p14:creationId xmlns:p14="http://schemas.microsoft.com/office/powerpoint/2010/main" val="67125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B2550E-98D0-8C41-9FC7-230CAAA891D7}"/>
              </a:ext>
            </a:extLst>
          </p:cNvPr>
          <p:cNvSpPr>
            <a:spLocks noGrp="1"/>
          </p:cNvSpPr>
          <p:nvPr>
            <p:ph type="sldNum" sz="quarter" idx="12"/>
          </p:nvPr>
        </p:nvSpPr>
        <p:spPr/>
        <p:txBody>
          <a:bodyPr/>
          <a:lstStyle/>
          <a:p>
            <a:fld id="{2A143F6C-3376-48CC-9295-0D04AEEFC23B}" type="slidenum">
              <a:rPr lang="en-US" smtClean="0"/>
              <a:pPr/>
              <a:t>42</a:t>
            </a:fld>
            <a:endParaRPr lang="en-US"/>
          </a:p>
        </p:txBody>
      </p:sp>
      <p:grpSp>
        <p:nvGrpSpPr>
          <p:cNvPr id="5" name="Group 4">
            <a:extLst>
              <a:ext uri="{FF2B5EF4-FFF2-40B4-BE49-F238E27FC236}">
                <a16:creationId xmlns:a16="http://schemas.microsoft.com/office/drawing/2014/main" id="{E6432D05-A833-D146-9B05-222F4C0DFE2E}"/>
              </a:ext>
            </a:extLst>
          </p:cNvPr>
          <p:cNvGrpSpPr/>
          <p:nvPr/>
        </p:nvGrpSpPr>
        <p:grpSpPr>
          <a:xfrm>
            <a:off x="1447800" y="117217"/>
            <a:ext cx="1905000" cy="1828800"/>
            <a:chOff x="533400" y="1657350"/>
            <a:chExt cx="1905000" cy="1828800"/>
          </a:xfrm>
          <a:solidFill>
            <a:srgbClr val="74C0D6"/>
          </a:solidFill>
        </p:grpSpPr>
        <p:sp>
          <p:nvSpPr>
            <p:cNvPr id="6" name="Rounded Rectangle 5">
              <a:extLst>
                <a:ext uri="{FF2B5EF4-FFF2-40B4-BE49-F238E27FC236}">
                  <a16:creationId xmlns:a16="http://schemas.microsoft.com/office/drawing/2014/main" id="{5591E655-0C65-0B4B-91E1-487A373820F6}"/>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25AC44-A057-2B41-98EA-A1DDA12EB130}"/>
                </a:ext>
              </a:extLst>
            </p:cNvPr>
            <p:cNvSpPr txBox="1"/>
            <p:nvPr/>
          </p:nvSpPr>
          <p:spPr>
            <a:xfrm>
              <a:off x="533400" y="2387084"/>
              <a:ext cx="1905000" cy="369332"/>
            </a:xfrm>
            <a:prstGeom prst="rect">
              <a:avLst/>
            </a:prstGeom>
            <a:grpFill/>
          </p:spPr>
          <p:txBody>
            <a:bodyPr wrap="square" rtlCol="0">
              <a:spAutoFit/>
            </a:bodyPr>
            <a:lstStyle/>
            <a:p>
              <a:pPr algn="ctr"/>
              <a:r>
                <a:rPr lang="en-US" b="1" dirty="0"/>
                <a:t>Reading</a:t>
              </a:r>
            </a:p>
          </p:txBody>
        </p:sp>
      </p:grpSp>
      <p:grpSp>
        <p:nvGrpSpPr>
          <p:cNvPr id="8" name="Group 7">
            <a:extLst>
              <a:ext uri="{FF2B5EF4-FFF2-40B4-BE49-F238E27FC236}">
                <a16:creationId xmlns:a16="http://schemas.microsoft.com/office/drawing/2014/main" id="{7057D190-5A92-6449-A5F3-999EB85E626A}"/>
              </a:ext>
            </a:extLst>
          </p:cNvPr>
          <p:cNvGrpSpPr/>
          <p:nvPr/>
        </p:nvGrpSpPr>
        <p:grpSpPr>
          <a:xfrm>
            <a:off x="1447800" y="2993107"/>
            <a:ext cx="1905000" cy="1828800"/>
            <a:chOff x="533400" y="1657350"/>
            <a:chExt cx="1905000" cy="1828800"/>
          </a:xfrm>
          <a:solidFill>
            <a:srgbClr val="E25F4E"/>
          </a:solidFill>
        </p:grpSpPr>
        <p:sp>
          <p:nvSpPr>
            <p:cNvPr id="9" name="Rounded Rectangle 8">
              <a:extLst>
                <a:ext uri="{FF2B5EF4-FFF2-40B4-BE49-F238E27FC236}">
                  <a16:creationId xmlns:a16="http://schemas.microsoft.com/office/drawing/2014/main" id="{61537EF8-E660-D747-B57F-765B6E174B9B}"/>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0674D3-292A-D249-B160-828592495ABA}"/>
                </a:ext>
              </a:extLst>
            </p:cNvPr>
            <p:cNvSpPr txBox="1"/>
            <p:nvPr/>
          </p:nvSpPr>
          <p:spPr>
            <a:xfrm>
              <a:off x="533400" y="2387084"/>
              <a:ext cx="1905000" cy="369332"/>
            </a:xfrm>
            <a:prstGeom prst="rect">
              <a:avLst/>
            </a:prstGeom>
            <a:grpFill/>
          </p:spPr>
          <p:txBody>
            <a:bodyPr wrap="square" rtlCol="0">
              <a:spAutoFit/>
            </a:bodyPr>
            <a:lstStyle/>
            <a:p>
              <a:pPr algn="ctr"/>
              <a:r>
                <a:rPr lang="en-US" b="1" dirty="0"/>
                <a:t>Writing</a:t>
              </a:r>
            </a:p>
          </p:txBody>
        </p:sp>
      </p:grpSp>
      <p:grpSp>
        <p:nvGrpSpPr>
          <p:cNvPr id="11" name="Group 10">
            <a:extLst>
              <a:ext uri="{FF2B5EF4-FFF2-40B4-BE49-F238E27FC236}">
                <a16:creationId xmlns:a16="http://schemas.microsoft.com/office/drawing/2014/main" id="{A69251F6-0560-D847-85FF-F769F2D0AE06}"/>
              </a:ext>
            </a:extLst>
          </p:cNvPr>
          <p:cNvGrpSpPr/>
          <p:nvPr/>
        </p:nvGrpSpPr>
        <p:grpSpPr>
          <a:xfrm>
            <a:off x="4648556" y="117217"/>
            <a:ext cx="1905000" cy="1828800"/>
            <a:chOff x="533400" y="1657350"/>
            <a:chExt cx="1905000" cy="1828800"/>
          </a:xfrm>
          <a:solidFill>
            <a:srgbClr val="C07CAE"/>
          </a:solidFill>
        </p:grpSpPr>
        <p:sp>
          <p:nvSpPr>
            <p:cNvPr id="12" name="Rounded Rectangle 11">
              <a:extLst>
                <a:ext uri="{FF2B5EF4-FFF2-40B4-BE49-F238E27FC236}">
                  <a16:creationId xmlns:a16="http://schemas.microsoft.com/office/drawing/2014/main" id="{FCDD90CE-9757-CD4C-B9DC-205D2AA280C7}"/>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4AB72B-DF1C-0B4A-9095-31A629A55B05}"/>
                </a:ext>
              </a:extLst>
            </p:cNvPr>
            <p:cNvSpPr txBox="1"/>
            <p:nvPr/>
          </p:nvSpPr>
          <p:spPr>
            <a:xfrm>
              <a:off x="533400" y="2387084"/>
              <a:ext cx="1905000" cy="369332"/>
            </a:xfrm>
            <a:prstGeom prst="rect">
              <a:avLst/>
            </a:prstGeom>
            <a:grpFill/>
          </p:spPr>
          <p:txBody>
            <a:bodyPr wrap="square" rtlCol="0">
              <a:spAutoFit/>
            </a:bodyPr>
            <a:lstStyle/>
            <a:p>
              <a:pPr algn="ctr"/>
              <a:r>
                <a:rPr lang="en-US" b="1" dirty="0"/>
                <a:t>Listening</a:t>
              </a:r>
            </a:p>
          </p:txBody>
        </p:sp>
      </p:grpSp>
      <p:grpSp>
        <p:nvGrpSpPr>
          <p:cNvPr id="14" name="Group 13">
            <a:extLst>
              <a:ext uri="{FF2B5EF4-FFF2-40B4-BE49-F238E27FC236}">
                <a16:creationId xmlns:a16="http://schemas.microsoft.com/office/drawing/2014/main" id="{6A9FF258-97E1-6649-9DB0-D642CEBE796E}"/>
              </a:ext>
            </a:extLst>
          </p:cNvPr>
          <p:cNvGrpSpPr/>
          <p:nvPr/>
        </p:nvGrpSpPr>
        <p:grpSpPr>
          <a:xfrm>
            <a:off x="4648556" y="2991505"/>
            <a:ext cx="1905000" cy="1828800"/>
            <a:chOff x="533400" y="1657350"/>
            <a:chExt cx="1905000" cy="1828800"/>
          </a:xfrm>
          <a:solidFill>
            <a:srgbClr val="65AF53"/>
          </a:solidFill>
        </p:grpSpPr>
        <p:sp>
          <p:nvSpPr>
            <p:cNvPr id="15" name="Rounded Rectangle 14">
              <a:extLst>
                <a:ext uri="{FF2B5EF4-FFF2-40B4-BE49-F238E27FC236}">
                  <a16:creationId xmlns:a16="http://schemas.microsoft.com/office/drawing/2014/main" id="{FE5705F8-1C85-884F-9E3E-9A19B01A2525}"/>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E6C3970-F2E8-7F42-A6D2-C966198F25D7}"/>
                </a:ext>
              </a:extLst>
            </p:cNvPr>
            <p:cNvSpPr txBox="1"/>
            <p:nvPr/>
          </p:nvSpPr>
          <p:spPr>
            <a:xfrm>
              <a:off x="533400" y="2387084"/>
              <a:ext cx="1905000" cy="369332"/>
            </a:xfrm>
            <a:prstGeom prst="rect">
              <a:avLst/>
            </a:prstGeom>
            <a:grpFill/>
          </p:spPr>
          <p:txBody>
            <a:bodyPr wrap="square" rtlCol="0">
              <a:spAutoFit/>
            </a:bodyPr>
            <a:lstStyle/>
            <a:p>
              <a:pPr algn="ctr"/>
              <a:r>
                <a:rPr lang="en-US" b="1" dirty="0"/>
                <a:t>Speaking</a:t>
              </a:r>
            </a:p>
          </p:txBody>
        </p:sp>
      </p:grpSp>
      <p:grpSp>
        <p:nvGrpSpPr>
          <p:cNvPr id="17" name="Group 16">
            <a:extLst>
              <a:ext uri="{FF2B5EF4-FFF2-40B4-BE49-F238E27FC236}">
                <a16:creationId xmlns:a16="http://schemas.microsoft.com/office/drawing/2014/main" id="{F68F270E-C4EB-F048-BE35-D15B20FEA4CE}"/>
              </a:ext>
            </a:extLst>
          </p:cNvPr>
          <p:cNvGrpSpPr/>
          <p:nvPr/>
        </p:nvGrpSpPr>
        <p:grpSpPr>
          <a:xfrm>
            <a:off x="3086100" y="1581150"/>
            <a:ext cx="1905000" cy="1828800"/>
            <a:chOff x="533400" y="1657350"/>
            <a:chExt cx="1905000" cy="1828800"/>
          </a:xfrm>
        </p:grpSpPr>
        <p:sp>
          <p:nvSpPr>
            <p:cNvPr id="18" name="Rounded Rectangle 17">
              <a:extLst>
                <a:ext uri="{FF2B5EF4-FFF2-40B4-BE49-F238E27FC236}">
                  <a16:creationId xmlns:a16="http://schemas.microsoft.com/office/drawing/2014/main" id="{30043DEA-5438-2D46-BD49-41C1F384BE33}"/>
                </a:ext>
              </a:extLst>
            </p:cNvPr>
            <p:cNvSpPr/>
            <p:nvPr/>
          </p:nvSpPr>
          <p:spPr>
            <a:xfrm>
              <a:off x="533400" y="1657350"/>
              <a:ext cx="1905000" cy="1828800"/>
            </a:xfrm>
            <a:prstGeom prst="roundRect">
              <a:avLst/>
            </a:prstGeom>
            <a:solidFill>
              <a:srgbClr val="F1AF66"/>
            </a:solid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E6D6BC-EFDA-BB4B-84DF-A9CDD0C173FF}"/>
                </a:ext>
              </a:extLst>
            </p:cNvPr>
            <p:cNvSpPr txBox="1"/>
            <p:nvPr/>
          </p:nvSpPr>
          <p:spPr>
            <a:xfrm>
              <a:off x="533400" y="2387084"/>
              <a:ext cx="1905000" cy="369332"/>
            </a:xfrm>
            <a:prstGeom prst="rect">
              <a:avLst/>
            </a:prstGeom>
            <a:noFill/>
          </p:spPr>
          <p:txBody>
            <a:bodyPr wrap="square" rtlCol="0">
              <a:spAutoFit/>
            </a:bodyPr>
            <a:lstStyle/>
            <a:p>
              <a:pPr algn="ctr"/>
              <a:r>
                <a:rPr lang="en-US" b="1" dirty="0"/>
                <a:t>Representing</a:t>
              </a:r>
            </a:p>
          </p:txBody>
        </p:sp>
      </p:grpSp>
      <p:grpSp>
        <p:nvGrpSpPr>
          <p:cNvPr id="27" name="Group 26">
            <a:extLst>
              <a:ext uri="{FF2B5EF4-FFF2-40B4-BE49-F238E27FC236}">
                <a16:creationId xmlns:a16="http://schemas.microsoft.com/office/drawing/2014/main" id="{A24EDA98-067D-BC49-97DD-2ECCDF290C4B}"/>
              </a:ext>
            </a:extLst>
          </p:cNvPr>
          <p:cNvGrpSpPr/>
          <p:nvPr/>
        </p:nvGrpSpPr>
        <p:grpSpPr>
          <a:xfrm>
            <a:off x="3504844" y="3672647"/>
            <a:ext cx="1067155" cy="651703"/>
            <a:chOff x="3505199" y="641524"/>
            <a:chExt cx="1067155" cy="651703"/>
          </a:xfrm>
        </p:grpSpPr>
        <p:cxnSp>
          <p:nvCxnSpPr>
            <p:cNvPr id="28" name="Straight Arrow Connector 27">
              <a:extLst>
                <a:ext uri="{FF2B5EF4-FFF2-40B4-BE49-F238E27FC236}">
                  <a16:creationId xmlns:a16="http://schemas.microsoft.com/office/drawing/2014/main" id="{7CFE2F19-E639-9A49-80F5-686A36B71693}"/>
                </a:ext>
              </a:extLst>
            </p:cNvPr>
            <p:cNvCxnSpPr>
              <a:cxnSpLocks/>
            </p:cNvCxnSpPr>
            <p:nvPr/>
          </p:nvCxnSpPr>
          <p:spPr>
            <a:xfrm>
              <a:off x="3535855" y="641524"/>
              <a:ext cx="1005840" cy="0"/>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56C35C8-77D1-E740-8264-AE23600687C4}"/>
                </a:ext>
              </a:extLst>
            </p:cNvPr>
            <p:cNvSpPr txBox="1"/>
            <p:nvPr/>
          </p:nvSpPr>
          <p:spPr>
            <a:xfrm>
              <a:off x="3505199" y="770007"/>
              <a:ext cx="1067155" cy="523220"/>
            </a:xfrm>
            <a:prstGeom prst="rect">
              <a:avLst/>
            </a:prstGeom>
            <a:noFill/>
          </p:spPr>
          <p:txBody>
            <a:bodyPr wrap="square">
              <a:spAutoFit/>
            </a:bodyPr>
            <a:lstStyle/>
            <a:p>
              <a:pPr algn="ctr"/>
              <a:r>
                <a:rPr lang="en-US" sz="1400" dirty="0">
                  <a:solidFill>
                    <a:schemeClr val="tx2"/>
                  </a:solidFill>
                </a:rPr>
                <a:t>Productive</a:t>
              </a:r>
            </a:p>
            <a:p>
              <a:pPr algn="ctr"/>
              <a:r>
                <a:rPr lang="en-US" sz="1400" dirty="0">
                  <a:solidFill>
                    <a:schemeClr val="tx2"/>
                  </a:solidFill>
                </a:rPr>
                <a:t>Language</a:t>
              </a:r>
            </a:p>
          </p:txBody>
        </p:sp>
      </p:grpSp>
      <p:grpSp>
        <p:nvGrpSpPr>
          <p:cNvPr id="32" name="Group 31">
            <a:extLst>
              <a:ext uri="{FF2B5EF4-FFF2-40B4-BE49-F238E27FC236}">
                <a16:creationId xmlns:a16="http://schemas.microsoft.com/office/drawing/2014/main" id="{C83B0DBD-B3D2-CF4C-BBF7-D977A7DA0623}"/>
              </a:ext>
            </a:extLst>
          </p:cNvPr>
          <p:cNvGrpSpPr/>
          <p:nvPr/>
        </p:nvGrpSpPr>
        <p:grpSpPr>
          <a:xfrm>
            <a:off x="3504843" y="633740"/>
            <a:ext cx="1067155" cy="582543"/>
            <a:chOff x="3505199" y="770007"/>
            <a:chExt cx="1067155" cy="582543"/>
          </a:xfrm>
        </p:grpSpPr>
        <p:cxnSp>
          <p:nvCxnSpPr>
            <p:cNvPr id="33" name="Straight Arrow Connector 32">
              <a:extLst>
                <a:ext uri="{FF2B5EF4-FFF2-40B4-BE49-F238E27FC236}">
                  <a16:creationId xmlns:a16="http://schemas.microsoft.com/office/drawing/2014/main" id="{64C704D2-3BCA-0448-A8DF-778C6BFCD815}"/>
                </a:ext>
              </a:extLst>
            </p:cNvPr>
            <p:cNvCxnSpPr>
              <a:cxnSpLocks/>
            </p:cNvCxnSpPr>
            <p:nvPr/>
          </p:nvCxnSpPr>
          <p:spPr>
            <a:xfrm>
              <a:off x="3505199" y="1352550"/>
              <a:ext cx="1005840" cy="0"/>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7AD4682-DE27-2C4F-BAC5-A5D3F65332C0}"/>
                </a:ext>
              </a:extLst>
            </p:cNvPr>
            <p:cNvSpPr txBox="1"/>
            <p:nvPr/>
          </p:nvSpPr>
          <p:spPr>
            <a:xfrm>
              <a:off x="3505199" y="770007"/>
              <a:ext cx="1067155" cy="523220"/>
            </a:xfrm>
            <a:prstGeom prst="rect">
              <a:avLst/>
            </a:prstGeom>
            <a:noFill/>
          </p:spPr>
          <p:txBody>
            <a:bodyPr wrap="square">
              <a:spAutoFit/>
            </a:bodyPr>
            <a:lstStyle/>
            <a:p>
              <a:pPr algn="ctr"/>
              <a:r>
                <a:rPr lang="en-US" sz="1400" dirty="0">
                  <a:solidFill>
                    <a:schemeClr val="tx2"/>
                  </a:solidFill>
                </a:rPr>
                <a:t>Receptive</a:t>
              </a:r>
            </a:p>
            <a:p>
              <a:pPr algn="ctr"/>
              <a:r>
                <a:rPr lang="en-US" sz="1400" dirty="0">
                  <a:solidFill>
                    <a:schemeClr val="tx2"/>
                  </a:solidFill>
                </a:rPr>
                <a:t>Language</a:t>
              </a:r>
            </a:p>
          </p:txBody>
        </p:sp>
      </p:grpSp>
      <p:grpSp>
        <p:nvGrpSpPr>
          <p:cNvPr id="41" name="Group 40">
            <a:extLst>
              <a:ext uri="{FF2B5EF4-FFF2-40B4-BE49-F238E27FC236}">
                <a16:creationId xmlns:a16="http://schemas.microsoft.com/office/drawing/2014/main" id="{BFA49F62-3147-0F42-A6D1-82EBACA0E7E7}"/>
              </a:ext>
            </a:extLst>
          </p:cNvPr>
          <p:cNvGrpSpPr/>
          <p:nvPr/>
        </p:nvGrpSpPr>
        <p:grpSpPr>
          <a:xfrm>
            <a:off x="1866722" y="2069907"/>
            <a:ext cx="1076201" cy="851285"/>
            <a:chOff x="1866722" y="2069907"/>
            <a:chExt cx="1076201" cy="851285"/>
          </a:xfrm>
        </p:grpSpPr>
        <p:cxnSp>
          <p:nvCxnSpPr>
            <p:cNvPr id="37" name="Straight Arrow Connector 36">
              <a:extLst>
                <a:ext uri="{FF2B5EF4-FFF2-40B4-BE49-F238E27FC236}">
                  <a16:creationId xmlns:a16="http://schemas.microsoft.com/office/drawing/2014/main" id="{89C5A1D2-EB60-794B-A701-46FFC8137EBD}"/>
                </a:ext>
              </a:extLst>
            </p:cNvPr>
            <p:cNvCxnSpPr>
              <a:cxnSpLocks/>
            </p:cNvCxnSpPr>
            <p:nvPr/>
          </p:nvCxnSpPr>
          <p:spPr>
            <a:xfrm flipH="1">
              <a:off x="2936547" y="2069907"/>
              <a:ext cx="6376" cy="851285"/>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9D9FCB5-20D3-FE43-A5C1-8FF67DB7B245}"/>
                </a:ext>
              </a:extLst>
            </p:cNvPr>
            <p:cNvSpPr txBox="1"/>
            <p:nvPr/>
          </p:nvSpPr>
          <p:spPr>
            <a:xfrm>
              <a:off x="1866722" y="2140220"/>
              <a:ext cx="1067155" cy="523220"/>
            </a:xfrm>
            <a:prstGeom prst="rect">
              <a:avLst/>
            </a:prstGeom>
            <a:noFill/>
          </p:spPr>
          <p:txBody>
            <a:bodyPr wrap="square">
              <a:spAutoFit/>
            </a:bodyPr>
            <a:lstStyle/>
            <a:p>
              <a:pPr algn="ctr"/>
              <a:r>
                <a:rPr lang="en-US" sz="1400" dirty="0">
                  <a:solidFill>
                    <a:schemeClr val="tx2"/>
                  </a:solidFill>
                </a:rPr>
                <a:t>Written</a:t>
              </a:r>
            </a:p>
            <a:p>
              <a:pPr algn="ctr"/>
              <a:r>
                <a:rPr lang="en-US" sz="1400" dirty="0">
                  <a:solidFill>
                    <a:schemeClr val="tx2"/>
                  </a:solidFill>
                </a:rPr>
                <a:t>Language</a:t>
              </a:r>
            </a:p>
          </p:txBody>
        </p:sp>
      </p:grpSp>
      <p:grpSp>
        <p:nvGrpSpPr>
          <p:cNvPr id="42" name="Group 41">
            <a:extLst>
              <a:ext uri="{FF2B5EF4-FFF2-40B4-BE49-F238E27FC236}">
                <a16:creationId xmlns:a16="http://schemas.microsoft.com/office/drawing/2014/main" id="{4943AA65-4CBF-6748-A252-697B886E9F67}"/>
              </a:ext>
            </a:extLst>
          </p:cNvPr>
          <p:cNvGrpSpPr/>
          <p:nvPr/>
        </p:nvGrpSpPr>
        <p:grpSpPr>
          <a:xfrm>
            <a:off x="5146417" y="2043118"/>
            <a:ext cx="1101983" cy="851285"/>
            <a:chOff x="1831894" y="2069907"/>
            <a:chExt cx="1101983" cy="851285"/>
          </a:xfrm>
        </p:grpSpPr>
        <p:cxnSp>
          <p:nvCxnSpPr>
            <p:cNvPr id="43" name="Straight Arrow Connector 42">
              <a:extLst>
                <a:ext uri="{FF2B5EF4-FFF2-40B4-BE49-F238E27FC236}">
                  <a16:creationId xmlns:a16="http://schemas.microsoft.com/office/drawing/2014/main" id="{4340A3FF-1C43-D346-82F0-F5286DEDB6A6}"/>
                </a:ext>
              </a:extLst>
            </p:cNvPr>
            <p:cNvCxnSpPr>
              <a:cxnSpLocks/>
            </p:cNvCxnSpPr>
            <p:nvPr/>
          </p:nvCxnSpPr>
          <p:spPr>
            <a:xfrm flipH="1">
              <a:off x="1831894" y="2069907"/>
              <a:ext cx="6376" cy="851285"/>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674D4FA-26C7-B94A-99C9-9E6E609E40C4}"/>
                </a:ext>
              </a:extLst>
            </p:cNvPr>
            <p:cNvSpPr txBox="1"/>
            <p:nvPr/>
          </p:nvSpPr>
          <p:spPr>
            <a:xfrm>
              <a:off x="1866722" y="2140220"/>
              <a:ext cx="1067155" cy="523220"/>
            </a:xfrm>
            <a:prstGeom prst="rect">
              <a:avLst/>
            </a:prstGeom>
            <a:noFill/>
          </p:spPr>
          <p:txBody>
            <a:bodyPr wrap="square">
              <a:spAutoFit/>
            </a:bodyPr>
            <a:lstStyle/>
            <a:p>
              <a:pPr algn="ctr"/>
              <a:r>
                <a:rPr lang="en-US" sz="1400" dirty="0">
                  <a:solidFill>
                    <a:schemeClr val="tx2"/>
                  </a:solidFill>
                </a:rPr>
                <a:t>Oral</a:t>
              </a:r>
            </a:p>
            <a:p>
              <a:pPr algn="ctr"/>
              <a:r>
                <a:rPr lang="en-US" sz="1400" dirty="0">
                  <a:solidFill>
                    <a:schemeClr val="tx2"/>
                  </a:solidFill>
                </a:rPr>
                <a:t>Language</a:t>
              </a:r>
            </a:p>
          </p:txBody>
        </p:sp>
      </p:grpSp>
    </p:spTree>
    <p:extLst>
      <p:ext uri="{BB962C8B-B14F-4D97-AF65-F5344CB8AC3E}">
        <p14:creationId xmlns:p14="http://schemas.microsoft.com/office/powerpoint/2010/main" val="761486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16CF-1AEE-E94D-B709-54B25363467E}"/>
              </a:ext>
            </a:extLst>
          </p:cNvPr>
          <p:cNvSpPr>
            <a:spLocks noGrp="1"/>
          </p:cNvSpPr>
          <p:nvPr>
            <p:ph type="title"/>
          </p:nvPr>
        </p:nvSpPr>
        <p:spPr/>
        <p:txBody>
          <a:bodyPr/>
          <a:lstStyle/>
          <a:p>
            <a:r>
              <a:rPr lang="en-US" dirty="0"/>
              <a:t>The Hexagon Task Video</a:t>
            </a:r>
            <a:br>
              <a:rPr lang="en-US" dirty="0"/>
            </a:br>
            <a:br>
              <a:rPr lang="en-US" dirty="0"/>
            </a:br>
            <a:endParaRPr lang="en-US" dirty="0"/>
          </a:p>
        </p:txBody>
      </p:sp>
      <p:sp>
        <p:nvSpPr>
          <p:cNvPr id="3" name="Text Placeholder 2">
            <a:extLst>
              <a:ext uri="{FF2B5EF4-FFF2-40B4-BE49-F238E27FC236}">
                <a16:creationId xmlns:a16="http://schemas.microsoft.com/office/drawing/2014/main" id="{4D23C229-824C-2748-8F6A-706C41114BE5}"/>
              </a:ext>
            </a:extLst>
          </p:cNvPr>
          <p:cNvSpPr>
            <a:spLocks noGrp="1"/>
          </p:cNvSpPr>
          <p:nvPr>
            <p:ph type="body" sz="quarter" idx="11"/>
          </p:nvPr>
        </p:nvSpPr>
        <p:spPr>
          <a:xfrm>
            <a:off x="990600" y="971550"/>
            <a:ext cx="6400800" cy="3733800"/>
          </a:xfrm>
        </p:spPr>
        <p:txBody>
          <a:bodyPr/>
          <a:lstStyle/>
          <a:p>
            <a:r>
              <a:rPr lang="en-US" sz="1600" dirty="0">
                <a:solidFill>
                  <a:schemeClr val="tx2"/>
                </a:solidFill>
              </a:rPr>
              <a:t>School:  	Austin Independent School District</a:t>
            </a:r>
          </a:p>
          <a:p>
            <a:r>
              <a:rPr lang="en-US" sz="1600" dirty="0">
                <a:solidFill>
                  <a:schemeClr val="tx2"/>
                </a:solidFill>
              </a:rPr>
              <a:t>Teacher:  	Ms. Patricia Rossman	</a:t>
            </a:r>
          </a:p>
          <a:p>
            <a:r>
              <a:rPr lang="en-US" sz="1600" dirty="0">
                <a:solidFill>
                  <a:schemeClr val="tx2"/>
                </a:solidFill>
              </a:rPr>
              <a:t>Many of the students in the classroom have recently arrived to the United States.  The students are in a dual language program.  </a:t>
            </a:r>
          </a:p>
          <a:p>
            <a:pPr>
              <a:lnSpc>
                <a:spcPct val="150000"/>
              </a:lnSpc>
              <a:spcBef>
                <a:spcPts val="1000"/>
              </a:spcBef>
            </a:pPr>
            <a:r>
              <a:rPr lang="en-US" sz="1600" dirty="0">
                <a:solidFill>
                  <a:schemeClr val="tx2"/>
                </a:solidFill>
              </a:rPr>
              <a:t>Group 1: Reading</a:t>
            </a:r>
          </a:p>
          <a:p>
            <a:pPr>
              <a:lnSpc>
                <a:spcPct val="150000"/>
              </a:lnSpc>
              <a:spcBef>
                <a:spcPts val="0"/>
              </a:spcBef>
            </a:pPr>
            <a:r>
              <a:rPr lang="en-US" sz="1600" dirty="0">
                <a:solidFill>
                  <a:schemeClr val="tx2"/>
                </a:solidFill>
              </a:rPr>
              <a:t>Group 2: Writing</a:t>
            </a:r>
          </a:p>
          <a:p>
            <a:pPr>
              <a:lnSpc>
                <a:spcPct val="150000"/>
              </a:lnSpc>
              <a:spcBef>
                <a:spcPts val="0"/>
              </a:spcBef>
            </a:pPr>
            <a:r>
              <a:rPr lang="en-US" sz="1600" dirty="0">
                <a:solidFill>
                  <a:schemeClr val="tx2"/>
                </a:solidFill>
              </a:rPr>
              <a:t>Group 3: Listening</a:t>
            </a:r>
          </a:p>
          <a:p>
            <a:pPr>
              <a:lnSpc>
                <a:spcPct val="150000"/>
              </a:lnSpc>
              <a:spcBef>
                <a:spcPts val="0"/>
              </a:spcBef>
            </a:pPr>
            <a:r>
              <a:rPr lang="en-US" sz="1600" dirty="0">
                <a:solidFill>
                  <a:schemeClr val="tx2"/>
                </a:solidFill>
              </a:rPr>
              <a:t>Group 4: Speaking</a:t>
            </a:r>
          </a:p>
          <a:p>
            <a:pPr>
              <a:lnSpc>
                <a:spcPct val="150000"/>
              </a:lnSpc>
              <a:spcBef>
                <a:spcPts val="0"/>
              </a:spcBef>
            </a:pPr>
            <a:r>
              <a:rPr lang="en-US" sz="1600" dirty="0">
                <a:solidFill>
                  <a:schemeClr val="tx2"/>
                </a:solidFill>
              </a:rPr>
              <a:t>Group 5: Representing</a:t>
            </a:r>
          </a:p>
          <a:p>
            <a:endParaRPr lang="en-US" dirty="0"/>
          </a:p>
          <a:p>
            <a:endParaRPr lang="en-US" dirty="0"/>
          </a:p>
        </p:txBody>
      </p:sp>
      <p:sp>
        <p:nvSpPr>
          <p:cNvPr id="4" name="Slide Number Placeholder 3">
            <a:extLst>
              <a:ext uri="{FF2B5EF4-FFF2-40B4-BE49-F238E27FC236}">
                <a16:creationId xmlns:a16="http://schemas.microsoft.com/office/drawing/2014/main" id="{B00B6A76-10D9-014C-9C0B-918E7242F713}"/>
              </a:ext>
            </a:extLst>
          </p:cNvPr>
          <p:cNvSpPr>
            <a:spLocks noGrp="1"/>
          </p:cNvSpPr>
          <p:nvPr>
            <p:ph type="sldNum" sz="quarter" idx="12"/>
          </p:nvPr>
        </p:nvSpPr>
        <p:spPr/>
        <p:txBody>
          <a:bodyPr/>
          <a:lstStyle/>
          <a:p>
            <a:fld id="{2A143F6C-3376-48CC-9295-0D04AEEFC23B}" type="slidenum">
              <a:rPr lang="en-US" smtClean="0"/>
              <a:pPr/>
              <a:t>43</a:t>
            </a:fld>
            <a:endParaRPr lang="en-US"/>
          </a:p>
        </p:txBody>
      </p:sp>
      <p:pic>
        <p:nvPicPr>
          <p:cNvPr id="7" name="Picture 6" descr="14861 principles to action cover bar 1.jpg">
            <a:extLst>
              <a:ext uri="{FF2B5EF4-FFF2-40B4-BE49-F238E27FC236}">
                <a16:creationId xmlns:a16="http://schemas.microsoft.com/office/drawing/2014/main" id="{142BA397-C4EE-9F4C-B0EF-729CB9DBB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42950"/>
            <a:ext cx="609600" cy="4038600"/>
          </a:xfrm>
          <a:prstGeom prst="rect">
            <a:avLst/>
          </a:prstGeom>
        </p:spPr>
      </p:pic>
      <p:pic>
        <p:nvPicPr>
          <p:cNvPr id="8" name="Picture 7" descr="14861 principles to action cover.psd">
            <a:extLst>
              <a:ext uri="{FF2B5EF4-FFF2-40B4-BE49-F238E27FC236}">
                <a16:creationId xmlns:a16="http://schemas.microsoft.com/office/drawing/2014/main" id="{0BEBC5D8-A999-9D4B-8728-B2ED8F7BCE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928" y="1504950"/>
            <a:ext cx="1016169" cy="1447800"/>
          </a:xfrm>
          <a:prstGeom prst="rect">
            <a:avLst/>
          </a:prstGeom>
          <a:ln w="6350" cmpd="sng">
            <a:solidFill>
              <a:srgbClr val="FFFFFF"/>
            </a:solidFill>
          </a:ln>
          <a:effectLst>
            <a:outerShdw blurRad="50800" dist="38100" dir="2700000" algn="tl" rotWithShape="0">
              <a:prstClr val="black">
                <a:alpha val="40000"/>
              </a:prstClr>
            </a:outerShdw>
          </a:effectLst>
        </p:spPr>
      </p:pic>
      <p:pic>
        <p:nvPicPr>
          <p:cNvPr id="9" name="Picture 8" descr="NCTM_R_LogoandName4C_L.eps">
            <a:extLst>
              <a:ext uri="{FF2B5EF4-FFF2-40B4-BE49-F238E27FC236}">
                <a16:creationId xmlns:a16="http://schemas.microsoft.com/office/drawing/2014/main" id="{3F853B7C-2C01-C24E-9C56-EC1749ACC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298" y="4208971"/>
            <a:ext cx="1503715" cy="391533"/>
          </a:xfrm>
          <a:prstGeom prst="rect">
            <a:avLst/>
          </a:prstGeom>
        </p:spPr>
      </p:pic>
      <p:pic>
        <p:nvPicPr>
          <p:cNvPr id="10" name="Picture 9">
            <a:extLst>
              <a:ext uri="{FF2B5EF4-FFF2-40B4-BE49-F238E27FC236}">
                <a16:creationId xmlns:a16="http://schemas.microsoft.com/office/drawing/2014/main" id="{DE8B7110-88CB-864A-B327-117172D6A0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4292533"/>
            <a:ext cx="1341578" cy="224408"/>
          </a:xfrm>
          <a:prstGeom prst="rect">
            <a:avLst/>
          </a:prstGeom>
        </p:spPr>
      </p:pic>
    </p:spTree>
    <p:extLst>
      <p:ext uri="{BB962C8B-B14F-4D97-AF65-F5344CB8AC3E}">
        <p14:creationId xmlns:p14="http://schemas.microsoft.com/office/powerpoint/2010/main" val="1580762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16CF-1AEE-E94D-B709-54B25363467E}"/>
              </a:ext>
            </a:extLst>
          </p:cNvPr>
          <p:cNvSpPr>
            <a:spLocks noGrp="1"/>
          </p:cNvSpPr>
          <p:nvPr>
            <p:ph type="title"/>
          </p:nvPr>
        </p:nvSpPr>
        <p:spPr/>
        <p:txBody>
          <a:bodyPr/>
          <a:lstStyle/>
          <a:p>
            <a:r>
              <a:rPr lang="en-US" dirty="0"/>
              <a:t>The Hexagon Task Video</a:t>
            </a:r>
            <a:br>
              <a:rPr lang="en-US" dirty="0"/>
            </a:br>
            <a:br>
              <a:rPr lang="en-US" dirty="0"/>
            </a:br>
            <a:endParaRPr lang="en-US" dirty="0"/>
          </a:p>
        </p:txBody>
      </p:sp>
      <p:sp>
        <p:nvSpPr>
          <p:cNvPr id="3" name="Text Placeholder 2">
            <a:extLst>
              <a:ext uri="{FF2B5EF4-FFF2-40B4-BE49-F238E27FC236}">
                <a16:creationId xmlns:a16="http://schemas.microsoft.com/office/drawing/2014/main" id="{4D23C229-824C-2748-8F6A-706C41114BE5}"/>
              </a:ext>
            </a:extLst>
          </p:cNvPr>
          <p:cNvSpPr>
            <a:spLocks noGrp="1"/>
          </p:cNvSpPr>
          <p:nvPr>
            <p:ph type="body" sz="quarter" idx="11"/>
          </p:nvPr>
        </p:nvSpPr>
        <p:spPr>
          <a:xfrm>
            <a:off x="990600" y="1885950"/>
            <a:ext cx="7467600" cy="2819400"/>
          </a:xfrm>
        </p:spPr>
        <p:txBody>
          <a:bodyPr/>
          <a:lstStyle/>
          <a:p>
            <a:r>
              <a:rPr lang="en-US" sz="1600" dirty="0">
                <a:solidFill>
                  <a:schemeClr val="tx2"/>
                </a:solidFill>
              </a:rPr>
              <a:t>Trains 1, 2, 3, and 4 are the first 4 trains in the hexagon pattern.  The first train in this pattern consists of one regular hexagon.  For each subsequent train, one additional hexagon is added.  For the hexagon pattern:</a:t>
            </a:r>
          </a:p>
          <a:p>
            <a:r>
              <a:rPr lang="en-US" sz="1600" dirty="0">
                <a:solidFill>
                  <a:schemeClr val="tx2"/>
                </a:solidFill>
              </a:rPr>
              <a:t>Compute the perimeter for the first 4 trains.</a:t>
            </a:r>
          </a:p>
          <a:p>
            <a:r>
              <a:rPr lang="en-US" sz="1600" dirty="0">
                <a:solidFill>
                  <a:schemeClr val="tx2"/>
                </a:solidFill>
              </a:rPr>
              <a:t>Determine the perimeter for the tenth train without constructing it.</a:t>
            </a:r>
          </a:p>
          <a:p>
            <a:r>
              <a:rPr lang="en-US" sz="1600" dirty="0">
                <a:solidFill>
                  <a:schemeClr val="tx2"/>
                </a:solidFill>
              </a:rPr>
              <a:t>Write a description that could be used to compute the perimeter of any train in the pattern.  Explain how you know it will always work. (Use the edge length of any pattern block or the length of a side of a hexagon as your unit of measure.)</a:t>
            </a:r>
          </a:p>
          <a:p>
            <a:endParaRPr lang="en-US" sz="1600" dirty="0">
              <a:solidFill>
                <a:schemeClr val="tx2"/>
              </a:solidFill>
            </a:endParaRPr>
          </a:p>
        </p:txBody>
      </p:sp>
      <p:sp>
        <p:nvSpPr>
          <p:cNvPr id="4" name="Slide Number Placeholder 3">
            <a:extLst>
              <a:ext uri="{FF2B5EF4-FFF2-40B4-BE49-F238E27FC236}">
                <a16:creationId xmlns:a16="http://schemas.microsoft.com/office/drawing/2014/main" id="{B00B6A76-10D9-014C-9C0B-918E7242F713}"/>
              </a:ext>
            </a:extLst>
          </p:cNvPr>
          <p:cNvSpPr>
            <a:spLocks noGrp="1"/>
          </p:cNvSpPr>
          <p:nvPr>
            <p:ph type="sldNum" sz="quarter" idx="12"/>
          </p:nvPr>
        </p:nvSpPr>
        <p:spPr/>
        <p:txBody>
          <a:bodyPr/>
          <a:lstStyle/>
          <a:p>
            <a:fld id="{2A143F6C-3376-48CC-9295-0D04AEEFC23B}" type="slidenum">
              <a:rPr lang="en-US" smtClean="0"/>
              <a:pPr/>
              <a:t>44</a:t>
            </a:fld>
            <a:endParaRPr lang="en-US"/>
          </a:p>
        </p:txBody>
      </p:sp>
      <p:pic>
        <p:nvPicPr>
          <p:cNvPr id="7" name="Picture 6" descr="14861 principles to action cover bar 1.jpg">
            <a:extLst>
              <a:ext uri="{FF2B5EF4-FFF2-40B4-BE49-F238E27FC236}">
                <a16:creationId xmlns:a16="http://schemas.microsoft.com/office/drawing/2014/main" id="{142BA397-C4EE-9F4C-B0EF-729CB9DBB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42950"/>
            <a:ext cx="609600" cy="4038600"/>
          </a:xfrm>
          <a:prstGeom prst="rect">
            <a:avLst/>
          </a:prstGeom>
        </p:spPr>
      </p:pic>
      <p:pic>
        <p:nvPicPr>
          <p:cNvPr id="11" name="Content Placeholder 8">
            <a:extLst>
              <a:ext uri="{FF2B5EF4-FFF2-40B4-BE49-F238E27FC236}">
                <a16:creationId xmlns:a16="http://schemas.microsoft.com/office/drawing/2014/main" id="{B2BE298E-2DD1-E743-A014-69287928BF0E}"/>
              </a:ext>
            </a:extLst>
          </p:cNvPr>
          <p:cNvPicPr>
            <a:picLocks noChangeAspect="1"/>
          </p:cNvPicPr>
          <p:nvPr/>
        </p:nvPicPr>
        <p:blipFill rotWithShape="1">
          <a:blip r:embed="rId4"/>
          <a:srcRect t="-13612" b="-19095"/>
          <a:stretch/>
        </p:blipFill>
        <p:spPr>
          <a:xfrm>
            <a:off x="990600" y="830206"/>
            <a:ext cx="6545826" cy="895063"/>
          </a:xfrm>
          <a:prstGeom prst="rect">
            <a:avLst/>
          </a:prstGeom>
        </p:spPr>
      </p:pic>
    </p:spTree>
    <p:extLst>
      <p:ext uri="{BB962C8B-B14F-4D97-AF65-F5344CB8AC3E}">
        <p14:creationId xmlns:p14="http://schemas.microsoft.com/office/powerpoint/2010/main" val="1601899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B2550E-98D0-8C41-9FC7-230CAAA891D7}"/>
              </a:ext>
            </a:extLst>
          </p:cNvPr>
          <p:cNvSpPr>
            <a:spLocks noGrp="1"/>
          </p:cNvSpPr>
          <p:nvPr>
            <p:ph type="sldNum" sz="quarter" idx="12"/>
          </p:nvPr>
        </p:nvSpPr>
        <p:spPr/>
        <p:txBody>
          <a:bodyPr/>
          <a:lstStyle/>
          <a:p>
            <a:fld id="{2A143F6C-3376-48CC-9295-0D04AEEFC23B}" type="slidenum">
              <a:rPr lang="en-US" smtClean="0"/>
              <a:pPr/>
              <a:t>45</a:t>
            </a:fld>
            <a:endParaRPr lang="en-US"/>
          </a:p>
        </p:txBody>
      </p:sp>
      <p:grpSp>
        <p:nvGrpSpPr>
          <p:cNvPr id="5" name="Group 4">
            <a:extLst>
              <a:ext uri="{FF2B5EF4-FFF2-40B4-BE49-F238E27FC236}">
                <a16:creationId xmlns:a16="http://schemas.microsoft.com/office/drawing/2014/main" id="{E6432D05-A833-D146-9B05-222F4C0DFE2E}"/>
              </a:ext>
            </a:extLst>
          </p:cNvPr>
          <p:cNvGrpSpPr/>
          <p:nvPr/>
        </p:nvGrpSpPr>
        <p:grpSpPr>
          <a:xfrm>
            <a:off x="1447800" y="117217"/>
            <a:ext cx="1905000" cy="1828800"/>
            <a:chOff x="533400" y="1657350"/>
            <a:chExt cx="1905000" cy="1828800"/>
          </a:xfrm>
          <a:solidFill>
            <a:srgbClr val="74C0D6"/>
          </a:solidFill>
        </p:grpSpPr>
        <p:sp>
          <p:nvSpPr>
            <p:cNvPr id="6" name="Rounded Rectangle 5">
              <a:extLst>
                <a:ext uri="{FF2B5EF4-FFF2-40B4-BE49-F238E27FC236}">
                  <a16:creationId xmlns:a16="http://schemas.microsoft.com/office/drawing/2014/main" id="{5591E655-0C65-0B4B-91E1-487A373820F6}"/>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25AC44-A057-2B41-98EA-A1DDA12EB130}"/>
                </a:ext>
              </a:extLst>
            </p:cNvPr>
            <p:cNvSpPr txBox="1"/>
            <p:nvPr/>
          </p:nvSpPr>
          <p:spPr>
            <a:xfrm>
              <a:off x="533400" y="2387084"/>
              <a:ext cx="1905000" cy="646331"/>
            </a:xfrm>
            <a:prstGeom prst="rect">
              <a:avLst/>
            </a:prstGeom>
            <a:grpFill/>
          </p:spPr>
          <p:txBody>
            <a:bodyPr wrap="square" rtlCol="0">
              <a:spAutoFit/>
            </a:bodyPr>
            <a:lstStyle/>
            <a:p>
              <a:pPr algn="ctr"/>
              <a:r>
                <a:rPr lang="en-US" b="1" dirty="0"/>
                <a:t>Reading</a:t>
              </a:r>
            </a:p>
            <a:p>
              <a:pPr algn="ctr"/>
              <a:r>
                <a:rPr lang="en-US" b="1" dirty="0"/>
                <a:t>Group 1</a:t>
              </a:r>
            </a:p>
          </p:txBody>
        </p:sp>
      </p:grpSp>
      <p:grpSp>
        <p:nvGrpSpPr>
          <p:cNvPr id="8" name="Group 7">
            <a:extLst>
              <a:ext uri="{FF2B5EF4-FFF2-40B4-BE49-F238E27FC236}">
                <a16:creationId xmlns:a16="http://schemas.microsoft.com/office/drawing/2014/main" id="{7057D190-5A92-6449-A5F3-999EB85E626A}"/>
              </a:ext>
            </a:extLst>
          </p:cNvPr>
          <p:cNvGrpSpPr/>
          <p:nvPr/>
        </p:nvGrpSpPr>
        <p:grpSpPr>
          <a:xfrm>
            <a:off x="1447800" y="2993107"/>
            <a:ext cx="1905000" cy="1828800"/>
            <a:chOff x="533400" y="1657350"/>
            <a:chExt cx="1905000" cy="1828800"/>
          </a:xfrm>
          <a:solidFill>
            <a:srgbClr val="E25F4E"/>
          </a:solidFill>
        </p:grpSpPr>
        <p:sp>
          <p:nvSpPr>
            <p:cNvPr id="9" name="Rounded Rectangle 8">
              <a:extLst>
                <a:ext uri="{FF2B5EF4-FFF2-40B4-BE49-F238E27FC236}">
                  <a16:creationId xmlns:a16="http://schemas.microsoft.com/office/drawing/2014/main" id="{61537EF8-E660-D747-B57F-765B6E174B9B}"/>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0674D3-292A-D249-B160-828592495ABA}"/>
                </a:ext>
              </a:extLst>
            </p:cNvPr>
            <p:cNvSpPr txBox="1"/>
            <p:nvPr/>
          </p:nvSpPr>
          <p:spPr>
            <a:xfrm>
              <a:off x="533400" y="2387084"/>
              <a:ext cx="1905000" cy="646331"/>
            </a:xfrm>
            <a:prstGeom prst="rect">
              <a:avLst/>
            </a:prstGeom>
            <a:grpFill/>
          </p:spPr>
          <p:txBody>
            <a:bodyPr wrap="square" rtlCol="0">
              <a:spAutoFit/>
            </a:bodyPr>
            <a:lstStyle/>
            <a:p>
              <a:pPr algn="ctr"/>
              <a:r>
                <a:rPr lang="en-US" b="1" dirty="0"/>
                <a:t>Writing</a:t>
              </a:r>
            </a:p>
            <a:p>
              <a:pPr algn="ctr"/>
              <a:r>
                <a:rPr lang="en-US" b="1" dirty="0"/>
                <a:t>Group 2</a:t>
              </a:r>
            </a:p>
          </p:txBody>
        </p:sp>
      </p:grpSp>
      <p:grpSp>
        <p:nvGrpSpPr>
          <p:cNvPr id="11" name="Group 10">
            <a:extLst>
              <a:ext uri="{FF2B5EF4-FFF2-40B4-BE49-F238E27FC236}">
                <a16:creationId xmlns:a16="http://schemas.microsoft.com/office/drawing/2014/main" id="{A69251F6-0560-D847-85FF-F769F2D0AE06}"/>
              </a:ext>
            </a:extLst>
          </p:cNvPr>
          <p:cNvGrpSpPr/>
          <p:nvPr/>
        </p:nvGrpSpPr>
        <p:grpSpPr>
          <a:xfrm>
            <a:off x="4648556" y="117217"/>
            <a:ext cx="1905000" cy="1828800"/>
            <a:chOff x="533400" y="1657350"/>
            <a:chExt cx="1905000" cy="1828800"/>
          </a:xfrm>
          <a:solidFill>
            <a:srgbClr val="C07CAE"/>
          </a:solidFill>
        </p:grpSpPr>
        <p:sp>
          <p:nvSpPr>
            <p:cNvPr id="12" name="Rounded Rectangle 11">
              <a:extLst>
                <a:ext uri="{FF2B5EF4-FFF2-40B4-BE49-F238E27FC236}">
                  <a16:creationId xmlns:a16="http://schemas.microsoft.com/office/drawing/2014/main" id="{FCDD90CE-9757-CD4C-B9DC-205D2AA280C7}"/>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4AB72B-DF1C-0B4A-9095-31A629A55B05}"/>
                </a:ext>
              </a:extLst>
            </p:cNvPr>
            <p:cNvSpPr txBox="1"/>
            <p:nvPr/>
          </p:nvSpPr>
          <p:spPr>
            <a:xfrm>
              <a:off x="533400" y="2387084"/>
              <a:ext cx="1905000" cy="646331"/>
            </a:xfrm>
            <a:prstGeom prst="rect">
              <a:avLst/>
            </a:prstGeom>
            <a:grpFill/>
          </p:spPr>
          <p:txBody>
            <a:bodyPr wrap="square" rtlCol="0">
              <a:spAutoFit/>
            </a:bodyPr>
            <a:lstStyle/>
            <a:p>
              <a:pPr algn="ctr"/>
              <a:r>
                <a:rPr lang="en-US" b="1" dirty="0"/>
                <a:t>Listening</a:t>
              </a:r>
            </a:p>
            <a:p>
              <a:pPr algn="ctr"/>
              <a:r>
                <a:rPr lang="en-US" b="1" dirty="0"/>
                <a:t>Group 3</a:t>
              </a:r>
            </a:p>
          </p:txBody>
        </p:sp>
      </p:grpSp>
      <p:grpSp>
        <p:nvGrpSpPr>
          <p:cNvPr id="14" name="Group 13">
            <a:extLst>
              <a:ext uri="{FF2B5EF4-FFF2-40B4-BE49-F238E27FC236}">
                <a16:creationId xmlns:a16="http://schemas.microsoft.com/office/drawing/2014/main" id="{6A9FF258-97E1-6649-9DB0-D642CEBE796E}"/>
              </a:ext>
            </a:extLst>
          </p:cNvPr>
          <p:cNvGrpSpPr/>
          <p:nvPr/>
        </p:nvGrpSpPr>
        <p:grpSpPr>
          <a:xfrm>
            <a:off x="4648556" y="2991505"/>
            <a:ext cx="1905000" cy="1828800"/>
            <a:chOff x="533400" y="1657350"/>
            <a:chExt cx="1905000" cy="1828800"/>
          </a:xfrm>
          <a:solidFill>
            <a:srgbClr val="65AF53"/>
          </a:solidFill>
        </p:grpSpPr>
        <p:sp>
          <p:nvSpPr>
            <p:cNvPr id="15" name="Rounded Rectangle 14">
              <a:extLst>
                <a:ext uri="{FF2B5EF4-FFF2-40B4-BE49-F238E27FC236}">
                  <a16:creationId xmlns:a16="http://schemas.microsoft.com/office/drawing/2014/main" id="{FE5705F8-1C85-884F-9E3E-9A19B01A2525}"/>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E6C3970-F2E8-7F42-A6D2-C966198F25D7}"/>
                </a:ext>
              </a:extLst>
            </p:cNvPr>
            <p:cNvSpPr txBox="1"/>
            <p:nvPr/>
          </p:nvSpPr>
          <p:spPr>
            <a:xfrm>
              <a:off x="533400" y="2387084"/>
              <a:ext cx="1905000" cy="646331"/>
            </a:xfrm>
            <a:prstGeom prst="rect">
              <a:avLst/>
            </a:prstGeom>
            <a:grpFill/>
          </p:spPr>
          <p:txBody>
            <a:bodyPr wrap="square" rtlCol="0">
              <a:spAutoFit/>
            </a:bodyPr>
            <a:lstStyle/>
            <a:p>
              <a:pPr algn="ctr"/>
              <a:r>
                <a:rPr lang="en-US" b="1" dirty="0"/>
                <a:t>Speaking</a:t>
              </a:r>
            </a:p>
            <a:p>
              <a:pPr algn="ctr"/>
              <a:r>
                <a:rPr lang="en-US" b="1" dirty="0"/>
                <a:t>Group 4</a:t>
              </a:r>
            </a:p>
          </p:txBody>
        </p:sp>
      </p:grpSp>
      <p:grpSp>
        <p:nvGrpSpPr>
          <p:cNvPr id="17" name="Group 16">
            <a:extLst>
              <a:ext uri="{FF2B5EF4-FFF2-40B4-BE49-F238E27FC236}">
                <a16:creationId xmlns:a16="http://schemas.microsoft.com/office/drawing/2014/main" id="{F68F270E-C4EB-F048-BE35-D15B20FEA4CE}"/>
              </a:ext>
            </a:extLst>
          </p:cNvPr>
          <p:cNvGrpSpPr/>
          <p:nvPr/>
        </p:nvGrpSpPr>
        <p:grpSpPr>
          <a:xfrm>
            <a:off x="3086100" y="1581150"/>
            <a:ext cx="1905000" cy="1828800"/>
            <a:chOff x="533400" y="1657350"/>
            <a:chExt cx="1905000" cy="1828800"/>
          </a:xfrm>
        </p:grpSpPr>
        <p:sp>
          <p:nvSpPr>
            <p:cNvPr id="18" name="Rounded Rectangle 17">
              <a:extLst>
                <a:ext uri="{FF2B5EF4-FFF2-40B4-BE49-F238E27FC236}">
                  <a16:creationId xmlns:a16="http://schemas.microsoft.com/office/drawing/2014/main" id="{30043DEA-5438-2D46-BD49-41C1F384BE33}"/>
                </a:ext>
              </a:extLst>
            </p:cNvPr>
            <p:cNvSpPr/>
            <p:nvPr/>
          </p:nvSpPr>
          <p:spPr>
            <a:xfrm>
              <a:off x="533400" y="1657350"/>
              <a:ext cx="1905000" cy="1828800"/>
            </a:xfrm>
            <a:prstGeom prst="roundRect">
              <a:avLst/>
            </a:prstGeom>
            <a:solidFill>
              <a:srgbClr val="F1AF66"/>
            </a:solid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E6D6BC-EFDA-BB4B-84DF-A9CDD0C173FF}"/>
                </a:ext>
              </a:extLst>
            </p:cNvPr>
            <p:cNvSpPr txBox="1"/>
            <p:nvPr/>
          </p:nvSpPr>
          <p:spPr>
            <a:xfrm>
              <a:off x="533400" y="2387084"/>
              <a:ext cx="1905000" cy="646331"/>
            </a:xfrm>
            <a:prstGeom prst="rect">
              <a:avLst/>
            </a:prstGeom>
            <a:noFill/>
          </p:spPr>
          <p:txBody>
            <a:bodyPr wrap="square" rtlCol="0">
              <a:spAutoFit/>
            </a:bodyPr>
            <a:lstStyle/>
            <a:p>
              <a:pPr algn="ctr"/>
              <a:r>
                <a:rPr lang="en-US" b="1" dirty="0"/>
                <a:t>Representing</a:t>
              </a:r>
            </a:p>
            <a:p>
              <a:pPr algn="ctr"/>
              <a:r>
                <a:rPr lang="en-US" b="1" dirty="0"/>
                <a:t>Group 5</a:t>
              </a:r>
            </a:p>
          </p:txBody>
        </p:sp>
      </p:grpSp>
      <p:grpSp>
        <p:nvGrpSpPr>
          <p:cNvPr id="27" name="Group 26">
            <a:extLst>
              <a:ext uri="{FF2B5EF4-FFF2-40B4-BE49-F238E27FC236}">
                <a16:creationId xmlns:a16="http://schemas.microsoft.com/office/drawing/2014/main" id="{A24EDA98-067D-BC49-97DD-2ECCDF290C4B}"/>
              </a:ext>
            </a:extLst>
          </p:cNvPr>
          <p:cNvGrpSpPr/>
          <p:nvPr/>
        </p:nvGrpSpPr>
        <p:grpSpPr>
          <a:xfrm>
            <a:off x="3504844" y="3672647"/>
            <a:ext cx="1067155" cy="651703"/>
            <a:chOff x="3505199" y="641524"/>
            <a:chExt cx="1067155" cy="651703"/>
          </a:xfrm>
        </p:grpSpPr>
        <p:cxnSp>
          <p:nvCxnSpPr>
            <p:cNvPr id="28" name="Straight Arrow Connector 27">
              <a:extLst>
                <a:ext uri="{FF2B5EF4-FFF2-40B4-BE49-F238E27FC236}">
                  <a16:creationId xmlns:a16="http://schemas.microsoft.com/office/drawing/2014/main" id="{7CFE2F19-E639-9A49-80F5-686A36B71693}"/>
                </a:ext>
              </a:extLst>
            </p:cNvPr>
            <p:cNvCxnSpPr>
              <a:cxnSpLocks/>
            </p:cNvCxnSpPr>
            <p:nvPr/>
          </p:nvCxnSpPr>
          <p:spPr>
            <a:xfrm>
              <a:off x="3535855" y="641524"/>
              <a:ext cx="1005840" cy="0"/>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56C35C8-77D1-E740-8264-AE23600687C4}"/>
                </a:ext>
              </a:extLst>
            </p:cNvPr>
            <p:cNvSpPr txBox="1"/>
            <p:nvPr/>
          </p:nvSpPr>
          <p:spPr>
            <a:xfrm>
              <a:off x="3505199" y="770007"/>
              <a:ext cx="1067155" cy="523220"/>
            </a:xfrm>
            <a:prstGeom prst="rect">
              <a:avLst/>
            </a:prstGeom>
            <a:noFill/>
          </p:spPr>
          <p:txBody>
            <a:bodyPr wrap="square">
              <a:spAutoFit/>
            </a:bodyPr>
            <a:lstStyle/>
            <a:p>
              <a:pPr algn="ctr"/>
              <a:r>
                <a:rPr lang="en-US" sz="1400" dirty="0">
                  <a:solidFill>
                    <a:schemeClr val="tx2"/>
                  </a:solidFill>
                </a:rPr>
                <a:t>Productive</a:t>
              </a:r>
            </a:p>
            <a:p>
              <a:pPr algn="ctr"/>
              <a:r>
                <a:rPr lang="en-US" sz="1400" dirty="0">
                  <a:solidFill>
                    <a:schemeClr val="tx2"/>
                  </a:solidFill>
                </a:rPr>
                <a:t>Language</a:t>
              </a:r>
            </a:p>
          </p:txBody>
        </p:sp>
      </p:grpSp>
      <p:grpSp>
        <p:nvGrpSpPr>
          <p:cNvPr id="32" name="Group 31">
            <a:extLst>
              <a:ext uri="{FF2B5EF4-FFF2-40B4-BE49-F238E27FC236}">
                <a16:creationId xmlns:a16="http://schemas.microsoft.com/office/drawing/2014/main" id="{C83B0DBD-B3D2-CF4C-BBF7-D977A7DA0623}"/>
              </a:ext>
            </a:extLst>
          </p:cNvPr>
          <p:cNvGrpSpPr/>
          <p:nvPr/>
        </p:nvGrpSpPr>
        <p:grpSpPr>
          <a:xfrm>
            <a:off x="3504843" y="633740"/>
            <a:ext cx="1067155" cy="582543"/>
            <a:chOff x="3505199" y="770007"/>
            <a:chExt cx="1067155" cy="582543"/>
          </a:xfrm>
        </p:grpSpPr>
        <p:cxnSp>
          <p:nvCxnSpPr>
            <p:cNvPr id="33" name="Straight Arrow Connector 32">
              <a:extLst>
                <a:ext uri="{FF2B5EF4-FFF2-40B4-BE49-F238E27FC236}">
                  <a16:creationId xmlns:a16="http://schemas.microsoft.com/office/drawing/2014/main" id="{64C704D2-3BCA-0448-A8DF-778C6BFCD815}"/>
                </a:ext>
              </a:extLst>
            </p:cNvPr>
            <p:cNvCxnSpPr>
              <a:cxnSpLocks/>
            </p:cNvCxnSpPr>
            <p:nvPr/>
          </p:nvCxnSpPr>
          <p:spPr>
            <a:xfrm>
              <a:off x="3505199" y="1352550"/>
              <a:ext cx="1005840" cy="0"/>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7AD4682-DE27-2C4F-BAC5-A5D3F65332C0}"/>
                </a:ext>
              </a:extLst>
            </p:cNvPr>
            <p:cNvSpPr txBox="1"/>
            <p:nvPr/>
          </p:nvSpPr>
          <p:spPr>
            <a:xfrm>
              <a:off x="3505199" y="770007"/>
              <a:ext cx="1067155" cy="523220"/>
            </a:xfrm>
            <a:prstGeom prst="rect">
              <a:avLst/>
            </a:prstGeom>
            <a:noFill/>
          </p:spPr>
          <p:txBody>
            <a:bodyPr wrap="square">
              <a:spAutoFit/>
            </a:bodyPr>
            <a:lstStyle/>
            <a:p>
              <a:pPr algn="ctr"/>
              <a:r>
                <a:rPr lang="en-US" sz="1400" dirty="0">
                  <a:solidFill>
                    <a:schemeClr val="tx2"/>
                  </a:solidFill>
                </a:rPr>
                <a:t>Receptive</a:t>
              </a:r>
            </a:p>
            <a:p>
              <a:pPr algn="ctr"/>
              <a:r>
                <a:rPr lang="en-US" sz="1400" dirty="0">
                  <a:solidFill>
                    <a:schemeClr val="tx2"/>
                  </a:solidFill>
                </a:rPr>
                <a:t>Language</a:t>
              </a:r>
            </a:p>
          </p:txBody>
        </p:sp>
      </p:grpSp>
      <p:grpSp>
        <p:nvGrpSpPr>
          <p:cNvPr id="41" name="Group 40">
            <a:extLst>
              <a:ext uri="{FF2B5EF4-FFF2-40B4-BE49-F238E27FC236}">
                <a16:creationId xmlns:a16="http://schemas.microsoft.com/office/drawing/2014/main" id="{BFA49F62-3147-0F42-A6D1-82EBACA0E7E7}"/>
              </a:ext>
            </a:extLst>
          </p:cNvPr>
          <p:cNvGrpSpPr/>
          <p:nvPr/>
        </p:nvGrpSpPr>
        <p:grpSpPr>
          <a:xfrm>
            <a:off x="1866722" y="2069907"/>
            <a:ext cx="1076201" cy="851285"/>
            <a:chOff x="1866722" y="2069907"/>
            <a:chExt cx="1076201" cy="851285"/>
          </a:xfrm>
        </p:grpSpPr>
        <p:cxnSp>
          <p:nvCxnSpPr>
            <p:cNvPr id="37" name="Straight Arrow Connector 36">
              <a:extLst>
                <a:ext uri="{FF2B5EF4-FFF2-40B4-BE49-F238E27FC236}">
                  <a16:creationId xmlns:a16="http://schemas.microsoft.com/office/drawing/2014/main" id="{89C5A1D2-EB60-794B-A701-46FFC8137EBD}"/>
                </a:ext>
              </a:extLst>
            </p:cNvPr>
            <p:cNvCxnSpPr>
              <a:cxnSpLocks/>
            </p:cNvCxnSpPr>
            <p:nvPr/>
          </p:nvCxnSpPr>
          <p:spPr>
            <a:xfrm flipH="1">
              <a:off x="2936547" y="2069907"/>
              <a:ext cx="6376" cy="851285"/>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9D9FCB5-20D3-FE43-A5C1-8FF67DB7B245}"/>
                </a:ext>
              </a:extLst>
            </p:cNvPr>
            <p:cNvSpPr txBox="1"/>
            <p:nvPr/>
          </p:nvSpPr>
          <p:spPr>
            <a:xfrm>
              <a:off x="1866722" y="2140220"/>
              <a:ext cx="1067155" cy="523220"/>
            </a:xfrm>
            <a:prstGeom prst="rect">
              <a:avLst/>
            </a:prstGeom>
            <a:noFill/>
          </p:spPr>
          <p:txBody>
            <a:bodyPr wrap="square">
              <a:spAutoFit/>
            </a:bodyPr>
            <a:lstStyle/>
            <a:p>
              <a:pPr algn="ctr"/>
              <a:r>
                <a:rPr lang="en-US" sz="1400" dirty="0">
                  <a:solidFill>
                    <a:schemeClr val="tx2"/>
                  </a:solidFill>
                </a:rPr>
                <a:t>Written</a:t>
              </a:r>
            </a:p>
            <a:p>
              <a:pPr algn="ctr"/>
              <a:r>
                <a:rPr lang="en-US" sz="1400" dirty="0">
                  <a:solidFill>
                    <a:schemeClr val="tx2"/>
                  </a:solidFill>
                </a:rPr>
                <a:t>Language</a:t>
              </a:r>
            </a:p>
          </p:txBody>
        </p:sp>
      </p:grpSp>
      <p:grpSp>
        <p:nvGrpSpPr>
          <p:cNvPr id="42" name="Group 41">
            <a:extLst>
              <a:ext uri="{FF2B5EF4-FFF2-40B4-BE49-F238E27FC236}">
                <a16:creationId xmlns:a16="http://schemas.microsoft.com/office/drawing/2014/main" id="{4943AA65-4CBF-6748-A252-697B886E9F67}"/>
              </a:ext>
            </a:extLst>
          </p:cNvPr>
          <p:cNvGrpSpPr/>
          <p:nvPr/>
        </p:nvGrpSpPr>
        <p:grpSpPr>
          <a:xfrm>
            <a:off x="5146417" y="2043118"/>
            <a:ext cx="1101983" cy="851285"/>
            <a:chOff x="1831894" y="2069907"/>
            <a:chExt cx="1101983" cy="851285"/>
          </a:xfrm>
        </p:grpSpPr>
        <p:cxnSp>
          <p:nvCxnSpPr>
            <p:cNvPr id="43" name="Straight Arrow Connector 42">
              <a:extLst>
                <a:ext uri="{FF2B5EF4-FFF2-40B4-BE49-F238E27FC236}">
                  <a16:creationId xmlns:a16="http://schemas.microsoft.com/office/drawing/2014/main" id="{4340A3FF-1C43-D346-82F0-F5286DEDB6A6}"/>
                </a:ext>
              </a:extLst>
            </p:cNvPr>
            <p:cNvCxnSpPr>
              <a:cxnSpLocks/>
            </p:cNvCxnSpPr>
            <p:nvPr/>
          </p:nvCxnSpPr>
          <p:spPr>
            <a:xfrm flipH="1">
              <a:off x="1831894" y="2069907"/>
              <a:ext cx="6376" cy="851285"/>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674D4FA-26C7-B94A-99C9-9E6E609E40C4}"/>
                </a:ext>
              </a:extLst>
            </p:cNvPr>
            <p:cNvSpPr txBox="1"/>
            <p:nvPr/>
          </p:nvSpPr>
          <p:spPr>
            <a:xfrm>
              <a:off x="1866722" y="2140220"/>
              <a:ext cx="1067155" cy="523220"/>
            </a:xfrm>
            <a:prstGeom prst="rect">
              <a:avLst/>
            </a:prstGeom>
            <a:noFill/>
          </p:spPr>
          <p:txBody>
            <a:bodyPr wrap="square">
              <a:spAutoFit/>
            </a:bodyPr>
            <a:lstStyle/>
            <a:p>
              <a:pPr algn="ctr"/>
              <a:r>
                <a:rPr lang="en-US" sz="1400" dirty="0">
                  <a:solidFill>
                    <a:schemeClr val="tx2"/>
                  </a:solidFill>
                </a:rPr>
                <a:t>Oral</a:t>
              </a:r>
            </a:p>
            <a:p>
              <a:pPr algn="ctr"/>
              <a:r>
                <a:rPr lang="en-US" sz="1400" dirty="0">
                  <a:solidFill>
                    <a:schemeClr val="tx2"/>
                  </a:solidFill>
                </a:rPr>
                <a:t>Language</a:t>
              </a:r>
            </a:p>
          </p:txBody>
        </p:sp>
      </p:grpSp>
      <p:sp>
        <p:nvSpPr>
          <p:cNvPr id="31" name="TextBox 30">
            <a:extLst>
              <a:ext uri="{FF2B5EF4-FFF2-40B4-BE49-F238E27FC236}">
                <a16:creationId xmlns:a16="http://schemas.microsoft.com/office/drawing/2014/main" id="{060CACD3-5BD3-C649-A459-A9424671C57F}"/>
              </a:ext>
            </a:extLst>
          </p:cNvPr>
          <p:cNvSpPr txBox="1"/>
          <p:nvPr/>
        </p:nvSpPr>
        <p:spPr>
          <a:xfrm>
            <a:off x="6629400" y="117217"/>
            <a:ext cx="2501848" cy="4288353"/>
          </a:xfrm>
          <a:prstGeom prst="rect">
            <a:avLst/>
          </a:prstGeom>
          <a:noFill/>
        </p:spPr>
        <p:txBody>
          <a:bodyPr wrap="square">
            <a:spAutoFit/>
          </a:bodyPr>
          <a:lstStyle/>
          <a:p>
            <a:pPr marL="285750" indent="-285750" rtl="0">
              <a:spcBef>
                <a:spcPts val="1000"/>
              </a:spcBef>
              <a:buFont typeface="Arial" panose="020B0604020202020204" pitchFamily="34" charset="0"/>
              <a:buChar char="•"/>
            </a:pPr>
            <a:r>
              <a:rPr lang="en-US" sz="1600" dirty="0">
                <a:solidFill>
                  <a:schemeClr val="tx2"/>
                </a:solidFill>
              </a:rPr>
              <a:t>Compare what you saw and discuss how what you saw might be beneficial to an ELL students’ learning process.  </a:t>
            </a:r>
          </a:p>
          <a:p>
            <a:pPr marL="285750" indent="-285750" rtl="0">
              <a:spcBef>
                <a:spcPts val="1000"/>
              </a:spcBef>
              <a:buFont typeface="Arial" panose="020B0604020202020204" pitchFamily="34" charset="0"/>
              <a:buChar char="•"/>
            </a:pPr>
            <a:r>
              <a:rPr lang="en-US" sz="1600" dirty="0">
                <a:solidFill>
                  <a:schemeClr val="tx2"/>
                </a:solidFill>
              </a:rPr>
              <a:t>Would you have done anything differently as the teacher to incorporate your group’s assigned language modality? </a:t>
            </a:r>
          </a:p>
          <a:p>
            <a:pPr marL="285750" indent="-285750">
              <a:spcBef>
                <a:spcPts val="1000"/>
              </a:spcBef>
              <a:buFont typeface="Arial" panose="020B0604020202020204" pitchFamily="34" charset="0"/>
              <a:buChar char="•"/>
            </a:pPr>
            <a:r>
              <a:rPr lang="en-US" sz="1600" dirty="0">
                <a:solidFill>
                  <a:schemeClr val="tx2"/>
                </a:solidFill>
              </a:rPr>
              <a:t>Pick someone to present your group’s ideas (unmute and talk).</a:t>
            </a:r>
          </a:p>
        </p:txBody>
      </p:sp>
    </p:spTree>
    <p:extLst>
      <p:ext uri="{BB962C8B-B14F-4D97-AF65-F5344CB8AC3E}">
        <p14:creationId xmlns:p14="http://schemas.microsoft.com/office/powerpoint/2010/main" val="3531830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970700-B1D5-4616-BF36-6590DD1C5F81}"/>
              </a:ext>
            </a:extLst>
          </p:cNvPr>
          <p:cNvSpPr>
            <a:spLocks noGrp="1"/>
          </p:cNvSpPr>
          <p:nvPr>
            <p:ph type="body" sz="quarter" idx="11"/>
          </p:nvPr>
        </p:nvSpPr>
        <p:spPr>
          <a:xfrm>
            <a:off x="3581400" y="3257550"/>
            <a:ext cx="3124200" cy="685800"/>
          </a:xfrm>
        </p:spPr>
        <p:txBody>
          <a:bodyPr/>
          <a:lstStyle/>
          <a:p>
            <a:pPr marL="0" indent="0">
              <a:buNone/>
            </a:pPr>
            <a:r>
              <a:rPr lang="en-US" dirty="0"/>
              <a:t>What teacher actions would you make to elicit these language modalities?</a:t>
            </a:r>
          </a:p>
          <a:p>
            <a:pPr marL="0" indent="0">
              <a:buNone/>
            </a:pPr>
            <a:endParaRPr lang="en-US" dirty="0"/>
          </a:p>
        </p:txBody>
      </p:sp>
      <p:sp>
        <p:nvSpPr>
          <p:cNvPr id="4" name="Slide Number Placeholder 3">
            <a:extLst>
              <a:ext uri="{FF2B5EF4-FFF2-40B4-BE49-F238E27FC236}">
                <a16:creationId xmlns:a16="http://schemas.microsoft.com/office/drawing/2014/main" id="{050CF614-46E7-4990-A5C5-386DCAC6EC8E}"/>
              </a:ext>
            </a:extLst>
          </p:cNvPr>
          <p:cNvSpPr>
            <a:spLocks noGrp="1"/>
          </p:cNvSpPr>
          <p:nvPr>
            <p:ph type="sldNum" sz="quarter" idx="12"/>
          </p:nvPr>
        </p:nvSpPr>
        <p:spPr/>
        <p:txBody>
          <a:bodyPr/>
          <a:lstStyle/>
          <a:p>
            <a:fld id="{2A143F6C-3376-48CC-9295-0D04AEEFC23B}" type="slidenum">
              <a:rPr lang="en-US" smtClean="0"/>
              <a:pPr/>
              <a:t>46</a:t>
            </a:fld>
            <a:endParaRPr lang="en-US" dirty="0"/>
          </a:p>
        </p:txBody>
      </p:sp>
      <p:pic>
        <p:nvPicPr>
          <p:cNvPr id="5" name="Picture 4">
            <a:extLst>
              <a:ext uri="{FF2B5EF4-FFF2-40B4-BE49-F238E27FC236}">
                <a16:creationId xmlns:a16="http://schemas.microsoft.com/office/drawing/2014/main" id="{6625F66B-F002-BA4A-99CF-534463678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495549"/>
            <a:ext cx="2286000" cy="2169843"/>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C7B1701-5B76-B747-AEFB-EA0377923750}"/>
              </a:ext>
            </a:extLst>
          </p:cNvPr>
          <p:cNvPicPr/>
          <p:nvPr/>
        </p:nvPicPr>
        <p:blipFill rotWithShape="1">
          <a:blip r:embed="rId4">
            <a:clrChange>
              <a:clrFrom>
                <a:srgbClr val="FFFFFF"/>
              </a:clrFrom>
              <a:clrTo>
                <a:srgbClr val="FFFFFF">
                  <a:alpha val="0"/>
                </a:srgbClr>
              </a:clrTo>
            </a:clrChange>
          </a:blip>
          <a:srcRect r="1942"/>
          <a:stretch/>
        </p:blipFill>
        <p:spPr>
          <a:xfrm>
            <a:off x="1" y="-19050"/>
            <a:ext cx="7696199" cy="2438400"/>
          </a:xfrm>
          <a:prstGeom prst="rect">
            <a:avLst/>
          </a:prstGeom>
        </p:spPr>
      </p:pic>
    </p:spTree>
    <p:extLst>
      <p:ext uri="{BB962C8B-B14F-4D97-AF65-F5344CB8AC3E}">
        <p14:creationId xmlns:p14="http://schemas.microsoft.com/office/powerpoint/2010/main" val="4920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AB3C2A-F235-BD44-8889-2BE5C23A2ED2}"/>
              </a:ext>
            </a:extLst>
          </p:cNvPr>
          <p:cNvSpPr/>
          <p:nvPr/>
        </p:nvSpPr>
        <p:spPr>
          <a:xfrm>
            <a:off x="0" y="4676508"/>
            <a:ext cx="2057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84CCD6B-8402-6C44-8246-341F34EBCBAB}"/>
              </a:ext>
            </a:extLst>
          </p:cNvPr>
          <p:cNvPicPr>
            <a:picLocks noChangeAspect="1"/>
          </p:cNvPicPr>
          <p:nvPr/>
        </p:nvPicPr>
        <p:blipFill>
          <a:blip r:embed="rId3">
            <a:clrChange>
              <a:clrFrom>
                <a:srgbClr val="FFFFFF"/>
              </a:clrFrom>
              <a:clrTo>
                <a:srgbClr val="FFFFFF">
                  <a:alpha val="0"/>
                </a:srgbClr>
              </a:clrTo>
            </a:clrChange>
          </a:blip>
          <a:srcRect/>
          <a:stretch/>
        </p:blipFill>
        <p:spPr>
          <a:xfrm>
            <a:off x="0" y="0"/>
            <a:ext cx="7094483" cy="5143500"/>
          </a:xfrm>
          <a:prstGeom prst="rect">
            <a:avLst/>
          </a:prstGeom>
        </p:spPr>
      </p:pic>
      <p:sp>
        <p:nvSpPr>
          <p:cNvPr id="4" name="Slide Number Placeholder 3">
            <a:extLst>
              <a:ext uri="{FF2B5EF4-FFF2-40B4-BE49-F238E27FC236}">
                <a16:creationId xmlns:a16="http://schemas.microsoft.com/office/drawing/2014/main" id="{A63974E7-0235-FC47-828D-B7864B0044EB}"/>
              </a:ext>
            </a:extLst>
          </p:cNvPr>
          <p:cNvSpPr>
            <a:spLocks noGrp="1"/>
          </p:cNvSpPr>
          <p:nvPr>
            <p:ph type="sldNum" sz="quarter" idx="12"/>
          </p:nvPr>
        </p:nvSpPr>
        <p:spPr/>
        <p:txBody>
          <a:bodyPr/>
          <a:lstStyle/>
          <a:p>
            <a:fld id="{2A143F6C-3376-48CC-9295-0D04AEEFC23B}" type="slidenum">
              <a:rPr lang="en-US" smtClean="0"/>
              <a:pPr/>
              <a:t>47</a:t>
            </a:fld>
            <a:endParaRPr lang="en-US"/>
          </a:p>
        </p:txBody>
      </p:sp>
      <p:sp>
        <p:nvSpPr>
          <p:cNvPr id="12" name="Rectangle 11">
            <a:extLst>
              <a:ext uri="{FF2B5EF4-FFF2-40B4-BE49-F238E27FC236}">
                <a16:creationId xmlns:a16="http://schemas.microsoft.com/office/drawing/2014/main" id="{7AE19145-F611-F345-A2AB-A664C81E4796}"/>
              </a:ext>
            </a:extLst>
          </p:cNvPr>
          <p:cNvSpPr/>
          <p:nvPr/>
        </p:nvSpPr>
        <p:spPr>
          <a:xfrm>
            <a:off x="-2514600" y="1733550"/>
            <a:ext cx="2057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414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3974E7-0235-FC47-828D-B7864B0044EB}"/>
              </a:ext>
            </a:extLst>
          </p:cNvPr>
          <p:cNvSpPr>
            <a:spLocks noGrp="1"/>
          </p:cNvSpPr>
          <p:nvPr>
            <p:ph type="sldNum" sz="quarter" idx="12"/>
          </p:nvPr>
        </p:nvSpPr>
        <p:spPr/>
        <p:txBody>
          <a:bodyPr/>
          <a:lstStyle/>
          <a:p>
            <a:fld id="{2A143F6C-3376-48CC-9295-0D04AEEFC23B}" type="slidenum">
              <a:rPr lang="en-US" smtClean="0"/>
              <a:pPr/>
              <a:t>48</a:t>
            </a:fld>
            <a:endParaRPr lang="en-US"/>
          </a:p>
        </p:txBody>
      </p:sp>
      <p:sp>
        <p:nvSpPr>
          <p:cNvPr id="7" name="Rectangle 6">
            <a:extLst>
              <a:ext uri="{FF2B5EF4-FFF2-40B4-BE49-F238E27FC236}">
                <a16:creationId xmlns:a16="http://schemas.microsoft.com/office/drawing/2014/main" id="{C26E9070-1686-BE44-AE6A-E4038FC3F893}"/>
              </a:ext>
            </a:extLst>
          </p:cNvPr>
          <p:cNvSpPr/>
          <p:nvPr/>
        </p:nvSpPr>
        <p:spPr>
          <a:xfrm>
            <a:off x="0" y="4676508"/>
            <a:ext cx="2057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84CCD6B-8402-6C44-8246-341F34EBCB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6795047" cy="5167438"/>
          </a:xfrm>
          <a:prstGeom prst="rect">
            <a:avLst/>
          </a:prstGeom>
        </p:spPr>
      </p:pic>
    </p:spTree>
    <p:extLst>
      <p:ext uri="{BB962C8B-B14F-4D97-AF65-F5344CB8AC3E}">
        <p14:creationId xmlns:p14="http://schemas.microsoft.com/office/powerpoint/2010/main" val="671475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706B7C-0DB6-014F-83EA-B85E4B2F8AA8}"/>
              </a:ext>
            </a:extLst>
          </p:cNvPr>
          <p:cNvSpPr>
            <a:spLocks noGrp="1"/>
          </p:cNvSpPr>
          <p:nvPr>
            <p:ph type="sldNum" sz="quarter" idx="12"/>
          </p:nvPr>
        </p:nvSpPr>
        <p:spPr/>
        <p:txBody>
          <a:bodyPr/>
          <a:lstStyle/>
          <a:p>
            <a:fld id="{2A143F6C-3376-48CC-9295-0D04AEEFC23B}" type="slidenum">
              <a:rPr lang="en-US" smtClean="0"/>
              <a:pPr/>
              <a:t>49</a:t>
            </a:fld>
            <a:endParaRPr lang="en-US"/>
          </a:p>
        </p:txBody>
      </p:sp>
      <p:sp>
        <p:nvSpPr>
          <p:cNvPr id="5" name="Slide Number Placeholder 1">
            <a:extLst>
              <a:ext uri="{FF2B5EF4-FFF2-40B4-BE49-F238E27FC236}">
                <a16:creationId xmlns:a16="http://schemas.microsoft.com/office/drawing/2014/main" id="{63F472EF-E850-CD47-94DB-F8C45C2A696F}"/>
              </a:ext>
            </a:extLst>
          </p:cNvPr>
          <p:cNvSpPr txBox="1">
            <a:spLocks/>
          </p:cNvSpPr>
          <p:nvPr/>
        </p:nvSpPr>
        <p:spPr>
          <a:xfrm>
            <a:off x="8497765" y="4867183"/>
            <a:ext cx="433138" cy="9415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BE135E-2566-4748-853C-8A3B78F0FB00}" type="slidenum">
              <a:rPr lang="en-GB" smtClean="0"/>
              <a:pPr/>
              <a:t>49</a:t>
            </a:fld>
            <a:endParaRPr lang="en-GB" dirty="0"/>
          </a:p>
        </p:txBody>
      </p:sp>
      <p:pic>
        <p:nvPicPr>
          <p:cNvPr id="6" name="Picture 5">
            <a:extLst>
              <a:ext uri="{FF2B5EF4-FFF2-40B4-BE49-F238E27FC236}">
                <a16:creationId xmlns:a16="http://schemas.microsoft.com/office/drawing/2014/main" id="{CAF8BEBE-FC5D-D243-A03C-DDEA7FC16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9550"/>
            <a:ext cx="4343400" cy="448818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4E52FCE-29D7-1D47-9A32-008C433B6E4F}"/>
                  </a:ext>
                </a:extLst>
              </p14:cNvPr>
              <p14:cNvContentPartPr/>
              <p14:nvPr/>
            </p14:nvContentPartPr>
            <p14:xfrm>
              <a:off x="39497" y="105975"/>
              <a:ext cx="1055160" cy="679590"/>
            </p14:xfrm>
          </p:contentPart>
        </mc:Choice>
        <mc:Fallback xmlns="">
          <p:pic>
            <p:nvPicPr>
              <p:cNvPr id="7" name="Ink 6">
                <a:extLst>
                  <a:ext uri="{FF2B5EF4-FFF2-40B4-BE49-F238E27FC236}">
                    <a16:creationId xmlns:a16="http://schemas.microsoft.com/office/drawing/2014/main" id="{74E52FCE-29D7-1D47-9A32-008C433B6E4F}"/>
                  </a:ext>
                </a:extLst>
              </p:cNvPr>
              <p:cNvPicPr/>
              <p:nvPr/>
            </p:nvPicPr>
            <p:blipFill>
              <a:blip r:embed="rId5"/>
              <a:stretch>
                <a:fillRect/>
              </a:stretch>
            </p:blipFill>
            <p:spPr>
              <a:xfrm>
                <a:off x="21497" y="87977"/>
                <a:ext cx="1090800" cy="715225"/>
              </a:xfrm>
              <a:prstGeom prst="rect">
                <a:avLst/>
              </a:prstGeom>
            </p:spPr>
          </p:pic>
        </mc:Fallback>
      </mc:AlternateContent>
      <p:pic>
        <p:nvPicPr>
          <p:cNvPr id="8" name="Picture 7">
            <a:extLst>
              <a:ext uri="{FF2B5EF4-FFF2-40B4-BE49-F238E27FC236}">
                <a16:creationId xmlns:a16="http://schemas.microsoft.com/office/drawing/2014/main" id="{92E05474-83F8-EC42-AF65-1346CE8654EF}"/>
              </a:ext>
            </a:extLst>
          </p:cNvPr>
          <p:cNvPicPr>
            <a:picLocks noChangeAspect="1"/>
          </p:cNvPicPr>
          <p:nvPr/>
        </p:nvPicPr>
        <p:blipFill rotWithShape="1">
          <a:blip r:embed="rId6">
            <a:extLst>
              <a:ext uri="{28A0092B-C50C-407E-A947-70E740481C1C}">
                <a14:useLocalDpi xmlns:a14="http://schemas.microsoft.com/office/drawing/2010/main" val="0"/>
              </a:ext>
            </a:extLst>
          </a:blip>
          <a:srcRect b="17460"/>
          <a:stretch/>
        </p:blipFill>
        <p:spPr>
          <a:xfrm>
            <a:off x="4823292" y="514350"/>
            <a:ext cx="2397377" cy="2196602"/>
          </a:xfrm>
          <a:prstGeom prst="rect">
            <a:avLst/>
          </a:prstGeom>
        </p:spPr>
      </p:pic>
    </p:spTree>
    <p:extLst>
      <p:ext uri="{BB962C8B-B14F-4D97-AF65-F5344CB8AC3E}">
        <p14:creationId xmlns:p14="http://schemas.microsoft.com/office/powerpoint/2010/main" val="69604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50B-D117-4057-B3C8-D51AD039C591}"/>
              </a:ext>
            </a:extLst>
          </p:cNvPr>
          <p:cNvSpPr>
            <a:spLocks noGrp="1"/>
          </p:cNvSpPr>
          <p:nvPr>
            <p:ph type="title"/>
          </p:nvPr>
        </p:nvSpPr>
        <p:spPr/>
        <p:txBody>
          <a:bodyPr/>
          <a:lstStyle/>
          <a:p>
            <a:r>
              <a:rPr lang="en-US" dirty="0"/>
              <a:t>Math Symbols Around The World</a:t>
            </a:r>
          </a:p>
        </p:txBody>
      </p:sp>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43F6C-3376-48CC-9295-0D04AEEFC23B}" type="slidenum">
              <a:rPr kumimoji="0" lang="en-US" sz="8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800" b="1"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6" name="Table 1">
            <a:extLst>
              <a:ext uri="{FF2B5EF4-FFF2-40B4-BE49-F238E27FC236}">
                <a16:creationId xmlns:a16="http://schemas.microsoft.com/office/drawing/2014/main" id="{24E6A3CC-ACCD-4944-900C-1077768E852F}"/>
              </a:ext>
            </a:extLst>
          </p:cNvPr>
          <p:cNvGraphicFramePr>
            <a:graphicFrameLocks noGrp="1"/>
          </p:cNvGraphicFramePr>
          <p:nvPr>
            <p:extLst>
              <p:ext uri="{D42A27DB-BD31-4B8C-83A1-F6EECF244321}">
                <p14:modId xmlns:p14="http://schemas.microsoft.com/office/powerpoint/2010/main" val="761826148"/>
              </p:ext>
            </p:extLst>
          </p:nvPr>
        </p:nvGraphicFramePr>
        <p:xfrm>
          <a:off x="388923" y="825025"/>
          <a:ext cx="8229600" cy="2383536"/>
        </p:xfrm>
        <a:graphic>
          <a:graphicData uri="http://schemas.openxmlformats.org/drawingml/2006/table">
            <a:tbl>
              <a:tblPr firstRow="1" bandRow="1" bandCol="1">
                <a:effectLst/>
              </a:tblPr>
              <a:tblGrid>
                <a:gridCol w="1897077">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894123">
                  <a:extLst>
                    <a:ext uri="{9D8B030D-6E8A-4147-A177-3AD203B41FA5}">
                      <a16:colId xmlns:a16="http://schemas.microsoft.com/office/drawing/2014/main" val="314334167"/>
                    </a:ext>
                  </a:extLst>
                </a:gridCol>
              </a:tblGrid>
              <a:tr h="3674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lnSpc>
                          <a:spcPct val="100000"/>
                        </a:lnSpc>
                      </a:pPr>
                      <a:r>
                        <a:rPr lang="en-US" sz="1300" b="1" u="none" strike="noStrike" baseline="0" dirty="0">
                          <a:solidFill>
                            <a:schemeClr val="bg1"/>
                          </a:solidFill>
                          <a:effectLst/>
                          <a:latin typeface="Arial" panose="020B0604020202020204" pitchFamily="34" charset="0"/>
                          <a:cs typeface="Calibri" panose="020F0502020204030204" pitchFamily="34" charset="0"/>
                        </a:rPr>
                        <a:t>United States</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rPr>
                        <a:t>Latin America / Mexico</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endParaRP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5127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300" b="0" kern="1200" baseline="0" dirty="0">
                          <a:solidFill>
                            <a:schemeClr val="tx2"/>
                          </a:solidFill>
                          <a:latin typeface="Arial" panose="020B0604020202020204" pitchFamily="34" charset="0"/>
                          <a:ea typeface="+mn-ea"/>
                          <a:cs typeface="Dubai" panose="020B0503030403030204" pitchFamily="34" charset="-78"/>
                        </a:rPr>
                        <a:t>5.25</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arenR"/>
                        <a:tabLst/>
                        <a:defRPr/>
                      </a:pPr>
                      <a:r>
                        <a:rPr lang="en-US" sz="1300" b="0" kern="1200" baseline="0" dirty="0">
                          <a:solidFill>
                            <a:schemeClr val="tx2"/>
                          </a:solidFill>
                          <a:latin typeface="Arial" panose="020B0604020202020204" pitchFamily="34" charset="0"/>
                          <a:ea typeface="+mn-ea"/>
                          <a:cs typeface="Dubai" panose="020B0503030403030204" pitchFamily="34" charset="-78"/>
                        </a:rPr>
                        <a:t>5.25</a:t>
                      </a:r>
                    </a:p>
                    <a:p>
                      <a:pPr marL="342900" marR="0" lvl="0" indent="-342900" algn="l" defTabSz="914400" rtl="0" eaLnBrk="1" fontAlgn="auto" latinLnBrk="0" hangingPunct="1">
                        <a:lnSpc>
                          <a:spcPct val="150000"/>
                        </a:lnSpc>
                        <a:spcBef>
                          <a:spcPts val="0"/>
                        </a:spcBef>
                        <a:spcAft>
                          <a:spcPts val="0"/>
                        </a:spcAft>
                        <a:buClrTx/>
                        <a:buSzTx/>
                        <a:buFont typeface="+mj-lt"/>
                        <a:buAutoNum type="arabicParenR"/>
                        <a:tabLst/>
                        <a:defRPr/>
                      </a:pPr>
                      <a:r>
                        <a:rPr lang="en-US" sz="1300" b="0" kern="1200" baseline="0" dirty="0">
                          <a:solidFill>
                            <a:schemeClr val="tx2"/>
                          </a:solidFill>
                          <a:latin typeface="Arial" panose="020B0604020202020204" pitchFamily="34" charset="0"/>
                          <a:ea typeface="+mn-ea"/>
                          <a:cs typeface="Dubai" panose="020B0503030403030204" pitchFamily="34" charset="-78"/>
                        </a:rPr>
                        <a:t>5,25</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300" b="1" kern="1200" baseline="0" dirty="0">
                          <a:solidFill>
                            <a:schemeClr val="tx2"/>
                          </a:solidFill>
                          <a:latin typeface="Arial" panose="020B0604020202020204" pitchFamily="34" charset="0"/>
                          <a:ea typeface="+mn-ea"/>
                          <a:cs typeface="Dubai" panose="020B0503030403030204" pitchFamily="34" charset="-78"/>
                        </a:rPr>
                        <a:t>Decimal Numbers</a:t>
                      </a:r>
                    </a:p>
                    <a:p>
                      <a:pPr marL="285750" indent="-285750">
                        <a:buFont typeface="Arial" panose="020B0604020202020204" pitchFamily="34" charset="0"/>
                        <a:buChar char="•"/>
                      </a:pPr>
                      <a:r>
                        <a:rPr lang="en-US" sz="1300" b="0" kern="1200" baseline="0" dirty="0">
                          <a:solidFill>
                            <a:schemeClr val="tx2"/>
                          </a:solidFill>
                          <a:latin typeface="Arial" panose="020B0604020202020204" pitchFamily="34" charset="0"/>
                          <a:ea typeface="+mn-ea"/>
                          <a:cs typeface="Dubai" panose="020B0503030403030204" pitchFamily="34" charset="-78"/>
                        </a:rPr>
                        <a:t>United States (U.S.) currency is formatted with a decimal point (.) as a separator between the dollars and cents. Some countries use a comma (,) instead of a decimal to indicate that separation. In addition, while the U.S. and a number of other countries use a comma to separate thousands, some countries use a decimal point for this purpose.</a:t>
                      </a:r>
                    </a:p>
                  </a:txBody>
                  <a:tcPr marT="100584" marB="100584"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sp>
        <p:nvSpPr>
          <p:cNvPr id="18" name="Rectangle 17">
            <a:extLst>
              <a:ext uri="{FF2B5EF4-FFF2-40B4-BE49-F238E27FC236}">
                <a16:creationId xmlns:a16="http://schemas.microsoft.com/office/drawing/2014/main" id="{E63B2585-7B51-5741-A357-C040C06B2DD9}"/>
              </a:ext>
            </a:extLst>
          </p:cNvPr>
          <p:cNvSpPr/>
          <p:nvPr/>
        </p:nvSpPr>
        <p:spPr>
          <a:xfrm>
            <a:off x="2286000" y="2266950"/>
            <a:ext cx="889000" cy="26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31BB5558-E541-5241-BD3C-55BCD6FEA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259124"/>
            <a:ext cx="1905000" cy="14941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hlinkClick r:id="rId4"/>
            <a:extLst>
              <a:ext uri="{FF2B5EF4-FFF2-40B4-BE49-F238E27FC236}">
                <a16:creationId xmlns:a16="http://schemas.microsoft.com/office/drawing/2014/main" id="{626824F8-7130-874D-A389-A25D9AB58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208561"/>
            <a:ext cx="3810000" cy="1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anim calcmode="lin" valueType="num">
                                      <p:cBhvr additive="base">
                                        <p:cTn id="9" dur="500" fill="hold"/>
                                        <p:tgtEl>
                                          <p:spTgt spid="6146"/>
                                        </p:tgtEl>
                                        <p:attrNameLst>
                                          <p:attrName>ppt_x</p:attrName>
                                        </p:attrNameLst>
                                      </p:cBhvr>
                                      <p:tavLst>
                                        <p:tav tm="0">
                                          <p:val>
                                            <p:strVal val="#ppt_x"/>
                                          </p:val>
                                        </p:tav>
                                        <p:tav tm="100000">
                                          <p:val>
                                            <p:strVal val="#ppt_x"/>
                                          </p:val>
                                        </p:tav>
                                      </p:tavLst>
                                    </p:anim>
                                    <p:anim calcmode="lin" valueType="num">
                                      <p:cBhvr additive="base">
                                        <p:cTn id="10" dur="500" fill="hold"/>
                                        <p:tgtEl>
                                          <p:spTgt spid="6146"/>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4EE9AE-755C-EE40-9C46-163885F61DA5}"/>
              </a:ext>
            </a:extLst>
          </p:cNvPr>
          <p:cNvSpPr>
            <a:spLocks noGrp="1"/>
          </p:cNvSpPr>
          <p:nvPr>
            <p:ph type="sldNum" sz="quarter" idx="12"/>
          </p:nvPr>
        </p:nvSpPr>
        <p:spPr/>
        <p:txBody>
          <a:bodyPr/>
          <a:lstStyle/>
          <a:p>
            <a:fld id="{2A143F6C-3376-48CC-9295-0D04AEEFC23B}" type="slidenum">
              <a:rPr lang="en-US" smtClean="0"/>
              <a:pPr/>
              <a:t>50</a:t>
            </a:fld>
            <a:endParaRPr lang="en-US"/>
          </a:p>
        </p:txBody>
      </p:sp>
      <p:pic>
        <p:nvPicPr>
          <p:cNvPr id="7" name="Picture 6">
            <a:extLst>
              <a:ext uri="{FF2B5EF4-FFF2-40B4-BE49-F238E27FC236}">
                <a16:creationId xmlns:a16="http://schemas.microsoft.com/office/drawing/2014/main" id="{3FED09D9-E876-CB49-8981-6CE9C706BAC2}"/>
              </a:ext>
            </a:extLst>
          </p:cNvPr>
          <p:cNvPicPr>
            <a:picLocks noChangeAspect="1"/>
          </p:cNvPicPr>
          <p:nvPr/>
        </p:nvPicPr>
        <p:blipFill>
          <a:blip r:embed="rId3"/>
          <a:stretch>
            <a:fillRect/>
          </a:stretch>
        </p:blipFill>
        <p:spPr>
          <a:xfrm>
            <a:off x="0" y="0"/>
            <a:ext cx="3602630" cy="1657350"/>
          </a:xfrm>
          <a:prstGeom prst="rect">
            <a:avLst/>
          </a:prstGeom>
        </p:spPr>
      </p:pic>
      <p:pic>
        <p:nvPicPr>
          <p:cNvPr id="8" name="Picture 7">
            <a:extLst>
              <a:ext uri="{FF2B5EF4-FFF2-40B4-BE49-F238E27FC236}">
                <a16:creationId xmlns:a16="http://schemas.microsoft.com/office/drawing/2014/main" id="{AA1E08DE-6D0B-4D40-BF76-1692ADF9C7F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86200" y="0"/>
            <a:ext cx="3602630" cy="4025285"/>
          </a:xfrm>
          <a:prstGeom prst="rect">
            <a:avLst/>
          </a:prstGeom>
        </p:spPr>
      </p:pic>
      <p:pic>
        <p:nvPicPr>
          <p:cNvPr id="9" name="Picture 8">
            <a:extLst>
              <a:ext uri="{FF2B5EF4-FFF2-40B4-BE49-F238E27FC236}">
                <a16:creationId xmlns:a16="http://schemas.microsoft.com/office/drawing/2014/main" id="{84EA24FC-C888-F647-A788-DB2AA793BC23}"/>
              </a:ext>
            </a:extLst>
          </p:cNvPr>
          <p:cNvPicPr>
            <a:picLocks noChangeAspect="1"/>
          </p:cNvPicPr>
          <p:nvPr/>
        </p:nvPicPr>
        <p:blipFill>
          <a:blip r:embed="rId5"/>
          <a:stretch>
            <a:fillRect/>
          </a:stretch>
        </p:blipFill>
        <p:spPr>
          <a:xfrm>
            <a:off x="0" y="3002281"/>
            <a:ext cx="4038600" cy="967740"/>
          </a:xfrm>
          <a:prstGeom prst="rect">
            <a:avLst/>
          </a:prstGeom>
        </p:spPr>
      </p:pic>
    </p:spTree>
    <p:extLst>
      <p:ext uri="{BB962C8B-B14F-4D97-AF65-F5344CB8AC3E}">
        <p14:creationId xmlns:p14="http://schemas.microsoft.com/office/powerpoint/2010/main" val="153607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D50B-D117-4057-B3C8-D51AD039C591}"/>
              </a:ext>
            </a:extLst>
          </p:cNvPr>
          <p:cNvSpPr>
            <a:spLocks noGrp="1"/>
          </p:cNvSpPr>
          <p:nvPr>
            <p:ph type="title"/>
          </p:nvPr>
        </p:nvSpPr>
        <p:spPr/>
        <p:txBody>
          <a:bodyPr/>
          <a:lstStyle/>
          <a:p>
            <a:r>
              <a:rPr lang="en-US" dirty="0"/>
              <a:t>Academic Vocabulary Instruction</a:t>
            </a:r>
          </a:p>
        </p:txBody>
      </p:sp>
      <p:sp>
        <p:nvSpPr>
          <p:cNvPr id="4" name="Slide Number Placeholder 3">
            <a:extLst>
              <a:ext uri="{FF2B5EF4-FFF2-40B4-BE49-F238E27FC236}">
                <a16:creationId xmlns:a16="http://schemas.microsoft.com/office/drawing/2014/main" id="{C5B02368-967F-4AB1-A70A-27684A1FDAF3}"/>
              </a:ext>
            </a:extLst>
          </p:cNvPr>
          <p:cNvSpPr>
            <a:spLocks noGrp="1"/>
          </p:cNvSpPr>
          <p:nvPr>
            <p:ph type="sldNum" sz="quarter" idx="12"/>
          </p:nvPr>
        </p:nvSpPr>
        <p:spPr/>
        <p:txBody>
          <a:bodyPr/>
          <a:lstStyle/>
          <a:p>
            <a:fld id="{2A143F6C-3376-48CC-9295-0D04AEEFC23B}" type="slidenum">
              <a:rPr lang="en-US" smtClean="0"/>
              <a:pPr/>
              <a:t>51</a:t>
            </a:fld>
            <a:endParaRPr lang="en-US"/>
          </a:p>
        </p:txBody>
      </p:sp>
      <p:graphicFrame>
        <p:nvGraphicFramePr>
          <p:cNvPr id="6" name="Table 1">
            <a:extLst>
              <a:ext uri="{FF2B5EF4-FFF2-40B4-BE49-F238E27FC236}">
                <a16:creationId xmlns:a16="http://schemas.microsoft.com/office/drawing/2014/main" id="{24E6A3CC-ACCD-4944-900C-1077768E852F}"/>
              </a:ext>
            </a:extLst>
          </p:cNvPr>
          <p:cNvGraphicFramePr>
            <a:graphicFrameLocks noGrp="1"/>
          </p:cNvGraphicFramePr>
          <p:nvPr>
            <p:extLst>
              <p:ext uri="{D42A27DB-BD31-4B8C-83A1-F6EECF244321}">
                <p14:modId xmlns:p14="http://schemas.microsoft.com/office/powerpoint/2010/main" val="550356366"/>
              </p:ext>
            </p:extLst>
          </p:nvPr>
        </p:nvGraphicFramePr>
        <p:xfrm>
          <a:off x="304800" y="971550"/>
          <a:ext cx="8382000" cy="3727704"/>
        </p:xfrm>
        <a:graphic>
          <a:graphicData uri="http://schemas.openxmlformats.org/drawingml/2006/table">
            <a:tbl>
              <a:tblPr firstRow="1" bandRow="1" bandCol="1">
                <a:effectLst/>
              </a:tblPr>
              <a:tblGrid>
                <a:gridCol w="3581400">
                  <a:extLst>
                    <a:ext uri="{9D8B030D-6E8A-4147-A177-3AD203B41FA5}">
                      <a16:colId xmlns:a16="http://schemas.microsoft.com/office/drawing/2014/main" val="20000"/>
                    </a:ext>
                  </a:extLst>
                </a:gridCol>
                <a:gridCol w="687211">
                  <a:extLst>
                    <a:ext uri="{9D8B030D-6E8A-4147-A177-3AD203B41FA5}">
                      <a16:colId xmlns:a16="http://schemas.microsoft.com/office/drawing/2014/main" val="163785416"/>
                    </a:ext>
                  </a:extLst>
                </a:gridCol>
                <a:gridCol w="4113389">
                  <a:extLst>
                    <a:ext uri="{9D8B030D-6E8A-4147-A177-3AD203B41FA5}">
                      <a16:colId xmlns:a16="http://schemas.microsoft.com/office/drawing/2014/main" val="20001"/>
                    </a:ext>
                  </a:extLst>
                </a:gridCol>
              </a:tblGrid>
              <a:tr h="670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lnSpc>
                          <a:spcPct val="100000"/>
                        </a:lnSpc>
                      </a:pPr>
                      <a:r>
                        <a:rPr lang="en-US" sz="1300" b="1" u="none" strike="noStrike" baseline="0" dirty="0">
                          <a:solidFill>
                            <a:schemeClr val="bg1"/>
                          </a:solidFill>
                          <a:effectLst/>
                          <a:latin typeface="Arial" panose="020B0604020202020204" pitchFamily="34" charset="0"/>
                          <a:cs typeface="Calibri" panose="020F0502020204030204" pitchFamily="34" charset="0"/>
                        </a:rPr>
                        <a:t>From…</a:t>
                      </a:r>
                    </a:p>
                  </a:txBody>
                  <a:tcPr marT="100584" marB="100584"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lnSpc>
                          <a:spcPct val="100000"/>
                        </a:lnSpc>
                      </a:pPr>
                      <a:endParaRPr kumimoji="0" lang="en-US" sz="1300" b="1" i="0" u="none" strike="noStrike" kern="1200" cap="none" spc="0" normalizeH="0" baseline="0" dirty="0">
                        <a:ln>
                          <a:noFill/>
                        </a:ln>
                        <a:solidFill>
                          <a:srgbClr val="FFFFFF"/>
                        </a:solidFill>
                        <a:effectLst/>
                        <a:uLnTx/>
                        <a:uFillTx/>
                        <a:latin typeface="Arial" panose="020B0604020202020204" pitchFamily="34" charset="0"/>
                        <a:ea typeface="+mn-ea"/>
                        <a:cs typeface="Calibri" panose="020F0502020204030204" pitchFamily="34" charset="0"/>
                      </a:endParaRPr>
                    </a:p>
                  </a:txBody>
                  <a:tcPr marT="100584" marB="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Calibri" panose="020F0502020204030204" pitchFamily="34" charset="0"/>
                        </a:rPr>
                        <a:t>To…</a:t>
                      </a:r>
                    </a:p>
                  </a:txBody>
                  <a:tcPr marT="100584" marB="100584"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70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0000"/>
                        </a:lnSpc>
                      </a:pPr>
                      <a:r>
                        <a:rPr lang="en-US" sz="1300" b="0" baseline="0" dirty="0">
                          <a:solidFill>
                            <a:schemeClr val="tx2"/>
                          </a:solidFill>
                          <a:latin typeface="Arial" panose="020B0604020202020204" pitchFamily="34" charset="0"/>
                          <a:cs typeface="Dubai" panose="020B0503030403030204" pitchFamily="34" charset="-78"/>
                        </a:rPr>
                        <a:t>Approaching vocabulary instruction as stand-alone strategy</a:t>
                      </a:r>
                    </a:p>
                  </a:txBody>
                  <a:tcPr marT="100584" marB="100584"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endParaRPr lang="en-US" sz="1300" b="0" baseline="0" dirty="0">
                        <a:solidFill>
                          <a:schemeClr val="tx2"/>
                        </a:solidFill>
                        <a:latin typeface="Arial" panose="020B0604020202020204" pitchFamily="34" charset="0"/>
                        <a:cs typeface="Dubai" panose="020B0503030403030204" pitchFamily="34" charset="-78"/>
                      </a:endParaRPr>
                    </a:p>
                  </a:txBody>
                  <a:tcPr marT="100584" marB="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0000"/>
                        </a:lnSpc>
                      </a:pPr>
                      <a:r>
                        <a:rPr lang="en-US" sz="1300" b="0" baseline="0" dirty="0">
                          <a:solidFill>
                            <a:schemeClr val="tx2"/>
                          </a:solidFill>
                          <a:latin typeface="Arial" panose="020B0604020202020204" pitchFamily="34" charset="0"/>
                          <a:cs typeface="Dubai" panose="020B0503030403030204" pitchFamily="34" charset="-78"/>
                        </a:rPr>
                        <a:t>Organizing vocabulary instruction within content-based units of study that involve reading, writing, and dialogue</a:t>
                      </a:r>
                    </a:p>
                  </a:txBody>
                  <a:tcPr marT="100584" marB="100584"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670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0000"/>
                        </a:lnSpc>
                      </a:pPr>
                      <a:r>
                        <a:rPr lang="en-US" sz="1300" b="0" baseline="0" dirty="0">
                          <a:solidFill>
                            <a:schemeClr val="tx2"/>
                          </a:solidFill>
                          <a:latin typeface="Arial" panose="020B0604020202020204" pitchFamily="34" charset="0"/>
                          <a:cs typeface="Dubai" panose="020B0503030403030204" pitchFamily="34" charset="-78"/>
                        </a:rPr>
                        <a:t>Starting with long lists of words</a:t>
                      </a:r>
                    </a:p>
                  </a:txBody>
                  <a:tcPr marT="100584" marB="100584"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endParaRPr lang="en-US" sz="1300" b="0" baseline="0" dirty="0">
                        <a:solidFill>
                          <a:schemeClr val="tx2"/>
                        </a:solidFill>
                        <a:latin typeface="Arial" panose="020B0604020202020204" pitchFamily="34" charset="0"/>
                        <a:cs typeface="Dubai" panose="020B0503030403030204" pitchFamily="34" charset="-78"/>
                      </a:endParaRPr>
                    </a:p>
                  </a:txBody>
                  <a:tcPr marT="100584" marB="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0000"/>
                        </a:lnSpc>
                      </a:pPr>
                      <a:r>
                        <a:rPr lang="en-US" sz="1300" b="0" baseline="0" dirty="0">
                          <a:solidFill>
                            <a:schemeClr val="tx2"/>
                          </a:solidFill>
                          <a:latin typeface="Arial" panose="020B0604020202020204" pitchFamily="34" charset="0"/>
                          <a:cs typeface="Dubai" panose="020B0503030403030204" pitchFamily="34" charset="-78"/>
                        </a:rPr>
                        <a:t>Selecting a small set of useful and complex words, then complementing this instruction with word-learning strategies</a:t>
                      </a:r>
                    </a:p>
                  </a:txBody>
                  <a:tcPr marT="100584" marB="100584"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83844721"/>
                  </a:ext>
                </a:extLst>
              </a:tr>
              <a:tr h="670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0000"/>
                        </a:lnSpc>
                      </a:pPr>
                      <a:r>
                        <a:rPr lang="en-US" sz="1300" b="0" baseline="0" dirty="0">
                          <a:solidFill>
                            <a:schemeClr val="tx2"/>
                          </a:solidFill>
                          <a:latin typeface="Arial" panose="020B0604020202020204" pitchFamily="34" charset="0"/>
                          <a:cs typeface="Dubai" panose="020B0503030403030204" pitchFamily="34" charset="-78"/>
                        </a:rPr>
                        <a:t>Teaching words through a series of memorization and spelling activities and independent worksheets</a:t>
                      </a:r>
                    </a:p>
                  </a:txBody>
                  <a:tcPr marT="100584" marB="100584"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endParaRPr lang="en-US" sz="1300" b="0" baseline="0" dirty="0">
                        <a:solidFill>
                          <a:schemeClr val="tx2"/>
                        </a:solidFill>
                        <a:latin typeface="Arial" panose="020B0604020202020204" pitchFamily="34" charset="0"/>
                        <a:cs typeface="Dubai" panose="020B0503030403030204" pitchFamily="34" charset="-78"/>
                      </a:endParaRPr>
                    </a:p>
                  </a:txBody>
                  <a:tcPr marT="100584" marB="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0000"/>
                        </a:lnSpc>
                      </a:pPr>
                      <a:r>
                        <a:rPr lang="en-US" sz="1300" b="0" baseline="0" dirty="0">
                          <a:solidFill>
                            <a:schemeClr val="tx2"/>
                          </a:solidFill>
                          <a:latin typeface="Arial" panose="020B0604020202020204" pitchFamily="34" charset="0"/>
                          <a:cs typeface="Dubai" panose="020B0503030403030204" pitchFamily="34" charset="-78"/>
                        </a:rPr>
                        <a:t>Studying words and concepts using multiple methods and formats, including collaboration</a:t>
                      </a:r>
                    </a:p>
                  </a:txBody>
                  <a:tcPr marT="100584" marB="100584"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670560">
                <a:tc>
                  <a:txBody>
                    <a:bodyPr/>
                    <a:lstStyle/>
                    <a:p>
                      <a:pPr algn="ctr">
                        <a:lnSpc>
                          <a:spcPct val="100000"/>
                        </a:lnSpc>
                      </a:pPr>
                      <a:r>
                        <a:rPr lang="en-US" sz="1300" b="0" baseline="0" dirty="0">
                          <a:solidFill>
                            <a:schemeClr val="tx2"/>
                          </a:solidFill>
                          <a:latin typeface="Arial" panose="020B0604020202020204" pitchFamily="34" charset="0"/>
                          <a:cs typeface="Dubai" panose="020B0503030403030204" pitchFamily="34" charset="-78"/>
                        </a:rPr>
                        <a:t>Relying on wide reading to build word knowledge</a:t>
                      </a:r>
                    </a:p>
                  </a:txBody>
                  <a:tcPr marT="100584" marB="100584"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endParaRPr lang="en-US" sz="1300" b="0" baseline="0" dirty="0">
                        <a:solidFill>
                          <a:schemeClr val="tx2"/>
                        </a:solidFill>
                        <a:latin typeface="Arial" panose="020B0604020202020204" pitchFamily="34" charset="0"/>
                        <a:cs typeface="Dubai" panose="020B0503030403030204" pitchFamily="34" charset="-78"/>
                      </a:endParaRPr>
                    </a:p>
                  </a:txBody>
                  <a:tcPr marT="100584" marB="1005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1300" b="0" baseline="0" dirty="0">
                          <a:solidFill>
                            <a:schemeClr val="tx2"/>
                          </a:solidFill>
                          <a:latin typeface="Arial" panose="020B0604020202020204" pitchFamily="34" charset="0"/>
                          <a:cs typeface="Dubai" panose="020B0503030403030204" pitchFamily="34" charset="-78"/>
                        </a:rPr>
                        <a:t>Reading a small set of thematically-related texts deeply to build knowledge of words and concepts</a:t>
                      </a:r>
                    </a:p>
                  </a:txBody>
                  <a:tcPr marT="100584" marB="100584"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8510609"/>
                  </a:ext>
                </a:extLst>
              </a:tr>
            </a:tbl>
          </a:graphicData>
        </a:graphic>
      </p:graphicFrame>
      <p:sp>
        <p:nvSpPr>
          <p:cNvPr id="8" name="Right Arrow 7">
            <a:extLst>
              <a:ext uri="{FF2B5EF4-FFF2-40B4-BE49-F238E27FC236}">
                <a16:creationId xmlns:a16="http://schemas.microsoft.com/office/drawing/2014/main" id="{D90486A8-1C70-4646-9D0C-89EA9AE6D4AB}"/>
              </a:ext>
            </a:extLst>
          </p:cNvPr>
          <p:cNvSpPr/>
          <p:nvPr/>
        </p:nvSpPr>
        <p:spPr>
          <a:xfrm>
            <a:off x="4038600" y="180975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4F664BA4-2C54-2A48-80F1-6068AE1E5963}"/>
              </a:ext>
            </a:extLst>
          </p:cNvPr>
          <p:cNvSpPr/>
          <p:nvPr/>
        </p:nvSpPr>
        <p:spPr>
          <a:xfrm>
            <a:off x="4038600" y="2683002"/>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0D2B94BA-281E-E143-94ED-3D2A26B42551}"/>
              </a:ext>
            </a:extLst>
          </p:cNvPr>
          <p:cNvSpPr/>
          <p:nvPr/>
        </p:nvSpPr>
        <p:spPr>
          <a:xfrm>
            <a:off x="4038600" y="3403854"/>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306D59B9-E51B-AC4D-A99B-254E315402BC}"/>
              </a:ext>
            </a:extLst>
          </p:cNvPr>
          <p:cNvSpPr/>
          <p:nvPr/>
        </p:nvSpPr>
        <p:spPr>
          <a:xfrm>
            <a:off x="4038600" y="4175689"/>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926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073B-C508-7C59-22B9-19D5A2C8FFAD}"/>
              </a:ext>
            </a:extLst>
          </p:cNvPr>
          <p:cNvSpPr>
            <a:spLocks noGrp="1"/>
          </p:cNvSpPr>
          <p:nvPr>
            <p:ph type="title"/>
          </p:nvPr>
        </p:nvSpPr>
        <p:spPr/>
        <p:txBody>
          <a:bodyPr/>
          <a:lstStyle/>
          <a:p>
            <a:r>
              <a:rPr lang="en-US" dirty="0"/>
              <a:t>Do you know how smart I am in ______?</a:t>
            </a:r>
          </a:p>
        </p:txBody>
      </p:sp>
      <p:sp>
        <p:nvSpPr>
          <p:cNvPr id="4" name="Slide Number Placeholder 3">
            <a:extLst>
              <a:ext uri="{FF2B5EF4-FFF2-40B4-BE49-F238E27FC236}">
                <a16:creationId xmlns:a16="http://schemas.microsoft.com/office/drawing/2014/main" id="{29E3F386-D4FB-CB95-CF0D-78DD4C0079C6}"/>
              </a:ext>
            </a:extLst>
          </p:cNvPr>
          <p:cNvSpPr>
            <a:spLocks noGrp="1"/>
          </p:cNvSpPr>
          <p:nvPr>
            <p:ph type="sldNum" sz="quarter" idx="12"/>
          </p:nvPr>
        </p:nvSpPr>
        <p:spPr/>
        <p:txBody>
          <a:bodyPr/>
          <a:lstStyle/>
          <a:p>
            <a:fld id="{2A143F6C-3376-48CC-9295-0D04AEEFC23B}" type="slidenum">
              <a:rPr lang="en-US" smtClean="0"/>
              <a:pPr/>
              <a:t>52</a:t>
            </a:fld>
            <a:endParaRPr lang="en-US"/>
          </a:p>
        </p:txBody>
      </p:sp>
      <p:pic>
        <p:nvPicPr>
          <p:cNvPr id="6" name="Online Media 5" descr="Queer Eyes, Full Hearts (Excerpt)">
            <a:hlinkClick r:id="" action="ppaction://media"/>
            <a:extLst>
              <a:ext uri="{FF2B5EF4-FFF2-40B4-BE49-F238E27FC236}">
                <a16:creationId xmlns:a16="http://schemas.microsoft.com/office/drawing/2014/main" id="{1CEEBE19-DAE4-D889-E933-5497A5E64CE0}"/>
              </a:ext>
            </a:extLst>
          </p:cNvPr>
          <p:cNvPicPr>
            <a:picLocks noRot="1" noChangeAspect="1"/>
          </p:cNvPicPr>
          <p:nvPr>
            <a:videoFile r:link="rId1"/>
          </p:nvPr>
        </p:nvPicPr>
        <p:blipFill>
          <a:blip r:embed="rId3"/>
          <a:stretch>
            <a:fillRect/>
          </a:stretch>
        </p:blipFill>
        <p:spPr>
          <a:xfrm>
            <a:off x="1219200" y="787400"/>
            <a:ext cx="5808133" cy="4356100"/>
          </a:xfrm>
          <a:prstGeom prst="rect">
            <a:avLst/>
          </a:prstGeom>
        </p:spPr>
      </p:pic>
    </p:spTree>
    <p:extLst>
      <p:ext uri="{BB962C8B-B14F-4D97-AF65-F5344CB8AC3E}">
        <p14:creationId xmlns:p14="http://schemas.microsoft.com/office/powerpoint/2010/main" val="125877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0CF614-46E7-4990-A5C5-386DCAC6EC8E}"/>
              </a:ext>
            </a:extLst>
          </p:cNvPr>
          <p:cNvSpPr>
            <a:spLocks noGrp="1"/>
          </p:cNvSpPr>
          <p:nvPr>
            <p:ph type="sldNum" sz="quarter" idx="12"/>
          </p:nvPr>
        </p:nvSpPr>
        <p:spPr/>
        <p:txBody>
          <a:bodyPr/>
          <a:lstStyle/>
          <a:p>
            <a:fld id="{2A143F6C-3376-48CC-9295-0D04AEEFC23B}" type="slidenum">
              <a:rPr lang="en-US" smtClean="0"/>
              <a:pPr/>
              <a:t>53</a:t>
            </a:fld>
            <a:endParaRPr lang="en-US" dirty="0"/>
          </a:p>
        </p:txBody>
      </p:sp>
      <p:sp>
        <p:nvSpPr>
          <p:cNvPr id="8" name="Title 7">
            <a:extLst>
              <a:ext uri="{FF2B5EF4-FFF2-40B4-BE49-F238E27FC236}">
                <a16:creationId xmlns:a16="http://schemas.microsoft.com/office/drawing/2014/main" id="{A8ECE7BD-0611-B14D-B823-91D013D01117}"/>
              </a:ext>
            </a:extLst>
          </p:cNvPr>
          <p:cNvSpPr>
            <a:spLocks noGrp="1"/>
          </p:cNvSpPr>
          <p:nvPr>
            <p:ph type="title"/>
          </p:nvPr>
        </p:nvSpPr>
        <p:spPr/>
        <p:txBody>
          <a:bodyPr/>
          <a:lstStyle/>
          <a:p>
            <a:r>
              <a:rPr lang="en-US" dirty="0"/>
              <a:t>Resources</a:t>
            </a:r>
          </a:p>
        </p:txBody>
      </p:sp>
      <p:pic>
        <p:nvPicPr>
          <p:cNvPr id="9" name="Picture 8">
            <a:extLst>
              <a:ext uri="{FF2B5EF4-FFF2-40B4-BE49-F238E27FC236}">
                <a16:creationId xmlns:a16="http://schemas.microsoft.com/office/drawing/2014/main" id="{3EE090E1-6106-FE46-A249-5BBA8E969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138" y="816184"/>
            <a:ext cx="3021971" cy="3900082"/>
          </a:xfrm>
          <a:prstGeom prst="rect">
            <a:avLst/>
          </a:prstGeom>
        </p:spPr>
      </p:pic>
      <p:pic>
        <p:nvPicPr>
          <p:cNvPr id="2" name="Google Shape;621;p26">
            <a:extLst>
              <a:ext uri="{FF2B5EF4-FFF2-40B4-BE49-F238E27FC236}">
                <a16:creationId xmlns:a16="http://schemas.microsoft.com/office/drawing/2014/main" id="{DD5CDA37-2F9B-9298-8F32-CBB0F8E58B46}"/>
              </a:ext>
            </a:extLst>
          </p:cNvPr>
          <p:cNvPicPr preferRelativeResize="0"/>
          <p:nvPr/>
        </p:nvPicPr>
        <p:blipFill rotWithShape="1">
          <a:blip r:embed="rId4">
            <a:alphaModFix/>
          </a:blip>
          <a:srcRect/>
          <a:stretch/>
        </p:blipFill>
        <p:spPr>
          <a:xfrm>
            <a:off x="6248509" y="816184"/>
            <a:ext cx="2789090" cy="3900082"/>
          </a:xfrm>
          <a:prstGeom prst="rect">
            <a:avLst/>
          </a:prstGeom>
          <a:noFill/>
          <a:ln>
            <a:noFill/>
          </a:ln>
          <a:effectLst>
            <a:outerShdw blurRad="292100" dist="139700" dir="2700000" algn="tl" rotWithShape="0">
              <a:srgbClr val="333333">
                <a:alpha val="64313"/>
              </a:srgbClr>
            </a:outerShdw>
          </a:effectLst>
        </p:spPr>
      </p:pic>
      <p:pic>
        <p:nvPicPr>
          <p:cNvPr id="3" name="Picture 2">
            <a:extLst>
              <a:ext uri="{FF2B5EF4-FFF2-40B4-BE49-F238E27FC236}">
                <a16:creationId xmlns:a16="http://schemas.microsoft.com/office/drawing/2014/main" id="{0DB7EB37-36C1-7BD3-72F9-D10E8F330C5E}"/>
              </a:ext>
            </a:extLst>
          </p:cNvPr>
          <p:cNvPicPr>
            <a:picLocks noChangeAspect="1"/>
          </p:cNvPicPr>
          <p:nvPr/>
        </p:nvPicPr>
        <p:blipFill>
          <a:blip r:embed="rId5"/>
          <a:stretch>
            <a:fillRect/>
          </a:stretch>
        </p:blipFill>
        <p:spPr>
          <a:xfrm>
            <a:off x="106400" y="794352"/>
            <a:ext cx="2907338" cy="3910998"/>
          </a:xfrm>
          <a:prstGeom prst="rect">
            <a:avLst/>
          </a:prstGeom>
        </p:spPr>
      </p:pic>
    </p:spTree>
    <p:extLst>
      <p:ext uri="{BB962C8B-B14F-4D97-AF65-F5344CB8AC3E}">
        <p14:creationId xmlns:p14="http://schemas.microsoft.com/office/powerpoint/2010/main" val="822419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F033-6506-4061-AD56-D32C96D3686B}"/>
              </a:ext>
            </a:extLst>
          </p:cNvPr>
          <p:cNvSpPr>
            <a:spLocks noGrp="1"/>
          </p:cNvSpPr>
          <p:nvPr>
            <p:ph type="title"/>
          </p:nvPr>
        </p:nvSpPr>
        <p:spPr/>
        <p:txBody>
          <a:bodyPr/>
          <a:lstStyle/>
          <a:p>
            <a:r>
              <a:rPr lang="en-US" dirty="0"/>
              <a:t>Thank you for everything you do!</a:t>
            </a:r>
          </a:p>
        </p:txBody>
      </p:sp>
    </p:spTree>
    <p:extLst>
      <p:ext uri="{BB962C8B-B14F-4D97-AF65-F5344CB8AC3E}">
        <p14:creationId xmlns:p14="http://schemas.microsoft.com/office/powerpoint/2010/main" val="3872642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0C7AA2-9C4C-3E4B-A294-E098B36B0519}"/>
              </a:ext>
            </a:extLst>
          </p:cNvPr>
          <p:cNvSpPr>
            <a:spLocks noGrp="1"/>
          </p:cNvSpPr>
          <p:nvPr>
            <p:ph type="sldNum" sz="quarter" idx="12"/>
          </p:nvPr>
        </p:nvSpPr>
        <p:spPr/>
        <p:txBody>
          <a:bodyPr/>
          <a:lstStyle/>
          <a:p>
            <a:fld id="{2A143F6C-3376-48CC-9295-0D04AEEFC23B}" type="slidenum">
              <a:rPr lang="en-US" smtClean="0"/>
              <a:pPr/>
              <a:t>6</a:t>
            </a:fld>
            <a:endParaRPr lang="en-US"/>
          </a:p>
        </p:txBody>
      </p:sp>
      <p:pic>
        <p:nvPicPr>
          <p:cNvPr id="2" name="Picture 1">
            <a:extLst>
              <a:ext uri="{FF2B5EF4-FFF2-40B4-BE49-F238E27FC236}">
                <a16:creationId xmlns:a16="http://schemas.microsoft.com/office/drawing/2014/main" id="{B264764D-F8D4-6AFC-1648-2A5810A280D0}"/>
              </a:ext>
            </a:extLst>
          </p:cNvPr>
          <p:cNvPicPr>
            <a:picLocks noChangeAspect="1"/>
          </p:cNvPicPr>
          <p:nvPr/>
        </p:nvPicPr>
        <p:blipFill>
          <a:blip r:embed="rId3"/>
          <a:stretch>
            <a:fillRect/>
          </a:stretch>
        </p:blipFill>
        <p:spPr>
          <a:xfrm>
            <a:off x="1431347" y="0"/>
            <a:ext cx="6281305" cy="5143500"/>
          </a:xfrm>
          <a:prstGeom prst="rect">
            <a:avLst/>
          </a:prstGeom>
        </p:spPr>
      </p:pic>
    </p:spTree>
    <p:extLst>
      <p:ext uri="{BB962C8B-B14F-4D97-AF65-F5344CB8AC3E}">
        <p14:creationId xmlns:p14="http://schemas.microsoft.com/office/powerpoint/2010/main" val="2641470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F128-D3EA-4A72-B1CA-EDD2EC000444}"/>
              </a:ext>
            </a:extLst>
          </p:cNvPr>
          <p:cNvSpPr>
            <a:spLocks noGrp="1"/>
          </p:cNvSpPr>
          <p:nvPr>
            <p:ph type="title"/>
          </p:nvPr>
        </p:nvSpPr>
        <p:spPr/>
        <p:txBody>
          <a:bodyPr/>
          <a:lstStyle/>
          <a:p>
            <a:r>
              <a:rPr lang="en-US" dirty="0"/>
              <a:t>“Amplify, Don’t Simplify”</a:t>
            </a:r>
            <a:br>
              <a:rPr lang="en-US" dirty="0"/>
            </a:br>
            <a:r>
              <a:rPr lang="en-US" sz="2000" dirty="0"/>
              <a:t>– </a:t>
            </a:r>
            <a:r>
              <a:rPr lang="en-US" sz="2000" dirty="0" err="1"/>
              <a:t>Walqui</a:t>
            </a:r>
            <a:r>
              <a:rPr lang="en-US" sz="2000" dirty="0"/>
              <a:t> &amp; Van Lier’s</a:t>
            </a:r>
            <a:endParaRPr lang="en-US" dirty="0"/>
          </a:p>
        </p:txBody>
      </p:sp>
      <p:sp>
        <p:nvSpPr>
          <p:cNvPr id="4" name="Slide Number Placeholder 3">
            <a:extLst>
              <a:ext uri="{FF2B5EF4-FFF2-40B4-BE49-F238E27FC236}">
                <a16:creationId xmlns:a16="http://schemas.microsoft.com/office/drawing/2014/main" id="{C4423484-70D0-4315-AD88-6A39C0A503A3}"/>
              </a:ext>
            </a:extLst>
          </p:cNvPr>
          <p:cNvSpPr>
            <a:spLocks noGrp="1"/>
          </p:cNvSpPr>
          <p:nvPr>
            <p:ph type="sldNum" sz="quarter" idx="12"/>
          </p:nvPr>
        </p:nvSpPr>
        <p:spPr/>
        <p:txBody>
          <a:bodyPr/>
          <a:lstStyle/>
          <a:p>
            <a:fld id="{2A143F6C-3376-48CC-9295-0D04AEEFC23B}" type="slidenum">
              <a:rPr lang="en-US" smtClean="0"/>
              <a:pPr/>
              <a:t>7</a:t>
            </a:fld>
            <a:endParaRPr lang="en-US"/>
          </a:p>
        </p:txBody>
      </p:sp>
    </p:spTree>
    <p:extLst>
      <p:ext uri="{BB962C8B-B14F-4D97-AF65-F5344CB8AC3E}">
        <p14:creationId xmlns:p14="http://schemas.microsoft.com/office/powerpoint/2010/main" val="361098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913D-2A74-4101-8834-3E96922BBE6E}"/>
              </a:ext>
            </a:extLst>
          </p:cNvPr>
          <p:cNvSpPr>
            <a:spLocks noGrp="1"/>
          </p:cNvSpPr>
          <p:nvPr>
            <p:ph type="title"/>
          </p:nvPr>
        </p:nvSpPr>
        <p:spPr>
          <a:xfrm>
            <a:off x="457200" y="438150"/>
            <a:ext cx="7010400" cy="457200"/>
          </a:xfrm>
        </p:spPr>
        <p:txBody>
          <a:bodyPr/>
          <a:lstStyle/>
          <a:p>
            <a:r>
              <a:rPr lang="en-US" dirty="0"/>
              <a:t>Who Do We Support?</a:t>
            </a:r>
          </a:p>
        </p:txBody>
      </p:sp>
      <p:sp>
        <p:nvSpPr>
          <p:cNvPr id="3" name="Text Placeholder 2">
            <a:extLst>
              <a:ext uri="{FF2B5EF4-FFF2-40B4-BE49-F238E27FC236}">
                <a16:creationId xmlns:a16="http://schemas.microsoft.com/office/drawing/2014/main" id="{54970700-B1D5-4616-BF36-6590DD1C5F81}"/>
              </a:ext>
            </a:extLst>
          </p:cNvPr>
          <p:cNvSpPr>
            <a:spLocks noGrp="1"/>
          </p:cNvSpPr>
          <p:nvPr>
            <p:ph type="body" sz="quarter" idx="11"/>
          </p:nvPr>
        </p:nvSpPr>
        <p:spPr>
          <a:xfrm>
            <a:off x="457200" y="1047750"/>
            <a:ext cx="6172200" cy="3352800"/>
          </a:xfrm>
        </p:spPr>
        <p:txBody>
          <a:bodyPr/>
          <a:lstStyle/>
          <a:p>
            <a:pPr marL="0" indent="0">
              <a:lnSpc>
                <a:spcPct val="150000"/>
              </a:lnSpc>
              <a:buNone/>
            </a:pPr>
            <a:r>
              <a:rPr lang="en-US" dirty="0"/>
              <a:t>Provide instructional support that promotes development of language modalities in mathematics for:</a:t>
            </a:r>
          </a:p>
          <a:p>
            <a:pPr lvl="1">
              <a:lnSpc>
                <a:spcPct val="150000"/>
              </a:lnSpc>
            </a:pPr>
            <a:r>
              <a:rPr lang="en-US" dirty="0"/>
              <a:t>All students as they learn new mathematical language during the year.</a:t>
            </a:r>
          </a:p>
          <a:p>
            <a:pPr lvl="1">
              <a:lnSpc>
                <a:spcPct val="150000"/>
              </a:lnSpc>
            </a:pPr>
            <a:r>
              <a:rPr lang="en-US" dirty="0"/>
              <a:t>Striving readers and writers who are below grade level in acquiring written language.</a:t>
            </a:r>
          </a:p>
          <a:p>
            <a:pPr lvl="1">
              <a:lnSpc>
                <a:spcPct val="150000"/>
              </a:lnSpc>
            </a:pPr>
            <a:r>
              <a:rPr lang="en-US" dirty="0"/>
              <a:t>Multilingual Learners (MLL’s) who may be at various levels of English proficiency.</a:t>
            </a:r>
          </a:p>
        </p:txBody>
      </p:sp>
      <p:sp>
        <p:nvSpPr>
          <p:cNvPr id="4" name="Slide Number Placeholder 3">
            <a:extLst>
              <a:ext uri="{FF2B5EF4-FFF2-40B4-BE49-F238E27FC236}">
                <a16:creationId xmlns:a16="http://schemas.microsoft.com/office/drawing/2014/main" id="{050CF614-46E7-4990-A5C5-386DCAC6EC8E}"/>
              </a:ext>
            </a:extLst>
          </p:cNvPr>
          <p:cNvSpPr>
            <a:spLocks noGrp="1"/>
          </p:cNvSpPr>
          <p:nvPr>
            <p:ph type="sldNum" sz="quarter" idx="12"/>
          </p:nvPr>
        </p:nvSpPr>
        <p:spPr/>
        <p:txBody>
          <a:bodyPr/>
          <a:lstStyle/>
          <a:p>
            <a:fld id="{2A143F6C-3376-48CC-9295-0D04AEEFC23B}" type="slidenum">
              <a:rPr lang="en-US" smtClean="0"/>
              <a:pPr/>
              <a:t>8</a:t>
            </a:fld>
            <a:endParaRPr lang="en-US"/>
          </a:p>
        </p:txBody>
      </p:sp>
    </p:spTree>
    <p:extLst>
      <p:ext uri="{BB962C8B-B14F-4D97-AF65-F5344CB8AC3E}">
        <p14:creationId xmlns:p14="http://schemas.microsoft.com/office/powerpoint/2010/main" val="33065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B2550E-98D0-8C41-9FC7-230CAAA891D7}"/>
              </a:ext>
            </a:extLst>
          </p:cNvPr>
          <p:cNvSpPr>
            <a:spLocks noGrp="1"/>
          </p:cNvSpPr>
          <p:nvPr>
            <p:ph type="sldNum" sz="quarter" idx="12"/>
          </p:nvPr>
        </p:nvSpPr>
        <p:spPr/>
        <p:txBody>
          <a:bodyPr/>
          <a:lstStyle/>
          <a:p>
            <a:fld id="{2A143F6C-3376-48CC-9295-0D04AEEFC23B}" type="slidenum">
              <a:rPr lang="en-US" smtClean="0"/>
              <a:pPr/>
              <a:t>9</a:t>
            </a:fld>
            <a:endParaRPr lang="en-US"/>
          </a:p>
        </p:txBody>
      </p:sp>
      <p:grpSp>
        <p:nvGrpSpPr>
          <p:cNvPr id="5" name="Group 4">
            <a:extLst>
              <a:ext uri="{FF2B5EF4-FFF2-40B4-BE49-F238E27FC236}">
                <a16:creationId xmlns:a16="http://schemas.microsoft.com/office/drawing/2014/main" id="{E6432D05-A833-D146-9B05-222F4C0DFE2E}"/>
              </a:ext>
            </a:extLst>
          </p:cNvPr>
          <p:cNvGrpSpPr/>
          <p:nvPr/>
        </p:nvGrpSpPr>
        <p:grpSpPr>
          <a:xfrm>
            <a:off x="1447800" y="117217"/>
            <a:ext cx="1905000" cy="1828800"/>
            <a:chOff x="533400" y="1657350"/>
            <a:chExt cx="1905000" cy="1828800"/>
          </a:xfrm>
          <a:solidFill>
            <a:srgbClr val="74C0D6"/>
          </a:solidFill>
        </p:grpSpPr>
        <p:sp>
          <p:nvSpPr>
            <p:cNvPr id="6" name="Rounded Rectangle 5">
              <a:extLst>
                <a:ext uri="{FF2B5EF4-FFF2-40B4-BE49-F238E27FC236}">
                  <a16:creationId xmlns:a16="http://schemas.microsoft.com/office/drawing/2014/main" id="{5591E655-0C65-0B4B-91E1-487A373820F6}"/>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25AC44-A057-2B41-98EA-A1DDA12EB130}"/>
                </a:ext>
              </a:extLst>
            </p:cNvPr>
            <p:cNvSpPr txBox="1"/>
            <p:nvPr/>
          </p:nvSpPr>
          <p:spPr>
            <a:xfrm>
              <a:off x="533400" y="2387084"/>
              <a:ext cx="1905000" cy="369332"/>
            </a:xfrm>
            <a:prstGeom prst="rect">
              <a:avLst/>
            </a:prstGeom>
            <a:grpFill/>
          </p:spPr>
          <p:txBody>
            <a:bodyPr wrap="square" rtlCol="0">
              <a:spAutoFit/>
            </a:bodyPr>
            <a:lstStyle/>
            <a:p>
              <a:pPr algn="ctr"/>
              <a:r>
                <a:rPr lang="en-US" b="1" dirty="0"/>
                <a:t>Reading</a:t>
              </a:r>
            </a:p>
          </p:txBody>
        </p:sp>
      </p:grpSp>
      <p:grpSp>
        <p:nvGrpSpPr>
          <p:cNvPr id="8" name="Group 7">
            <a:extLst>
              <a:ext uri="{FF2B5EF4-FFF2-40B4-BE49-F238E27FC236}">
                <a16:creationId xmlns:a16="http://schemas.microsoft.com/office/drawing/2014/main" id="{7057D190-5A92-6449-A5F3-999EB85E626A}"/>
              </a:ext>
            </a:extLst>
          </p:cNvPr>
          <p:cNvGrpSpPr/>
          <p:nvPr/>
        </p:nvGrpSpPr>
        <p:grpSpPr>
          <a:xfrm>
            <a:off x="1447800" y="2993107"/>
            <a:ext cx="1905000" cy="1828800"/>
            <a:chOff x="533400" y="1657350"/>
            <a:chExt cx="1905000" cy="1828800"/>
          </a:xfrm>
          <a:solidFill>
            <a:srgbClr val="E25F4E"/>
          </a:solidFill>
        </p:grpSpPr>
        <p:sp>
          <p:nvSpPr>
            <p:cNvPr id="9" name="Rounded Rectangle 8">
              <a:extLst>
                <a:ext uri="{FF2B5EF4-FFF2-40B4-BE49-F238E27FC236}">
                  <a16:creationId xmlns:a16="http://schemas.microsoft.com/office/drawing/2014/main" id="{61537EF8-E660-D747-B57F-765B6E174B9B}"/>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0674D3-292A-D249-B160-828592495ABA}"/>
                </a:ext>
              </a:extLst>
            </p:cNvPr>
            <p:cNvSpPr txBox="1"/>
            <p:nvPr/>
          </p:nvSpPr>
          <p:spPr>
            <a:xfrm>
              <a:off x="533400" y="2387084"/>
              <a:ext cx="1905000" cy="369332"/>
            </a:xfrm>
            <a:prstGeom prst="rect">
              <a:avLst/>
            </a:prstGeom>
            <a:grpFill/>
          </p:spPr>
          <p:txBody>
            <a:bodyPr wrap="square" rtlCol="0">
              <a:spAutoFit/>
            </a:bodyPr>
            <a:lstStyle/>
            <a:p>
              <a:pPr algn="ctr"/>
              <a:r>
                <a:rPr lang="en-US" b="1" dirty="0"/>
                <a:t>Writing</a:t>
              </a:r>
            </a:p>
          </p:txBody>
        </p:sp>
      </p:grpSp>
      <p:grpSp>
        <p:nvGrpSpPr>
          <p:cNvPr id="11" name="Group 10">
            <a:extLst>
              <a:ext uri="{FF2B5EF4-FFF2-40B4-BE49-F238E27FC236}">
                <a16:creationId xmlns:a16="http://schemas.microsoft.com/office/drawing/2014/main" id="{A69251F6-0560-D847-85FF-F769F2D0AE06}"/>
              </a:ext>
            </a:extLst>
          </p:cNvPr>
          <p:cNvGrpSpPr/>
          <p:nvPr/>
        </p:nvGrpSpPr>
        <p:grpSpPr>
          <a:xfrm>
            <a:off x="4648556" y="117217"/>
            <a:ext cx="1905000" cy="1828800"/>
            <a:chOff x="533400" y="1657350"/>
            <a:chExt cx="1905000" cy="1828800"/>
          </a:xfrm>
          <a:solidFill>
            <a:srgbClr val="C07CAE"/>
          </a:solidFill>
        </p:grpSpPr>
        <p:sp>
          <p:nvSpPr>
            <p:cNvPr id="12" name="Rounded Rectangle 11">
              <a:extLst>
                <a:ext uri="{FF2B5EF4-FFF2-40B4-BE49-F238E27FC236}">
                  <a16:creationId xmlns:a16="http://schemas.microsoft.com/office/drawing/2014/main" id="{FCDD90CE-9757-CD4C-B9DC-205D2AA280C7}"/>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4AB72B-DF1C-0B4A-9095-31A629A55B05}"/>
                </a:ext>
              </a:extLst>
            </p:cNvPr>
            <p:cNvSpPr txBox="1"/>
            <p:nvPr/>
          </p:nvSpPr>
          <p:spPr>
            <a:xfrm>
              <a:off x="533400" y="2387084"/>
              <a:ext cx="1905000" cy="369332"/>
            </a:xfrm>
            <a:prstGeom prst="rect">
              <a:avLst/>
            </a:prstGeom>
            <a:grpFill/>
          </p:spPr>
          <p:txBody>
            <a:bodyPr wrap="square" rtlCol="0">
              <a:spAutoFit/>
            </a:bodyPr>
            <a:lstStyle/>
            <a:p>
              <a:pPr algn="ctr"/>
              <a:r>
                <a:rPr lang="en-US" b="1" dirty="0"/>
                <a:t>Listening</a:t>
              </a:r>
            </a:p>
          </p:txBody>
        </p:sp>
      </p:grpSp>
      <p:grpSp>
        <p:nvGrpSpPr>
          <p:cNvPr id="14" name="Group 13">
            <a:extLst>
              <a:ext uri="{FF2B5EF4-FFF2-40B4-BE49-F238E27FC236}">
                <a16:creationId xmlns:a16="http://schemas.microsoft.com/office/drawing/2014/main" id="{6A9FF258-97E1-6649-9DB0-D642CEBE796E}"/>
              </a:ext>
            </a:extLst>
          </p:cNvPr>
          <p:cNvGrpSpPr/>
          <p:nvPr/>
        </p:nvGrpSpPr>
        <p:grpSpPr>
          <a:xfrm>
            <a:off x="4648556" y="2991505"/>
            <a:ext cx="1905000" cy="1828800"/>
            <a:chOff x="533400" y="1657350"/>
            <a:chExt cx="1905000" cy="1828800"/>
          </a:xfrm>
          <a:solidFill>
            <a:srgbClr val="65AF53"/>
          </a:solidFill>
        </p:grpSpPr>
        <p:sp>
          <p:nvSpPr>
            <p:cNvPr id="15" name="Rounded Rectangle 14">
              <a:extLst>
                <a:ext uri="{FF2B5EF4-FFF2-40B4-BE49-F238E27FC236}">
                  <a16:creationId xmlns:a16="http://schemas.microsoft.com/office/drawing/2014/main" id="{FE5705F8-1C85-884F-9E3E-9A19B01A2525}"/>
                </a:ext>
              </a:extLst>
            </p:cNvPr>
            <p:cNvSpPr/>
            <p:nvPr/>
          </p:nvSpPr>
          <p:spPr>
            <a:xfrm>
              <a:off x="533400" y="1657350"/>
              <a:ext cx="1905000" cy="1828800"/>
            </a:xfrm>
            <a:prstGeom prst="roundRect">
              <a:avLst/>
            </a:prstGeom>
            <a:grp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E6C3970-F2E8-7F42-A6D2-C966198F25D7}"/>
                </a:ext>
              </a:extLst>
            </p:cNvPr>
            <p:cNvSpPr txBox="1"/>
            <p:nvPr/>
          </p:nvSpPr>
          <p:spPr>
            <a:xfrm>
              <a:off x="533400" y="2387084"/>
              <a:ext cx="1905000" cy="369332"/>
            </a:xfrm>
            <a:prstGeom prst="rect">
              <a:avLst/>
            </a:prstGeom>
            <a:grpFill/>
          </p:spPr>
          <p:txBody>
            <a:bodyPr wrap="square" rtlCol="0">
              <a:spAutoFit/>
            </a:bodyPr>
            <a:lstStyle/>
            <a:p>
              <a:pPr algn="ctr"/>
              <a:r>
                <a:rPr lang="en-US" b="1" dirty="0"/>
                <a:t>Speaking</a:t>
              </a:r>
            </a:p>
          </p:txBody>
        </p:sp>
      </p:grpSp>
      <p:grpSp>
        <p:nvGrpSpPr>
          <p:cNvPr id="17" name="Group 16">
            <a:extLst>
              <a:ext uri="{FF2B5EF4-FFF2-40B4-BE49-F238E27FC236}">
                <a16:creationId xmlns:a16="http://schemas.microsoft.com/office/drawing/2014/main" id="{F68F270E-C4EB-F048-BE35-D15B20FEA4CE}"/>
              </a:ext>
            </a:extLst>
          </p:cNvPr>
          <p:cNvGrpSpPr/>
          <p:nvPr/>
        </p:nvGrpSpPr>
        <p:grpSpPr>
          <a:xfrm>
            <a:off x="3086100" y="1581150"/>
            <a:ext cx="1905000" cy="1828800"/>
            <a:chOff x="533400" y="1657350"/>
            <a:chExt cx="1905000" cy="1828800"/>
          </a:xfrm>
        </p:grpSpPr>
        <p:sp>
          <p:nvSpPr>
            <p:cNvPr id="18" name="Rounded Rectangle 17">
              <a:extLst>
                <a:ext uri="{FF2B5EF4-FFF2-40B4-BE49-F238E27FC236}">
                  <a16:creationId xmlns:a16="http://schemas.microsoft.com/office/drawing/2014/main" id="{30043DEA-5438-2D46-BD49-41C1F384BE33}"/>
                </a:ext>
              </a:extLst>
            </p:cNvPr>
            <p:cNvSpPr/>
            <p:nvPr/>
          </p:nvSpPr>
          <p:spPr>
            <a:xfrm>
              <a:off x="533400" y="1657350"/>
              <a:ext cx="1905000" cy="1828800"/>
            </a:xfrm>
            <a:prstGeom prst="roundRect">
              <a:avLst/>
            </a:prstGeom>
            <a:solidFill>
              <a:srgbClr val="F1AF66"/>
            </a:solidFill>
            <a:ln>
              <a:solidFill>
                <a:schemeClr val="accent1">
                  <a:lumMod val="60000"/>
                  <a:lumOff val="4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E6D6BC-EFDA-BB4B-84DF-A9CDD0C173FF}"/>
                </a:ext>
              </a:extLst>
            </p:cNvPr>
            <p:cNvSpPr txBox="1"/>
            <p:nvPr/>
          </p:nvSpPr>
          <p:spPr>
            <a:xfrm>
              <a:off x="533400" y="2387084"/>
              <a:ext cx="1905000" cy="369332"/>
            </a:xfrm>
            <a:prstGeom prst="rect">
              <a:avLst/>
            </a:prstGeom>
            <a:noFill/>
          </p:spPr>
          <p:txBody>
            <a:bodyPr wrap="square" rtlCol="0">
              <a:spAutoFit/>
            </a:bodyPr>
            <a:lstStyle/>
            <a:p>
              <a:pPr algn="ctr"/>
              <a:r>
                <a:rPr lang="en-US" b="1" dirty="0"/>
                <a:t>Representing</a:t>
              </a:r>
            </a:p>
          </p:txBody>
        </p:sp>
      </p:grpSp>
      <p:grpSp>
        <p:nvGrpSpPr>
          <p:cNvPr id="27" name="Group 26">
            <a:extLst>
              <a:ext uri="{FF2B5EF4-FFF2-40B4-BE49-F238E27FC236}">
                <a16:creationId xmlns:a16="http://schemas.microsoft.com/office/drawing/2014/main" id="{A24EDA98-067D-BC49-97DD-2ECCDF290C4B}"/>
              </a:ext>
            </a:extLst>
          </p:cNvPr>
          <p:cNvGrpSpPr/>
          <p:nvPr/>
        </p:nvGrpSpPr>
        <p:grpSpPr>
          <a:xfrm>
            <a:off x="3504844" y="3672647"/>
            <a:ext cx="1067155" cy="651703"/>
            <a:chOff x="3505199" y="641524"/>
            <a:chExt cx="1067155" cy="651703"/>
          </a:xfrm>
        </p:grpSpPr>
        <p:cxnSp>
          <p:nvCxnSpPr>
            <p:cNvPr id="28" name="Straight Arrow Connector 27">
              <a:extLst>
                <a:ext uri="{FF2B5EF4-FFF2-40B4-BE49-F238E27FC236}">
                  <a16:creationId xmlns:a16="http://schemas.microsoft.com/office/drawing/2014/main" id="{7CFE2F19-E639-9A49-80F5-686A36B71693}"/>
                </a:ext>
              </a:extLst>
            </p:cNvPr>
            <p:cNvCxnSpPr>
              <a:cxnSpLocks/>
            </p:cNvCxnSpPr>
            <p:nvPr/>
          </p:nvCxnSpPr>
          <p:spPr>
            <a:xfrm>
              <a:off x="3535855" y="641524"/>
              <a:ext cx="1005840" cy="0"/>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56C35C8-77D1-E740-8264-AE23600687C4}"/>
                </a:ext>
              </a:extLst>
            </p:cNvPr>
            <p:cNvSpPr txBox="1"/>
            <p:nvPr/>
          </p:nvSpPr>
          <p:spPr>
            <a:xfrm>
              <a:off x="3505199" y="770007"/>
              <a:ext cx="1067155" cy="523220"/>
            </a:xfrm>
            <a:prstGeom prst="rect">
              <a:avLst/>
            </a:prstGeom>
            <a:noFill/>
          </p:spPr>
          <p:txBody>
            <a:bodyPr wrap="square">
              <a:spAutoFit/>
            </a:bodyPr>
            <a:lstStyle/>
            <a:p>
              <a:pPr algn="ctr"/>
              <a:r>
                <a:rPr lang="en-US" sz="1400" dirty="0">
                  <a:solidFill>
                    <a:schemeClr val="tx2"/>
                  </a:solidFill>
                </a:rPr>
                <a:t>Productive</a:t>
              </a:r>
            </a:p>
            <a:p>
              <a:pPr algn="ctr"/>
              <a:r>
                <a:rPr lang="en-US" sz="1400" dirty="0">
                  <a:solidFill>
                    <a:schemeClr val="tx2"/>
                  </a:solidFill>
                </a:rPr>
                <a:t>Language</a:t>
              </a:r>
            </a:p>
          </p:txBody>
        </p:sp>
      </p:grpSp>
      <p:grpSp>
        <p:nvGrpSpPr>
          <p:cNvPr id="32" name="Group 31">
            <a:extLst>
              <a:ext uri="{FF2B5EF4-FFF2-40B4-BE49-F238E27FC236}">
                <a16:creationId xmlns:a16="http://schemas.microsoft.com/office/drawing/2014/main" id="{C83B0DBD-B3D2-CF4C-BBF7-D977A7DA0623}"/>
              </a:ext>
            </a:extLst>
          </p:cNvPr>
          <p:cNvGrpSpPr/>
          <p:nvPr/>
        </p:nvGrpSpPr>
        <p:grpSpPr>
          <a:xfrm>
            <a:off x="3504843" y="633740"/>
            <a:ext cx="1067155" cy="582543"/>
            <a:chOff x="3505199" y="770007"/>
            <a:chExt cx="1067155" cy="582543"/>
          </a:xfrm>
        </p:grpSpPr>
        <p:cxnSp>
          <p:nvCxnSpPr>
            <p:cNvPr id="33" name="Straight Arrow Connector 32">
              <a:extLst>
                <a:ext uri="{FF2B5EF4-FFF2-40B4-BE49-F238E27FC236}">
                  <a16:creationId xmlns:a16="http://schemas.microsoft.com/office/drawing/2014/main" id="{64C704D2-3BCA-0448-A8DF-778C6BFCD815}"/>
                </a:ext>
              </a:extLst>
            </p:cNvPr>
            <p:cNvCxnSpPr>
              <a:cxnSpLocks/>
            </p:cNvCxnSpPr>
            <p:nvPr/>
          </p:nvCxnSpPr>
          <p:spPr>
            <a:xfrm>
              <a:off x="3505199" y="1352550"/>
              <a:ext cx="1005840" cy="0"/>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7AD4682-DE27-2C4F-BAC5-A5D3F65332C0}"/>
                </a:ext>
              </a:extLst>
            </p:cNvPr>
            <p:cNvSpPr txBox="1"/>
            <p:nvPr/>
          </p:nvSpPr>
          <p:spPr>
            <a:xfrm>
              <a:off x="3505199" y="770007"/>
              <a:ext cx="1067155" cy="523220"/>
            </a:xfrm>
            <a:prstGeom prst="rect">
              <a:avLst/>
            </a:prstGeom>
            <a:noFill/>
          </p:spPr>
          <p:txBody>
            <a:bodyPr wrap="square">
              <a:spAutoFit/>
            </a:bodyPr>
            <a:lstStyle/>
            <a:p>
              <a:pPr algn="ctr"/>
              <a:r>
                <a:rPr lang="en-US" sz="1400" dirty="0">
                  <a:solidFill>
                    <a:schemeClr val="tx2"/>
                  </a:solidFill>
                </a:rPr>
                <a:t>Receptive</a:t>
              </a:r>
            </a:p>
            <a:p>
              <a:pPr algn="ctr"/>
              <a:r>
                <a:rPr lang="en-US" sz="1400" dirty="0">
                  <a:solidFill>
                    <a:schemeClr val="tx2"/>
                  </a:solidFill>
                </a:rPr>
                <a:t>Language</a:t>
              </a:r>
            </a:p>
          </p:txBody>
        </p:sp>
      </p:grpSp>
      <p:grpSp>
        <p:nvGrpSpPr>
          <p:cNvPr id="41" name="Group 40">
            <a:extLst>
              <a:ext uri="{FF2B5EF4-FFF2-40B4-BE49-F238E27FC236}">
                <a16:creationId xmlns:a16="http://schemas.microsoft.com/office/drawing/2014/main" id="{BFA49F62-3147-0F42-A6D1-82EBACA0E7E7}"/>
              </a:ext>
            </a:extLst>
          </p:cNvPr>
          <p:cNvGrpSpPr/>
          <p:nvPr/>
        </p:nvGrpSpPr>
        <p:grpSpPr>
          <a:xfrm>
            <a:off x="1866722" y="2069907"/>
            <a:ext cx="1076201" cy="851285"/>
            <a:chOff x="1866722" y="2069907"/>
            <a:chExt cx="1076201" cy="851285"/>
          </a:xfrm>
        </p:grpSpPr>
        <p:cxnSp>
          <p:nvCxnSpPr>
            <p:cNvPr id="37" name="Straight Arrow Connector 36">
              <a:extLst>
                <a:ext uri="{FF2B5EF4-FFF2-40B4-BE49-F238E27FC236}">
                  <a16:creationId xmlns:a16="http://schemas.microsoft.com/office/drawing/2014/main" id="{89C5A1D2-EB60-794B-A701-46FFC8137EBD}"/>
                </a:ext>
              </a:extLst>
            </p:cNvPr>
            <p:cNvCxnSpPr>
              <a:cxnSpLocks/>
            </p:cNvCxnSpPr>
            <p:nvPr/>
          </p:nvCxnSpPr>
          <p:spPr>
            <a:xfrm flipH="1">
              <a:off x="2936547" y="2069907"/>
              <a:ext cx="6376" cy="851285"/>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9D9FCB5-20D3-FE43-A5C1-8FF67DB7B245}"/>
                </a:ext>
              </a:extLst>
            </p:cNvPr>
            <p:cNvSpPr txBox="1"/>
            <p:nvPr/>
          </p:nvSpPr>
          <p:spPr>
            <a:xfrm>
              <a:off x="1866722" y="2140220"/>
              <a:ext cx="1067155" cy="523220"/>
            </a:xfrm>
            <a:prstGeom prst="rect">
              <a:avLst/>
            </a:prstGeom>
            <a:noFill/>
          </p:spPr>
          <p:txBody>
            <a:bodyPr wrap="square">
              <a:spAutoFit/>
            </a:bodyPr>
            <a:lstStyle/>
            <a:p>
              <a:pPr algn="ctr"/>
              <a:r>
                <a:rPr lang="en-US" sz="1400" dirty="0">
                  <a:solidFill>
                    <a:schemeClr val="tx2"/>
                  </a:solidFill>
                </a:rPr>
                <a:t>Written</a:t>
              </a:r>
            </a:p>
            <a:p>
              <a:pPr algn="ctr"/>
              <a:r>
                <a:rPr lang="en-US" sz="1400" dirty="0">
                  <a:solidFill>
                    <a:schemeClr val="tx2"/>
                  </a:solidFill>
                </a:rPr>
                <a:t>Language</a:t>
              </a:r>
            </a:p>
          </p:txBody>
        </p:sp>
      </p:grpSp>
      <p:grpSp>
        <p:nvGrpSpPr>
          <p:cNvPr id="42" name="Group 41">
            <a:extLst>
              <a:ext uri="{FF2B5EF4-FFF2-40B4-BE49-F238E27FC236}">
                <a16:creationId xmlns:a16="http://schemas.microsoft.com/office/drawing/2014/main" id="{4943AA65-4CBF-6748-A252-697B886E9F67}"/>
              </a:ext>
            </a:extLst>
          </p:cNvPr>
          <p:cNvGrpSpPr/>
          <p:nvPr/>
        </p:nvGrpSpPr>
        <p:grpSpPr>
          <a:xfrm>
            <a:off x="5146417" y="2043118"/>
            <a:ext cx="1101983" cy="851285"/>
            <a:chOff x="1831894" y="2069907"/>
            <a:chExt cx="1101983" cy="851285"/>
          </a:xfrm>
        </p:grpSpPr>
        <p:cxnSp>
          <p:nvCxnSpPr>
            <p:cNvPr id="43" name="Straight Arrow Connector 42">
              <a:extLst>
                <a:ext uri="{FF2B5EF4-FFF2-40B4-BE49-F238E27FC236}">
                  <a16:creationId xmlns:a16="http://schemas.microsoft.com/office/drawing/2014/main" id="{4340A3FF-1C43-D346-82F0-F5286DEDB6A6}"/>
                </a:ext>
              </a:extLst>
            </p:cNvPr>
            <p:cNvCxnSpPr>
              <a:cxnSpLocks/>
            </p:cNvCxnSpPr>
            <p:nvPr/>
          </p:nvCxnSpPr>
          <p:spPr>
            <a:xfrm flipH="1">
              <a:off x="1831894" y="2069907"/>
              <a:ext cx="6376" cy="851285"/>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674D4FA-26C7-B94A-99C9-9E6E609E40C4}"/>
                </a:ext>
              </a:extLst>
            </p:cNvPr>
            <p:cNvSpPr txBox="1"/>
            <p:nvPr/>
          </p:nvSpPr>
          <p:spPr>
            <a:xfrm>
              <a:off x="1866722" y="2140220"/>
              <a:ext cx="1067155" cy="523220"/>
            </a:xfrm>
            <a:prstGeom prst="rect">
              <a:avLst/>
            </a:prstGeom>
            <a:noFill/>
          </p:spPr>
          <p:txBody>
            <a:bodyPr wrap="square">
              <a:spAutoFit/>
            </a:bodyPr>
            <a:lstStyle/>
            <a:p>
              <a:pPr algn="ctr"/>
              <a:r>
                <a:rPr lang="en-US" sz="1400" dirty="0">
                  <a:solidFill>
                    <a:schemeClr val="tx2"/>
                  </a:solidFill>
                </a:rPr>
                <a:t>Oral</a:t>
              </a:r>
            </a:p>
            <a:p>
              <a:pPr algn="ctr"/>
              <a:r>
                <a:rPr lang="en-US" sz="1400" dirty="0">
                  <a:solidFill>
                    <a:schemeClr val="tx2"/>
                  </a:solidFill>
                </a:rPr>
                <a:t>Language</a:t>
              </a:r>
            </a:p>
          </p:txBody>
        </p:sp>
      </p:grpSp>
      <p:sp>
        <p:nvSpPr>
          <p:cNvPr id="45" name="TextBox 44">
            <a:extLst>
              <a:ext uri="{FF2B5EF4-FFF2-40B4-BE49-F238E27FC236}">
                <a16:creationId xmlns:a16="http://schemas.microsoft.com/office/drawing/2014/main" id="{0487FC4F-E393-9D42-9D9F-C59A31224FE1}"/>
              </a:ext>
            </a:extLst>
          </p:cNvPr>
          <p:cNvSpPr txBox="1"/>
          <p:nvPr/>
        </p:nvSpPr>
        <p:spPr>
          <a:xfrm>
            <a:off x="3009282" y="2125377"/>
            <a:ext cx="2058275" cy="615553"/>
          </a:xfrm>
          <a:prstGeom prst="rect">
            <a:avLst/>
          </a:prstGeom>
          <a:noFill/>
          <a:ln w="38100">
            <a:solidFill>
              <a:schemeClr val="tx1"/>
            </a:solidFill>
          </a:ln>
        </p:spPr>
        <p:txBody>
          <a:bodyPr wrap="square" lIns="0" tIns="0" rIns="0" bIns="0" rtlCol="0">
            <a:spAutoFit/>
          </a:bodyPr>
          <a:lstStyle/>
          <a:p>
            <a:pPr algn="ctr"/>
            <a:r>
              <a:rPr lang="en-US" sz="2000" b="1" dirty="0"/>
              <a:t> WIDA Language Modalities</a:t>
            </a:r>
          </a:p>
        </p:txBody>
      </p:sp>
    </p:spTree>
    <p:extLst>
      <p:ext uri="{BB962C8B-B14F-4D97-AF65-F5344CB8AC3E}">
        <p14:creationId xmlns:p14="http://schemas.microsoft.com/office/powerpoint/2010/main" val="169863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strVal val="#ppt_w*0.70"/>
                                          </p:val>
                                        </p:tav>
                                        <p:tav tm="100000">
                                          <p:val>
                                            <p:strVal val="#ppt_w"/>
                                          </p:val>
                                        </p:tav>
                                      </p:tavLst>
                                    </p:anim>
                                    <p:anim calcmode="lin" valueType="num">
                                      <p:cBhvr>
                                        <p:cTn id="8" dur="1000" fill="hold"/>
                                        <p:tgtEl>
                                          <p:spTgt spid="45"/>
                                        </p:tgtEl>
                                        <p:attrNameLst>
                                          <p:attrName>ppt_h</p:attrName>
                                        </p:attrNameLst>
                                      </p:cBhvr>
                                      <p:tavLst>
                                        <p:tav tm="0">
                                          <p:val>
                                            <p:strVal val="#ppt_h"/>
                                          </p:val>
                                        </p:tav>
                                        <p:tav tm="100000">
                                          <p:val>
                                            <p:strVal val="#ppt_h"/>
                                          </p:val>
                                        </p:tav>
                                      </p:tavLst>
                                    </p:anim>
                                    <p:animEffect transition="in" filter="fade">
                                      <p:cBhvr>
                                        <p:cTn id="9" dur="10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Lst>
  </p:timing>
</p:sld>
</file>

<file path=ppt/theme/theme1.xml><?xml version="1.0" encoding="utf-8"?>
<a:theme xmlns:a="http://schemas.openxmlformats.org/drawingml/2006/main" name="Office Theme">
  <a:themeElements>
    <a:clrScheme name="PG2_Savvas-0320a">
      <a:dk1>
        <a:srgbClr val="3D4149"/>
      </a:dk1>
      <a:lt1>
        <a:sysClr val="window" lastClr="FFFFFF"/>
      </a:lt1>
      <a:dk2>
        <a:srgbClr val="6F777B"/>
      </a:dk2>
      <a:lt2>
        <a:srgbClr val="CDCFD1"/>
      </a:lt2>
      <a:accent1>
        <a:srgbClr val="0072EE"/>
      </a:accent1>
      <a:accent2>
        <a:srgbClr val="2150A3"/>
      </a:accent2>
      <a:accent3>
        <a:srgbClr val="33BDCD"/>
      </a:accent3>
      <a:accent4>
        <a:srgbClr val="9ECA47"/>
      </a:accent4>
      <a:accent5>
        <a:srgbClr val="902364"/>
      </a:accent5>
      <a:accent6>
        <a:srgbClr val="D73A59"/>
      </a:accent6>
      <a:hlink>
        <a:srgbClr val="3D4149"/>
      </a:hlink>
      <a:folHlink>
        <a:srgbClr val="3D4149"/>
      </a:folHlink>
    </a:clrScheme>
    <a:fontScheme name="PG2_Savvas-0320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910A850-1C96-C844-812B-A9DD6FA16B57}" vid="{C90FC058-3AD4-D148-818B-03FAC0597CD0}"/>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6E777A"/>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rgbClr val="000000"/>
      </a:dk1>
      <a:lt1>
        <a:srgbClr val="FFFFFF"/>
      </a:lt1>
      <a:dk2>
        <a:srgbClr val="44546A"/>
      </a:dk2>
      <a:lt2>
        <a:srgbClr val="6E777A"/>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Theme">
      <a:dk1>
        <a:srgbClr val="000000"/>
      </a:dk1>
      <a:lt1>
        <a:srgbClr val="FFFFFF"/>
      </a:lt1>
      <a:dk2>
        <a:srgbClr val="44546A"/>
      </a:dk2>
      <a:lt2>
        <a:srgbClr val="6E777A"/>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8799</TotalTime>
  <Words>1943</Words>
  <Application>Microsoft Macintosh PowerPoint</Application>
  <PresentationFormat>On-screen Show (16:9)</PresentationFormat>
  <Paragraphs>339</Paragraphs>
  <Slides>54</Slides>
  <Notes>50</Notes>
  <HiddenSlides>14</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54</vt:i4>
      </vt:variant>
    </vt:vector>
  </HeadingPairs>
  <TitlesOfParts>
    <vt:vector size="66" baseType="lpstr">
      <vt:lpstr>Arial</vt:lpstr>
      <vt:lpstr>Arial Black</vt:lpstr>
      <vt:lpstr>Calibri</vt:lpstr>
      <vt:lpstr>Cambria Math</vt:lpstr>
      <vt:lpstr>Dancing Script</vt:lpstr>
      <vt:lpstr>Verdana</vt:lpstr>
      <vt:lpstr>Office Theme</vt:lpstr>
      <vt:lpstr>1_Office Theme</vt:lpstr>
      <vt:lpstr>2_Office Theme</vt:lpstr>
      <vt:lpstr>3_Office Theme</vt:lpstr>
      <vt:lpstr>4_Office Theme</vt:lpstr>
      <vt:lpstr>5_Office Theme</vt:lpstr>
      <vt:lpstr>Finding Their Math Voice:  Open Tasks that Build Agency and Access for Multilingual Learners </vt:lpstr>
      <vt:lpstr>PowerPoint Presentation</vt:lpstr>
      <vt:lpstr>Math Symbols Around The World</vt:lpstr>
      <vt:lpstr>Math Symbols Around The World</vt:lpstr>
      <vt:lpstr>Math Symbols Around The World</vt:lpstr>
      <vt:lpstr>PowerPoint Presentation</vt:lpstr>
      <vt:lpstr>“Amplify, Don’t Simplify” – Walqui &amp; Van Lier’s</vt:lpstr>
      <vt:lpstr>Who Do We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5 Practices?</vt:lpstr>
      <vt:lpstr>What Are the 5 Practices?</vt:lpstr>
      <vt:lpstr>What Are the 5 Practices?</vt:lpstr>
      <vt:lpstr>PowerPoint Presentation</vt:lpstr>
      <vt:lpstr>Lightning 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can make your own!</vt:lpstr>
      <vt:lpstr>You can make your own!</vt:lpstr>
      <vt:lpstr>You can make your own!</vt:lpstr>
      <vt:lpstr>Reading in Mathematics</vt:lpstr>
      <vt:lpstr>Writing in Mathematics</vt:lpstr>
      <vt:lpstr>Listening in Mathematics</vt:lpstr>
      <vt:lpstr>Speaking in Mathematics</vt:lpstr>
      <vt:lpstr>Representing in Mathematics</vt:lpstr>
      <vt:lpstr>PowerPoint Presentation</vt:lpstr>
      <vt:lpstr>The Hexagon Task Video  </vt:lpstr>
      <vt:lpstr>The Hexagon Task Video  </vt:lpstr>
      <vt:lpstr>PowerPoint Presentation</vt:lpstr>
      <vt:lpstr>PowerPoint Presentation</vt:lpstr>
      <vt:lpstr>PowerPoint Presentation</vt:lpstr>
      <vt:lpstr>PowerPoint Presentation</vt:lpstr>
      <vt:lpstr>PowerPoint Presentation</vt:lpstr>
      <vt:lpstr>PowerPoint Presentation</vt:lpstr>
      <vt:lpstr>Academic Vocabulary Instruction</vt:lpstr>
      <vt:lpstr>Do you know how smart I am in ______?</vt:lpstr>
      <vt:lpstr>Resources</vt:lpstr>
      <vt:lpstr>Thank you for everything you do!</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Sinclair, Ricardo</dc:creator>
  <cp:keywords/>
  <dc:description/>
  <cp:lastModifiedBy>Sinclair, Ricardo</cp:lastModifiedBy>
  <cp:revision>162</cp:revision>
  <dcterms:created xsi:type="dcterms:W3CDTF">2020-02-26T15:21:23Z</dcterms:created>
  <dcterms:modified xsi:type="dcterms:W3CDTF">2026-04-22T16:02:49Z</dcterms:modified>
  <cp:category/>
</cp:coreProperties>
</file>