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Lst>
  <p:notesMasterIdLst>
    <p:notesMasterId r:id="rId27"/>
  </p:notesMasterIdLst>
  <p:sldIdLst>
    <p:sldId id="256" r:id="rId3"/>
    <p:sldId id="258" r:id="rId4"/>
    <p:sldId id="257" r:id="rId5"/>
    <p:sldId id="298" r:id="rId6"/>
    <p:sldId id="259" r:id="rId7"/>
    <p:sldId id="260" r:id="rId8"/>
    <p:sldId id="262" r:id="rId9"/>
    <p:sldId id="276" r:id="rId10"/>
    <p:sldId id="277" r:id="rId11"/>
    <p:sldId id="278" r:id="rId12"/>
    <p:sldId id="279" r:id="rId13"/>
    <p:sldId id="308" r:id="rId14"/>
    <p:sldId id="303" r:id="rId15"/>
    <p:sldId id="300" r:id="rId16"/>
    <p:sldId id="307" r:id="rId17"/>
    <p:sldId id="284" r:id="rId18"/>
    <p:sldId id="302" r:id="rId19"/>
    <p:sldId id="290" r:id="rId20"/>
    <p:sldId id="309" r:id="rId21"/>
    <p:sldId id="296" r:id="rId22"/>
    <p:sldId id="295" r:id="rId23"/>
    <p:sldId id="291" r:id="rId24"/>
    <p:sldId id="292" r:id="rId25"/>
    <p:sldId id="294" r:id="rId26"/>
  </p:sldIdLst>
  <p:sldSz cx="12188825" cy="6858000"/>
  <p:notesSz cx="7010400" cy="9296400"/>
  <p:embeddedFontLst>
    <p:embeddedFont>
      <p:font typeface="Century Gothic" panose="020B0502020202020204" pitchFamily="34" charset="0"/>
      <p:regular r:id="rId28"/>
      <p:bold r:id="rId29"/>
      <p:italic r:id="rId30"/>
      <p:boldItalic r:id="rId31"/>
    </p:embeddedFont>
    <p:embeddedFont>
      <p:font typeface="Corbel" panose="020B0503020204020204" pitchFamily="34" charset="0"/>
      <p:regular r:id="rId32"/>
      <p:bold r:id="rId33"/>
      <p:italic r:id="rId34"/>
      <p:boldItalic r:id="rId35"/>
    </p:embeddedFont>
    <p:embeddedFont>
      <p:font typeface="Della Respira" panose="020B0604020202020204" charset="0"/>
      <p:regular r:id="rId36"/>
    </p:embeddedFont>
    <p:embeddedFont>
      <p:font typeface="Garamond" panose="02020404030301010803" pitchFamily="18" charset="0"/>
      <p:regular r:id="rId37"/>
      <p:bold r:id="rId38"/>
      <p:italic r:id="rId39"/>
    </p:embeddedFont>
    <p:embeddedFont>
      <p:font typeface="Pangolin" panose="020B060402020202020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39">
          <p15:clr>
            <a:srgbClr val="A4A3A4"/>
          </p15:clr>
        </p15:guide>
        <p15:guide id="2" orient="horz" pos="216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gHNJHXpnFy2cqBg2EYm1Rl0HUV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2A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C71212-C0B3-4F9C-8CED-59084DADF01E}" v="57" dt="2026-04-10T19:41:42.437"/>
  </p1510:revLst>
</p1510:revInfo>
</file>

<file path=ppt/tableStyles.xml><?xml version="1.0" encoding="utf-8"?>
<a:tblStyleLst xmlns:a="http://schemas.openxmlformats.org/drawingml/2006/main" def="{DBE012E0-C05E-45D8-B3CD-42F69BA7C1D5}">
  <a:tblStyle styleId="{DBE012E0-C05E-45D8-B3CD-42F69BA7C1D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6050" autoAdjust="0"/>
  </p:normalViewPr>
  <p:slideViewPr>
    <p:cSldViewPr snapToGrid="0">
      <p:cViewPr varScale="1">
        <p:scale>
          <a:sx n="91" d="100"/>
          <a:sy n="91" d="100"/>
        </p:scale>
        <p:origin x="56" y="288"/>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64"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59" Type="http://customschemas.google.com/relationships/presentationmetadata" Target="metadata"/><Relationship Id="rId20" Type="http://schemas.openxmlformats.org/officeDocument/2006/relationships/slide" Target="slides/slide18.xml"/><Relationship Id="rId6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Baer" userId="327fe2f89f9e56b5" providerId="LiveId" clId="{1065ED3D-68C0-4182-AD18-E66203530648}"/>
    <pc:docChg chg="undo redo custSel addSld delSld modSld sldOrd">
      <pc:chgData name="Sally Baer" userId="327fe2f89f9e56b5" providerId="LiveId" clId="{1065ED3D-68C0-4182-AD18-E66203530648}" dt="2026-04-10T19:47:57.171" v="1580"/>
      <pc:docMkLst>
        <pc:docMk/>
      </pc:docMkLst>
      <pc:sldChg chg="modSp">
        <pc:chgData name="Sally Baer" userId="327fe2f89f9e56b5" providerId="LiveId" clId="{1065ED3D-68C0-4182-AD18-E66203530648}" dt="2026-04-10T19:35:59.454" v="1457" actId="20577"/>
        <pc:sldMkLst>
          <pc:docMk/>
          <pc:sldMk cId="0" sldId="256"/>
        </pc:sldMkLst>
        <pc:spChg chg="mod">
          <ac:chgData name="Sally Baer" userId="327fe2f89f9e56b5" providerId="LiveId" clId="{1065ED3D-68C0-4182-AD18-E66203530648}" dt="2026-04-10T19:35:59.454" v="1457" actId="20577"/>
          <ac:spMkLst>
            <pc:docMk/>
            <pc:sldMk cId="0" sldId="256"/>
            <ac:spMk id="159" creationId="{00000000-0000-0000-0000-000000000000}"/>
          </ac:spMkLst>
        </pc:spChg>
        <pc:spChg chg="mod">
          <ac:chgData name="Sally Baer" userId="327fe2f89f9e56b5" providerId="LiveId" clId="{1065ED3D-68C0-4182-AD18-E66203530648}" dt="2026-04-10T18:38:01.135" v="35" actId="20577"/>
          <ac:spMkLst>
            <pc:docMk/>
            <pc:sldMk cId="0" sldId="256"/>
            <ac:spMk id="160" creationId="{00000000-0000-0000-0000-000000000000}"/>
          </ac:spMkLst>
        </pc:spChg>
      </pc:sldChg>
      <pc:sldChg chg="modSp mod">
        <pc:chgData name="Sally Baer" userId="327fe2f89f9e56b5" providerId="LiveId" clId="{1065ED3D-68C0-4182-AD18-E66203530648}" dt="2026-04-10T18:41:12.026" v="44" actId="20577"/>
        <pc:sldMkLst>
          <pc:docMk/>
          <pc:sldMk cId="0" sldId="258"/>
        </pc:sldMkLst>
        <pc:spChg chg="mod">
          <ac:chgData name="Sally Baer" userId="327fe2f89f9e56b5" providerId="LiveId" clId="{1065ED3D-68C0-4182-AD18-E66203530648}" dt="2026-04-10T18:41:12.026" v="44" actId="20577"/>
          <ac:spMkLst>
            <pc:docMk/>
            <pc:sldMk cId="0" sldId="258"/>
            <ac:spMk id="182" creationId="{00000000-0000-0000-0000-000000000000}"/>
          </ac:spMkLst>
        </pc:spChg>
      </pc:sldChg>
      <pc:sldChg chg="modSp mod">
        <pc:chgData name="Sally Baer" userId="327fe2f89f9e56b5" providerId="LiveId" clId="{1065ED3D-68C0-4182-AD18-E66203530648}" dt="2026-04-10T19:46:35.160" v="1570" actId="1076"/>
        <pc:sldMkLst>
          <pc:docMk/>
          <pc:sldMk cId="0" sldId="259"/>
        </pc:sldMkLst>
        <pc:spChg chg="mod">
          <ac:chgData name="Sally Baer" userId="327fe2f89f9e56b5" providerId="LiveId" clId="{1065ED3D-68C0-4182-AD18-E66203530648}" dt="2026-04-10T19:46:35.160" v="1570" actId="1076"/>
          <ac:spMkLst>
            <pc:docMk/>
            <pc:sldMk cId="0" sldId="259"/>
            <ac:spMk id="4" creationId="{709F4054-90C8-F852-B061-6C9F6C7A2946}"/>
          </ac:spMkLst>
        </pc:spChg>
      </pc:sldChg>
      <pc:sldChg chg="addSp delSp modSp mod">
        <pc:chgData name="Sally Baer" userId="327fe2f89f9e56b5" providerId="LiveId" clId="{1065ED3D-68C0-4182-AD18-E66203530648}" dt="2026-04-10T19:42:50.825" v="1558" actId="1076"/>
        <pc:sldMkLst>
          <pc:docMk/>
          <pc:sldMk cId="0" sldId="260"/>
        </pc:sldMkLst>
        <pc:picChg chg="del">
          <ac:chgData name="Sally Baer" userId="327fe2f89f9e56b5" providerId="LiveId" clId="{1065ED3D-68C0-4182-AD18-E66203530648}" dt="2026-04-10T19:40:49.398" v="1540" actId="478"/>
          <ac:picMkLst>
            <pc:docMk/>
            <pc:sldMk cId="0" sldId="260"/>
            <ac:picMk id="2" creationId="{6179098B-4960-A8C5-C19D-8F79D6737859}"/>
          </ac:picMkLst>
        </pc:picChg>
        <pc:picChg chg="add mod">
          <ac:chgData name="Sally Baer" userId="327fe2f89f9e56b5" providerId="LiveId" clId="{1065ED3D-68C0-4182-AD18-E66203530648}" dt="2026-04-10T19:41:21.629" v="1541" actId="931"/>
          <ac:picMkLst>
            <pc:docMk/>
            <pc:sldMk cId="0" sldId="260"/>
            <ac:picMk id="6" creationId="{6D918052-2DF5-7324-7CD1-317AAA8F7023}"/>
          </ac:picMkLst>
        </pc:picChg>
        <pc:picChg chg="add mod">
          <ac:chgData name="Sally Baer" userId="327fe2f89f9e56b5" providerId="LiveId" clId="{1065ED3D-68C0-4182-AD18-E66203530648}" dt="2026-04-10T19:42:47.294" v="1557" actId="1440"/>
          <ac:picMkLst>
            <pc:docMk/>
            <pc:sldMk cId="0" sldId="260"/>
            <ac:picMk id="8" creationId="{D3D1F273-FCE6-ABE0-8A2F-B117D76A603B}"/>
          </ac:picMkLst>
        </pc:picChg>
        <pc:picChg chg="mod">
          <ac:chgData name="Sally Baer" userId="327fe2f89f9e56b5" providerId="LiveId" clId="{1065ED3D-68C0-4182-AD18-E66203530648}" dt="2026-04-10T19:42:16.430" v="1553" actId="1076"/>
          <ac:picMkLst>
            <pc:docMk/>
            <pc:sldMk cId="0" sldId="260"/>
            <ac:picMk id="9" creationId="{D2853DE5-C2F2-129F-41FF-49C7E5D9F746}"/>
          </ac:picMkLst>
        </pc:picChg>
        <pc:picChg chg="mod">
          <ac:chgData name="Sally Baer" userId="327fe2f89f9e56b5" providerId="LiveId" clId="{1065ED3D-68C0-4182-AD18-E66203530648}" dt="2026-04-10T19:41:50.926" v="1544" actId="1076"/>
          <ac:picMkLst>
            <pc:docMk/>
            <pc:sldMk cId="0" sldId="260"/>
            <ac:picMk id="229" creationId="{00000000-0000-0000-0000-000000000000}"/>
          </ac:picMkLst>
        </pc:picChg>
        <pc:picChg chg="mod">
          <ac:chgData name="Sally Baer" userId="327fe2f89f9e56b5" providerId="LiveId" clId="{1065ED3D-68C0-4182-AD18-E66203530648}" dt="2026-04-10T19:42:03.932" v="1549" actId="1076"/>
          <ac:picMkLst>
            <pc:docMk/>
            <pc:sldMk cId="0" sldId="260"/>
            <ac:picMk id="230" creationId="{00000000-0000-0000-0000-000000000000}"/>
          </ac:picMkLst>
        </pc:picChg>
        <pc:cxnChg chg="mod">
          <ac:chgData name="Sally Baer" userId="327fe2f89f9e56b5" providerId="LiveId" clId="{1065ED3D-68C0-4182-AD18-E66203530648}" dt="2026-04-10T19:42:50.825" v="1558" actId="1076"/>
          <ac:cxnSpMkLst>
            <pc:docMk/>
            <pc:sldMk cId="0" sldId="260"/>
            <ac:cxnSpMk id="12" creationId="{FB7A9726-7BB9-8E65-AA6C-78456E894D09}"/>
          </ac:cxnSpMkLst>
        </pc:cxnChg>
      </pc:sldChg>
      <pc:sldChg chg="modSp mod">
        <pc:chgData name="Sally Baer" userId="327fe2f89f9e56b5" providerId="LiveId" clId="{1065ED3D-68C0-4182-AD18-E66203530648}" dt="2026-04-10T19:01:47.957" v="376" actId="115"/>
        <pc:sldMkLst>
          <pc:docMk/>
          <pc:sldMk cId="0" sldId="262"/>
        </pc:sldMkLst>
        <pc:spChg chg="mod">
          <ac:chgData name="Sally Baer" userId="327fe2f89f9e56b5" providerId="LiveId" clId="{1065ED3D-68C0-4182-AD18-E66203530648}" dt="2026-04-10T19:01:05.416" v="270" actId="313"/>
          <ac:spMkLst>
            <pc:docMk/>
            <pc:sldMk cId="0" sldId="262"/>
            <ac:spMk id="265" creationId="{00000000-0000-0000-0000-000000000000}"/>
          </ac:spMkLst>
        </pc:spChg>
        <pc:spChg chg="mod">
          <ac:chgData name="Sally Baer" userId="327fe2f89f9e56b5" providerId="LiveId" clId="{1065ED3D-68C0-4182-AD18-E66203530648}" dt="2026-04-10T19:01:47.957" v="376" actId="115"/>
          <ac:spMkLst>
            <pc:docMk/>
            <pc:sldMk cId="0" sldId="262"/>
            <ac:spMk id="267" creationId="{00000000-0000-0000-0000-000000000000}"/>
          </ac:spMkLst>
        </pc:spChg>
      </pc:sldChg>
      <pc:sldChg chg="del">
        <pc:chgData name="Sally Baer" userId="327fe2f89f9e56b5" providerId="LiveId" clId="{1065ED3D-68C0-4182-AD18-E66203530648}" dt="2026-04-10T18:41:24.771" v="45" actId="47"/>
        <pc:sldMkLst>
          <pc:docMk/>
          <pc:sldMk cId="0" sldId="264"/>
        </pc:sldMkLst>
      </pc:sldChg>
      <pc:sldChg chg="del">
        <pc:chgData name="Sally Baer" userId="327fe2f89f9e56b5" providerId="LiveId" clId="{1065ED3D-68C0-4182-AD18-E66203530648}" dt="2026-04-10T18:41:26.809" v="46" actId="47"/>
        <pc:sldMkLst>
          <pc:docMk/>
          <pc:sldMk cId="0" sldId="265"/>
        </pc:sldMkLst>
      </pc:sldChg>
      <pc:sldChg chg="modSp mod">
        <pc:chgData name="Sally Baer" userId="327fe2f89f9e56b5" providerId="LiveId" clId="{1065ED3D-68C0-4182-AD18-E66203530648}" dt="2026-04-10T19:46:48.899" v="1571" actId="1076"/>
        <pc:sldMkLst>
          <pc:docMk/>
          <pc:sldMk cId="0" sldId="277"/>
        </pc:sldMkLst>
        <pc:spChg chg="mod">
          <ac:chgData name="Sally Baer" userId="327fe2f89f9e56b5" providerId="LiveId" clId="{1065ED3D-68C0-4182-AD18-E66203530648}" dt="2026-04-10T19:46:48.899" v="1571" actId="1076"/>
          <ac:spMkLst>
            <pc:docMk/>
            <pc:sldMk cId="0" sldId="277"/>
            <ac:spMk id="3" creationId="{750AA3C9-EB1A-56B9-DB44-6AC52E131612}"/>
          </ac:spMkLst>
        </pc:spChg>
      </pc:sldChg>
      <pc:sldChg chg="modSp mod">
        <pc:chgData name="Sally Baer" userId="327fe2f89f9e56b5" providerId="LiveId" clId="{1065ED3D-68C0-4182-AD18-E66203530648}" dt="2026-04-10T19:46:48.390" v="1574" actId="1036"/>
        <pc:sldMkLst>
          <pc:docMk/>
          <pc:sldMk cId="0" sldId="278"/>
        </pc:sldMkLst>
        <pc:spChg chg="mod">
          <ac:chgData name="Sally Baer" userId="327fe2f89f9e56b5" providerId="LiveId" clId="{1065ED3D-68C0-4182-AD18-E66203530648}" dt="2026-04-10T19:46:43.085" v="1572" actId="1076"/>
          <ac:spMkLst>
            <pc:docMk/>
            <pc:sldMk cId="0" sldId="278"/>
            <ac:spMk id="3" creationId="{F6671379-96BD-D3BF-B484-DFCDDF192929}"/>
          </ac:spMkLst>
        </pc:spChg>
        <pc:spChg chg="mod">
          <ac:chgData name="Sally Baer" userId="327fe2f89f9e56b5" providerId="LiveId" clId="{1065ED3D-68C0-4182-AD18-E66203530648}" dt="2026-04-10T19:46:48.390" v="1574" actId="1036"/>
          <ac:spMkLst>
            <pc:docMk/>
            <pc:sldMk cId="0" sldId="278"/>
            <ac:spMk id="426" creationId="{00000000-0000-0000-0000-000000000000}"/>
          </ac:spMkLst>
        </pc:spChg>
        <pc:spChg chg="mod">
          <ac:chgData name="Sally Baer" userId="327fe2f89f9e56b5" providerId="LiveId" clId="{1065ED3D-68C0-4182-AD18-E66203530648}" dt="2026-04-10T19:46:46.387" v="1573" actId="1036"/>
          <ac:spMkLst>
            <pc:docMk/>
            <pc:sldMk cId="0" sldId="278"/>
            <ac:spMk id="428" creationId="{00000000-0000-0000-0000-000000000000}"/>
          </ac:spMkLst>
        </pc:spChg>
      </pc:sldChg>
      <pc:sldChg chg="addSp delSp modSp mod">
        <pc:chgData name="Sally Baer" userId="327fe2f89f9e56b5" providerId="LiveId" clId="{1065ED3D-68C0-4182-AD18-E66203530648}" dt="2026-04-10T19:05:24.416" v="436" actId="255"/>
        <pc:sldMkLst>
          <pc:docMk/>
          <pc:sldMk cId="0" sldId="279"/>
        </pc:sldMkLst>
        <pc:spChg chg="mod">
          <ac:chgData name="Sally Baer" userId="327fe2f89f9e56b5" providerId="LiveId" clId="{1065ED3D-68C0-4182-AD18-E66203530648}" dt="2026-04-10T19:05:24.416" v="436" actId="255"/>
          <ac:spMkLst>
            <pc:docMk/>
            <pc:sldMk cId="0" sldId="279"/>
            <ac:spMk id="442" creationId="{00000000-0000-0000-0000-000000000000}"/>
          </ac:spMkLst>
        </pc:spChg>
        <pc:spChg chg="mod">
          <ac:chgData name="Sally Baer" userId="327fe2f89f9e56b5" providerId="LiveId" clId="{1065ED3D-68C0-4182-AD18-E66203530648}" dt="2026-04-10T19:04:53.898" v="417" actId="1076"/>
          <ac:spMkLst>
            <pc:docMk/>
            <pc:sldMk cId="0" sldId="279"/>
            <ac:spMk id="443" creationId="{00000000-0000-0000-0000-000000000000}"/>
          </ac:spMkLst>
        </pc:spChg>
        <pc:picChg chg="add del mod">
          <ac:chgData name="Sally Baer" userId="327fe2f89f9e56b5" providerId="LiveId" clId="{1065ED3D-68C0-4182-AD18-E66203530648}" dt="2026-04-10T19:05:07.758" v="434" actId="21"/>
          <ac:picMkLst>
            <pc:docMk/>
            <pc:sldMk cId="0" sldId="279"/>
            <ac:picMk id="4" creationId="{21313596-36EA-04D8-C84A-34BE2FF05EFD}"/>
          </ac:picMkLst>
        </pc:picChg>
      </pc:sldChg>
      <pc:sldChg chg="modSp mod ord">
        <pc:chgData name="Sally Baer" userId="327fe2f89f9e56b5" providerId="LiveId" clId="{1065ED3D-68C0-4182-AD18-E66203530648}" dt="2026-04-10T19:46:13.358" v="1569" actId="1076"/>
        <pc:sldMkLst>
          <pc:docMk/>
          <pc:sldMk cId="0" sldId="284"/>
        </pc:sldMkLst>
        <pc:spChg chg="mod">
          <ac:chgData name="Sally Baer" userId="327fe2f89f9e56b5" providerId="LiveId" clId="{1065ED3D-68C0-4182-AD18-E66203530648}" dt="2026-04-10T19:45:12.858" v="1559" actId="1076"/>
          <ac:spMkLst>
            <pc:docMk/>
            <pc:sldMk cId="0" sldId="284"/>
            <ac:spMk id="7" creationId="{08F48F57-CF03-5A40-4554-F13C80BF55B0}"/>
          </ac:spMkLst>
        </pc:spChg>
        <pc:spChg chg="mod">
          <ac:chgData name="Sally Baer" userId="327fe2f89f9e56b5" providerId="LiveId" clId="{1065ED3D-68C0-4182-AD18-E66203530648}" dt="2026-04-10T18:58:46.151" v="148" actId="27636"/>
          <ac:spMkLst>
            <pc:docMk/>
            <pc:sldMk cId="0" sldId="284"/>
            <ac:spMk id="492" creationId="{00000000-0000-0000-0000-000000000000}"/>
          </ac:spMkLst>
        </pc:spChg>
        <pc:picChg chg="mod ord">
          <ac:chgData name="Sally Baer" userId="327fe2f89f9e56b5" providerId="LiveId" clId="{1065ED3D-68C0-4182-AD18-E66203530648}" dt="2026-04-10T19:46:10.436" v="1568" actId="1076"/>
          <ac:picMkLst>
            <pc:docMk/>
            <pc:sldMk cId="0" sldId="284"/>
            <ac:picMk id="6" creationId="{13F70EAE-DF5E-730E-CEA0-E18DF7C55E6D}"/>
          </ac:picMkLst>
        </pc:picChg>
        <pc:picChg chg="mod">
          <ac:chgData name="Sally Baer" userId="327fe2f89f9e56b5" providerId="LiveId" clId="{1065ED3D-68C0-4182-AD18-E66203530648}" dt="2026-04-10T19:46:13.358" v="1569" actId="1076"/>
          <ac:picMkLst>
            <pc:docMk/>
            <pc:sldMk cId="0" sldId="284"/>
            <ac:picMk id="14" creationId="{2B0485C9-0F38-FEEF-2352-7C454A487D63}"/>
          </ac:picMkLst>
        </pc:picChg>
        <pc:picChg chg="mod">
          <ac:chgData name="Sally Baer" userId="327fe2f89f9e56b5" providerId="LiveId" clId="{1065ED3D-68C0-4182-AD18-E66203530648}" dt="2026-04-10T19:45:15.413" v="1560" actId="1076"/>
          <ac:picMkLst>
            <pc:docMk/>
            <pc:sldMk cId="0" sldId="284"/>
            <ac:picMk id="475" creationId="{00000000-0000-0000-0000-000000000000}"/>
          </ac:picMkLst>
        </pc:picChg>
      </pc:sldChg>
      <pc:sldChg chg="addSp delSp modSp mod">
        <pc:chgData name="Sally Baer" userId="327fe2f89f9e56b5" providerId="LiveId" clId="{1065ED3D-68C0-4182-AD18-E66203530648}" dt="2026-04-10T19:40:14.915" v="1539" actId="1076"/>
        <pc:sldMkLst>
          <pc:docMk/>
          <pc:sldMk cId="0" sldId="290"/>
        </pc:sldMkLst>
        <pc:spChg chg="mod">
          <ac:chgData name="Sally Baer" userId="327fe2f89f9e56b5" providerId="LiveId" clId="{1065ED3D-68C0-4182-AD18-E66203530648}" dt="2026-04-10T19:39:25.131" v="1536" actId="1076"/>
          <ac:spMkLst>
            <pc:docMk/>
            <pc:sldMk cId="0" sldId="290"/>
            <ac:spMk id="15" creationId="{F08A7024-7D8F-A938-A667-7DE5F69F2B36}"/>
          </ac:spMkLst>
        </pc:spChg>
        <pc:picChg chg="add mod">
          <ac:chgData name="Sally Baer" userId="327fe2f89f9e56b5" providerId="LiveId" clId="{1065ED3D-68C0-4182-AD18-E66203530648}" dt="2026-04-10T19:40:14.915" v="1539" actId="1076"/>
          <ac:picMkLst>
            <pc:docMk/>
            <pc:sldMk cId="0" sldId="290"/>
            <ac:picMk id="2" creationId="{6859A118-C9CF-3773-04FD-302C3CAD4A90}"/>
          </ac:picMkLst>
        </pc:picChg>
        <pc:picChg chg="mod">
          <ac:chgData name="Sally Baer" userId="327fe2f89f9e56b5" providerId="LiveId" clId="{1065ED3D-68C0-4182-AD18-E66203530648}" dt="2026-04-10T19:39:33.662" v="1537" actId="1076"/>
          <ac:picMkLst>
            <pc:docMk/>
            <pc:sldMk cId="0" sldId="290"/>
            <ac:picMk id="6" creationId="{BE480481-28F1-AFC2-5636-5F2AB04CDDD8}"/>
          </ac:picMkLst>
        </pc:picChg>
        <pc:picChg chg="del">
          <ac:chgData name="Sally Baer" userId="327fe2f89f9e56b5" providerId="LiveId" clId="{1065ED3D-68C0-4182-AD18-E66203530648}" dt="2026-04-10T19:39:18.372" v="1534" actId="21"/>
          <ac:picMkLst>
            <pc:docMk/>
            <pc:sldMk cId="0" sldId="290"/>
            <ac:picMk id="8" creationId="{D1D74E80-0D39-08C2-B1A1-7B682A7E7778}"/>
          </ac:picMkLst>
        </pc:picChg>
      </pc:sldChg>
      <pc:sldChg chg="addSp delSp modSp mod">
        <pc:chgData name="Sally Baer" userId="327fe2f89f9e56b5" providerId="LiveId" clId="{1065ED3D-68C0-4182-AD18-E66203530648}" dt="2026-04-10T19:33:30.948" v="1450" actId="1076"/>
        <pc:sldMkLst>
          <pc:docMk/>
          <pc:sldMk cId="0" sldId="292"/>
        </pc:sldMkLst>
        <pc:graphicFrameChg chg="modGraphic">
          <ac:chgData name="Sally Baer" userId="327fe2f89f9e56b5" providerId="LiveId" clId="{1065ED3D-68C0-4182-AD18-E66203530648}" dt="2026-04-10T19:33:19.438" v="1446" actId="20577"/>
          <ac:graphicFrameMkLst>
            <pc:docMk/>
            <pc:sldMk cId="0" sldId="292"/>
            <ac:graphicFrameMk id="614" creationId="{00000000-0000-0000-0000-000000000000}"/>
          </ac:graphicFrameMkLst>
        </pc:graphicFrameChg>
        <pc:picChg chg="add mod">
          <ac:chgData name="Sally Baer" userId="327fe2f89f9e56b5" providerId="LiveId" clId="{1065ED3D-68C0-4182-AD18-E66203530648}" dt="2026-04-10T19:33:30.948" v="1450" actId="1076"/>
          <ac:picMkLst>
            <pc:docMk/>
            <pc:sldMk cId="0" sldId="292"/>
            <ac:picMk id="2" creationId="{C2340BE0-0898-FB91-1208-08D358A14A5D}"/>
          </ac:picMkLst>
        </pc:picChg>
        <pc:picChg chg="del mod">
          <ac:chgData name="Sally Baer" userId="327fe2f89f9e56b5" providerId="LiveId" clId="{1065ED3D-68C0-4182-AD18-E66203530648}" dt="2026-04-10T19:33:22.790" v="1448" actId="478"/>
          <ac:picMkLst>
            <pc:docMk/>
            <pc:sldMk cId="0" sldId="292"/>
            <ac:picMk id="633" creationId="{00000000-0000-0000-0000-000000000000}"/>
          </ac:picMkLst>
        </pc:picChg>
      </pc:sldChg>
      <pc:sldChg chg="ord">
        <pc:chgData name="Sally Baer" userId="327fe2f89f9e56b5" providerId="LiveId" clId="{1065ED3D-68C0-4182-AD18-E66203530648}" dt="2026-04-10T19:29:12.566" v="1308"/>
        <pc:sldMkLst>
          <pc:docMk/>
          <pc:sldMk cId="0" sldId="294"/>
        </pc:sldMkLst>
      </pc:sldChg>
      <pc:sldChg chg="modSp mod ord">
        <pc:chgData name="Sally Baer" userId="327fe2f89f9e56b5" providerId="LiveId" clId="{1065ED3D-68C0-4182-AD18-E66203530648}" dt="2026-04-10T19:29:15.569" v="1310"/>
        <pc:sldMkLst>
          <pc:docMk/>
          <pc:sldMk cId="0" sldId="295"/>
        </pc:sldMkLst>
        <pc:spChg chg="mod">
          <ac:chgData name="Sally Baer" userId="327fe2f89f9e56b5" providerId="LiveId" clId="{1065ED3D-68C0-4182-AD18-E66203530648}" dt="2026-04-10T19:29:01.373" v="1304" actId="1076"/>
          <ac:spMkLst>
            <pc:docMk/>
            <pc:sldMk cId="0" sldId="295"/>
            <ac:spMk id="3" creationId="{D5A8CC5C-729C-8A52-4C6B-00F09B2F68F9}"/>
          </ac:spMkLst>
        </pc:spChg>
        <pc:spChg chg="mod">
          <ac:chgData name="Sally Baer" userId="327fe2f89f9e56b5" providerId="LiveId" clId="{1065ED3D-68C0-4182-AD18-E66203530648}" dt="2026-04-10T19:27:27.273" v="1281" actId="1076"/>
          <ac:spMkLst>
            <pc:docMk/>
            <pc:sldMk cId="0" sldId="295"/>
            <ac:spMk id="665" creationId="{00000000-0000-0000-0000-000000000000}"/>
          </ac:spMkLst>
        </pc:spChg>
        <pc:spChg chg="mod">
          <ac:chgData name="Sally Baer" userId="327fe2f89f9e56b5" providerId="LiveId" clId="{1065ED3D-68C0-4182-AD18-E66203530648}" dt="2026-04-10T19:28:54.401" v="1303" actId="27636"/>
          <ac:spMkLst>
            <pc:docMk/>
            <pc:sldMk cId="0" sldId="295"/>
            <ac:spMk id="666" creationId="{00000000-0000-0000-0000-000000000000}"/>
          </ac:spMkLst>
        </pc:spChg>
      </pc:sldChg>
      <pc:sldChg chg="modSp mod ord">
        <pc:chgData name="Sally Baer" userId="327fe2f89f9e56b5" providerId="LiveId" clId="{1065ED3D-68C0-4182-AD18-E66203530648}" dt="2026-04-10T18:58:50.816" v="150" actId="20577"/>
        <pc:sldMkLst>
          <pc:docMk/>
          <pc:sldMk cId="4111313228" sldId="300"/>
        </pc:sldMkLst>
        <pc:spChg chg="mod">
          <ac:chgData name="Sally Baer" userId="327fe2f89f9e56b5" providerId="LiveId" clId="{1065ED3D-68C0-4182-AD18-E66203530648}" dt="2026-04-10T18:58:50.816" v="150" actId="20577"/>
          <ac:spMkLst>
            <pc:docMk/>
            <pc:sldMk cId="4111313228" sldId="300"/>
            <ac:spMk id="2" creationId="{F169AB54-0B5C-26FD-50A0-2655EA300506}"/>
          </ac:spMkLst>
        </pc:spChg>
      </pc:sldChg>
      <pc:sldChg chg="modSp mod ord">
        <pc:chgData name="Sally Baer" userId="327fe2f89f9e56b5" providerId="LiveId" clId="{1065ED3D-68C0-4182-AD18-E66203530648}" dt="2026-04-10T19:47:11.319" v="1576" actId="1076"/>
        <pc:sldMkLst>
          <pc:docMk/>
          <pc:sldMk cId="753641781" sldId="302"/>
        </pc:sldMkLst>
        <pc:spChg chg="mod">
          <ac:chgData name="Sally Baer" userId="327fe2f89f9e56b5" providerId="LiveId" clId="{1065ED3D-68C0-4182-AD18-E66203530648}" dt="2026-04-10T18:57:37.755" v="142" actId="115"/>
          <ac:spMkLst>
            <pc:docMk/>
            <pc:sldMk cId="753641781" sldId="302"/>
            <ac:spMk id="2" creationId="{458BA5D7-4758-348C-B011-855E0AA9B873}"/>
          </ac:spMkLst>
        </pc:spChg>
        <pc:spChg chg="mod">
          <ac:chgData name="Sally Baer" userId="327fe2f89f9e56b5" providerId="LiveId" clId="{1065ED3D-68C0-4182-AD18-E66203530648}" dt="2026-04-10T19:47:11.319" v="1576" actId="1076"/>
          <ac:spMkLst>
            <pc:docMk/>
            <pc:sldMk cId="753641781" sldId="302"/>
            <ac:spMk id="10" creationId="{1C0A311E-FDE8-442C-C1BF-A51CCFD67110}"/>
          </ac:spMkLst>
        </pc:spChg>
      </pc:sldChg>
      <pc:sldChg chg="modSp mod ord">
        <pc:chgData name="Sally Baer" userId="327fe2f89f9e56b5" providerId="LiveId" clId="{1065ED3D-68C0-4182-AD18-E66203530648}" dt="2026-04-10T19:46:58.565" v="1575" actId="1076"/>
        <pc:sldMkLst>
          <pc:docMk/>
          <pc:sldMk cId="1301067632" sldId="303"/>
        </pc:sldMkLst>
        <pc:spChg chg="mod">
          <ac:chgData name="Sally Baer" userId="327fe2f89f9e56b5" providerId="LiveId" clId="{1065ED3D-68C0-4182-AD18-E66203530648}" dt="2026-04-10T18:45:15.466" v="125" actId="20577"/>
          <ac:spMkLst>
            <pc:docMk/>
            <pc:sldMk cId="1301067632" sldId="303"/>
            <ac:spMk id="2" creationId="{FF1F25C3-88E5-914C-816F-2BF3087D4647}"/>
          </ac:spMkLst>
        </pc:spChg>
        <pc:picChg chg="mod">
          <ac:chgData name="Sally Baer" userId="327fe2f89f9e56b5" providerId="LiveId" clId="{1065ED3D-68C0-4182-AD18-E66203530648}" dt="2026-04-10T19:46:58.565" v="1575" actId="1076"/>
          <ac:picMkLst>
            <pc:docMk/>
            <pc:sldMk cId="1301067632" sldId="303"/>
            <ac:picMk id="9" creationId="{DB0F1E2C-52D0-AA55-2CFA-4ECD91BCE8FE}"/>
          </ac:picMkLst>
        </pc:picChg>
      </pc:sldChg>
      <pc:sldChg chg="del">
        <pc:chgData name="Sally Baer" userId="327fe2f89f9e56b5" providerId="LiveId" clId="{1065ED3D-68C0-4182-AD18-E66203530648}" dt="2026-04-10T19:30:20.030" v="1314" actId="47"/>
        <pc:sldMkLst>
          <pc:docMk/>
          <pc:sldMk cId="293598736" sldId="305"/>
        </pc:sldMkLst>
      </pc:sldChg>
      <pc:sldChg chg="modSp mod ord">
        <pc:chgData name="Sally Baer" userId="327fe2f89f9e56b5" providerId="LiveId" clId="{1065ED3D-68C0-4182-AD18-E66203530648}" dt="2026-04-10T19:47:57.171" v="1580"/>
        <pc:sldMkLst>
          <pc:docMk/>
          <pc:sldMk cId="3540981121" sldId="307"/>
        </pc:sldMkLst>
        <pc:spChg chg="mod">
          <ac:chgData name="Sally Baer" userId="327fe2f89f9e56b5" providerId="LiveId" clId="{1065ED3D-68C0-4182-AD18-E66203530648}" dt="2026-04-10T18:58:40.508" v="144" actId="20577"/>
          <ac:spMkLst>
            <pc:docMk/>
            <pc:sldMk cId="3540981121" sldId="307"/>
            <ac:spMk id="5" creationId="{4FF66E43-2D89-26BF-90EF-F64BE6BADDA4}"/>
          </ac:spMkLst>
        </pc:spChg>
      </pc:sldChg>
      <pc:sldChg chg="addSp delSp modSp new mod modClrScheme chgLayout">
        <pc:chgData name="Sally Baer" userId="327fe2f89f9e56b5" providerId="LiveId" clId="{1065ED3D-68C0-4182-AD18-E66203530648}" dt="2026-04-10T19:38:36.918" v="1533" actId="1076"/>
        <pc:sldMkLst>
          <pc:docMk/>
          <pc:sldMk cId="3689641560" sldId="308"/>
        </pc:sldMkLst>
        <pc:spChg chg="del mod ord">
          <ac:chgData name="Sally Baer" userId="327fe2f89f9e56b5" providerId="LiveId" clId="{1065ED3D-68C0-4182-AD18-E66203530648}" dt="2026-04-10T19:05:51.488" v="438" actId="700"/>
          <ac:spMkLst>
            <pc:docMk/>
            <pc:sldMk cId="3689641560" sldId="308"/>
            <ac:spMk id="2" creationId="{3775C550-CB00-8EE0-BDD6-A843F8DA9789}"/>
          </ac:spMkLst>
        </pc:spChg>
        <pc:spChg chg="del mod ord">
          <ac:chgData name="Sally Baer" userId="327fe2f89f9e56b5" providerId="LiveId" clId="{1065ED3D-68C0-4182-AD18-E66203530648}" dt="2026-04-10T19:05:51.488" v="438" actId="700"/>
          <ac:spMkLst>
            <pc:docMk/>
            <pc:sldMk cId="3689641560" sldId="308"/>
            <ac:spMk id="3" creationId="{8220C179-C3C6-D072-1992-D2B659BCD539}"/>
          </ac:spMkLst>
        </pc:spChg>
        <pc:spChg chg="mod ord">
          <ac:chgData name="Sally Baer" userId="327fe2f89f9e56b5" providerId="LiveId" clId="{1065ED3D-68C0-4182-AD18-E66203530648}" dt="2026-04-10T19:05:51.488" v="438" actId="700"/>
          <ac:spMkLst>
            <pc:docMk/>
            <pc:sldMk cId="3689641560" sldId="308"/>
            <ac:spMk id="4" creationId="{9A8BC211-FAB3-BE62-7280-CB17CA7D3D04}"/>
          </ac:spMkLst>
        </pc:spChg>
        <pc:spChg chg="add mod ord">
          <ac:chgData name="Sally Baer" userId="327fe2f89f9e56b5" providerId="LiveId" clId="{1065ED3D-68C0-4182-AD18-E66203530648}" dt="2026-04-10T19:37:11.492" v="1460" actId="20577"/>
          <ac:spMkLst>
            <pc:docMk/>
            <pc:sldMk cId="3689641560" sldId="308"/>
            <ac:spMk id="5" creationId="{95630666-E8F3-0CE0-190A-5EB74D1B9622}"/>
          </ac:spMkLst>
        </pc:spChg>
        <pc:spChg chg="add mod ord">
          <ac:chgData name="Sally Baer" userId="327fe2f89f9e56b5" providerId="LiveId" clId="{1065ED3D-68C0-4182-AD18-E66203530648}" dt="2026-04-10T19:05:51.488" v="438" actId="700"/>
          <ac:spMkLst>
            <pc:docMk/>
            <pc:sldMk cId="3689641560" sldId="308"/>
            <ac:spMk id="6" creationId="{62581476-B2D7-6B1E-1F25-2DC5E9D2CF1E}"/>
          </ac:spMkLst>
        </pc:spChg>
        <pc:spChg chg="add mod ord">
          <ac:chgData name="Sally Baer" userId="327fe2f89f9e56b5" providerId="LiveId" clId="{1065ED3D-68C0-4182-AD18-E66203530648}" dt="2026-04-10T19:38:36.918" v="1533" actId="1076"/>
          <ac:spMkLst>
            <pc:docMk/>
            <pc:sldMk cId="3689641560" sldId="308"/>
            <ac:spMk id="7" creationId="{23AE2286-8618-0EDF-094F-D646B2AE091A}"/>
          </ac:spMkLst>
        </pc:spChg>
        <pc:spChg chg="add del mod">
          <ac:chgData name="Sally Baer" userId="327fe2f89f9e56b5" providerId="LiveId" clId="{1065ED3D-68C0-4182-AD18-E66203530648}" dt="2026-04-10T19:36:58.800" v="1458" actId="478"/>
          <ac:spMkLst>
            <pc:docMk/>
            <pc:sldMk cId="3689641560" sldId="308"/>
            <ac:spMk id="11" creationId="{B5E1D1D0-8EDE-5FCF-8EEF-D1B95B1C49E1}"/>
          </ac:spMkLst>
        </pc:spChg>
        <pc:picChg chg="add del mod">
          <ac:chgData name="Sally Baer" userId="327fe2f89f9e56b5" providerId="LiveId" clId="{1065ED3D-68C0-4182-AD18-E66203530648}" dt="2026-04-10T19:13:17.672" v="471" actId="478"/>
          <ac:picMkLst>
            <pc:docMk/>
            <pc:sldMk cId="3689641560" sldId="308"/>
            <ac:picMk id="8" creationId="{21313596-36EA-04D8-C84A-34BE2FF05EFD}"/>
          </ac:picMkLst>
        </pc:picChg>
        <pc:picChg chg="add mod">
          <ac:chgData name="Sally Baer" userId="327fe2f89f9e56b5" providerId="LiveId" clId="{1065ED3D-68C0-4182-AD18-E66203530648}" dt="2026-04-10T19:18:26.984" v="971" actId="1440"/>
          <ac:picMkLst>
            <pc:docMk/>
            <pc:sldMk cId="3689641560" sldId="308"/>
            <ac:picMk id="10" creationId="{60684A59-C9B1-6312-32CE-41179D2BE1C3}"/>
          </ac:picMkLst>
        </pc:picChg>
      </pc:sldChg>
      <pc:sldChg chg="del">
        <pc:chgData name="Sally Baer" userId="327fe2f89f9e56b5" providerId="LiveId" clId="{1065ED3D-68C0-4182-AD18-E66203530648}" dt="2026-04-10T18:44:50.810" v="123" actId="47"/>
        <pc:sldMkLst>
          <pc:docMk/>
          <pc:sldMk cId="3751606160" sldId="308"/>
        </pc:sldMkLst>
      </pc:sldChg>
      <pc:sldChg chg="add ord">
        <pc:chgData name="Sally Baer" userId="327fe2f89f9e56b5" providerId="LiveId" clId="{1065ED3D-68C0-4182-AD18-E66203530648}" dt="2026-04-10T19:30:17.912" v="1313"/>
        <pc:sldMkLst>
          <pc:docMk/>
          <pc:sldMk cId="3126815886" sldId="309"/>
        </pc:sldMkLst>
      </pc:sldChg>
      <pc:sldChg chg="new del">
        <pc:chgData name="Sally Baer" userId="327fe2f89f9e56b5" providerId="LiveId" clId="{1065ED3D-68C0-4182-AD18-E66203530648}" dt="2026-04-10T19:35:29.144" v="1452" actId="47"/>
        <pc:sldMkLst>
          <pc:docMk/>
          <pc:sldMk cId="3013840459" sldId="310"/>
        </pc:sldMkLst>
      </pc:sldChg>
      <pc:sldMasterChg chg="delSldLayout">
        <pc:chgData name="Sally Baer" userId="327fe2f89f9e56b5" providerId="LiveId" clId="{1065ED3D-68C0-4182-AD18-E66203530648}" dt="2026-04-10T18:41:26.809" v="46" actId="47"/>
        <pc:sldMasterMkLst>
          <pc:docMk/>
          <pc:sldMasterMk cId="0" sldId="2147483648"/>
        </pc:sldMasterMkLst>
        <pc:sldLayoutChg chg="del">
          <pc:chgData name="Sally Baer" userId="327fe2f89f9e56b5" providerId="LiveId" clId="{1065ED3D-68C0-4182-AD18-E66203530648}" dt="2026-04-10T18:41:26.809" v="46" actId="47"/>
          <pc:sldLayoutMkLst>
            <pc:docMk/>
            <pc:sldMasterMk cId="0" sldId="2147483648"/>
            <pc:sldLayoutMk cId="0" sldId="214748365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9" tIns="46567" rIns="93159" bIns="46567" anchor="t" anchorCtr="0">
            <a:noAutofit/>
          </a:bodyPr>
          <a:lstStyle>
            <a:lvl1pPr marR="0" lvl="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4" name="Google Shape;4;n"/>
          <p:cNvSpPr txBox="1">
            <a:spLocks noGrp="1"/>
          </p:cNvSpPr>
          <p:nvPr>
            <p:ph type="dt" idx="10"/>
          </p:nvPr>
        </p:nvSpPr>
        <p:spPr>
          <a:xfrm>
            <a:off x="3970939" y="0"/>
            <a:ext cx="3037840" cy="464820"/>
          </a:xfrm>
          <a:prstGeom prst="rect">
            <a:avLst/>
          </a:prstGeom>
          <a:noFill/>
          <a:ln>
            <a:noFill/>
          </a:ln>
        </p:spPr>
        <p:txBody>
          <a:bodyPr spcFirstLastPara="1" wrap="square" lIns="93159" tIns="46567" rIns="93159" bIns="46567" anchor="t" anchorCtr="0">
            <a:noAutofit/>
          </a:bodyPr>
          <a:lstStyle>
            <a:lvl1pPr marR="0" lvl="0" algn="r"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5" name="Google Shape;5;n"/>
          <p:cNvSpPr>
            <a:spLocks noGrp="1" noRot="1" noChangeAspect="1"/>
          </p:cNvSpPr>
          <p:nvPr>
            <p:ph type="sldImg" idx="3"/>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1" y="4415791"/>
            <a:ext cx="5608320" cy="4183380"/>
          </a:xfrm>
          <a:prstGeom prst="rect">
            <a:avLst/>
          </a:prstGeom>
          <a:noFill/>
          <a:ln>
            <a:noFill/>
          </a:ln>
        </p:spPr>
        <p:txBody>
          <a:bodyPr spcFirstLastPara="1" wrap="square" lIns="93159" tIns="46567" rIns="93159" bIns="46567"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L="914400" marR="0" lvl="1"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2pPr>
            <a:lvl3pPr marL="1371600" marR="0" lvl="2"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3pPr>
            <a:lvl4pPr marL="1828800" marR="0" lvl="3"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4pPr>
            <a:lvl5pPr marL="2286000" marR="0" lvl="4"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5pPr>
            <a:lvl6pPr marL="2743200" marR="0" lvl="5"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6pPr>
            <a:lvl7pPr marL="3200400" marR="0" lvl="6"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7pPr>
            <a:lvl8pPr marL="3657600" marR="0" lvl="7"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8pPr>
            <a:lvl9pPr marL="4114800" marR="0" lvl="8"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9pPr>
          </a:lstStyle>
          <a:p>
            <a:endParaRPr/>
          </a:p>
        </p:txBody>
      </p:sp>
      <p:sp>
        <p:nvSpPr>
          <p:cNvPr id="7" name="Google Shape;7;n"/>
          <p:cNvSpPr txBox="1">
            <a:spLocks noGrp="1"/>
          </p:cNvSpPr>
          <p:nvPr>
            <p:ph type="ftr" idx="11"/>
          </p:nvPr>
        </p:nvSpPr>
        <p:spPr>
          <a:xfrm>
            <a:off x="0" y="8829966"/>
            <a:ext cx="3037840" cy="464820"/>
          </a:xfrm>
          <a:prstGeom prst="rect">
            <a:avLst/>
          </a:prstGeom>
          <a:noFill/>
          <a:ln>
            <a:noFill/>
          </a:ln>
        </p:spPr>
        <p:txBody>
          <a:bodyPr spcFirstLastPara="1" wrap="square" lIns="93159" tIns="46567" rIns="93159" bIns="46567" anchor="b" anchorCtr="0">
            <a:noAutofit/>
          </a:bodyPr>
          <a:lstStyle>
            <a:lvl1pPr marR="0" lvl="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8" name="Google Shape;8;n"/>
          <p:cNvSpPr txBox="1">
            <a:spLocks noGrp="1"/>
          </p:cNvSpPr>
          <p:nvPr>
            <p:ph type="sldNum" idx="12"/>
          </p:nvPr>
        </p:nvSpPr>
        <p:spPr>
          <a:xfrm>
            <a:off x="3970939" y="8829966"/>
            <a:ext cx="3037840" cy="464820"/>
          </a:xfrm>
          <a:prstGeom prst="rect">
            <a:avLst/>
          </a:prstGeom>
          <a:noFill/>
          <a:ln>
            <a:noFill/>
          </a:ln>
        </p:spPr>
        <p:txBody>
          <a:bodyPr spcFirstLastPara="1" wrap="square" lIns="93159" tIns="46567" rIns="93159" bIns="46567" anchor="b" anchorCtr="0">
            <a:noAutofit/>
          </a:bodyPr>
          <a:lstStyle/>
          <a:p>
            <a:pPr algn="r"/>
            <a:fld id="{00000000-1234-1234-1234-123412341234}" type="slidenum">
              <a:rPr lang="en-US" sz="1200" smtClean="0">
                <a:solidFill>
                  <a:schemeClr val="dk1"/>
                </a:solidFill>
                <a:latin typeface="Corbel"/>
                <a:ea typeface="Corbel"/>
                <a:cs typeface="Corbel"/>
                <a:sym typeface="Corbel"/>
              </a:rPr>
              <a:pPr algn="r"/>
              <a:t>‹#›</a:t>
            </a:fld>
            <a:endParaRPr lang="en-US" sz="1200">
              <a:solidFill>
                <a:schemeClr val="dk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r>
              <a:rPr lang="en-US" dirty="0"/>
              <a:t>Bom </a:t>
            </a:r>
            <a:r>
              <a:rPr lang="en-US" dirty="0" err="1"/>
              <a:t>dia</a:t>
            </a:r>
            <a:endParaRPr lang="en-US" dirty="0"/>
          </a:p>
          <a:p>
            <a:pPr marL="0" indent="0"/>
            <a:r>
              <a:rPr lang="en-US" dirty="0"/>
              <a:t>Buenos Dias</a:t>
            </a:r>
            <a:endParaRPr dirty="0"/>
          </a:p>
        </p:txBody>
      </p:sp>
      <p:sp>
        <p:nvSpPr>
          <p:cNvPr id="153" name="Google Shape;153;p1: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1: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r>
              <a:rPr lang="en-US" dirty="0"/>
              <a:t>CUP – transfer of L1 skills to subsequent languages (L2, L3, </a:t>
            </a:r>
            <a:r>
              <a:rPr lang="en-US" dirty="0" err="1"/>
              <a:t>etc</a:t>
            </a:r>
            <a:r>
              <a:rPr lang="en-US" dirty="0"/>
              <a:t>)</a:t>
            </a:r>
          </a:p>
          <a:p>
            <a:pPr marL="0" indent="0"/>
            <a:endParaRPr lang="en-US" dirty="0"/>
          </a:p>
          <a:p>
            <a:pPr marL="0" indent="0"/>
            <a:r>
              <a:rPr lang="en-US" dirty="0"/>
              <a:t>BICS – Social language; CALP – academic language (which takes approx. 5-7 years to acquire)</a:t>
            </a:r>
          </a:p>
          <a:p>
            <a:pPr marL="0" indent="0"/>
            <a:endParaRPr lang="en-US" dirty="0"/>
          </a:p>
          <a:p>
            <a:pPr marL="0" indent="0"/>
            <a:r>
              <a:rPr lang="en-US" dirty="0"/>
              <a:t>What are some examples of BICS?  CALP?  Drop into the chat</a:t>
            </a:r>
            <a:endParaRPr dirty="0"/>
          </a:p>
        </p:txBody>
      </p:sp>
      <p:sp>
        <p:nvSpPr>
          <p:cNvPr id="424" name="Google Shape;424;p21: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2: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r>
              <a:rPr lang="en-US" dirty="0"/>
              <a:t>Now that we are grounded in some data and language acquisition theory, let’s dive in into 3 ELD strategies that elevate accountable talk and  cultivate teacher agency</a:t>
            </a:r>
            <a:endParaRPr dirty="0"/>
          </a:p>
        </p:txBody>
      </p:sp>
      <p:sp>
        <p:nvSpPr>
          <p:cNvPr id="440" name="Google Shape;440;p22: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targets – content is the WHAT, language is the HOW – backwards design</a:t>
            </a:r>
          </a:p>
          <a:p>
            <a:endParaRPr lang="en-US" dirty="0"/>
          </a:p>
          <a:p>
            <a:r>
              <a:rPr lang="en-US" dirty="0"/>
              <a:t>What might be a time where you do not want to frontload vocab?</a:t>
            </a:r>
          </a:p>
          <a:p>
            <a:endParaRPr lang="en-US" dirty="0"/>
          </a:p>
          <a:p>
            <a:r>
              <a:rPr lang="en-US" dirty="0"/>
              <a:t>Create portable speech bubbles or sent stems – easily moved around your space  -- Were are some spaces/places you might move these tools and why?</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orbel"/>
                <a:ea typeface="Corbel"/>
                <a:cs typeface="Corbel"/>
                <a:sym typeface="Corbel"/>
              </a:rPr>
              <a:pPr algn="r"/>
              <a:t>13</a:t>
            </a:fld>
            <a:endParaRPr lang="en-US" sz="1200">
              <a:solidFill>
                <a:schemeClr val="dk1"/>
              </a:solidFill>
              <a:latin typeface="Corbel"/>
              <a:ea typeface="Corbel"/>
              <a:cs typeface="Corbel"/>
              <a:sym typeface="Corbel"/>
            </a:endParaRPr>
          </a:p>
        </p:txBody>
      </p:sp>
    </p:spTree>
    <p:extLst>
      <p:ext uri="{BB962C8B-B14F-4D97-AF65-F5344CB8AC3E}">
        <p14:creationId xmlns:p14="http://schemas.microsoft.com/office/powerpoint/2010/main" val="1756856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orbel"/>
                <a:ea typeface="Corbel"/>
                <a:cs typeface="Corbel"/>
                <a:sym typeface="Corbel"/>
              </a:rPr>
              <a:pPr algn="r"/>
              <a:t>15</a:t>
            </a:fld>
            <a:endParaRPr lang="en-US" sz="1200">
              <a:solidFill>
                <a:schemeClr val="dk1"/>
              </a:solidFill>
              <a:latin typeface="Corbel"/>
              <a:ea typeface="Corbel"/>
              <a:cs typeface="Corbel"/>
              <a:sym typeface="Corbel"/>
            </a:endParaRPr>
          </a:p>
        </p:txBody>
      </p:sp>
    </p:spTree>
    <p:extLst>
      <p:ext uri="{BB962C8B-B14F-4D97-AF65-F5344CB8AC3E}">
        <p14:creationId xmlns:p14="http://schemas.microsoft.com/office/powerpoint/2010/main" val="380582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783856056d_2_117: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783856056d_2_117:notes"/>
          <p:cNvSpPr txBox="1">
            <a:spLocks noGrp="1"/>
          </p:cNvSpPr>
          <p:nvPr>
            <p:ph type="body" idx="1"/>
          </p:nvPr>
        </p:nvSpPr>
        <p:spPr>
          <a:xfrm>
            <a:off x="701041" y="4415790"/>
            <a:ext cx="5608461" cy="4183346"/>
          </a:xfrm>
          <a:prstGeom prst="rect">
            <a:avLst/>
          </a:prstGeom>
        </p:spPr>
        <p:txBody>
          <a:bodyPr spcFirstLastPara="1" wrap="square" lIns="93159" tIns="46567" rIns="93159" bIns="46567" anchor="t" anchorCtr="0">
            <a:noAutofit/>
          </a:bodyPr>
          <a:lstStyle/>
          <a:p>
            <a:pPr marL="0" indent="0"/>
            <a:r>
              <a:rPr lang="en-US" dirty="0"/>
              <a:t>Hand gestures can be a really powerful tool for creating equitable opportunities for student talk …. What if instead of kids raising hands, they all used gestures to enter into a discussion?  </a:t>
            </a:r>
          </a:p>
        </p:txBody>
      </p:sp>
      <p:sp>
        <p:nvSpPr>
          <p:cNvPr id="490" name="Google Shape;490;g3783856056d_2_117:notes"/>
          <p:cNvSpPr txBox="1">
            <a:spLocks noGrp="1"/>
          </p:cNvSpPr>
          <p:nvPr>
            <p:ph type="sldNum" idx="12"/>
          </p:nvPr>
        </p:nvSpPr>
        <p:spPr>
          <a:xfrm>
            <a:off x="3970938" y="8829966"/>
            <a:ext cx="3037841" cy="464716"/>
          </a:xfrm>
          <a:prstGeom prst="rect">
            <a:avLst/>
          </a:prstGeom>
        </p:spPr>
        <p:txBody>
          <a:bodyPr spcFirstLastPara="1" wrap="square" lIns="93159" tIns="46567" rIns="93159" bIns="46567" anchor="b" anchorCtr="0">
            <a:noAutofit/>
          </a:bodyPr>
          <a:lstStyle/>
          <a:p>
            <a:pPr algn="r"/>
            <a:fld id="{00000000-1234-1234-1234-123412341234}" type="slidenum">
              <a:rPr lang="en-US"/>
              <a:pPr algn="r"/>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a strong foundation by co-creating protocols – kids add to the anchor chart (cognates, pictures, phrases, connections, </a:t>
            </a:r>
            <a:r>
              <a:rPr lang="en-US" dirty="0" err="1"/>
              <a:t>etc</a:t>
            </a:r>
            <a:r>
              <a:rPr lang="en-US" dirty="0"/>
              <a:t>)</a:t>
            </a:r>
          </a:p>
          <a:p>
            <a:endParaRPr lang="en-US" dirty="0"/>
          </a:p>
          <a:p>
            <a:r>
              <a:rPr lang="en-US" dirty="0"/>
              <a:t>Be intentional about groupings or partners (similar L1, beginning EL and an intermediate EL, </a:t>
            </a:r>
            <a:r>
              <a:rPr lang="en-US" dirty="0" err="1"/>
              <a:t>etc</a:t>
            </a:r>
            <a:r>
              <a:rPr lang="en-US" dirty="0"/>
              <a:t>)</a:t>
            </a:r>
          </a:p>
          <a:p>
            <a:endParaRPr lang="en-US" dirty="0"/>
          </a:p>
          <a:p>
            <a:r>
              <a:rPr lang="en-US" dirty="0"/>
              <a:t>REVOICING!!! Establish a common sentence stem </a:t>
            </a:r>
          </a:p>
          <a:p>
            <a:endParaRPr lang="en-US" dirty="0"/>
          </a:p>
          <a:p>
            <a:r>
              <a:rPr lang="en-US" dirty="0"/>
              <a:t>Talking piece protocol/ideas – how many of you have used talking pieces?  How?  Why?</a:t>
            </a:r>
          </a:p>
          <a:p>
            <a:endParaRPr lang="en-US" dirty="0"/>
          </a:p>
          <a:p>
            <a:r>
              <a:rPr lang="en-US" dirty="0"/>
              <a:t>We can build </a:t>
            </a:r>
            <a:r>
              <a:rPr lang="en-US" dirty="0" err="1"/>
              <a:t>st</a:t>
            </a:r>
            <a:r>
              <a:rPr lang="en-US" dirty="0"/>
              <a:t> efficacy through </a:t>
            </a:r>
            <a:r>
              <a:rPr lang="en-US" dirty="0" err="1"/>
              <a:t>st</a:t>
            </a:r>
            <a:r>
              <a:rPr lang="en-US" dirty="0"/>
              <a:t> self-assessment/reflection or thru peer feedback</a:t>
            </a:r>
          </a:p>
          <a:p>
            <a:endParaRPr lang="en-US" dirty="0"/>
          </a:p>
          <a:p>
            <a:r>
              <a:rPr lang="en-US" dirty="0"/>
              <a:t>High level/rigor – word or concept sorts, analyzing primary </a:t>
            </a:r>
            <a:r>
              <a:rPr lang="en-US" dirty="0" err="1"/>
              <a:t>sources,,,,other</a:t>
            </a:r>
            <a:r>
              <a:rPr lang="en-US" dirty="0"/>
              <a:t> examples?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orbel"/>
                <a:ea typeface="Corbel"/>
                <a:cs typeface="Corbel"/>
                <a:sym typeface="Corbel"/>
              </a:rPr>
              <a:pPr algn="r"/>
              <a:t>17</a:t>
            </a:fld>
            <a:endParaRPr lang="en-US" sz="1200">
              <a:solidFill>
                <a:schemeClr val="dk1"/>
              </a:solidFill>
              <a:latin typeface="Corbel"/>
              <a:ea typeface="Corbel"/>
              <a:cs typeface="Corbel"/>
              <a:sym typeface="Corbel"/>
            </a:endParaRPr>
          </a:p>
        </p:txBody>
      </p:sp>
    </p:spTree>
    <p:extLst>
      <p:ext uri="{BB962C8B-B14F-4D97-AF65-F5344CB8AC3E}">
        <p14:creationId xmlns:p14="http://schemas.microsoft.com/office/powerpoint/2010/main" val="1877015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2: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32:notes"/>
          <p:cNvSpPr txBox="1">
            <a:spLocks noGrp="1"/>
          </p:cNvSpPr>
          <p:nvPr>
            <p:ph type="body" idx="1"/>
          </p:nvPr>
        </p:nvSpPr>
        <p:spPr>
          <a:xfrm>
            <a:off x="701041" y="4415791"/>
            <a:ext cx="5608320" cy="4183380"/>
          </a:xfrm>
          <a:prstGeom prst="rect">
            <a:avLst/>
          </a:prstGeom>
          <a:noFill/>
          <a:ln>
            <a:noFill/>
          </a:ln>
        </p:spPr>
        <p:txBody>
          <a:bodyPr spcFirstLastPara="1" wrap="square" lIns="93159" tIns="93159" rIns="93159" bIns="93159" anchor="t" anchorCtr="0">
            <a:noAutofit/>
          </a:bodyPr>
          <a:lstStyle/>
          <a:p>
            <a:pPr marL="0" indent="0"/>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AE276BAE-00F7-0B7E-9E5A-620E68F451BA}"/>
            </a:ext>
          </a:extLst>
        </p:cNvPr>
        <p:cNvGrpSpPr/>
        <p:nvPr/>
      </p:nvGrpSpPr>
      <p:grpSpPr>
        <a:xfrm>
          <a:off x="0" y="0"/>
          <a:ext cx="0" cy="0"/>
          <a:chOff x="0" y="0"/>
          <a:chExt cx="0" cy="0"/>
        </a:xfrm>
      </p:grpSpPr>
      <p:sp>
        <p:nvSpPr>
          <p:cNvPr id="260" name="Google Shape;260;p6:notes">
            <a:extLst>
              <a:ext uri="{FF2B5EF4-FFF2-40B4-BE49-F238E27FC236}">
                <a16:creationId xmlns:a16="http://schemas.microsoft.com/office/drawing/2014/main" id="{B769AD70-CFDF-2CED-0E40-2305E0957AFF}"/>
              </a:ext>
            </a:extLst>
          </p:cNvPr>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r>
              <a:rPr lang="en-US" dirty="0"/>
              <a:t>T Agency:  a teacher’s capacity and autonomy to make  shape instruction and make decisions that are best for student outcomes – that includes having the correct set of tool in your kits</a:t>
            </a:r>
            <a:endParaRPr dirty="0"/>
          </a:p>
        </p:txBody>
      </p:sp>
      <p:sp>
        <p:nvSpPr>
          <p:cNvPr id="261" name="Google Shape;261;p6:notes">
            <a:extLst>
              <a:ext uri="{FF2B5EF4-FFF2-40B4-BE49-F238E27FC236}">
                <a16:creationId xmlns:a16="http://schemas.microsoft.com/office/drawing/2014/main" id="{6037666B-5038-5483-1EDF-E4FBAE33BD4F}"/>
              </a:ext>
            </a:extLst>
          </p:cNvPr>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3244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7383f7e583_0_0: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37383f7e583_0_0:notes"/>
          <p:cNvSpPr txBox="1">
            <a:spLocks noGrp="1"/>
          </p:cNvSpPr>
          <p:nvPr>
            <p:ph type="body" idx="1"/>
          </p:nvPr>
        </p:nvSpPr>
        <p:spPr>
          <a:xfrm>
            <a:off x="701041" y="4415790"/>
            <a:ext cx="5608461" cy="4183346"/>
          </a:xfrm>
          <a:prstGeom prst="rect">
            <a:avLst/>
          </a:prstGeom>
        </p:spPr>
        <p:txBody>
          <a:bodyPr spcFirstLastPara="1" wrap="square" lIns="93159" tIns="46567" rIns="93159" bIns="46567" anchor="t" anchorCtr="0">
            <a:noAutofit/>
          </a:bodyPr>
          <a:lstStyle/>
          <a:p>
            <a:pPr marL="0" indent="0"/>
            <a:endParaRPr dirty="0"/>
          </a:p>
        </p:txBody>
      </p:sp>
      <p:sp>
        <p:nvSpPr>
          <p:cNvPr id="671" name="Google Shape;671;g37383f7e583_0_0:notes"/>
          <p:cNvSpPr txBox="1">
            <a:spLocks noGrp="1"/>
          </p:cNvSpPr>
          <p:nvPr>
            <p:ph type="sldNum" idx="12"/>
          </p:nvPr>
        </p:nvSpPr>
        <p:spPr>
          <a:xfrm>
            <a:off x="3970938" y="8829966"/>
            <a:ext cx="3037841" cy="464716"/>
          </a:xfrm>
          <a:prstGeom prst="rect">
            <a:avLst/>
          </a:prstGeom>
        </p:spPr>
        <p:txBody>
          <a:bodyPr spcFirstLastPara="1" wrap="square" lIns="93159" tIns="46567" rIns="93159" bIns="46567" anchor="b" anchorCtr="0">
            <a:noAutofit/>
          </a:bodyPr>
          <a:lstStyle/>
          <a:p>
            <a:pPr algn="r"/>
            <a:fld id="{00000000-1234-1234-1234-123412341234}" type="slidenum">
              <a:rPr lang="en-US"/>
              <a:pPr algn="r"/>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7: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endParaRPr/>
          </a:p>
        </p:txBody>
      </p:sp>
      <p:sp>
        <p:nvSpPr>
          <p:cNvPr id="661" name="Google Shape;661;p37: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endParaRPr dirty="0"/>
          </a:p>
        </p:txBody>
      </p:sp>
      <p:sp>
        <p:nvSpPr>
          <p:cNvPr id="177" name="Google Shape;177;p2: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3: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r>
              <a:rPr lang="en-US" dirty="0"/>
              <a:t>Rest of the time you can explore the choice board OR stay in the room and Q&amp;A, share best practices</a:t>
            </a:r>
            <a:endParaRPr dirty="0"/>
          </a:p>
        </p:txBody>
      </p:sp>
      <p:sp>
        <p:nvSpPr>
          <p:cNvPr id="605" name="Google Shape;605;p33: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4:notes"/>
          <p:cNvSpPr>
            <a:spLocks noGrp="1" noRot="1" noChangeAspect="1"/>
          </p:cNvSpPr>
          <p:nvPr>
            <p:ph type="sldImg" idx="2"/>
          </p:nvPr>
        </p:nvSpPr>
        <p:spPr>
          <a:xfrm>
            <a:off x="392113" y="690563"/>
            <a:ext cx="61325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34:notes"/>
          <p:cNvSpPr txBox="1">
            <a:spLocks noGrp="1"/>
          </p:cNvSpPr>
          <p:nvPr>
            <p:ph type="body" idx="1"/>
          </p:nvPr>
        </p:nvSpPr>
        <p:spPr>
          <a:xfrm>
            <a:off x="691752" y="4371769"/>
            <a:ext cx="5534021" cy="4141676"/>
          </a:xfrm>
          <a:prstGeom prst="rect">
            <a:avLst/>
          </a:prstGeom>
          <a:noFill/>
          <a:ln>
            <a:noFill/>
          </a:ln>
        </p:spPr>
        <p:txBody>
          <a:bodyPr spcFirstLastPara="1" wrap="square" lIns="92102" tIns="92102" rIns="92102" bIns="92102" anchor="t" anchorCtr="0">
            <a:noAutofit/>
          </a:bodyPr>
          <a:lstStyle/>
          <a:p>
            <a:pPr marL="0" indent="0">
              <a:buClr>
                <a:schemeClr val="dk1"/>
              </a:buClr>
              <a:buSzPts val="1200"/>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36: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endParaRPr/>
          </a:p>
        </p:txBody>
      </p:sp>
      <p:sp>
        <p:nvSpPr>
          <p:cNvPr id="654" name="Google Shape;654;p36: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783856056d_2_0: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783856056d_2_0:notes"/>
          <p:cNvSpPr txBox="1">
            <a:spLocks noGrp="1"/>
          </p:cNvSpPr>
          <p:nvPr>
            <p:ph type="body" idx="1"/>
          </p:nvPr>
        </p:nvSpPr>
        <p:spPr>
          <a:xfrm>
            <a:off x="701041" y="4415790"/>
            <a:ext cx="5608461" cy="4183346"/>
          </a:xfrm>
          <a:prstGeom prst="rect">
            <a:avLst/>
          </a:prstGeom>
        </p:spPr>
        <p:txBody>
          <a:bodyPr spcFirstLastPara="1" wrap="square" lIns="93159" tIns="46567" rIns="93159" bIns="46567" anchor="t" anchorCtr="0">
            <a:noAutofit/>
          </a:bodyPr>
          <a:lstStyle/>
          <a:p>
            <a:pPr marL="0" indent="0"/>
            <a:endParaRPr/>
          </a:p>
        </p:txBody>
      </p:sp>
      <p:sp>
        <p:nvSpPr>
          <p:cNvPr id="168" name="Google Shape;168;g3783856056d_2_0:notes"/>
          <p:cNvSpPr txBox="1">
            <a:spLocks noGrp="1"/>
          </p:cNvSpPr>
          <p:nvPr>
            <p:ph type="sldNum" idx="12"/>
          </p:nvPr>
        </p:nvSpPr>
        <p:spPr>
          <a:xfrm>
            <a:off x="3970938" y="8829966"/>
            <a:ext cx="3037841" cy="464716"/>
          </a:xfrm>
          <a:prstGeom prst="rect">
            <a:avLst/>
          </a:prstGeom>
        </p:spPr>
        <p:txBody>
          <a:bodyPr spcFirstLastPara="1" wrap="square" lIns="93159" tIns="46567" rIns="93159" bIns="46567" anchor="b" anchorCtr="0">
            <a:noAutofit/>
          </a:bodyPr>
          <a:lstStyle/>
          <a:p>
            <a:pPr algn="r">
              <a:buSzPts val="1200"/>
            </a:pPr>
            <a:fld id="{00000000-1234-1234-1234-123412341234}" type="slidenum">
              <a:rPr lang="en-US"/>
              <a:pPr algn="r">
                <a:buSzPts val="12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to use icons to support every learner!</a:t>
            </a:r>
          </a:p>
          <a:p>
            <a:endParaRPr lang="en-US" dirty="0"/>
          </a:p>
          <a:p>
            <a:r>
              <a:rPr lang="en-US" dirty="0"/>
              <a:t>Take a pic or screen shot</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orbel"/>
                <a:ea typeface="Corbel"/>
                <a:cs typeface="Corbel"/>
                <a:sym typeface="Corbel"/>
              </a:rPr>
              <a:pPr algn="r"/>
              <a:t>4</a:t>
            </a:fld>
            <a:endParaRPr lang="en-US" sz="1200">
              <a:solidFill>
                <a:schemeClr val="dk1"/>
              </a:solidFill>
              <a:latin typeface="Corbel"/>
              <a:ea typeface="Corbel"/>
              <a:cs typeface="Corbel"/>
              <a:sym typeface="Corbel"/>
            </a:endParaRPr>
          </a:p>
        </p:txBody>
      </p:sp>
    </p:spTree>
    <p:extLst>
      <p:ext uri="{BB962C8B-B14F-4D97-AF65-F5344CB8AC3E}">
        <p14:creationId xmlns:p14="http://schemas.microsoft.com/office/powerpoint/2010/main" val="375951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r>
              <a:rPr lang="en-US" dirty="0"/>
              <a:t>I’m grateful you are here today!  Let’s stay mindful and present in our learning today – If you so choose, I invite you to turn off your cameras and engage in a quiet grounding activity:</a:t>
            </a:r>
          </a:p>
          <a:p>
            <a:pPr marL="0" indent="0"/>
            <a:r>
              <a:rPr lang="en-US" dirty="0"/>
              <a:t> 4-4-4 breathing – feet, body – notice how your feet feel on the ground, your body in the chair…think about your body being supported by the chair, the chair being supported by the floor, the floor being supported by the Earth.  </a:t>
            </a:r>
          </a:p>
          <a:p>
            <a:pPr marL="0" indent="0"/>
            <a:endParaRPr lang="en-US" dirty="0"/>
          </a:p>
          <a:p>
            <a:pPr marL="0" indent="0"/>
            <a:r>
              <a:rPr lang="en-US" dirty="0"/>
              <a:t>Breath in for 4, hold for 4, exhale for 4</a:t>
            </a:r>
            <a:endParaRPr dirty="0"/>
          </a:p>
        </p:txBody>
      </p:sp>
      <p:sp>
        <p:nvSpPr>
          <p:cNvPr id="185" name="Google Shape;185;p3: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r>
              <a:rPr lang="en-US" dirty="0"/>
              <a:t>With a partner, revoice what they said to you.  “I heard you say….”</a:t>
            </a:r>
            <a:endParaRPr dirty="0"/>
          </a:p>
        </p:txBody>
      </p:sp>
      <p:sp>
        <p:nvSpPr>
          <p:cNvPr id="196" name="Google Shape;196;p4: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6: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r>
              <a:rPr lang="en-US" dirty="0"/>
              <a:t>T Agency:  a teacher’s capacity and autonomy to make  shape instruction and make decisions that are best for student outcomes – that includes having the correct set of tool in your kits</a:t>
            </a:r>
            <a:endParaRPr dirty="0"/>
          </a:p>
        </p:txBody>
      </p:sp>
      <p:sp>
        <p:nvSpPr>
          <p:cNvPr id="261" name="Google Shape;261;p6: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9: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endParaRPr/>
          </a:p>
        </p:txBody>
      </p:sp>
      <p:sp>
        <p:nvSpPr>
          <p:cNvPr id="408" name="Google Shape;408;p19: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0:notes"/>
          <p:cNvSpPr txBox="1">
            <a:spLocks noGrp="1"/>
          </p:cNvSpPr>
          <p:nvPr>
            <p:ph type="body" idx="1"/>
          </p:nvPr>
        </p:nvSpPr>
        <p:spPr>
          <a:xfrm>
            <a:off x="701041" y="4415791"/>
            <a:ext cx="5608320" cy="4183380"/>
          </a:xfrm>
          <a:prstGeom prst="rect">
            <a:avLst/>
          </a:prstGeom>
        </p:spPr>
        <p:txBody>
          <a:bodyPr spcFirstLastPara="1" wrap="square" lIns="93159" tIns="46567" rIns="93159" bIns="46567" anchor="t" anchorCtr="0">
            <a:noAutofit/>
          </a:bodyPr>
          <a:lstStyle/>
          <a:p>
            <a:pPr marL="0" indent="0"/>
            <a:r>
              <a:rPr lang="en-US" dirty="0"/>
              <a:t>Activating Prior knowledge through </a:t>
            </a:r>
            <a:r>
              <a:rPr lang="en-US" dirty="0" err="1"/>
              <a:t>st</a:t>
            </a:r>
            <a:r>
              <a:rPr lang="en-US" dirty="0"/>
              <a:t> self-reflection -- gives us an idea of what our students already know when are learning about a topic – great T move to use with our </a:t>
            </a:r>
            <a:r>
              <a:rPr lang="en-US" dirty="0" err="1"/>
              <a:t>sts</a:t>
            </a:r>
            <a:r>
              <a:rPr lang="en-US" dirty="0"/>
              <a:t> (or staff)</a:t>
            </a:r>
          </a:p>
          <a:p>
            <a:pPr marL="0" indent="0"/>
            <a:endParaRPr lang="en-US" dirty="0"/>
          </a:p>
          <a:p>
            <a:pPr marL="0" indent="0"/>
            <a:r>
              <a:rPr lang="en-US" dirty="0"/>
              <a:t>Where might our newcomer students fall?  Even in the silent period, </a:t>
            </a:r>
            <a:r>
              <a:rPr lang="en-US" dirty="0" err="1"/>
              <a:t>sts</a:t>
            </a:r>
            <a:r>
              <a:rPr lang="en-US" dirty="0"/>
              <a:t> are still acquiring language</a:t>
            </a:r>
          </a:p>
          <a:p>
            <a:pPr marL="0" indent="0"/>
            <a:endParaRPr lang="en-US" dirty="0"/>
          </a:p>
          <a:p>
            <a:pPr marL="0" indent="0"/>
            <a:r>
              <a:rPr lang="en-US" dirty="0"/>
              <a:t>Think about where the </a:t>
            </a:r>
            <a:r>
              <a:rPr lang="en-US" dirty="0" err="1"/>
              <a:t>sts</a:t>
            </a:r>
            <a:r>
              <a:rPr lang="en-US" dirty="0"/>
              <a:t> in your school or district may fall</a:t>
            </a:r>
          </a:p>
          <a:p>
            <a:pPr marL="0" indent="0"/>
            <a:endParaRPr dirty="0"/>
          </a:p>
        </p:txBody>
      </p:sp>
      <p:sp>
        <p:nvSpPr>
          <p:cNvPr id="414" name="Google Shape;414;p20: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gradFill>
          <a:gsLst>
            <a:gs pos="0">
              <a:srgbClr val="E1DBC9"/>
            </a:gs>
            <a:gs pos="77000">
              <a:srgbClr val="C8C1B0"/>
            </a:gs>
            <a:gs pos="100000">
              <a:srgbClr val="C0BAAA"/>
            </a:gs>
          </a:gsLst>
          <a:lin ang="5400000" scaled="0"/>
        </a:gradFill>
        <a:effectLst/>
      </p:bgPr>
    </p:bg>
    <p:spTree>
      <p:nvGrpSpPr>
        <p:cNvPr id="1" name="Shape 16"/>
        <p:cNvGrpSpPr/>
        <p:nvPr/>
      </p:nvGrpSpPr>
      <p:grpSpPr>
        <a:xfrm>
          <a:off x="0" y="0"/>
          <a:ext cx="0" cy="0"/>
          <a:chOff x="0" y="0"/>
          <a:chExt cx="0" cy="0"/>
        </a:xfrm>
      </p:grpSpPr>
      <p:sp>
        <p:nvSpPr>
          <p:cNvPr id="17" name="Google Shape;17;p39"/>
          <p:cNvSpPr/>
          <p:nvPr/>
        </p:nvSpPr>
        <p:spPr>
          <a:xfrm>
            <a:off x="0" y="0"/>
            <a:ext cx="12188825" cy="6858000"/>
          </a:xfrm>
          <a:prstGeom prst="rect">
            <a:avLst/>
          </a:prstGeom>
          <a:blipFill rotWithShape="1">
            <a:blip r:embed="rId2">
              <a:alphaModFix amt="45000"/>
            </a:blip>
            <a:tile tx="-44450" ty="3810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9"/>
          <p:cNvSpPr/>
          <p:nvPr/>
        </p:nvSpPr>
        <p:spPr>
          <a:xfrm>
            <a:off x="1307529" y="1267730"/>
            <a:ext cx="9573768"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9"/>
          <p:cNvSpPr/>
          <p:nvPr/>
        </p:nvSpPr>
        <p:spPr>
          <a:xfrm>
            <a:off x="1447424" y="1411615"/>
            <a:ext cx="9293979"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9"/>
          <p:cNvSpPr/>
          <p:nvPr/>
        </p:nvSpPr>
        <p:spPr>
          <a:xfrm>
            <a:off x="5134543" y="1267730"/>
            <a:ext cx="1919740" cy="73152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9"/>
          <p:cNvGrpSpPr/>
          <p:nvPr/>
        </p:nvGrpSpPr>
        <p:grpSpPr>
          <a:xfrm>
            <a:off x="5248813" y="1267731"/>
            <a:ext cx="1691199" cy="645295"/>
            <a:chOff x="5318306" y="1386268"/>
            <a:chExt cx="1567331" cy="645295"/>
          </a:xfrm>
        </p:grpSpPr>
        <p:cxnSp>
          <p:nvCxnSpPr>
            <p:cNvPr id="22" name="Google Shape;22;p39"/>
            <p:cNvCxnSpPr/>
            <p:nvPr/>
          </p:nvCxnSpPr>
          <p:spPr>
            <a:xfrm>
              <a:off x="5318306"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23" name="Google Shape;23;p39"/>
            <p:cNvCxnSpPr/>
            <p:nvPr/>
          </p:nvCxnSpPr>
          <p:spPr>
            <a:xfrm>
              <a:off x="6885637"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24" name="Google Shape;24;p39"/>
            <p:cNvCxnSpPr/>
            <p:nvPr/>
          </p:nvCxnSpPr>
          <p:spPr>
            <a:xfrm>
              <a:off x="5318306" y="2031563"/>
              <a:ext cx="1567331" cy="0"/>
            </a:xfrm>
            <a:prstGeom prst="straightConnector1">
              <a:avLst/>
            </a:prstGeom>
            <a:solidFill>
              <a:srgbClr val="262626"/>
            </a:solidFill>
            <a:ln w="9525" cap="flat" cmpd="sng">
              <a:solidFill>
                <a:schemeClr val="dk1"/>
              </a:solidFill>
              <a:prstDash val="solid"/>
              <a:miter lim="800000"/>
              <a:headEnd type="none" w="sm" len="sm"/>
              <a:tailEnd type="none" w="sm" len="sm"/>
            </a:ln>
          </p:spPr>
        </p:cxnSp>
      </p:grpSp>
      <p:sp>
        <p:nvSpPr>
          <p:cNvPr id="25" name="Google Shape;25;p39"/>
          <p:cNvSpPr txBox="1">
            <a:spLocks noGrp="1"/>
          </p:cNvSpPr>
          <p:nvPr>
            <p:ph type="ctrTitle"/>
          </p:nvPr>
        </p:nvSpPr>
        <p:spPr>
          <a:xfrm>
            <a:off x="1561301" y="2091263"/>
            <a:ext cx="9066224"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198"/>
              <a:buFont typeface="Century Gothic"/>
              <a:buNone/>
              <a:defRPr sz="7198" b="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9"/>
          <p:cNvSpPr txBox="1">
            <a:spLocks noGrp="1"/>
          </p:cNvSpPr>
          <p:nvPr>
            <p:ph type="subTitle" idx="1"/>
          </p:nvPr>
        </p:nvSpPr>
        <p:spPr>
          <a:xfrm>
            <a:off x="1561693" y="4682063"/>
            <a:ext cx="9068486" cy="45720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27" name="Google Shape;27;p39"/>
          <p:cNvSpPr txBox="1">
            <a:spLocks noGrp="1"/>
          </p:cNvSpPr>
          <p:nvPr>
            <p:ph type="dt" idx="10"/>
          </p:nvPr>
        </p:nvSpPr>
        <p:spPr>
          <a:xfrm>
            <a:off x="5317375" y="1341256"/>
            <a:ext cx="1554075" cy="52721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9"/>
          <p:cNvSpPr txBox="1">
            <a:spLocks noGrp="1"/>
          </p:cNvSpPr>
          <p:nvPr>
            <p:ph type="ftr" idx="11"/>
          </p:nvPr>
        </p:nvSpPr>
        <p:spPr>
          <a:xfrm>
            <a:off x="1453517" y="5211060"/>
            <a:ext cx="5903962"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2026, Sally Baer</a:t>
            </a:r>
            <a:endParaRPr/>
          </a:p>
        </p:txBody>
      </p:sp>
      <p:sp>
        <p:nvSpPr>
          <p:cNvPr id="29" name="Google Shape;29;p39"/>
          <p:cNvSpPr txBox="1">
            <a:spLocks noGrp="1"/>
          </p:cNvSpPr>
          <p:nvPr>
            <p:ph type="sldNum" idx="12"/>
          </p:nvPr>
        </p:nvSpPr>
        <p:spPr>
          <a:xfrm>
            <a:off x="8604678" y="5212080"/>
            <a:ext cx="2111331"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rgbClr val="3F3F3F"/>
                </a:solidFill>
                <a:latin typeface="Century Gothic"/>
                <a:ea typeface="Century Gothic"/>
                <a:cs typeface="Century Gothic"/>
                <a:sym typeface="Century Gothic"/>
              </a:defRPr>
            </a:lvl1pPr>
            <a:lvl2pPr marL="0" lvl="1" indent="0" algn="r">
              <a:spcBef>
                <a:spcPts val="0"/>
              </a:spcBef>
              <a:buNone/>
              <a:defRPr sz="1000" b="0" i="0" u="none" strike="noStrike" cap="none">
                <a:solidFill>
                  <a:srgbClr val="3F3F3F"/>
                </a:solidFill>
                <a:latin typeface="Century Gothic"/>
                <a:ea typeface="Century Gothic"/>
                <a:cs typeface="Century Gothic"/>
                <a:sym typeface="Century Gothic"/>
              </a:defRPr>
            </a:lvl2pPr>
            <a:lvl3pPr marL="0" lvl="2" indent="0" algn="r">
              <a:spcBef>
                <a:spcPts val="0"/>
              </a:spcBef>
              <a:buNone/>
              <a:defRPr sz="1000" b="0" i="0" u="none" strike="noStrike" cap="none">
                <a:solidFill>
                  <a:srgbClr val="3F3F3F"/>
                </a:solidFill>
                <a:latin typeface="Century Gothic"/>
                <a:ea typeface="Century Gothic"/>
                <a:cs typeface="Century Gothic"/>
                <a:sym typeface="Century Gothic"/>
              </a:defRPr>
            </a:lvl3pPr>
            <a:lvl4pPr marL="0" lvl="3" indent="0" algn="r">
              <a:spcBef>
                <a:spcPts val="0"/>
              </a:spcBef>
              <a:buNone/>
              <a:defRPr sz="1000" b="0" i="0" u="none" strike="noStrike" cap="none">
                <a:solidFill>
                  <a:srgbClr val="3F3F3F"/>
                </a:solidFill>
                <a:latin typeface="Century Gothic"/>
                <a:ea typeface="Century Gothic"/>
                <a:cs typeface="Century Gothic"/>
                <a:sym typeface="Century Gothic"/>
              </a:defRPr>
            </a:lvl4pPr>
            <a:lvl5pPr marL="0" lvl="4" indent="0" algn="r">
              <a:spcBef>
                <a:spcPts val="0"/>
              </a:spcBef>
              <a:buNone/>
              <a:defRPr sz="1000" b="0" i="0" u="none" strike="noStrike" cap="none">
                <a:solidFill>
                  <a:srgbClr val="3F3F3F"/>
                </a:solidFill>
                <a:latin typeface="Century Gothic"/>
                <a:ea typeface="Century Gothic"/>
                <a:cs typeface="Century Gothic"/>
                <a:sym typeface="Century Gothic"/>
              </a:defRPr>
            </a:lvl5pPr>
            <a:lvl6pPr marL="0" lvl="5" indent="0" algn="r">
              <a:spcBef>
                <a:spcPts val="0"/>
              </a:spcBef>
              <a:buNone/>
              <a:defRPr sz="1000" b="0" i="0" u="none" strike="noStrike" cap="none">
                <a:solidFill>
                  <a:srgbClr val="3F3F3F"/>
                </a:solidFill>
                <a:latin typeface="Century Gothic"/>
                <a:ea typeface="Century Gothic"/>
                <a:cs typeface="Century Gothic"/>
                <a:sym typeface="Century Gothic"/>
              </a:defRPr>
            </a:lvl6pPr>
            <a:lvl7pPr marL="0" lvl="6" indent="0" algn="r">
              <a:spcBef>
                <a:spcPts val="0"/>
              </a:spcBef>
              <a:buNone/>
              <a:defRPr sz="1000" b="0" i="0" u="none" strike="noStrike" cap="none">
                <a:solidFill>
                  <a:srgbClr val="3F3F3F"/>
                </a:solidFill>
                <a:latin typeface="Century Gothic"/>
                <a:ea typeface="Century Gothic"/>
                <a:cs typeface="Century Gothic"/>
                <a:sym typeface="Century Gothic"/>
              </a:defRPr>
            </a:lvl7pPr>
            <a:lvl8pPr marL="0" lvl="7" indent="0" algn="r">
              <a:spcBef>
                <a:spcPts val="0"/>
              </a:spcBef>
              <a:buNone/>
              <a:defRPr sz="1000" b="0" i="0" u="none" strike="noStrike" cap="none">
                <a:solidFill>
                  <a:srgbClr val="3F3F3F"/>
                </a:solidFill>
                <a:latin typeface="Century Gothic"/>
                <a:ea typeface="Century Gothic"/>
                <a:cs typeface="Century Gothic"/>
                <a:sym typeface="Century Gothic"/>
              </a:defRPr>
            </a:lvl8pPr>
            <a:lvl9pPr marL="0" lvl="8" indent="0" algn="r">
              <a:spcBef>
                <a:spcPts val="0"/>
              </a:spcBef>
              <a:buNone/>
              <a:defRPr sz="1000" b="0" i="0" u="none" strike="noStrike" cap="none">
                <a:solidFill>
                  <a:srgbClr val="3F3F3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7"/>
        <p:cNvGrpSpPr/>
        <p:nvPr/>
      </p:nvGrpSpPr>
      <p:grpSpPr>
        <a:xfrm>
          <a:off x="0" y="0"/>
          <a:ext cx="0" cy="0"/>
          <a:chOff x="0" y="0"/>
          <a:chExt cx="0" cy="0"/>
        </a:xfrm>
      </p:grpSpPr>
      <p:sp>
        <p:nvSpPr>
          <p:cNvPr id="118" name="Google Shape;118;p53"/>
          <p:cNvSpPr txBox="1">
            <a:spLocks noGrp="1"/>
          </p:cNvSpPr>
          <p:nvPr>
            <p:ph type="title"/>
          </p:nvPr>
        </p:nvSpPr>
        <p:spPr>
          <a:xfrm>
            <a:off x="415492" y="593367"/>
            <a:ext cx="11357841"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9" name="Google Shape;119;p53"/>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0" name="Google Shape;120;p53"/>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1"/>
        <p:cNvGrpSpPr/>
        <p:nvPr/>
      </p:nvGrpSpPr>
      <p:grpSpPr>
        <a:xfrm>
          <a:off x="0" y="0"/>
          <a:ext cx="0" cy="0"/>
          <a:chOff x="0" y="0"/>
          <a:chExt cx="0" cy="0"/>
        </a:xfrm>
      </p:grpSpPr>
      <p:sp>
        <p:nvSpPr>
          <p:cNvPr id="122" name="Google Shape;122;p54"/>
          <p:cNvSpPr txBox="1">
            <a:spLocks noGrp="1"/>
          </p:cNvSpPr>
          <p:nvPr>
            <p:ph type="title"/>
          </p:nvPr>
        </p:nvSpPr>
        <p:spPr>
          <a:xfrm>
            <a:off x="415492" y="593367"/>
            <a:ext cx="11357841"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3" name="Google Shape;123;p54"/>
          <p:cNvSpPr txBox="1">
            <a:spLocks noGrp="1"/>
          </p:cNvSpPr>
          <p:nvPr>
            <p:ph type="body" idx="1"/>
          </p:nvPr>
        </p:nvSpPr>
        <p:spPr>
          <a:xfrm>
            <a:off x="415492" y="1536633"/>
            <a:ext cx="5331811"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4" name="Google Shape;124;p54"/>
          <p:cNvSpPr txBox="1">
            <a:spLocks noGrp="1"/>
          </p:cNvSpPr>
          <p:nvPr>
            <p:ph type="body" idx="2"/>
          </p:nvPr>
        </p:nvSpPr>
        <p:spPr>
          <a:xfrm>
            <a:off x="6441522" y="1536633"/>
            <a:ext cx="5331811"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5" name="Google Shape;125;p54"/>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p55"/>
          <p:cNvSpPr txBox="1">
            <a:spLocks noGrp="1"/>
          </p:cNvSpPr>
          <p:nvPr>
            <p:ph type="title"/>
          </p:nvPr>
        </p:nvSpPr>
        <p:spPr>
          <a:xfrm>
            <a:off x="415492" y="593367"/>
            <a:ext cx="11357841"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8" name="Google Shape;128;p55"/>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9"/>
        <p:cNvGrpSpPr/>
        <p:nvPr/>
      </p:nvGrpSpPr>
      <p:grpSpPr>
        <a:xfrm>
          <a:off x="0" y="0"/>
          <a:ext cx="0" cy="0"/>
          <a:chOff x="0" y="0"/>
          <a:chExt cx="0" cy="0"/>
        </a:xfrm>
      </p:grpSpPr>
      <p:sp>
        <p:nvSpPr>
          <p:cNvPr id="130" name="Google Shape;130;p56"/>
          <p:cNvSpPr txBox="1">
            <a:spLocks noGrp="1"/>
          </p:cNvSpPr>
          <p:nvPr>
            <p:ph type="title"/>
          </p:nvPr>
        </p:nvSpPr>
        <p:spPr>
          <a:xfrm>
            <a:off x="415492" y="740800"/>
            <a:ext cx="3743025"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1" name="Google Shape;131;p56"/>
          <p:cNvSpPr txBox="1">
            <a:spLocks noGrp="1"/>
          </p:cNvSpPr>
          <p:nvPr>
            <p:ph type="body" idx="1"/>
          </p:nvPr>
        </p:nvSpPr>
        <p:spPr>
          <a:xfrm>
            <a:off x="415492" y="1852800"/>
            <a:ext cx="3743025"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2" name="Google Shape;132;p56"/>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3"/>
        <p:cNvGrpSpPr/>
        <p:nvPr/>
      </p:nvGrpSpPr>
      <p:grpSpPr>
        <a:xfrm>
          <a:off x="0" y="0"/>
          <a:ext cx="0" cy="0"/>
          <a:chOff x="0" y="0"/>
          <a:chExt cx="0" cy="0"/>
        </a:xfrm>
      </p:grpSpPr>
      <p:sp>
        <p:nvSpPr>
          <p:cNvPr id="134" name="Google Shape;134;p57"/>
          <p:cNvSpPr txBox="1">
            <a:spLocks noGrp="1"/>
          </p:cNvSpPr>
          <p:nvPr>
            <p:ph type="title"/>
          </p:nvPr>
        </p:nvSpPr>
        <p:spPr>
          <a:xfrm>
            <a:off x="653496" y="600200"/>
            <a:ext cx="8488189"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5" name="Google Shape;135;p57"/>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6"/>
        <p:cNvGrpSpPr/>
        <p:nvPr/>
      </p:nvGrpSpPr>
      <p:grpSpPr>
        <a:xfrm>
          <a:off x="0" y="0"/>
          <a:ext cx="0" cy="0"/>
          <a:chOff x="0" y="0"/>
          <a:chExt cx="0" cy="0"/>
        </a:xfrm>
      </p:grpSpPr>
      <p:sp>
        <p:nvSpPr>
          <p:cNvPr id="137" name="Google Shape;137;p58"/>
          <p:cNvSpPr/>
          <p:nvPr/>
        </p:nvSpPr>
        <p:spPr>
          <a:xfrm>
            <a:off x="6094412" y="-167"/>
            <a:ext cx="6094413"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 name="Google Shape;138;p58"/>
          <p:cNvSpPr txBox="1">
            <a:spLocks noGrp="1"/>
          </p:cNvSpPr>
          <p:nvPr>
            <p:ph type="title"/>
          </p:nvPr>
        </p:nvSpPr>
        <p:spPr>
          <a:xfrm>
            <a:off x="353908" y="1644233"/>
            <a:ext cx="5392195"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9" name="Google Shape;139;p58"/>
          <p:cNvSpPr txBox="1">
            <a:spLocks noGrp="1"/>
          </p:cNvSpPr>
          <p:nvPr>
            <p:ph type="subTitle" idx="1"/>
          </p:nvPr>
        </p:nvSpPr>
        <p:spPr>
          <a:xfrm>
            <a:off x="353908" y="3737433"/>
            <a:ext cx="5392195"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0" name="Google Shape;140;p58"/>
          <p:cNvSpPr txBox="1">
            <a:spLocks noGrp="1"/>
          </p:cNvSpPr>
          <p:nvPr>
            <p:ph type="body" idx="2"/>
          </p:nvPr>
        </p:nvSpPr>
        <p:spPr>
          <a:xfrm>
            <a:off x="6584285" y="965433"/>
            <a:ext cx="5115068"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1" name="Google Shape;141;p58"/>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2"/>
        <p:cNvGrpSpPr/>
        <p:nvPr/>
      </p:nvGrpSpPr>
      <p:grpSpPr>
        <a:xfrm>
          <a:off x="0" y="0"/>
          <a:ext cx="0" cy="0"/>
          <a:chOff x="0" y="0"/>
          <a:chExt cx="0" cy="0"/>
        </a:xfrm>
      </p:grpSpPr>
      <p:sp>
        <p:nvSpPr>
          <p:cNvPr id="143" name="Google Shape;143;p59"/>
          <p:cNvSpPr txBox="1">
            <a:spLocks noGrp="1"/>
          </p:cNvSpPr>
          <p:nvPr>
            <p:ph type="body" idx="1"/>
          </p:nvPr>
        </p:nvSpPr>
        <p:spPr>
          <a:xfrm>
            <a:off x="415492" y="5640767"/>
            <a:ext cx="7996317"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4" name="Google Shape;144;p59"/>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5"/>
        <p:cNvGrpSpPr/>
        <p:nvPr/>
      </p:nvGrpSpPr>
      <p:grpSpPr>
        <a:xfrm>
          <a:off x="0" y="0"/>
          <a:ext cx="0" cy="0"/>
          <a:chOff x="0" y="0"/>
          <a:chExt cx="0" cy="0"/>
        </a:xfrm>
      </p:grpSpPr>
      <p:sp>
        <p:nvSpPr>
          <p:cNvPr id="146" name="Google Shape;146;p60"/>
          <p:cNvSpPr txBox="1">
            <a:spLocks noGrp="1"/>
          </p:cNvSpPr>
          <p:nvPr>
            <p:ph type="title"/>
          </p:nvPr>
        </p:nvSpPr>
        <p:spPr>
          <a:xfrm>
            <a:off x="415492" y="1474833"/>
            <a:ext cx="11357841"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47" name="Google Shape;147;p60"/>
          <p:cNvSpPr txBox="1">
            <a:spLocks noGrp="1"/>
          </p:cNvSpPr>
          <p:nvPr>
            <p:ph type="body" idx="1"/>
          </p:nvPr>
        </p:nvSpPr>
        <p:spPr>
          <a:xfrm>
            <a:off x="415492" y="4202967"/>
            <a:ext cx="11357841"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48" name="Google Shape;148;p60"/>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
        <p:nvSpPr>
          <p:cNvPr id="150" name="Google Shape;150;p61"/>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0"/>
          <p:cNvSpPr txBox="1">
            <a:spLocks noGrp="1"/>
          </p:cNvSpPr>
          <p:nvPr>
            <p:ph type="title"/>
          </p:nvPr>
        </p:nvSpPr>
        <p:spPr>
          <a:xfrm>
            <a:off x="1066522" y="642594"/>
            <a:ext cx="10055781"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0"/>
          <p:cNvSpPr txBox="1">
            <a:spLocks noGrp="1"/>
          </p:cNvSpPr>
          <p:nvPr>
            <p:ph type="body" idx="1"/>
          </p:nvPr>
        </p:nvSpPr>
        <p:spPr>
          <a:xfrm>
            <a:off x="1066522" y="2103120"/>
            <a:ext cx="10055781" cy="39319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33" name="Google Shape;33;p40"/>
          <p:cNvSpPr txBox="1">
            <a:spLocks noGrp="1"/>
          </p:cNvSpPr>
          <p:nvPr>
            <p:ph type="dt" idx="10"/>
          </p:nvPr>
        </p:nvSpPr>
        <p:spPr>
          <a:xfrm>
            <a:off x="274248" y="6307672"/>
            <a:ext cx="2742486"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0"/>
          <p:cNvSpPr txBox="1">
            <a:spLocks noGrp="1"/>
          </p:cNvSpPr>
          <p:nvPr>
            <p:ph type="ftr" idx="11"/>
          </p:nvPr>
        </p:nvSpPr>
        <p:spPr>
          <a:xfrm>
            <a:off x="3489051" y="6307672"/>
            <a:ext cx="5210723"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2026, Sally Baer</a:t>
            </a:r>
            <a:endParaRPr/>
          </a:p>
        </p:txBody>
      </p:sp>
      <p:sp>
        <p:nvSpPr>
          <p:cNvPr id="35" name="Google Shape;35;p40"/>
          <p:cNvSpPr txBox="1">
            <a:spLocks noGrp="1"/>
          </p:cNvSpPr>
          <p:nvPr>
            <p:ph type="sldNum" idx="12"/>
          </p:nvPr>
        </p:nvSpPr>
        <p:spPr>
          <a:xfrm>
            <a:off x="10467153" y="6307672"/>
            <a:ext cx="1462659"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1"/>
          <p:cNvSpPr txBox="1">
            <a:spLocks noGrp="1"/>
          </p:cNvSpPr>
          <p:nvPr>
            <p:ph type="title"/>
          </p:nvPr>
        </p:nvSpPr>
        <p:spPr>
          <a:xfrm>
            <a:off x="1066522" y="642594"/>
            <a:ext cx="10055781"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1"/>
          <p:cNvSpPr txBox="1">
            <a:spLocks noGrp="1"/>
          </p:cNvSpPr>
          <p:nvPr>
            <p:ph type="body" idx="1"/>
          </p:nvPr>
        </p:nvSpPr>
        <p:spPr>
          <a:xfrm>
            <a:off x="1066522" y="2103120"/>
            <a:ext cx="4753642" cy="3749040"/>
          </a:xfrm>
          <a:prstGeom prst="rect">
            <a:avLst/>
          </a:prstGeom>
          <a:noFill/>
          <a:ln>
            <a:noFill/>
          </a:ln>
        </p:spPr>
        <p:txBody>
          <a:bodyPr spcFirstLastPara="1" wrap="square" lIns="91425" tIns="45700" rIns="91425" bIns="45700" anchor="t" anchorCtr="0">
            <a:normAutofit/>
          </a:bodyPr>
          <a:lstStyle>
            <a:lvl1pPr marL="457200" lvl="0" indent="-342836" algn="l">
              <a:lnSpc>
                <a:spcPct val="100000"/>
              </a:lnSpc>
              <a:spcBef>
                <a:spcPts val="900"/>
              </a:spcBef>
              <a:spcAft>
                <a:spcPts val="0"/>
              </a:spcAft>
              <a:buSzPts val="1799"/>
              <a:buChar char="◦"/>
              <a:defRPr sz="1799"/>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39" name="Google Shape;39;p41"/>
          <p:cNvSpPr txBox="1">
            <a:spLocks noGrp="1"/>
          </p:cNvSpPr>
          <p:nvPr>
            <p:ph type="body" idx="2"/>
          </p:nvPr>
        </p:nvSpPr>
        <p:spPr>
          <a:xfrm>
            <a:off x="6368661" y="2103120"/>
            <a:ext cx="4753642" cy="3749040"/>
          </a:xfrm>
          <a:prstGeom prst="rect">
            <a:avLst/>
          </a:prstGeom>
          <a:noFill/>
          <a:ln>
            <a:noFill/>
          </a:ln>
        </p:spPr>
        <p:txBody>
          <a:bodyPr spcFirstLastPara="1" wrap="square" lIns="91425" tIns="45700" rIns="91425" bIns="45700" anchor="t" anchorCtr="0">
            <a:normAutofit/>
          </a:bodyPr>
          <a:lstStyle>
            <a:lvl1pPr marL="457200" lvl="0" indent="-342836" algn="l">
              <a:lnSpc>
                <a:spcPct val="100000"/>
              </a:lnSpc>
              <a:spcBef>
                <a:spcPts val="900"/>
              </a:spcBef>
              <a:spcAft>
                <a:spcPts val="0"/>
              </a:spcAft>
              <a:buSzPts val="1799"/>
              <a:buChar char="◦"/>
              <a:defRPr sz="1799"/>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40" name="Google Shape;40;p41"/>
          <p:cNvSpPr txBox="1">
            <a:spLocks noGrp="1"/>
          </p:cNvSpPr>
          <p:nvPr>
            <p:ph type="dt" idx="10"/>
          </p:nvPr>
        </p:nvSpPr>
        <p:spPr>
          <a:xfrm>
            <a:off x="274248" y="6307672"/>
            <a:ext cx="2742486"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1"/>
          <p:cNvSpPr txBox="1">
            <a:spLocks noGrp="1"/>
          </p:cNvSpPr>
          <p:nvPr>
            <p:ph type="ftr" idx="11"/>
          </p:nvPr>
        </p:nvSpPr>
        <p:spPr>
          <a:xfrm>
            <a:off x="3489051" y="6307672"/>
            <a:ext cx="5210723"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2026, Sally Baer</a:t>
            </a:r>
            <a:endParaRPr/>
          </a:p>
        </p:txBody>
      </p:sp>
      <p:sp>
        <p:nvSpPr>
          <p:cNvPr id="42" name="Google Shape;42;p41"/>
          <p:cNvSpPr txBox="1">
            <a:spLocks noGrp="1"/>
          </p:cNvSpPr>
          <p:nvPr>
            <p:ph type="sldNum" idx="12"/>
          </p:nvPr>
        </p:nvSpPr>
        <p:spPr>
          <a:xfrm>
            <a:off x="10467153" y="6307672"/>
            <a:ext cx="1462659"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42"/>
          <p:cNvSpPr txBox="1">
            <a:spLocks noGrp="1"/>
          </p:cNvSpPr>
          <p:nvPr>
            <p:ph type="title"/>
          </p:nvPr>
        </p:nvSpPr>
        <p:spPr>
          <a:xfrm>
            <a:off x="1066522" y="642594"/>
            <a:ext cx="10055781"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2"/>
          <p:cNvSpPr txBox="1">
            <a:spLocks noGrp="1"/>
          </p:cNvSpPr>
          <p:nvPr>
            <p:ph type="body" idx="1"/>
          </p:nvPr>
        </p:nvSpPr>
        <p:spPr>
          <a:xfrm>
            <a:off x="1069569" y="2074334"/>
            <a:ext cx="4753642"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99"/>
              <a:buNone/>
              <a:defRPr sz="1899" b="0">
                <a:solidFill>
                  <a:schemeClr val="dk2"/>
                </a:solidFill>
                <a:latin typeface="Century Gothic"/>
                <a:ea typeface="Century Gothic"/>
                <a:cs typeface="Century Gothic"/>
                <a:sym typeface="Century Gothic"/>
              </a:defRPr>
            </a:lvl1pPr>
            <a:lvl2pPr marL="914400" lvl="1" indent="-228600" algn="l">
              <a:lnSpc>
                <a:spcPct val="100000"/>
              </a:lnSpc>
              <a:spcBef>
                <a:spcPts val="500"/>
              </a:spcBef>
              <a:spcAft>
                <a:spcPts val="0"/>
              </a:spcAft>
              <a:buSzPts val="1899"/>
              <a:buNone/>
              <a:defRPr sz="1899" b="1"/>
            </a:lvl2pPr>
            <a:lvl3pPr marL="1371600" lvl="2" indent="-228600" algn="l">
              <a:lnSpc>
                <a:spcPct val="100000"/>
              </a:lnSpc>
              <a:spcBef>
                <a:spcPts val="500"/>
              </a:spcBef>
              <a:spcAft>
                <a:spcPts val="0"/>
              </a:spcAft>
              <a:buSzPts val="1799"/>
              <a:buNone/>
              <a:defRPr sz="1799"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46" name="Google Shape;46;p42"/>
          <p:cNvSpPr txBox="1">
            <a:spLocks noGrp="1"/>
          </p:cNvSpPr>
          <p:nvPr>
            <p:ph type="body" idx="2"/>
          </p:nvPr>
        </p:nvSpPr>
        <p:spPr>
          <a:xfrm>
            <a:off x="1069569" y="2755898"/>
            <a:ext cx="4753642" cy="3200400"/>
          </a:xfrm>
          <a:prstGeom prst="rect">
            <a:avLst/>
          </a:prstGeom>
          <a:noFill/>
          <a:ln>
            <a:noFill/>
          </a:ln>
        </p:spPr>
        <p:txBody>
          <a:bodyPr spcFirstLastPara="1" wrap="square" lIns="91425" tIns="45700" rIns="91425" bIns="45700" anchor="t" anchorCtr="0">
            <a:normAutofit/>
          </a:bodyPr>
          <a:lstStyle>
            <a:lvl1pPr marL="457200" lvl="0" indent="-342836" algn="l">
              <a:lnSpc>
                <a:spcPct val="100000"/>
              </a:lnSpc>
              <a:spcBef>
                <a:spcPts val="900"/>
              </a:spcBef>
              <a:spcAft>
                <a:spcPts val="0"/>
              </a:spcAft>
              <a:buSzPts val="1799"/>
              <a:buChar char="◦"/>
              <a:defRPr sz="1799"/>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47" name="Google Shape;47;p42"/>
          <p:cNvSpPr txBox="1">
            <a:spLocks noGrp="1"/>
          </p:cNvSpPr>
          <p:nvPr>
            <p:ph type="body" idx="3"/>
          </p:nvPr>
        </p:nvSpPr>
        <p:spPr>
          <a:xfrm>
            <a:off x="6371708" y="2074334"/>
            <a:ext cx="4753642"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99"/>
              <a:buNone/>
              <a:defRPr sz="1899" b="0">
                <a:solidFill>
                  <a:schemeClr val="dk2"/>
                </a:solidFill>
              </a:defRPr>
            </a:lvl1pPr>
            <a:lvl2pPr marL="914400" lvl="1" indent="-228600" algn="l">
              <a:lnSpc>
                <a:spcPct val="100000"/>
              </a:lnSpc>
              <a:spcBef>
                <a:spcPts val="500"/>
              </a:spcBef>
              <a:spcAft>
                <a:spcPts val="0"/>
              </a:spcAft>
              <a:buSzPts val="1899"/>
              <a:buNone/>
              <a:defRPr sz="1899" b="1"/>
            </a:lvl2pPr>
            <a:lvl3pPr marL="1371600" lvl="2" indent="-228600" algn="l">
              <a:lnSpc>
                <a:spcPct val="100000"/>
              </a:lnSpc>
              <a:spcBef>
                <a:spcPts val="500"/>
              </a:spcBef>
              <a:spcAft>
                <a:spcPts val="0"/>
              </a:spcAft>
              <a:buSzPts val="1799"/>
              <a:buNone/>
              <a:defRPr sz="1799"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48" name="Google Shape;48;p42"/>
          <p:cNvSpPr txBox="1">
            <a:spLocks noGrp="1"/>
          </p:cNvSpPr>
          <p:nvPr>
            <p:ph type="body" idx="4"/>
          </p:nvPr>
        </p:nvSpPr>
        <p:spPr>
          <a:xfrm>
            <a:off x="6371708" y="2756581"/>
            <a:ext cx="4753642" cy="3200400"/>
          </a:xfrm>
          <a:prstGeom prst="rect">
            <a:avLst/>
          </a:prstGeom>
          <a:noFill/>
          <a:ln>
            <a:noFill/>
          </a:ln>
        </p:spPr>
        <p:txBody>
          <a:bodyPr spcFirstLastPara="1" wrap="square" lIns="91425" tIns="45700" rIns="91425" bIns="45700" anchor="t" anchorCtr="0">
            <a:normAutofit/>
          </a:bodyPr>
          <a:lstStyle>
            <a:lvl1pPr marL="457200" lvl="0" indent="-342836" algn="l">
              <a:lnSpc>
                <a:spcPct val="100000"/>
              </a:lnSpc>
              <a:spcBef>
                <a:spcPts val="900"/>
              </a:spcBef>
              <a:spcAft>
                <a:spcPts val="0"/>
              </a:spcAft>
              <a:buSzPts val="1799"/>
              <a:buChar char="◦"/>
              <a:defRPr sz="1799"/>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49" name="Google Shape;49;p42"/>
          <p:cNvSpPr txBox="1">
            <a:spLocks noGrp="1"/>
          </p:cNvSpPr>
          <p:nvPr>
            <p:ph type="dt" idx="10"/>
          </p:nvPr>
        </p:nvSpPr>
        <p:spPr>
          <a:xfrm>
            <a:off x="274248" y="6307672"/>
            <a:ext cx="2742486"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2"/>
          <p:cNvSpPr txBox="1">
            <a:spLocks noGrp="1"/>
          </p:cNvSpPr>
          <p:nvPr>
            <p:ph type="ftr" idx="11"/>
          </p:nvPr>
        </p:nvSpPr>
        <p:spPr>
          <a:xfrm>
            <a:off x="3489051" y="6307672"/>
            <a:ext cx="5210723"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2026, Sally Baer</a:t>
            </a:r>
            <a:endParaRPr/>
          </a:p>
        </p:txBody>
      </p:sp>
      <p:sp>
        <p:nvSpPr>
          <p:cNvPr id="51" name="Google Shape;51;p42"/>
          <p:cNvSpPr txBox="1">
            <a:spLocks noGrp="1"/>
          </p:cNvSpPr>
          <p:nvPr>
            <p:ph type="sldNum" idx="12"/>
          </p:nvPr>
        </p:nvSpPr>
        <p:spPr>
          <a:xfrm>
            <a:off x="10467153" y="6307672"/>
            <a:ext cx="1462659"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gradFill>
          <a:gsLst>
            <a:gs pos="0">
              <a:srgbClr val="E1DBC9"/>
            </a:gs>
            <a:gs pos="77000">
              <a:srgbClr val="C8C1B0"/>
            </a:gs>
            <a:gs pos="100000">
              <a:srgbClr val="C0BAAA"/>
            </a:gs>
          </a:gsLst>
          <a:lin ang="5400000" scaled="0"/>
        </a:gradFill>
        <a:effectLst/>
      </p:bgPr>
    </p:bg>
    <p:spTree>
      <p:nvGrpSpPr>
        <p:cNvPr id="1" name="Shape 52"/>
        <p:cNvGrpSpPr/>
        <p:nvPr/>
      </p:nvGrpSpPr>
      <p:grpSpPr>
        <a:xfrm>
          <a:off x="0" y="0"/>
          <a:ext cx="0" cy="0"/>
          <a:chOff x="0" y="0"/>
          <a:chExt cx="0" cy="0"/>
        </a:xfrm>
      </p:grpSpPr>
      <p:sp>
        <p:nvSpPr>
          <p:cNvPr id="53" name="Google Shape;53;p43"/>
          <p:cNvSpPr/>
          <p:nvPr/>
        </p:nvSpPr>
        <p:spPr>
          <a:xfrm>
            <a:off x="0" y="0"/>
            <a:ext cx="12188825" cy="6858000"/>
          </a:xfrm>
          <a:prstGeom prst="rect">
            <a:avLst/>
          </a:prstGeom>
          <a:blipFill rotWithShape="1">
            <a:blip r:embed="rId2">
              <a:alphaModFix amt="45000"/>
            </a:blip>
            <a:tile tx="-44450" ty="3810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3"/>
          <p:cNvSpPr/>
          <p:nvPr/>
        </p:nvSpPr>
        <p:spPr>
          <a:xfrm>
            <a:off x="1307529" y="1267730"/>
            <a:ext cx="9573768"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3"/>
          <p:cNvSpPr/>
          <p:nvPr/>
        </p:nvSpPr>
        <p:spPr>
          <a:xfrm>
            <a:off x="1447423" y="1411615"/>
            <a:ext cx="9293979"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3"/>
          <p:cNvSpPr/>
          <p:nvPr/>
        </p:nvSpPr>
        <p:spPr>
          <a:xfrm>
            <a:off x="5134543" y="1267730"/>
            <a:ext cx="1919740" cy="73152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43"/>
          <p:cNvGrpSpPr/>
          <p:nvPr/>
        </p:nvGrpSpPr>
        <p:grpSpPr>
          <a:xfrm>
            <a:off x="5248813" y="1267731"/>
            <a:ext cx="1691199" cy="645295"/>
            <a:chOff x="5318306" y="1386268"/>
            <a:chExt cx="1567331" cy="645295"/>
          </a:xfrm>
        </p:grpSpPr>
        <p:cxnSp>
          <p:nvCxnSpPr>
            <p:cNvPr id="58" name="Google Shape;58;p43"/>
            <p:cNvCxnSpPr/>
            <p:nvPr/>
          </p:nvCxnSpPr>
          <p:spPr>
            <a:xfrm>
              <a:off x="5318306"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59" name="Google Shape;59;p43"/>
            <p:cNvCxnSpPr/>
            <p:nvPr/>
          </p:nvCxnSpPr>
          <p:spPr>
            <a:xfrm>
              <a:off x="6885637"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60" name="Google Shape;60;p43"/>
            <p:cNvCxnSpPr/>
            <p:nvPr/>
          </p:nvCxnSpPr>
          <p:spPr>
            <a:xfrm>
              <a:off x="5318306" y="2031563"/>
              <a:ext cx="1567331" cy="0"/>
            </a:xfrm>
            <a:prstGeom prst="straightConnector1">
              <a:avLst/>
            </a:prstGeom>
            <a:solidFill>
              <a:srgbClr val="262626"/>
            </a:solidFill>
            <a:ln w="9525" cap="flat" cmpd="sng">
              <a:solidFill>
                <a:schemeClr val="dk1"/>
              </a:solidFill>
              <a:prstDash val="solid"/>
              <a:miter lim="800000"/>
              <a:headEnd type="none" w="sm" len="sm"/>
              <a:tailEnd type="none" w="sm" len="sm"/>
            </a:ln>
          </p:spPr>
        </p:cxnSp>
      </p:grpSp>
      <p:sp>
        <p:nvSpPr>
          <p:cNvPr id="61" name="Google Shape;61;p43"/>
          <p:cNvSpPr txBox="1">
            <a:spLocks noGrp="1"/>
          </p:cNvSpPr>
          <p:nvPr>
            <p:ph type="title"/>
          </p:nvPr>
        </p:nvSpPr>
        <p:spPr>
          <a:xfrm>
            <a:off x="1563216" y="2094309"/>
            <a:ext cx="9068486" cy="258775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198"/>
              <a:buFont typeface="Century Gothic"/>
              <a:buNone/>
              <a:defRPr sz="7198"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3"/>
          <p:cNvSpPr txBox="1">
            <a:spLocks noGrp="1"/>
          </p:cNvSpPr>
          <p:nvPr>
            <p:ph type="body" idx="1"/>
          </p:nvPr>
        </p:nvSpPr>
        <p:spPr>
          <a:xfrm>
            <a:off x="1563217" y="4682062"/>
            <a:ext cx="9068486"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SzPts val="1600"/>
              <a:buNone/>
              <a:defRPr sz="1600">
                <a:solidFill>
                  <a:schemeClr val="dk1"/>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63" name="Google Shape;63;p43"/>
          <p:cNvSpPr txBox="1">
            <a:spLocks noGrp="1"/>
          </p:cNvSpPr>
          <p:nvPr>
            <p:ph type="dt" idx="10"/>
          </p:nvPr>
        </p:nvSpPr>
        <p:spPr>
          <a:xfrm>
            <a:off x="5320422" y="1344502"/>
            <a:ext cx="1554075" cy="53035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ftr" idx="11"/>
          </p:nvPr>
        </p:nvSpPr>
        <p:spPr>
          <a:xfrm>
            <a:off x="1453174" y="5211060"/>
            <a:ext cx="5905486"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2026, Sally Baer</a:t>
            </a:r>
            <a:endParaRPr/>
          </a:p>
        </p:txBody>
      </p:sp>
      <p:sp>
        <p:nvSpPr>
          <p:cNvPr id="65" name="Google Shape;65;p43"/>
          <p:cNvSpPr txBox="1">
            <a:spLocks noGrp="1"/>
          </p:cNvSpPr>
          <p:nvPr>
            <p:ph type="sldNum" idx="12"/>
          </p:nvPr>
        </p:nvSpPr>
        <p:spPr>
          <a:xfrm>
            <a:off x="8602263" y="5211060"/>
            <a:ext cx="2111714"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49"/>
          <p:cNvSpPr txBox="1">
            <a:spLocks noGrp="1"/>
          </p:cNvSpPr>
          <p:nvPr>
            <p:ph type="title"/>
          </p:nvPr>
        </p:nvSpPr>
        <p:spPr>
          <a:xfrm>
            <a:off x="1066522" y="642594"/>
            <a:ext cx="10055781"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9"/>
          <p:cNvSpPr txBox="1">
            <a:spLocks noGrp="1"/>
          </p:cNvSpPr>
          <p:nvPr>
            <p:ph type="body" idx="1"/>
          </p:nvPr>
        </p:nvSpPr>
        <p:spPr>
          <a:xfrm rot="5400000">
            <a:off x="4128453" y="-958810"/>
            <a:ext cx="3931920" cy="1005578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88" name="Google Shape;88;p49"/>
          <p:cNvSpPr txBox="1">
            <a:spLocks noGrp="1"/>
          </p:cNvSpPr>
          <p:nvPr>
            <p:ph type="dt" idx="10"/>
          </p:nvPr>
        </p:nvSpPr>
        <p:spPr>
          <a:xfrm>
            <a:off x="274248" y="6307672"/>
            <a:ext cx="2742486"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9"/>
          <p:cNvSpPr txBox="1">
            <a:spLocks noGrp="1"/>
          </p:cNvSpPr>
          <p:nvPr>
            <p:ph type="ftr" idx="11"/>
          </p:nvPr>
        </p:nvSpPr>
        <p:spPr>
          <a:xfrm>
            <a:off x="3489051" y="6307672"/>
            <a:ext cx="5210723"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2026, Sally Baer</a:t>
            </a:r>
            <a:endParaRPr/>
          </a:p>
        </p:txBody>
      </p:sp>
      <p:sp>
        <p:nvSpPr>
          <p:cNvPr id="90" name="Google Shape;90;p49"/>
          <p:cNvSpPr txBox="1">
            <a:spLocks noGrp="1"/>
          </p:cNvSpPr>
          <p:nvPr>
            <p:ph type="sldNum" idx="12"/>
          </p:nvPr>
        </p:nvSpPr>
        <p:spPr>
          <a:xfrm>
            <a:off x="10467153" y="6307672"/>
            <a:ext cx="1462659"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51"/>
          <p:cNvSpPr txBox="1">
            <a:spLocks noGrp="1"/>
          </p:cNvSpPr>
          <p:nvPr>
            <p:ph type="title"/>
          </p:nvPr>
        </p:nvSpPr>
        <p:spPr>
          <a:xfrm rot="5400000">
            <a:off x="7541150" y="2210107"/>
            <a:ext cx="5257800" cy="23615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51"/>
          <p:cNvSpPr txBox="1">
            <a:spLocks noGrp="1"/>
          </p:cNvSpPr>
          <p:nvPr>
            <p:ph type="body" idx="1"/>
          </p:nvPr>
        </p:nvSpPr>
        <p:spPr>
          <a:xfrm rot="5400000">
            <a:off x="2246631" y="-646649"/>
            <a:ext cx="5257800" cy="807509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03" name="Google Shape;103;p51"/>
          <p:cNvSpPr txBox="1">
            <a:spLocks noGrp="1"/>
          </p:cNvSpPr>
          <p:nvPr>
            <p:ph type="dt" idx="10"/>
          </p:nvPr>
        </p:nvSpPr>
        <p:spPr>
          <a:xfrm>
            <a:off x="274248" y="6307672"/>
            <a:ext cx="2742486"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1"/>
          <p:cNvSpPr txBox="1">
            <a:spLocks noGrp="1"/>
          </p:cNvSpPr>
          <p:nvPr>
            <p:ph type="ftr" idx="11"/>
          </p:nvPr>
        </p:nvSpPr>
        <p:spPr>
          <a:xfrm>
            <a:off x="3489051" y="6307672"/>
            <a:ext cx="5210723"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2026, Sally Baer</a:t>
            </a:r>
            <a:endParaRPr/>
          </a:p>
        </p:txBody>
      </p:sp>
      <p:sp>
        <p:nvSpPr>
          <p:cNvPr id="105" name="Google Shape;105;p51"/>
          <p:cNvSpPr txBox="1">
            <a:spLocks noGrp="1"/>
          </p:cNvSpPr>
          <p:nvPr>
            <p:ph type="sldNum" idx="12"/>
          </p:nvPr>
        </p:nvSpPr>
        <p:spPr>
          <a:xfrm>
            <a:off x="10467153" y="6307672"/>
            <a:ext cx="1462659"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48"/>
          <p:cNvSpPr txBox="1">
            <a:spLocks noGrp="1"/>
          </p:cNvSpPr>
          <p:nvPr>
            <p:ph type="ctrTitle"/>
          </p:nvPr>
        </p:nvSpPr>
        <p:spPr>
          <a:xfrm>
            <a:off x="415503" y="992767"/>
            <a:ext cx="11357841"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2" name="Google Shape;112;p48"/>
          <p:cNvSpPr txBox="1">
            <a:spLocks noGrp="1"/>
          </p:cNvSpPr>
          <p:nvPr>
            <p:ph type="subTitle" idx="1"/>
          </p:nvPr>
        </p:nvSpPr>
        <p:spPr>
          <a:xfrm>
            <a:off x="415492" y="3778833"/>
            <a:ext cx="11357841"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3" name="Google Shape;113;p48"/>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
        <p:cNvGrpSpPr/>
        <p:nvPr/>
      </p:nvGrpSpPr>
      <p:grpSpPr>
        <a:xfrm>
          <a:off x="0" y="0"/>
          <a:ext cx="0" cy="0"/>
          <a:chOff x="0" y="0"/>
          <a:chExt cx="0" cy="0"/>
        </a:xfrm>
      </p:grpSpPr>
      <p:sp>
        <p:nvSpPr>
          <p:cNvPr id="115" name="Google Shape;115;p52"/>
          <p:cNvSpPr txBox="1">
            <a:spLocks noGrp="1"/>
          </p:cNvSpPr>
          <p:nvPr>
            <p:ph type="title"/>
          </p:nvPr>
        </p:nvSpPr>
        <p:spPr>
          <a:xfrm>
            <a:off x="415492" y="2867800"/>
            <a:ext cx="11357841"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6" name="Google Shape;116;p52"/>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000"/>
              <a:buFont typeface="Arial"/>
              <a:buNone/>
              <a:defRPr sz="1000">
                <a:solidFill>
                  <a:schemeClr val="dk2"/>
                </a:solidFill>
                <a:latin typeface="Arial"/>
                <a:ea typeface="Arial"/>
                <a:cs typeface="Arial"/>
                <a:sym typeface="Arial"/>
              </a:defRPr>
            </a:lvl1pPr>
            <a:lvl2pPr marL="0" lvl="1" indent="0" algn="r">
              <a:buClr>
                <a:schemeClr val="dk2"/>
              </a:buClr>
              <a:buSzPts val="1000"/>
              <a:buFont typeface="Arial"/>
              <a:buNone/>
              <a:defRPr sz="1000">
                <a:solidFill>
                  <a:schemeClr val="dk2"/>
                </a:solidFill>
                <a:latin typeface="Arial"/>
                <a:ea typeface="Arial"/>
                <a:cs typeface="Arial"/>
                <a:sym typeface="Arial"/>
              </a:defRPr>
            </a:lvl2pPr>
            <a:lvl3pPr marL="0" lvl="2" indent="0" algn="r">
              <a:buClr>
                <a:schemeClr val="dk2"/>
              </a:buClr>
              <a:buSzPts val="1000"/>
              <a:buFont typeface="Arial"/>
              <a:buNone/>
              <a:defRPr sz="1000">
                <a:solidFill>
                  <a:schemeClr val="dk2"/>
                </a:solidFill>
                <a:latin typeface="Arial"/>
                <a:ea typeface="Arial"/>
                <a:cs typeface="Arial"/>
                <a:sym typeface="Arial"/>
              </a:defRPr>
            </a:lvl3pPr>
            <a:lvl4pPr marL="0" lvl="3" indent="0" algn="r">
              <a:buClr>
                <a:schemeClr val="dk2"/>
              </a:buClr>
              <a:buSzPts val="1000"/>
              <a:buFont typeface="Arial"/>
              <a:buNone/>
              <a:defRPr sz="1000">
                <a:solidFill>
                  <a:schemeClr val="dk2"/>
                </a:solidFill>
                <a:latin typeface="Arial"/>
                <a:ea typeface="Arial"/>
                <a:cs typeface="Arial"/>
                <a:sym typeface="Arial"/>
              </a:defRPr>
            </a:lvl4pPr>
            <a:lvl5pPr marL="0" lvl="4" indent="0" algn="r">
              <a:buClr>
                <a:schemeClr val="dk2"/>
              </a:buClr>
              <a:buSzPts val="1000"/>
              <a:buFont typeface="Arial"/>
              <a:buNone/>
              <a:defRPr sz="1000">
                <a:solidFill>
                  <a:schemeClr val="dk2"/>
                </a:solidFill>
                <a:latin typeface="Arial"/>
                <a:ea typeface="Arial"/>
                <a:cs typeface="Arial"/>
                <a:sym typeface="Arial"/>
              </a:defRPr>
            </a:lvl5pPr>
            <a:lvl6pPr marL="0" lvl="5" indent="0" algn="r">
              <a:buClr>
                <a:schemeClr val="dk2"/>
              </a:buClr>
              <a:buSzPts val="1000"/>
              <a:buFont typeface="Arial"/>
              <a:buNone/>
              <a:defRPr sz="1000">
                <a:solidFill>
                  <a:schemeClr val="dk2"/>
                </a:solidFill>
                <a:latin typeface="Arial"/>
                <a:ea typeface="Arial"/>
                <a:cs typeface="Arial"/>
                <a:sym typeface="Arial"/>
              </a:defRPr>
            </a:lvl6pPr>
            <a:lvl7pPr marL="0" lvl="6" indent="0" algn="r">
              <a:buClr>
                <a:schemeClr val="dk2"/>
              </a:buClr>
              <a:buSzPts val="1000"/>
              <a:buFont typeface="Arial"/>
              <a:buNone/>
              <a:defRPr sz="1000">
                <a:solidFill>
                  <a:schemeClr val="dk2"/>
                </a:solidFill>
                <a:latin typeface="Arial"/>
                <a:ea typeface="Arial"/>
                <a:cs typeface="Arial"/>
                <a:sym typeface="Arial"/>
              </a:defRPr>
            </a:lvl7pPr>
            <a:lvl8pPr marL="0" lvl="7" indent="0" algn="r">
              <a:buClr>
                <a:schemeClr val="dk2"/>
              </a:buClr>
              <a:buSzPts val="1000"/>
              <a:buFont typeface="Arial"/>
              <a:buNone/>
              <a:defRPr sz="1000">
                <a:solidFill>
                  <a:schemeClr val="dk2"/>
                </a:solidFill>
                <a:latin typeface="Arial"/>
                <a:ea typeface="Arial"/>
                <a:cs typeface="Arial"/>
                <a:sym typeface="Arial"/>
              </a:defRPr>
            </a:lvl8pPr>
            <a:lvl9pPr marL="0" lvl="8" indent="0" algn="r">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p:nvPr/>
        </p:nvSpPr>
        <p:spPr>
          <a:xfrm>
            <a:off x="234635" y="237744"/>
            <a:ext cx="11719555"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38"/>
          <p:cNvSpPr txBox="1">
            <a:spLocks noGrp="1"/>
          </p:cNvSpPr>
          <p:nvPr>
            <p:ph type="title"/>
          </p:nvPr>
        </p:nvSpPr>
        <p:spPr>
          <a:xfrm>
            <a:off x="1066522" y="642594"/>
            <a:ext cx="10055781"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799"/>
              <a:buFont typeface="Century Gothic"/>
              <a:buNone/>
              <a:defRPr sz="4799" b="0" i="0" u="none" strike="noStrike"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38"/>
          <p:cNvSpPr txBox="1">
            <a:spLocks noGrp="1"/>
          </p:cNvSpPr>
          <p:nvPr>
            <p:ph type="body" idx="1"/>
          </p:nvPr>
        </p:nvSpPr>
        <p:spPr>
          <a:xfrm>
            <a:off x="1066522" y="2103120"/>
            <a:ext cx="10055781" cy="3931920"/>
          </a:xfrm>
          <a:prstGeom prst="rect">
            <a:avLst/>
          </a:prstGeom>
          <a:noFill/>
          <a:ln>
            <a:noFill/>
          </a:ln>
        </p:spPr>
        <p:txBody>
          <a:bodyPr spcFirstLastPara="1" wrap="square" lIns="91425" tIns="45700" rIns="91425" bIns="45700" anchor="t" anchorCtr="0">
            <a:normAutofit/>
          </a:bodyPr>
          <a:lstStyle>
            <a:lvl1pPr marL="457200" marR="0" lvl="0" indent="-342836" algn="l" rtl="0">
              <a:lnSpc>
                <a:spcPct val="100000"/>
              </a:lnSpc>
              <a:spcBef>
                <a:spcPts val="900"/>
              </a:spcBef>
              <a:spcAft>
                <a:spcPts val="0"/>
              </a:spcAft>
              <a:buClr>
                <a:srgbClr val="262626"/>
              </a:buClr>
              <a:buSzPts val="1799"/>
              <a:buFont typeface="Garamond"/>
              <a:buChar char="◦"/>
              <a:defRPr sz="1799" b="0" i="0" u="none" strike="noStrike" cap="none">
                <a:solidFill>
                  <a:schemeClr val="dk1"/>
                </a:solidFill>
                <a:latin typeface="Century Gothic"/>
                <a:ea typeface="Century Gothic"/>
                <a:cs typeface="Century Gothic"/>
                <a:sym typeface="Century Gothic"/>
              </a:defRPr>
            </a:lvl1pPr>
            <a:lvl2pPr marL="914400" marR="0" lvl="1" indent="-330200" algn="l" rtl="0">
              <a:lnSpc>
                <a:spcPct val="100000"/>
              </a:lnSpc>
              <a:spcBef>
                <a:spcPts val="500"/>
              </a:spcBef>
              <a:spcAft>
                <a:spcPts val="0"/>
              </a:spcAft>
              <a:buClr>
                <a:srgbClr val="262626"/>
              </a:buClr>
              <a:buSzPts val="1600"/>
              <a:buFont typeface="Garamond"/>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8"/>
          <p:cNvSpPr txBox="1">
            <a:spLocks noGrp="1"/>
          </p:cNvSpPr>
          <p:nvPr>
            <p:ph type="dt" idx="10"/>
          </p:nvPr>
        </p:nvSpPr>
        <p:spPr>
          <a:xfrm>
            <a:off x="274248" y="6307672"/>
            <a:ext cx="2742486" cy="27432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rgbClr val="3F3F3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38"/>
          <p:cNvSpPr txBox="1">
            <a:spLocks noGrp="1"/>
          </p:cNvSpPr>
          <p:nvPr>
            <p:ph type="ftr" idx="11"/>
          </p:nvPr>
        </p:nvSpPr>
        <p:spPr>
          <a:xfrm>
            <a:off x="3489051" y="6307672"/>
            <a:ext cx="5210723" cy="27432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b="0" i="0" u="none" strike="noStrike" cap="none">
                <a:solidFill>
                  <a:srgbClr val="3F3F3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r>
              <a:rPr lang="en-US"/>
              <a:t>Copyright 2026, Sally Baer</a:t>
            </a:r>
            <a:endParaRPr/>
          </a:p>
        </p:txBody>
      </p:sp>
      <p:sp>
        <p:nvSpPr>
          <p:cNvPr id="15" name="Google Shape;15;p38"/>
          <p:cNvSpPr txBox="1">
            <a:spLocks noGrp="1"/>
          </p:cNvSpPr>
          <p:nvPr>
            <p:ph type="sldNum" idx="12"/>
          </p:nvPr>
        </p:nvSpPr>
        <p:spPr>
          <a:xfrm>
            <a:off x="10467153" y="6307672"/>
            <a:ext cx="1462659" cy="27432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3F3F3F"/>
                </a:solidFill>
                <a:latin typeface="Century Gothic"/>
                <a:ea typeface="Century Gothic"/>
                <a:cs typeface="Century Gothic"/>
                <a:sym typeface="Century Gothic"/>
              </a:defRPr>
            </a:lvl1pPr>
            <a:lvl2pPr marL="0" marR="0" lvl="1" indent="0" algn="r" rtl="0">
              <a:spcBef>
                <a:spcPts val="0"/>
              </a:spcBef>
              <a:buNone/>
              <a:defRPr sz="1000" b="0" i="0" u="none" strike="noStrike" cap="none">
                <a:solidFill>
                  <a:srgbClr val="3F3F3F"/>
                </a:solidFill>
                <a:latin typeface="Century Gothic"/>
                <a:ea typeface="Century Gothic"/>
                <a:cs typeface="Century Gothic"/>
                <a:sym typeface="Century Gothic"/>
              </a:defRPr>
            </a:lvl2pPr>
            <a:lvl3pPr marL="0" marR="0" lvl="2" indent="0" algn="r" rtl="0">
              <a:spcBef>
                <a:spcPts val="0"/>
              </a:spcBef>
              <a:buNone/>
              <a:defRPr sz="1000" b="0" i="0" u="none" strike="noStrike" cap="none">
                <a:solidFill>
                  <a:srgbClr val="3F3F3F"/>
                </a:solidFill>
                <a:latin typeface="Century Gothic"/>
                <a:ea typeface="Century Gothic"/>
                <a:cs typeface="Century Gothic"/>
                <a:sym typeface="Century Gothic"/>
              </a:defRPr>
            </a:lvl3pPr>
            <a:lvl4pPr marL="0" marR="0" lvl="3" indent="0" algn="r" rtl="0">
              <a:spcBef>
                <a:spcPts val="0"/>
              </a:spcBef>
              <a:buNone/>
              <a:defRPr sz="1000" b="0" i="0" u="none" strike="noStrike" cap="none">
                <a:solidFill>
                  <a:srgbClr val="3F3F3F"/>
                </a:solidFill>
                <a:latin typeface="Century Gothic"/>
                <a:ea typeface="Century Gothic"/>
                <a:cs typeface="Century Gothic"/>
                <a:sym typeface="Century Gothic"/>
              </a:defRPr>
            </a:lvl4pPr>
            <a:lvl5pPr marL="0" marR="0" lvl="4" indent="0" algn="r" rtl="0">
              <a:spcBef>
                <a:spcPts val="0"/>
              </a:spcBef>
              <a:buNone/>
              <a:defRPr sz="1000" b="0" i="0" u="none" strike="noStrike" cap="none">
                <a:solidFill>
                  <a:srgbClr val="3F3F3F"/>
                </a:solidFill>
                <a:latin typeface="Century Gothic"/>
                <a:ea typeface="Century Gothic"/>
                <a:cs typeface="Century Gothic"/>
                <a:sym typeface="Century Gothic"/>
              </a:defRPr>
            </a:lvl5pPr>
            <a:lvl6pPr marL="0" marR="0" lvl="5" indent="0" algn="r" rtl="0">
              <a:spcBef>
                <a:spcPts val="0"/>
              </a:spcBef>
              <a:buNone/>
              <a:defRPr sz="1000" b="0" i="0" u="none" strike="noStrike" cap="none">
                <a:solidFill>
                  <a:srgbClr val="3F3F3F"/>
                </a:solidFill>
                <a:latin typeface="Century Gothic"/>
                <a:ea typeface="Century Gothic"/>
                <a:cs typeface="Century Gothic"/>
                <a:sym typeface="Century Gothic"/>
              </a:defRPr>
            </a:lvl6pPr>
            <a:lvl7pPr marL="0" marR="0" lvl="6" indent="0" algn="r" rtl="0">
              <a:spcBef>
                <a:spcPts val="0"/>
              </a:spcBef>
              <a:buNone/>
              <a:defRPr sz="1000" b="0" i="0" u="none" strike="noStrike" cap="none">
                <a:solidFill>
                  <a:srgbClr val="3F3F3F"/>
                </a:solidFill>
                <a:latin typeface="Century Gothic"/>
                <a:ea typeface="Century Gothic"/>
                <a:cs typeface="Century Gothic"/>
                <a:sym typeface="Century Gothic"/>
              </a:defRPr>
            </a:lvl7pPr>
            <a:lvl8pPr marL="0" marR="0" lvl="7" indent="0" algn="r" rtl="0">
              <a:spcBef>
                <a:spcPts val="0"/>
              </a:spcBef>
              <a:buNone/>
              <a:defRPr sz="1000" b="0" i="0" u="none" strike="noStrike" cap="none">
                <a:solidFill>
                  <a:srgbClr val="3F3F3F"/>
                </a:solidFill>
                <a:latin typeface="Century Gothic"/>
                <a:ea typeface="Century Gothic"/>
                <a:cs typeface="Century Gothic"/>
                <a:sym typeface="Century Gothic"/>
              </a:defRPr>
            </a:lvl8pPr>
            <a:lvl9pPr marL="0" marR="0" lvl="8" indent="0" algn="r" rtl="0">
              <a:spcBef>
                <a:spcPts val="0"/>
              </a:spcBef>
              <a:buNone/>
              <a:defRPr sz="1000" b="0" i="0" u="none" strike="noStrike" cap="none">
                <a:solidFill>
                  <a:srgbClr val="3F3F3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7" r:id="rId6"/>
    <p:sldLayoutId id="2147483659" r:id="rId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47"/>
          <p:cNvSpPr txBox="1">
            <a:spLocks noGrp="1"/>
          </p:cNvSpPr>
          <p:nvPr>
            <p:ph type="title"/>
          </p:nvPr>
        </p:nvSpPr>
        <p:spPr>
          <a:xfrm>
            <a:off x="415492" y="593367"/>
            <a:ext cx="11357841"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8" name="Google Shape;108;p47"/>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9" name="Google Shape;109;p47"/>
          <p:cNvSpPr txBox="1">
            <a:spLocks noGrp="1"/>
          </p:cNvSpPr>
          <p:nvPr>
            <p:ph type="sldNum" idx="12"/>
          </p:nvPr>
        </p:nvSpPr>
        <p:spPr>
          <a:xfrm>
            <a:off x="11293669" y="6217622"/>
            <a:ext cx="731409" cy="525000"/>
          </a:xfrm>
          <a:prstGeom prst="rect">
            <a:avLst/>
          </a:prstGeom>
          <a:noFill/>
          <a:ln>
            <a:noFill/>
          </a:ln>
        </p:spPr>
        <p:txBody>
          <a:bodyPr spcFirstLastPara="1" wrap="square" lIns="91425" tIns="91425" rIns="91425" bIns="91425" anchor="ctr" anchorCtr="0">
            <a:normAutofit/>
          </a:bodyPr>
          <a:lstStyle>
            <a:lvl1pPr marL="0" marR="0" lvl="0" indent="0" algn="r" rtl="0">
              <a:buClr>
                <a:schemeClr val="dk2"/>
              </a:buClr>
              <a:buSzPts val="1000"/>
              <a:buFont typeface="Arial"/>
              <a:buNone/>
              <a:defRPr sz="1000">
                <a:solidFill>
                  <a:schemeClr val="dk2"/>
                </a:solidFill>
                <a:latin typeface="Arial"/>
                <a:ea typeface="Arial"/>
                <a:cs typeface="Arial"/>
                <a:sym typeface="Arial"/>
              </a:defRPr>
            </a:lvl1pPr>
            <a:lvl2pPr marL="0" marR="0" lvl="1" indent="0" algn="r" rtl="0">
              <a:buClr>
                <a:schemeClr val="dk2"/>
              </a:buClr>
              <a:buSzPts val="1000"/>
              <a:buFont typeface="Arial"/>
              <a:buNone/>
              <a:defRPr sz="1000">
                <a:solidFill>
                  <a:schemeClr val="dk2"/>
                </a:solidFill>
                <a:latin typeface="Arial"/>
                <a:ea typeface="Arial"/>
                <a:cs typeface="Arial"/>
                <a:sym typeface="Arial"/>
              </a:defRPr>
            </a:lvl2pPr>
            <a:lvl3pPr marL="0" marR="0" lvl="2" indent="0" algn="r" rtl="0">
              <a:buClr>
                <a:schemeClr val="dk2"/>
              </a:buClr>
              <a:buSzPts val="1000"/>
              <a:buFont typeface="Arial"/>
              <a:buNone/>
              <a:defRPr sz="1000">
                <a:solidFill>
                  <a:schemeClr val="dk2"/>
                </a:solidFill>
                <a:latin typeface="Arial"/>
                <a:ea typeface="Arial"/>
                <a:cs typeface="Arial"/>
                <a:sym typeface="Arial"/>
              </a:defRPr>
            </a:lvl3pPr>
            <a:lvl4pPr marL="0" marR="0" lvl="3" indent="0" algn="r" rtl="0">
              <a:buClr>
                <a:schemeClr val="dk2"/>
              </a:buClr>
              <a:buSzPts val="1000"/>
              <a:buFont typeface="Arial"/>
              <a:buNone/>
              <a:defRPr sz="1000">
                <a:solidFill>
                  <a:schemeClr val="dk2"/>
                </a:solidFill>
                <a:latin typeface="Arial"/>
                <a:ea typeface="Arial"/>
                <a:cs typeface="Arial"/>
                <a:sym typeface="Arial"/>
              </a:defRPr>
            </a:lvl4pPr>
            <a:lvl5pPr marL="0" marR="0" lvl="4" indent="0" algn="r" rtl="0">
              <a:buClr>
                <a:schemeClr val="dk2"/>
              </a:buClr>
              <a:buSzPts val="1000"/>
              <a:buFont typeface="Arial"/>
              <a:buNone/>
              <a:defRPr sz="1000">
                <a:solidFill>
                  <a:schemeClr val="dk2"/>
                </a:solidFill>
                <a:latin typeface="Arial"/>
                <a:ea typeface="Arial"/>
                <a:cs typeface="Arial"/>
                <a:sym typeface="Arial"/>
              </a:defRPr>
            </a:lvl5pPr>
            <a:lvl6pPr marL="0" marR="0" lvl="5" indent="0" algn="r" rtl="0">
              <a:buClr>
                <a:schemeClr val="dk2"/>
              </a:buClr>
              <a:buSzPts val="1000"/>
              <a:buFont typeface="Arial"/>
              <a:buNone/>
              <a:defRPr sz="1000">
                <a:solidFill>
                  <a:schemeClr val="dk2"/>
                </a:solidFill>
                <a:latin typeface="Arial"/>
                <a:ea typeface="Arial"/>
                <a:cs typeface="Arial"/>
                <a:sym typeface="Arial"/>
              </a:defRPr>
            </a:lvl6pPr>
            <a:lvl7pPr marL="0" marR="0" lvl="6" indent="0" algn="r" rtl="0">
              <a:buClr>
                <a:schemeClr val="dk2"/>
              </a:buClr>
              <a:buSzPts val="1000"/>
              <a:buFont typeface="Arial"/>
              <a:buNone/>
              <a:defRPr sz="1000">
                <a:solidFill>
                  <a:schemeClr val="dk2"/>
                </a:solidFill>
                <a:latin typeface="Arial"/>
                <a:ea typeface="Arial"/>
                <a:cs typeface="Arial"/>
                <a:sym typeface="Arial"/>
              </a:defRPr>
            </a:lvl7pPr>
            <a:lvl8pPr marL="0" marR="0" lvl="7" indent="0" algn="r" rtl="0">
              <a:buClr>
                <a:schemeClr val="dk2"/>
              </a:buClr>
              <a:buSzPts val="1000"/>
              <a:buFont typeface="Arial"/>
              <a:buNone/>
              <a:defRPr sz="1000">
                <a:solidFill>
                  <a:schemeClr val="dk2"/>
                </a:solidFill>
                <a:latin typeface="Arial"/>
                <a:ea typeface="Arial"/>
                <a:cs typeface="Arial"/>
                <a:sym typeface="Arial"/>
              </a:defRPr>
            </a:lvl8pPr>
            <a:lvl9pPr marL="0" marR="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kSI4imt0dXg?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ideo" Target="https://www.youtube.com/embed/DT0QdaKvYTA?feature=oembed" TargetMode="Externa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hyperlink" Target="https://www.smekenseducation.com/wp-content/uploads/2020/06/Talk_Moves_SMEKENS.pdf" TargetMode="External"/><Relationship Id="rId7" Type="http://schemas.openxmlformats.org/officeDocument/2006/relationships/hyperlink" Target="https://www.dreamstime.com/stand-up-hand-pair-blue-gradient-concept-icon-team-work-partnership-hands-round-shape-line-illustration-abstract-idea-graphic-image36409360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hyperlink" Target="https://www.vecteezy.com/vector-art/34899724-3-minutes-analog-clock-icon-white-background"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hyperlink" Target="https://www.officedepot.com/a/products/6416999/Office-Depot-Brand-Math-Manipulative-2/"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4.jpeg"/><Relationship Id="rId5" Type="http://schemas.openxmlformats.org/officeDocument/2006/relationships/image" Target="../media/image39.jp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hyperlink" Target="https://www.gettyimages.com.au/photos/four-checkmark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45.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vecteezy.com/vector-art/34899724-3-minutes-analog-clock-icon-white-background" TargetMode="External"/><Relationship Id="rId5" Type="http://schemas.openxmlformats.org/officeDocument/2006/relationships/image" Target="../media/image36.jpg"/><Relationship Id="rId10" Type="http://schemas.openxmlformats.org/officeDocument/2006/relationships/image" Target="../media/image39.jpg"/><Relationship Id="rId4" Type="http://schemas.openxmlformats.org/officeDocument/2006/relationships/hyperlink" Target="https://clinmedjournals.org/articles/ijnn/ijnn-2-021.php" TargetMode="External"/><Relationship Id="rId9" Type="http://schemas.openxmlformats.org/officeDocument/2006/relationships/hyperlink" Target="https://tegliopoesia.com/tag/xviii-edizion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pinterest.com/pin/in-my-classroom-i-use-a-lot-of-learning-targets-for-my-students-we-start-every-lesson-as-an-i-can-s--77433772967105066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hyperlink" Target="https://podcasts.apple.com/us/podcast/e19-owning-the-conversation-building-accountable-talk/id1860605501?i=1000758854485" TargetMode="External"/><Relationship Id="rId13" Type="http://schemas.openxmlformats.org/officeDocument/2006/relationships/image" Target="../media/image50.png"/><Relationship Id="rId3" Type="http://schemas.openxmlformats.org/officeDocument/2006/relationships/hyperlink" Target="https://www.corwin.com/docs/default-source/resources-documents/ernst-slavit_academic-languaging_support-mls-to-use.pdf?sfvrsn=87eec055_1" TargetMode="External"/><Relationship Id="rId7" Type="http://schemas.openxmlformats.org/officeDocument/2006/relationships/hyperlink" Target="https://www.teacherspayteachers.com/Product/Sentence-Frame-Speech-Bubble-FREEBIE-5205224" TargetMode="External"/><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notesSlide" Target="../notesSlides/notesSlide21.xml"/><Relationship Id="rId16"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hyperlink" Target="https://www.colorincolorado.org/teaching-english-language-learners" TargetMode="External"/><Relationship Id="rId11" Type="http://schemas.openxmlformats.org/officeDocument/2006/relationships/hyperlink" Target="https://www.google.com/search?q=krashen+language+acquisition&amp;sca_esv=e530de37feccd403&amp;udm=7&amp;biw=1496&amp;bih=877&amp;ei=gwaVaNOqGLrN0PEP19T5mAg&amp;oq=krashen+&amp;gs_lp=EhZnd3Mtd2l6LW1vZGVsZXNzLXZpZGVvIghrcmFzaGVuICoCCAQyBRAAGIAEMgUQABiABDIFEAAYgAQyBRAAGIAEMgUQABiABDIFEAAYgAQyBRAAGIAEMgUQABiABDIFEAAYgAQyBRAAGIAESPUuUABYzBFwAHgAkAEAmAFtoAHZBKoBAzcuMbgBAcgBAPgBAZgCCKACgwXCAgsQABiABBiKBRiRAsICDhAAGIAEGIoFGLEDGIMBwgIKEAAYgAQYigUYQ8ICCxAAGIAEGLEDGIMBwgIREAAYgAQYigUYsQMYgwEYxwPCAggQABiABBixA8ICDRAAGIAEGIoFGEMYsQOYAwCSBwM3LjGgB_MnsgcDNy4xuAeDBcIHAzItOMgHJQ&amp;sclient=gws-wiz-modeless-video#fpstate=ive&amp;vld=cid:490abe33,vid:pVLnGf2VW0M,st:0" TargetMode="External"/><Relationship Id="rId5" Type="http://schemas.openxmlformats.org/officeDocument/2006/relationships/hyperlink" Target="https://wida.wisc.edu/about/consortium/wa" TargetMode="External"/><Relationship Id="rId15" Type="http://schemas.openxmlformats.org/officeDocument/2006/relationships/image" Target="../media/image6.png"/><Relationship Id="rId10" Type="http://schemas.openxmlformats.org/officeDocument/2006/relationships/hyperlink" Target="https://empoweringlls.podbean.com/e/210-academic-languaging-w-dr-gisela-ernst-slavit-dr-margo-gottlieb/" TargetMode="External"/><Relationship Id="rId4" Type="http://schemas.openxmlformats.org/officeDocument/2006/relationships/hyperlink" Target="https://www.inspiringyounglearners.com/empowering-ells-through-speaking-5-practical-oracy-routines/" TargetMode="External"/><Relationship Id="rId9" Type="http://schemas.openxmlformats.org/officeDocument/2006/relationships/hyperlink" Target="https://www.google.com/search?sca_esv=e530de37feccd403&amp;udm=7&amp;fbs=AIIjpHxU7SXXniUZfeShr2fp4giZ1Y6MJ25_tmWITc7uy4KIeuYzzFkfneXafNx6OMdA4MQRJc_t_TQjwHYrzlkIauOKj9nSuujpEIbB1x32lFLEvPT3JmO8mWQjm2X3w-eMKXYxLCPpvXIJU9vGA_-1If1VH9uStyQc6SbbCi75JWhEesPnr6Puvh3wkAbwENEfKV6rDzrvFCkcu3YYCAdI2YdWzULG9w&amp;q=cummins+theory+of+language+acquisition&amp;sa=X&amp;ved=2ahUKEwiPyIOwvfmOAxU5CTQIHRPXNGgQtKgLegQIFxAB&amp;biw=1496&amp;bih=877&amp;dpr=1.5#fpstate=ive&amp;vld=cid:22e90135,vid:czOsfsDwfQQ,st:0" TargetMode="External"/><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hyperlink" Target="https://mentalxl.blogspot.com/2015/10/2-minutes-de-fitness-mental.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hyperlink" Target="https://www.pinterest.com/pin/in-my-classroom-i-use-a-lot-of-learning-targets-for-my-students-we-start-every-lesson-as-an-i-can-s--774337729671050662/" TargetMode="External"/><Relationship Id="rId4" Type="http://schemas.openxmlformats.org/officeDocument/2006/relationships/image" Target="../media/image7.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tegliopoesia.com/tag/xviii-edizione/" TargetMode="External"/><Relationship Id="rId5" Type="http://schemas.openxmlformats.org/officeDocument/2006/relationships/image" Target="../media/image12.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hyperlink" Target="https://www.dickssportinggoods.com/c/youth-footwear"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19.jpeg"/><Relationship Id="rId5" Type="http://schemas.openxmlformats.org/officeDocument/2006/relationships/image" Target="../media/image15.png"/><Relationship Id="rId10" Type="http://schemas.openxmlformats.org/officeDocument/2006/relationships/hyperlink" Target="https://mentalxl.blogspot.com/2015/10/2-minutes-de-fitness-mental.html" TargetMode="External"/><Relationship Id="rId4" Type="http://schemas.openxmlformats.org/officeDocument/2006/relationships/image" Target="../media/image14.png"/><Relationship Id="rId9"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pinterest.com/pin/in-my-classroom-i-use-a-lot-of-learning-targets-for-my-students-we-start-every-lesson-as-an-i-can-s--774337729671050662/"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larryferlazzo.edublogs.org/2022/11/19/nice-visualization-of-dr-krashens-5-stages-of-second-language-acquisi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E1DBC9"/>
            </a:gs>
            <a:gs pos="77000">
              <a:srgbClr val="C8C1B0"/>
            </a:gs>
            <a:gs pos="100000">
              <a:srgbClr val="C0BAAA"/>
            </a:gs>
          </a:gsLst>
          <a:lin ang="5400000" scaled="0"/>
        </a:gradFill>
        <a:effectLst/>
      </p:bgPr>
    </p:bg>
    <p:spTree>
      <p:nvGrpSpPr>
        <p:cNvPr id="1" name="Shape 154"/>
        <p:cNvGrpSpPr/>
        <p:nvPr/>
      </p:nvGrpSpPr>
      <p:grpSpPr>
        <a:xfrm>
          <a:off x="0" y="0"/>
          <a:ext cx="0" cy="0"/>
          <a:chOff x="0" y="0"/>
          <a:chExt cx="0" cy="0"/>
        </a:xfrm>
      </p:grpSpPr>
      <p:sp>
        <p:nvSpPr>
          <p:cNvPr id="155" name="Google Shape;155;p1"/>
          <p:cNvSpPr/>
          <p:nvPr/>
        </p:nvSpPr>
        <p:spPr>
          <a:xfrm>
            <a:off x="0" y="0"/>
            <a:ext cx="12188825" cy="6858000"/>
          </a:xfrm>
          <a:prstGeom prst="rect">
            <a:avLst/>
          </a:prstGeom>
          <a:gradFill>
            <a:gsLst>
              <a:gs pos="0">
                <a:srgbClr val="E1DBC9"/>
              </a:gs>
              <a:gs pos="77000">
                <a:srgbClr val="C8C1B0"/>
              </a:gs>
              <a:gs pos="100000">
                <a:srgbClr val="C0BAAA"/>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56" name="Google Shape;156;p1"/>
          <p:cNvSpPr/>
          <p:nvPr/>
        </p:nvSpPr>
        <p:spPr>
          <a:xfrm>
            <a:off x="0" y="13204"/>
            <a:ext cx="12188825" cy="6858000"/>
          </a:xfrm>
          <a:prstGeom prst="rect">
            <a:avLst/>
          </a:prstGeom>
          <a:blipFill rotWithShape="1">
            <a:blip r:embed="rId3">
              <a:alphaModFix amt="45000"/>
            </a:blip>
            <a:tile tx="-44450" ty="38100" sx="85000" sy="85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57" name="Google Shape;157;p1"/>
          <p:cNvSpPr/>
          <p:nvPr/>
        </p:nvSpPr>
        <p:spPr>
          <a:xfrm>
            <a:off x="631943" y="610955"/>
            <a:ext cx="10924938" cy="563609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8" name="Google Shape;158;p1"/>
          <p:cNvSpPr/>
          <p:nvPr/>
        </p:nvSpPr>
        <p:spPr>
          <a:xfrm>
            <a:off x="796844" y="777240"/>
            <a:ext cx="10595100" cy="5303400"/>
          </a:xfrm>
          <a:prstGeom prst="rect">
            <a:avLst/>
          </a:prstGeom>
          <a:solidFill>
            <a:schemeClr val="lt1"/>
          </a:solidFill>
          <a:ln w="9525" cap="sq" cmpd="sng">
            <a:solidFill>
              <a:srgbClr val="3F3F3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9" name="Google Shape;159;p1"/>
          <p:cNvSpPr txBox="1">
            <a:spLocks noGrp="1"/>
          </p:cNvSpPr>
          <p:nvPr>
            <p:ph type="ctrTitle"/>
          </p:nvPr>
        </p:nvSpPr>
        <p:spPr>
          <a:xfrm>
            <a:off x="868016" y="1127451"/>
            <a:ext cx="10487617" cy="3026400"/>
          </a:xfrm>
          <a:prstGeom prst="rect">
            <a:avLst/>
          </a:prstGeom>
          <a:noFill/>
          <a:ln>
            <a:noFill/>
          </a:ln>
        </p:spPr>
        <p:txBody>
          <a:bodyPr spcFirstLastPara="1" wrap="square" lIns="91425" tIns="45700" rIns="91425" bIns="45700" anchor="ctr" anchorCtr="0">
            <a:noAutofit/>
          </a:bodyPr>
          <a:lstStyle/>
          <a:p>
            <a:pPr marL="0" lvl="0" indent="0" algn="ctr" rtl="0">
              <a:lnSpc>
                <a:spcPct val="83000"/>
              </a:lnSpc>
              <a:spcBef>
                <a:spcPts val="0"/>
              </a:spcBef>
              <a:spcAft>
                <a:spcPts val="0"/>
              </a:spcAft>
              <a:buClr>
                <a:srgbClr val="3F3F3F"/>
              </a:buClr>
              <a:buSzPts val="4860"/>
              <a:buFont typeface="Century Gothic"/>
              <a:buNone/>
            </a:pPr>
            <a:r>
              <a:rPr lang="en-US" sz="3600" cap="none" dirty="0">
                <a:solidFill>
                  <a:srgbClr val="3F3F3F"/>
                </a:solidFill>
              </a:rPr>
              <a:t>Creating Equitable Opportunities for Multilingual Learners’ Academic Discours</a:t>
            </a:r>
            <a:r>
              <a:rPr lang="en-US" sz="3600" dirty="0">
                <a:solidFill>
                  <a:srgbClr val="3F3F3F"/>
                </a:solidFill>
              </a:rPr>
              <a:t>e </a:t>
            </a:r>
            <a:br>
              <a:rPr lang="en-US" sz="3600" dirty="0">
                <a:solidFill>
                  <a:srgbClr val="3F3F3F"/>
                </a:solidFill>
              </a:rPr>
            </a:br>
            <a:br>
              <a:rPr lang="en-US" sz="3600" dirty="0">
                <a:solidFill>
                  <a:srgbClr val="3F3F3F"/>
                </a:solidFill>
              </a:rPr>
            </a:br>
            <a:r>
              <a:rPr lang="en-US" sz="2800" i="1" dirty="0">
                <a:solidFill>
                  <a:srgbClr val="3F3F3F"/>
                </a:solidFill>
              </a:rPr>
              <a:t>An Exploration of </a:t>
            </a:r>
            <a:r>
              <a:rPr lang="en-US" sz="2800" i="1" cap="none" dirty="0">
                <a:solidFill>
                  <a:srgbClr val="3F3F3F"/>
                </a:solidFill>
              </a:rPr>
              <a:t>Evidence-Based </a:t>
            </a:r>
            <a:br>
              <a:rPr lang="en-US" sz="2800" i="1" cap="none" dirty="0">
                <a:solidFill>
                  <a:srgbClr val="3F3F3F"/>
                </a:solidFill>
              </a:rPr>
            </a:br>
            <a:r>
              <a:rPr lang="en-US" sz="2800" i="1" cap="none" dirty="0">
                <a:solidFill>
                  <a:srgbClr val="3F3F3F"/>
                </a:solidFill>
              </a:rPr>
              <a:t>Strategies &amp; Teacher Agency</a:t>
            </a:r>
            <a:endParaRPr sz="2800" i="1" dirty="0">
              <a:sym typeface="Century Gothic"/>
            </a:endParaRPr>
          </a:p>
        </p:txBody>
      </p:sp>
      <p:sp>
        <p:nvSpPr>
          <p:cNvPr id="160" name="Google Shape;160;p1"/>
          <p:cNvSpPr txBox="1">
            <a:spLocks noGrp="1"/>
          </p:cNvSpPr>
          <p:nvPr>
            <p:ph type="subTitle" idx="1"/>
          </p:nvPr>
        </p:nvSpPr>
        <p:spPr>
          <a:xfrm>
            <a:off x="1259000" y="3988710"/>
            <a:ext cx="9670787" cy="913322"/>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90000"/>
              </a:lnSpc>
              <a:spcBef>
                <a:spcPts val="0"/>
              </a:spcBef>
              <a:spcAft>
                <a:spcPts val="0"/>
              </a:spcAft>
              <a:buSzPct val="100000"/>
              <a:buNone/>
            </a:pPr>
            <a:r>
              <a:rPr lang="en-US" sz="11200" b="1" dirty="0"/>
              <a:t>Sally Baer, NBCT, M.Ed., MA</a:t>
            </a:r>
            <a:endParaRPr b="1" dirty="0"/>
          </a:p>
          <a:p>
            <a:pPr marL="0" lvl="0" indent="0" algn="ctr" rtl="0">
              <a:lnSpc>
                <a:spcPct val="90000"/>
              </a:lnSpc>
              <a:spcBef>
                <a:spcPts val="600"/>
              </a:spcBef>
              <a:spcAft>
                <a:spcPts val="0"/>
              </a:spcAft>
              <a:buSzPct val="100000"/>
              <a:buNone/>
            </a:pPr>
            <a:endParaRPr sz="9600" dirty="0"/>
          </a:p>
          <a:p>
            <a:pPr marL="0" lvl="0" indent="0" algn="ctr" rtl="0">
              <a:lnSpc>
                <a:spcPct val="90000"/>
              </a:lnSpc>
              <a:spcBef>
                <a:spcPts val="600"/>
              </a:spcBef>
              <a:spcAft>
                <a:spcPts val="0"/>
              </a:spcAft>
              <a:buSzPct val="100000"/>
              <a:buNone/>
            </a:pPr>
            <a:r>
              <a:rPr lang="en-US" sz="7200" dirty="0"/>
              <a:t>Multilingual Learning Specialist, </a:t>
            </a:r>
            <a:r>
              <a:rPr lang="en-US" sz="7200" i="1" dirty="0"/>
              <a:t>Renton School District</a:t>
            </a:r>
            <a:endParaRPr i="1" dirty="0"/>
          </a:p>
          <a:p>
            <a:pPr marL="0" lvl="0" indent="0" algn="ctr" rtl="0">
              <a:lnSpc>
                <a:spcPct val="90000"/>
              </a:lnSpc>
              <a:spcBef>
                <a:spcPts val="600"/>
              </a:spcBef>
              <a:spcAft>
                <a:spcPts val="0"/>
              </a:spcAft>
              <a:buSzPct val="100000"/>
              <a:buNone/>
            </a:pPr>
            <a:r>
              <a:rPr lang="en-US" sz="7200" dirty="0"/>
              <a:t>NBCT Regional Coordinator, </a:t>
            </a:r>
            <a:r>
              <a:rPr lang="en-US" sz="7200" i="1" dirty="0"/>
              <a:t>Office of the Superintendent of Public Instruction</a:t>
            </a:r>
          </a:p>
          <a:p>
            <a:pPr marL="0" lvl="0" indent="0" algn="ctr" rtl="0">
              <a:lnSpc>
                <a:spcPct val="90000"/>
              </a:lnSpc>
              <a:spcBef>
                <a:spcPts val="600"/>
              </a:spcBef>
              <a:spcAft>
                <a:spcPts val="0"/>
              </a:spcAft>
              <a:buSzPct val="100000"/>
              <a:buNone/>
            </a:pPr>
            <a:r>
              <a:rPr lang="en-US" sz="7200" dirty="0"/>
              <a:t>PhD Doctoral Student, </a:t>
            </a:r>
            <a:r>
              <a:rPr lang="en-US" sz="7200" i="1" dirty="0"/>
              <a:t>Seattle Pacific University</a:t>
            </a:r>
            <a:endParaRPr i="1" dirty="0"/>
          </a:p>
          <a:p>
            <a:pPr marL="0" lvl="0" indent="0" algn="ctr" rtl="0">
              <a:lnSpc>
                <a:spcPct val="90000"/>
              </a:lnSpc>
              <a:spcBef>
                <a:spcPts val="600"/>
              </a:spcBef>
              <a:spcAft>
                <a:spcPts val="0"/>
              </a:spcAft>
              <a:buSzPct val="100000"/>
              <a:buNone/>
            </a:pPr>
            <a:endParaRPr sz="7200" dirty="0"/>
          </a:p>
          <a:p>
            <a:pPr marL="0" lvl="0" indent="0" algn="ctr" rtl="0">
              <a:lnSpc>
                <a:spcPct val="90000"/>
              </a:lnSpc>
              <a:spcBef>
                <a:spcPts val="600"/>
              </a:spcBef>
              <a:spcAft>
                <a:spcPts val="0"/>
              </a:spcAft>
              <a:buSzPct val="100000"/>
              <a:buNone/>
            </a:pPr>
            <a:r>
              <a:rPr lang="en-US" sz="7200" dirty="0"/>
              <a:t>WABE Conference | April 25, 2026 </a:t>
            </a:r>
            <a:endParaRPr dirty="0"/>
          </a:p>
          <a:p>
            <a:pPr marL="0" lvl="0" indent="0" algn="ctr" rtl="0">
              <a:lnSpc>
                <a:spcPct val="90000"/>
              </a:lnSpc>
              <a:spcBef>
                <a:spcPts val="600"/>
              </a:spcBef>
              <a:spcAft>
                <a:spcPts val="0"/>
              </a:spcAft>
              <a:buSzPct val="100000"/>
              <a:buNone/>
            </a:pPr>
            <a:endParaRPr sz="9600" dirty="0"/>
          </a:p>
          <a:p>
            <a:pPr marL="0" lvl="0" indent="0" algn="ctr" rtl="0">
              <a:lnSpc>
                <a:spcPct val="90000"/>
              </a:lnSpc>
              <a:spcBef>
                <a:spcPts val="600"/>
              </a:spcBef>
              <a:spcAft>
                <a:spcPts val="0"/>
              </a:spcAft>
              <a:buSzPct val="100000"/>
              <a:buNone/>
            </a:pPr>
            <a:endParaRPr sz="500" dirty="0"/>
          </a:p>
        </p:txBody>
      </p:sp>
      <p:sp>
        <p:nvSpPr>
          <p:cNvPr id="161" name="Google Shape;161;p1"/>
          <p:cNvSpPr/>
          <p:nvPr/>
        </p:nvSpPr>
        <p:spPr>
          <a:xfrm>
            <a:off x="5134542" y="610955"/>
            <a:ext cx="1919740" cy="73152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cxnSp>
        <p:nvCxnSpPr>
          <p:cNvPr id="162" name="Google Shape;162;p1"/>
          <p:cNvCxnSpPr/>
          <p:nvPr/>
        </p:nvCxnSpPr>
        <p:spPr>
          <a:xfrm>
            <a:off x="5248812" y="611442"/>
            <a:ext cx="0" cy="640080"/>
          </a:xfrm>
          <a:prstGeom prst="straightConnector1">
            <a:avLst/>
          </a:prstGeom>
          <a:solidFill>
            <a:srgbClr val="262626"/>
          </a:solidFill>
          <a:ln w="9525" cap="flat" cmpd="sng">
            <a:solidFill>
              <a:srgbClr val="3F3F3F"/>
            </a:solidFill>
            <a:prstDash val="solid"/>
            <a:miter lim="800000"/>
            <a:headEnd type="none" w="sm" len="sm"/>
            <a:tailEnd type="none" w="sm" len="sm"/>
          </a:ln>
        </p:spPr>
      </p:cxnSp>
      <p:cxnSp>
        <p:nvCxnSpPr>
          <p:cNvPr id="163" name="Google Shape;163;p1"/>
          <p:cNvCxnSpPr/>
          <p:nvPr/>
        </p:nvCxnSpPr>
        <p:spPr>
          <a:xfrm>
            <a:off x="6940012" y="611442"/>
            <a:ext cx="0" cy="640080"/>
          </a:xfrm>
          <a:prstGeom prst="straightConnector1">
            <a:avLst/>
          </a:prstGeom>
          <a:solidFill>
            <a:srgbClr val="262626"/>
          </a:solidFill>
          <a:ln w="9525" cap="flat" cmpd="sng">
            <a:solidFill>
              <a:srgbClr val="3F3F3F"/>
            </a:solidFill>
            <a:prstDash val="solid"/>
            <a:miter lim="800000"/>
            <a:headEnd type="none" w="sm" len="sm"/>
            <a:tailEnd type="none" w="sm" len="sm"/>
          </a:ln>
        </p:spPr>
      </p:cxnSp>
      <p:cxnSp>
        <p:nvCxnSpPr>
          <p:cNvPr id="164" name="Google Shape;164;p1"/>
          <p:cNvCxnSpPr/>
          <p:nvPr/>
        </p:nvCxnSpPr>
        <p:spPr>
          <a:xfrm>
            <a:off x="5248812" y="1244380"/>
            <a:ext cx="1691200" cy="0"/>
          </a:xfrm>
          <a:prstGeom prst="straightConnector1">
            <a:avLst/>
          </a:prstGeom>
          <a:solidFill>
            <a:srgbClr val="262626"/>
          </a:solidFill>
          <a:ln w="9525" cap="flat" cmpd="sng">
            <a:solidFill>
              <a:srgbClr val="3F3F3F"/>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par>
                                <p:cTn id="8" presetID="10" presetClass="entr" presetSubtype="0" fill="hold" nodeType="withEffect">
                                  <p:stCondLst>
                                    <p:cond delay="1000"/>
                                  </p:stCondLst>
                                  <p:childTnLst>
                                    <p:set>
                                      <p:cBhvr>
                                        <p:cTn id="9" dur="1" fill="hold">
                                          <p:stCondLst>
                                            <p:cond delay="0"/>
                                          </p:stCondLst>
                                        </p:cTn>
                                        <p:tgtEl>
                                          <p:spTgt spid="160">
                                            <p:txEl>
                                              <p:pRg st="0" end="0"/>
                                            </p:txEl>
                                          </p:spTgt>
                                        </p:tgtEl>
                                        <p:attrNameLst>
                                          <p:attrName>style.visibility</p:attrName>
                                        </p:attrNameLst>
                                      </p:cBhvr>
                                      <p:to>
                                        <p:strVal val="visible"/>
                                      </p:to>
                                    </p:set>
                                    <p:animEffect transition="in" filter="fade">
                                      <p:cBhvr>
                                        <p:cTn id="10" dur="1000"/>
                                        <p:tgtEl>
                                          <p:spTgt spid="160">
                                            <p:txEl>
                                              <p:pRg st="0" end="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160">
                                            <p:txEl>
                                              <p:pRg st="2" end="2"/>
                                            </p:txEl>
                                          </p:spTgt>
                                        </p:tgtEl>
                                        <p:attrNameLst>
                                          <p:attrName>style.visibility</p:attrName>
                                        </p:attrNameLst>
                                      </p:cBhvr>
                                      <p:to>
                                        <p:strVal val="visible"/>
                                      </p:to>
                                    </p:set>
                                    <p:animEffect transition="in" filter="fade">
                                      <p:cBhvr>
                                        <p:cTn id="13" dur="1000"/>
                                        <p:tgtEl>
                                          <p:spTgt spid="160">
                                            <p:txEl>
                                              <p:pRg st="2" end="2"/>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160">
                                            <p:txEl>
                                              <p:pRg st="3" end="3"/>
                                            </p:txEl>
                                          </p:spTgt>
                                        </p:tgtEl>
                                        <p:attrNameLst>
                                          <p:attrName>style.visibility</p:attrName>
                                        </p:attrNameLst>
                                      </p:cBhvr>
                                      <p:to>
                                        <p:strVal val="visible"/>
                                      </p:to>
                                    </p:set>
                                    <p:animEffect transition="in" filter="fade">
                                      <p:cBhvr>
                                        <p:cTn id="16" dur="1000"/>
                                        <p:tgtEl>
                                          <p:spTgt spid="160">
                                            <p:txEl>
                                              <p:pRg st="3" end="3"/>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160">
                                            <p:txEl>
                                              <p:pRg st="4" end="4"/>
                                            </p:txEl>
                                          </p:spTgt>
                                        </p:tgtEl>
                                        <p:attrNameLst>
                                          <p:attrName>style.visibility</p:attrName>
                                        </p:attrNameLst>
                                      </p:cBhvr>
                                      <p:to>
                                        <p:strVal val="visible"/>
                                      </p:to>
                                    </p:set>
                                    <p:animEffect transition="in" filter="fade">
                                      <p:cBhvr>
                                        <p:cTn id="19" dur="1000"/>
                                        <p:tgtEl>
                                          <p:spTgt spid="160">
                                            <p:txEl>
                                              <p:pRg st="4" end="4"/>
                                            </p:txEl>
                                          </p:spTgt>
                                        </p:tgtEl>
                                      </p:cBhvr>
                                    </p:animEffect>
                                  </p:childTnLst>
                                </p:cTn>
                              </p:par>
                              <p:par>
                                <p:cTn id="20" presetID="10" presetClass="entr" presetSubtype="0" fill="hold" nodeType="withEffect">
                                  <p:stCondLst>
                                    <p:cond delay="1000"/>
                                  </p:stCondLst>
                                  <p:childTnLst>
                                    <p:set>
                                      <p:cBhvr>
                                        <p:cTn id="21" dur="1" fill="hold">
                                          <p:stCondLst>
                                            <p:cond delay="0"/>
                                          </p:stCondLst>
                                        </p:cTn>
                                        <p:tgtEl>
                                          <p:spTgt spid="160">
                                            <p:txEl>
                                              <p:pRg st="6" end="6"/>
                                            </p:txEl>
                                          </p:spTgt>
                                        </p:tgtEl>
                                        <p:attrNameLst>
                                          <p:attrName>style.visibility</p:attrName>
                                        </p:attrNameLst>
                                      </p:cBhvr>
                                      <p:to>
                                        <p:strVal val="visible"/>
                                      </p:to>
                                    </p:set>
                                    <p:animEffect transition="in" filter="fade">
                                      <p:cBhvr>
                                        <p:cTn id="22" dur="1000"/>
                                        <p:tgtEl>
                                          <p:spTgt spid="16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1"/>
          <p:cNvSpPr txBox="1">
            <a:spLocks noGrp="1"/>
          </p:cNvSpPr>
          <p:nvPr>
            <p:ph type="title"/>
          </p:nvPr>
        </p:nvSpPr>
        <p:spPr>
          <a:xfrm>
            <a:off x="1065212" y="174409"/>
            <a:ext cx="12798981"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700"/>
              <a:buFont typeface="Century Gothic"/>
              <a:buNone/>
            </a:pPr>
            <a:r>
              <a:rPr lang="en-US"/>
              <a:t>Jim Cummins: CUP, BICS + CALP </a:t>
            </a:r>
            <a:endParaRPr/>
          </a:p>
        </p:txBody>
      </p:sp>
      <p:sp>
        <p:nvSpPr>
          <p:cNvPr id="427" name="Google Shape;427;p21"/>
          <p:cNvSpPr txBox="1">
            <a:spLocks noGrp="1"/>
          </p:cNvSpPr>
          <p:nvPr>
            <p:ph type="body" idx="1"/>
          </p:nvPr>
        </p:nvSpPr>
        <p:spPr>
          <a:xfrm>
            <a:off x="3656012" y="1361691"/>
            <a:ext cx="3581400" cy="64008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0"/>
              </a:spcBef>
              <a:spcAft>
                <a:spcPts val="0"/>
              </a:spcAft>
              <a:buSzPts val="1800"/>
              <a:buNone/>
            </a:pPr>
            <a:r>
              <a:rPr lang="en-US" dirty="0"/>
              <a:t>Basic Interpersonal Communication Skills (BICS)</a:t>
            </a:r>
            <a:endParaRPr dirty="0"/>
          </a:p>
        </p:txBody>
      </p:sp>
      <p:sp>
        <p:nvSpPr>
          <p:cNvPr id="428" name="Google Shape;428;p21"/>
          <p:cNvSpPr txBox="1">
            <a:spLocks noGrp="1"/>
          </p:cNvSpPr>
          <p:nvPr>
            <p:ph type="body" idx="2"/>
          </p:nvPr>
        </p:nvSpPr>
        <p:spPr>
          <a:xfrm>
            <a:off x="3960812" y="1982849"/>
            <a:ext cx="3581400" cy="3200400"/>
          </a:xfrm>
          <a:prstGeom prst="rect">
            <a:avLst/>
          </a:prstGeom>
          <a:noFill/>
          <a:ln>
            <a:noFill/>
          </a:ln>
        </p:spPr>
        <p:txBody>
          <a:bodyPr spcFirstLastPara="1" wrap="square" lIns="91425" tIns="45700" rIns="91425" bIns="45700" anchor="t" anchorCtr="0">
            <a:normAutofit/>
          </a:bodyPr>
          <a:lstStyle/>
          <a:p>
            <a:pPr marL="182825" lvl="0" indent="-182825" algn="l" rtl="0">
              <a:lnSpc>
                <a:spcPct val="100000"/>
              </a:lnSpc>
              <a:spcBef>
                <a:spcPts val="0"/>
              </a:spcBef>
              <a:spcAft>
                <a:spcPts val="0"/>
              </a:spcAft>
              <a:buSzPts val="1700"/>
              <a:buChar char="◦"/>
            </a:pPr>
            <a:r>
              <a:rPr lang="en-US"/>
              <a:t>The everyday, social language used in informal settings</a:t>
            </a:r>
            <a:endParaRPr/>
          </a:p>
          <a:p>
            <a:pPr marL="182825" lvl="0" indent="-182825" algn="l" rtl="0">
              <a:lnSpc>
                <a:spcPct val="100000"/>
              </a:lnSpc>
              <a:spcBef>
                <a:spcPts val="900"/>
              </a:spcBef>
              <a:spcAft>
                <a:spcPts val="0"/>
              </a:spcAft>
              <a:buSzPts val="1700"/>
              <a:buChar char="◦"/>
            </a:pPr>
            <a:r>
              <a:rPr lang="en-US"/>
              <a:t>Acquired relatively quickly</a:t>
            </a:r>
            <a:endParaRPr/>
          </a:p>
          <a:p>
            <a:pPr marL="182825" lvl="0" indent="-182825" algn="l" rtl="0">
              <a:lnSpc>
                <a:spcPct val="100000"/>
              </a:lnSpc>
              <a:spcBef>
                <a:spcPts val="900"/>
              </a:spcBef>
              <a:spcAft>
                <a:spcPts val="0"/>
              </a:spcAft>
              <a:buSzPts val="1700"/>
              <a:buChar char="◦"/>
            </a:pPr>
            <a:r>
              <a:rPr lang="en-US"/>
              <a:t>Relies on social cues and shared understanding</a:t>
            </a:r>
            <a:endParaRPr/>
          </a:p>
        </p:txBody>
      </p:sp>
      <p:sp>
        <p:nvSpPr>
          <p:cNvPr id="429" name="Google Shape;429;p21"/>
          <p:cNvSpPr txBox="1">
            <a:spLocks noGrp="1"/>
          </p:cNvSpPr>
          <p:nvPr>
            <p:ph type="body" idx="3"/>
          </p:nvPr>
        </p:nvSpPr>
        <p:spPr>
          <a:xfrm>
            <a:off x="7510351" y="1329759"/>
            <a:ext cx="3839242" cy="64008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0"/>
              </a:spcBef>
              <a:spcAft>
                <a:spcPts val="0"/>
              </a:spcAft>
              <a:buSzPts val="1800"/>
              <a:buNone/>
            </a:pPr>
            <a:r>
              <a:rPr lang="en-US" dirty="0"/>
              <a:t>Cognitive/Academic Language Proficiency (CALP)</a:t>
            </a:r>
            <a:endParaRPr dirty="0"/>
          </a:p>
        </p:txBody>
      </p:sp>
      <p:sp>
        <p:nvSpPr>
          <p:cNvPr id="430" name="Google Shape;430;p21"/>
          <p:cNvSpPr txBox="1">
            <a:spLocks noGrp="1"/>
          </p:cNvSpPr>
          <p:nvPr>
            <p:ph type="body" idx="4"/>
          </p:nvPr>
        </p:nvSpPr>
        <p:spPr>
          <a:xfrm>
            <a:off x="7578998" y="1975869"/>
            <a:ext cx="3962401" cy="3200400"/>
          </a:xfrm>
          <a:prstGeom prst="rect">
            <a:avLst/>
          </a:prstGeom>
          <a:noFill/>
          <a:ln>
            <a:noFill/>
          </a:ln>
        </p:spPr>
        <p:txBody>
          <a:bodyPr spcFirstLastPara="1" wrap="square" lIns="91425" tIns="45700" rIns="91425" bIns="45700" anchor="t" anchorCtr="0">
            <a:normAutofit/>
          </a:bodyPr>
          <a:lstStyle/>
          <a:p>
            <a:pPr marL="182825" lvl="0" indent="-182825" algn="l" rtl="0">
              <a:lnSpc>
                <a:spcPct val="100000"/>
              </a:lnSpc>
              <a:spcBef>
                <a:spcPts val="0"/>
              </a:spcBef>
              <a:spcAft>
                <a:spcPts val="0"/>
              </a:spcAft>
              <a:buSzPts val="1700"/>
              <a:buChar char="◦"/>
            </a:pPr>
            <a:r>
              <a:rPr lang="en-US" dirty="0"/>
              <a:t>Represents the more formal, academic language needed for success in school</a:t>
            </a:r>
            <a:endParaRPr dirty="0"/>
          </a:p>
          <a:p>
            <a:pPr marL="182825" lvl="0" indent="-182825" algn="l" rtl="0">
              <a:lnSpc>
                <a:spcPct val="100000"/>
              </a:lnSpc>
              <a:spcBef>
                <a:spcPts val="900"/>
              </a:spcBef>
              <a:spcAft>
                <a:spcPts val="0"/>
              </a:spcAft>
              <a:buSzPts val="1700"/>
              <a:buChar char="◦"/>
            </a:pPr>
            <a:r>
              <a:rPr lang="en-US" dirty="0"/>
              <a:t>Takes much longer to acquire</a:t>
            </a:r>
            <a:endParaRPr dirty="0"/>
          </a:p>
          <a:p>
            <a:pPr marL="182825" lvl="0" indent="-182825" algn="l" rtl="0">
              <a:lnSpc>
                <a:spcPct val="100000"/>
              </a:lnSpc>
              <a:spcBef>
                <a:spcPts val="900"/>
              </a:spcBef>
              <a:spcAft>
                <a:spcPts val="0"/>
              </a:spcAft>
              <a:buSzPts val="1700"/>
              <a:buChar char="◦"/>
            </a:pPr>
            <a:r>
              <a:rPr lang="en-US" dirty="0"/>
              <a:t>Requires explicit language to convey meaning</a:t>
            </a:r>
            <a:endParaRPr dirty="0"/>
          </a:p>
          <a:p>
            <a:pPr marL="182825" lvl="0" indent="-68588" algn="l" rtl="0">
              <a:lnSpc>
                <a:spcPct val="100000"/>
              </a:lnSpc>
              <a:spcBef>
                <a:spcPts val="900"/>
              </a:spcBef>
              <a:spcAft>
                <a:spcPts val="0"/>
              </a:spcAft>
              <a:buSzPts val="1799"/>
              <a:buNone/>
            </a:pPr>
            <a:endParaRPr dirty="0"/>
          </a:p>
          <a:p>
            <a:pPr marL="182825" lvl="0" indent="-68588" algn="l" rtl="0">
              <a:lnSpc>
                <a:spcPct val="100000"/>
              </a:lnSpc>
              <a:spcBef>
                <a:spcPts val="900"/>
              </a:spcBef>
              <a:spcAft>
                <a:spcPts val="0"/>
              </a:spcAft>
              <a:buSzPts val="1799"/>
              <a:buNone/>
            </a:pPr>
            <a:endParaRPr dirty="0"/>
          </a:p>
        </p:txBody>
      </p:sp>
      <p:pic>
        <p:nvPicPr>
          <p:cNvPr id="431" name="Google Shape;431;p21"/>
          <p:cNvPicPr preferRelativeResize="0"/>
          <p:nvPr/>
        </p:nvPicPr>
        <p:blipFill rotWithShape="1">
          <a:blip r:embed="rId3">
            <a:alphaModFix/>
          </a:blip>
          <a:srcRect/>
          <a:stretch/>
        </p:blipFill>
        <p:spPr>
          <a:xfrm>
            <a:off x="5689696" y="4150524"/>
            <a:ext cx="3352800" cy="22544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32" name="Google Shape;432;p21"/>
          <p:cNvSpPr txBox="1"/>
          <p:nvPr/>
        </p:nvSpPr>
        <p:spPr>
          <a:xfrm>
            <a:off x="499558" y="1361691"/>
            <a:ext cx="306989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2"/>
                </a:solidFill>
                <a:latin typeface="Century Gothic"/>
                <a:ea typeface="Century Gothic"/>
                <a:cs typeface="Century Gothic"/>
                <a:sym typeface="Century Gothic"/>
              </a:rPr>
              <a:t>Common Underlying Proficiency (CUP)</a:t>
            </a:r>
            <a:endParaRPr/>
          </a:p>
        </p:txBody>
      </p:sp>
      <p:sp>
        <p:nvSpPr>
          <p:cNvPr id="433" name="Google Shape;433;p21"/>
          <p:cNvSpPr txBox="1"/>
          <p:nvPr/>
        </p:nvSpPr>
        <p:spPr>
          <a:xfrm>
            <a:off x="389677" y="1701466"/>
            <a:ext cx="3314699"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Courier New"/>
              <a:buChar char="o"/>
            </a:pPr>
            <a:r>
              <a:rPr lang="en-US" sz="1800">
                <a:solidFill>
                  <a:schemeClr val="dk1"/>
                </a:solidFill>
                <a:latin typeface="Century Gothic"/>
                <a:ea typeface="Century Gothic"/>
                <a:cs typeface="Century Gothic"/>
                <a:sym typeface="Century Gothic"/>
              </a:rPr>
              <a:t>Learner's L1 proficiency provides a foundation for L2 learning</a:t>
            </a:r>
            <a:endParaRPr/>
          </a:p>
          <a:p>
            <a:pPr marL="285750" marR="0" lvl="0" indent="-285750" algn="l" rtl="0">
              <a:spcBef>
                <a:spcPts val="0"/>
              </a:spcBef>
              <a:spcAft>
                <a:spcPts val="0"/>
              </a:spcAft>
              <a:buClr>
                <a:schemeClr val="dk1"/>
              </a:buClr>
              <a:buSzPts val="1800"/>
              <a:buFont typeface="Courier New"/>
              <a:buChar char="o"/>
            </a:pPr>
            <a:r>
              <a:rPr lang="en-US" sz="1800">
                <a:solidFill>
                  <a:schemeClr val="dk1"/>
                </a:solidFill>
                <a:latin typeface="Century Gothic"/>
                <a:ea typeface="Century Gothic"/>
                <a:cs typeface="Century Gothic"/>
                <a:sym typeface="Century Gothic"/>
              </a:rPr>
              <a:t>Knowledge, concepts, and skills developed in one language can be transferred to another</a:t>
            </a:r>
            <a:endParaRPr/>
          </a:p>
        </p:txBody>
      </p:sp>
      <p:pic>
        <p:nvPicPr>
          <p:cNvPr id="434" name="Google Shape;434;p21"/>
          <p:cNvPicPr preferRelativeResize="0"/>
          <p:nvPr/>
        </p:nvPicPr>
        <p:blipFill rotWithShape="1">
          <a:blip r:embed="rId4">
            <a:alphaModFix/>
          </a:blip>
          <a:srcRect/>
          <a:stretch/>
        </p:blipFill>
        <p:spPr>
          <a:xfrm>
            <a:off x="1025808" y="4150524"/>
            <a:ext cx="1663786" cy="2228965"/>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F6671379-96BD-D3BF-B484-DFCDDF192929}"/>
              </a:ext>
            </a:extLst>
          </p:cNvPr>
          <p:cNvSpPr>
            <a:spLocks noGrp="1"/>
          </p:cNvSpPr>
          <p:nvPr>
            <p:ph type="ftr" idx="11"/>
          </p:nvPr>
        </p:nvSpPr>
        <p:spPr>
          <a:xfrm>
            <a:off x="3489050" y="6553411"/>
            <a:ext cx="5210723" cy="274320"/>
          </a:xfrm>
        </p:spPr>
        <p:txBody>
          <a:bodyPr/>
          <a:lstStyle/>
          <a:p>
            <a:r>
              <a:rPr lang="en-US" dirty="0"/>
              <a:t>Copyright 2026, Sally Baer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
                                            <p:txEl>
                                              <p:pRg st="0" end="0"/>
                                            </p:txEl>
                                          </p:spTgt>
                                        </p:tgtEl>
                                        <p:attrNameLst>
                                          <p:attrName>style.visibility</p:attrName>
                                        </p:attrNameLst>
                                      </p:cBhvr>
                                      <p:to>
                                        <p:strVal val="visible"/>
                                      </p:to>
                                    </p:set>
                                    <p:animEffect transition="in" filter="fade">
                                      <p:cBhvr>
                                        <p:cTn id="7" dur="500"/>
                                        <p:tgtEl>
                                          <p:spTgt spid="4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8">
                                            <p:txEl>
                                              <p:pRg st="0" end="0"/>
                                            </p:txEl>
                                          </p:spTgt>
                                        </p:tgtEl>
                                        <p:attrNameLst>
                                          <p:attrName>style.visibility</p:attrName>
                                        </p:attrNameLst>
                                      </p:cBhvr>
                                      <p:to>
                                        <p:strVal val="visible"/>
                                      </p:to>
                                    </p:set>
                                    <p:animEffect transition="in" filter="fade">
                                      <p:cBhvr>
                                        <p:cTn id="10" dur="500"/>
                                        <p:tgtEl>
                                          <p:spTgt spid="4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
                                            <p:txEl>
                                              <p:pRg st="1" end="1"/>
                                            </p:txEl>
                                          </p:spTgt>
                                        </p:tgtEl>
                                        <p:attrNameLst>
                                          <p:attrName>style.visibility</p:attrName>
                                        </p:attrNameLst>
                                      </p:cBhvr>
                                      <p:to>
                                        <p:strVal val="visible"/>
                                      </p:to>
                                    </p:set>
                                    <p:animEffect transition="in" filter="fade">
                                      <p:cBhvr>
                                        <p:cTn id="15" dur="500"/>
                                        <p:tgtEl>
                                          <p:spTgt spid="4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8">
                                            <p:txEl>
                                              <p:pRg st="2" end="2"/>
                                            </p:txEl>
                                          </p:spTgt>
                                        </p:tgtEl>
                                        <p:attrNameLst>
                                          <p:attrName>style.visibility</p:attrName>
                                        </p:attrNameLst>
                                      </p:cBhvr>
                                      <p:to>
                                        <p:strVal val="visible"/>
                                      </p:to>
                                    </p:set>
                                    <p:animEffect transition="in" filter="fade">
                                      <p:cBhvr>
                                        <p:cTn id="20" dur="500"/>
                                        <p:tgtEl>
                                          <p:spTgt spid="428">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9">
                                            <p:txEl>
                                              <p:pRg st="0" end="0"/>
                                            </p:txEl>
                                          </p:spTgt>
                                        </p:tgtEl>
                                        <p:attrNameLst>
                                          <p:attrName>style.visibility</p:attrName>
                                        </p:attrNameLst>
                                      </p:cBhvr>
                                      <p:to>
                                        <p:strVal val="visible"/>
                                      </p:to>
                                    </p:set>
                                    <p:animEffect transition="in" filter="fade">
                                      <p:cBhvr>
                                        <p:cTn id="23" dur="500"/>
                                        <p:tgtEl>
                                          <p:spTgt spid="429">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0">
                                            <p:txEl>
                                              <p:pRg st="0" end="0"/>
                                            </p:txEl>
                                          </p:spTgt>
                                        </p:tgtEl>
                                        <p:attrNameLst>
                                          <p:attrName>style.visibility</p:attrName>
                                        </p:attrNameLst>
                                      </p:cBhvr>
                                      <p:to>
                                        <p:strVal val="visible"/>
                                      </p:to>
                                    </p:set>
                                    <p:animEffect transition="in" filter="fade">
                                      <p:cBhvr>
                                        <p:cTn id="26" dur="500"/>
                                        <p:tgtEl>
                                          <p:spTgt spid="43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30">
                                            <p:txEl>
                                              <p:pRg st="1" end="1"/>
                                            </p:txEl>
                                          </p:spTgt>
                                        </p:tgtEl>
                                        <p:attrNameLst>
                                          <p:attrName>style.visibility</p:attrName>
                                        </p:attrNameLst>
                                      </p:cBhvr>
                                      <p:to>
                                        <p:strVal val="visible"/>
                                      </p:to>
                                    </p:set>
                                    <p:animEffect transition="in" filter="fade">
                                      <p:cBhvr>
                                        <p:cTn id="31" dur="500"/>
                                        <p:tgtEl>
                                          <p:spTgt spid="43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0">
                                            <p:txEl>
                                              <p:pRg st="2" end="2"/>
                                            </p:txEl>
                                          </p:spTgt>
                                        </p:tgtEl>
                                        <p:attrNameLst>
                                          <p:attrName>style.visibility</p:attrName>
                                        </p:attrNameLst>
                                      </p:cBhvr>
                                      <p:to>
                                        <p:strVal val="visible"/>
                                      </p:to>
                                    </p:set>
                                    <p:animEffect transition="in" filter="fade">
                                      <p:cBhvr>
                                        <p:cTn id="36" dur="500"/>
                                        <p:tgtEl>
                                          <p:spTgt spid="430">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31"/>
                                        </p:tgtEl>
                                        <p:attrNameLst>
                                          <p:attrName>style.visibility</p:attrName>
                                        </p:attrNameLst>
                                      </p:cBhvr>
                                      <p:to>
                                        <p:strVal val="visible"/>
                                      </p:to>
                                    </p:set>
                                    <p:animEffect transition="in" filter="fade">
                                      <p:cBhvr>
                                        <p:cTn id="39"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build="p"/>
      <p:bldP spid="428" grpId="0" build="p"/>
      <p:bldP spid="429" grpId="0" build="p"/>
      <p:bldP spid="4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2"/>
          <p:cNvSpPr txBox="1">
            <a:spLocks noGrp="1"/>
          </p:cNvSpPr>
          <p:nvPr>
            <p:ph type="title"/>
          </p:nvPr>
        </p:nvSpPr>
        <p:spPr>
          <a:xfrm>
            <a:off x="1666266" y="2201615"/>
            <a:ext cx="9068486" cy="2587752"/>
          </a:xfrm>
          <a:prstGeom prst="rect">
            <a:avLst/>
          </a:prstGeom>
          <a:noFill/>
          <a:ln>
            <a:noFill/>
          </a:ln>
        </p:spPr>
        <p:txBody>
          <a:bodyPr spcFirstLastPara="1" wrap="square" lIns="91425" tIns="45700" rIns="91425" bIns="45700" anchor="ctr" anchorCtr="0">
            <a:noAutofit/>
          </a:bodyPr>
          <a:lstStyle/>
          <a:p>
            <a:pPr marL="0" lvl="0" indent="0" rtl="0">
              <a:lnSpc>
                <a:spcPct val="83000"/>
              </a:lnSpc>
              <a:spcBef>
                <a:spcPts val="0"/>
              </a:spcBef>
              <a:spcAft>
                <a:spcPts val="0"/>
              </a:spcAft>
              <a:buClr>
                <a:srgbClr val="262626"/>
              </a:buClr>
              <a:buSzPts val="7100"/>
              <a:buFont typeface="Century Gothic"/>
              <a:buNone/>
            </a:pPr>
            <a:r>
              <a:rPr lang="en-US" sz="5400" dirty="0"/>
              <a:t>Evidence-Based ELD Strategies</a:t>
            </a:r>
            <a:br>
              <a:rPr lang="en-US" sz="3600" dirty="0"/>
            </a:br>
            <a:br>
              <a:rPr lang="en-US" sz="3600" dirty="0"/>
            </a:br>
            <a:endParaRPr sz="2000" dirty="0"/>
          </a:p>
        </p:txBody>
      </p:sp>
      <p:sp>
        <p:nvSpPr>
          <p:cNvPr id="443" name="Google Shape;443;p22"/>
          <p:cNvSpPr txBox="1">
            <a:spLocks noGrp="1"/>
          </p:cNvSpPr>
          <p:nvPr>
            <p:ph type="body" idx="1"/>
          </p:nvPr>
        </p:nvSpPr>
        <p:spPr>
          <a:xfrm>
            <a:off x="1617404" y="4124353"/>
            <a:ext cx="9068486" cy="1557862"/>
          </a:xfrm>
          <a:prstGeom prst="rect">
            <a:avLst/>
          </a:prstGeom>
          <a:noFill/>
          <a:ln>
            <a:noFill/>
          </a:ln>
        </p:spPr>
        <p:txBody>
          <a:bodyPr spcFirstLastPara="1" wrap="square" lIns="91425" tIns="45700" rIns="91425" bIns="45700" anchor="t" anchorCtr="0">
            <a:normAutofit/>
          </a:bodyPr>
          <a:lstStyle/>
          <a:p>
            <a:pPr marL="0" lvl="0" indent="0">
              <a:buSzPct val="100000"/>
            </a:pPr>
            <a:r>
              <a:rPr lang="en-US" sz="1400" dirty="0" err="1"/>
              <a:t>Mỗi</a:t>
            </a:r>
            <a:r>
              <a:rPr lang="en-US" sz="1400" dirty="0"/>
              <a:t> </a:t>
            </a:r>
            <a:r>
              <a:rPr lang="en-US" sz="1400" dirty="0" err="1"/>
              <a:t>ngày</a:t>
            </a:r>
            <a:r>
              <a:rPr lang="en-US" sz="1400" dirty="0"/>
              <a:t> </a:t>
            </a:r>
            <a:r>
              <a:rPr lang="en-US" sz="1400" dirty="0" err="1"/>
              <a:t>giáo</a:t>
            </a:r>
            <a:r>
              <a:rPr lang="en-US" sz="1400" dirty="0"/>
              <a:t> </a:t>
            </a:r>
            <a:r>
              <a:rPr lang="en-US" sz="1400" dirty="0" err="1"/>
              <a:t>viên</a:t>
            </a:r>
            <a:r>
              <a:rPr lang="en-US" sz="1400" dirty="0"/>
              <a:t> </a:t>
            </a:r>
            <a:r>
              <a:rPr lang="en-US" sz="1400" dirty="0" err="1"/>
              <a:t>của</a:t>
            </a:r>
            <a:r>
              <a:rPr lang="en-US" sz="1400" dirty="0"/>
              <a:t> </a:t>
            </a:r>
            <a:r>
              <a:rPr lang="en-US" sz="1400" dirty="0" err="1"/>
              <a:t>Mỹ</a:t>
            </a:r>
            <a:r>
              <a:rPr lang="en-US" sz="1400" dirty="0"/>
              <a:t> </a:t>
            </a:r>
            <a:r>
              <a:rPr lang="en-US" sz="1400" dirty="0" err="1"/>
              <a:t>thay</a:t>
            </a:r>
            <a:r>
              <a:rPr lang="en-US" sz="1400" dirty="0"/>
              <a:t> </a:t>
            </a:r>
            <a:r>
              <a:rPr lang="en-US" sz="1400" dirty="0" err="1"/>
              <a:t>đổi</a:t>
            </a:r>
            <a:r>
              <a:rPr lang="en-US" sz="1400" dirty="0"/>
              <a:t> </a:t>
            </a:r>
            <a:r>
              <a:rPr lang="en-US" sz="1400" dirty="0" err="1"/>
              <a:t>cuộc</a:t>
            </a:r>
            <a:r>
              <a:rPr lang="en-US" sz="1400" dirty="0"/>
              <a:t> </a:t>
            </a:r>
            <a:r>
              <a:rPr lang="en-US" sz="1400" dirty="0" err="1"/>
              <a:t>sống</a:t>
            </a:r>
            <a:r>
              <a:rPr lang="en-US" sz="1400" dirty="0"/>
              <a:t>, </a:t>
            </a:r>
            <a:r>
              <a:rPr lang="en-US" sz="1400" dirty="0" err="1"/>
              <a:t>và</a:t>
            </a:r>
            <a:r>
              <a:rPr lang="en-US" sz="1400" dirty="0"/>
              <a:t> </a:t>
            </a:r>
            <a:r>
              <a:rPr lang="en-US" sz="1400" dirty="0" err="1"/>
              <a:t>mỗi</a:t>
            </a:r>
            <a:r>
              <a:rPr lang="en-US" sz="1400" dirty="0"/>
              <a:t> </a:t>
            </a:r>
            <a:r>
              <a:rPr lang="en-US" sz="1400" dirty="0" err="1"/>
              <a:t>ngày</a:t>
            </a:r>
            <a:r>
              <a:rPr lang="en-US" sz="1400" dirty="0"/>
              <a:t> </a:t>
            </a:r>
            <a:r>
              <a:rPr lang="en-US" sz="1400" dirty="0" err="1"/>
              <a:t>những</a:t>
            </a:r>
            <a:r>
              <a:rPr lang="en-US" sz="1400" dirty="0"/>
              <a:t> </a:t>
            </a:r>
            <a:r>
              <a:rPr lang="en-US" sz="1400" dirty="0" err="1"/>
              <a:t>cuộc</a:t>
            </a:r>
            <a:r>
              <a:rPr lang="en-US" sz="1400" dirty="0"/>
              <a:t> </a:t>
            </a:r>
            <a:r>
              <a:rPr lang="en-US" sz="1400" dirty="0" err="1"/>
              <a:t>sống</a:t>
            </a:r>
            <a:r>
              <a:rPr lang="en-US" sz="1400" dirty="0"/>
              <a:t> </a:t>
            </a:r>
            <a:r>
              <a:rPr lang="en-US" sz="1400" dirty="0" err="1"/>
              <a:t>đó</a:t>
            </a:r>
            <a:r>
              <a:rPr lang="en-US" sz="1400" dirty="0"/>
              <a:t> </a:t>
            </a:r>
            <a:r>
              <a:rPr lang="en-US" sz="1400" dirty="0" err="1"/>
              <a:t>thay</a:t>
            </a:r>
            <a:r>
              <a:rPr lang="en-US" sz="1400" dirty="0"/>
              <a:t> </a:t>
            </a:r>
            <a:r>
              <a:rPr lang="en-US" sz="1400" dirty="0" err="1"/>
              <a:t>đổi</a:t>
            </a:r>
            <a:r>
              <a:rPr lang="en-US" sz="1400" dirty="0"/>
              <a:t> </a:t>
            </a:r>
            <a:r>
              <a:rPr lang="en-US" sz="1400" dirty="0" err="1"/>
              <a:t>thế</a:t>
            </a:r>
            <a:r>
              <a:rPr lang="en-US" sz="1400" dirty="0"/>
              <a:t> </a:t>
            </a:r>
            <a:r>
              <a:rPr lang="en-US" sz="1400" dirty="0" err="1"/>
              <a:t>giới</a:t>
            </a:r>
            <a:r>
              <a:rPr lang="en-US" sz="1400" dirty="0"/>
              <a:t>.</a:t>
            </a:r>
          </a:p>
          <a:p>
            <a:pPr marL="0" indent="0">
              <a:buSzPct val="100000"/>
            </a:pPr>
            <a:r>
              <a:rPr lang="en-US" sz="1400" dirty="0"/>
              <a:t>“Everyday America's teachers change lives, and every day those lives change the world.”</a:t>
            </a:r>
          </a:p>
          <a:p>
            <a:pPr marL="0" lvl="0" indent="0">
              <a:buSzPct val="100000"/>
            </a:pPr>
            <a:endParaRPr lang="en-US" sz="1100" dirty="0"/>
          </a:p>
          <a:p>
            <a:pPr marL="0" lvl="0" indent="0">
              <a:spcBef>
                <a:spcPts val="0"/>
              </a:spcBef>
              <a:buSzPct val="100000"/>
            </a:pPr>
            <a:r>
              <a:rPr lang="en-US" sz="1100" dirty="0"/>
              <a:t>-Miguel Cardona, Educator, 12</a:t>
            </a:r>
            <a:r>
              <a:rPr lang="en-US" sz="1100" baseline="30000" dirty="0"/>
              <a:t>th</a:t>
            </a:r>
            <a:r>
              <a:rPr lang="en-US" sz="1100" dirty="0"/>
              <a:t> U.S. Secretary of Education</a:t>
            </a:r>
          </a:p>
          <a:p>
            <a:pPr marL="0" indent="0">
              <a:buSzPct val="100000"/>
            </a:pPr>
            <a:endParaRPr lang="en-US" dirty="0"/>
          </a:p>
          <a:p>
            <a:pPr marL="0" lvl="0" indent="0">
              <a:buSzPct val="100000"/>
            </a:pPr>
            <a:endParaRPr lang="en-US" sz="1200" dirty="0"/>
          </a:p>
          <a:p>
            <a:pPr marL="0" lvl="0" indent="0" algn="ctr" rtl="0">
              <a:lnSpc>
                <a:spcPct val="100000"/>
              </a:lnSpc>
              <a:spcBef>
                <a:spcPts val="0"/>
              </a:spcBef>
              <a:spcAft>
                <a:spcPts val="0"/>
              </a:spcAft>
              <a:buSzPts val="1600"/>
              <a:buNone/>
            </a:pPr>
            <a:endParaRPr dirty="0"/>
          </a:p>
        </p:txBody>
      </p:sp>
      <p:sp>
        <p:nvSpPr>
          <p:cNvPr id="3" name="Footer Placeholder 2">
            <a:extLst>
              <a:ext uri="{FF2B5EF4-FFF2-40B4-BE49-F238E27FC236}">
                <a16:creationId xmlns:a16="http://schemas.microsoft.com/office/drawing/2014/main" id="{EDDEFE72-43E4-2982-266F-8690DA331B0B}"/>
              </a:ext>
            </a:extLst>
          </p:cNvPr>
          <p:cNvSpPr>
            <a:spLocks noGrp="1"/>
          </p:cNvSpPr>
          <p:nvPr>
            <p:ph type="ftr" idx="11"/>
          </p:nvPr>
        </p:nvSpPr>
        <p:spPr/>
        <p:txBody>
          <a:bodyPr/>
          <a:lstStyle/>
          <a:p>
            <a:r>
              <a:rPr lang="en-US"/>
              <a:t>Copyright 2026, Sally Baer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630666-E8F3-0CE0-190A-5EB74D1B9622}"/>
              </a:ext>
            </a:extLst>
          </p:cNvPr>
          <p:cNvSpPr>
            <a:spLocks noGrp="1"/>
          </p:cNvSpPr>
          <p:nvPr>
            <p:ph type="title"/>
          </p:nvPr>
        </p:nvSpPr>
        <p:spPr>
          <a:xfrm>
            <a:off x="6587823" y="428232"/>
            <a:ext cx="4943389" cy="1371600"/>
          </a:xfrm>
        </p:spPr>
        <p:txBody>
          <a:bodyPr/>
          <a:lstStyle/>
          <a:p>
            <a:r>
              <a:rPr lang="en-US" dirty="0"/>
              <a:t>Layer Concept</a:t>
            </a:r>
          </a:p>
        </p:txBody>
      </p:sp>
      <p:sp>
        <p:nvSpPr>
          <p:cNvPr id="6" name="Text Placeholder 5">
            <a:extLst>
              <a:ext uri="{FF2B5EF4-FFF2-40B4-BE49-F238E27FC236}">
                <a16:creationId xmlns:a16="http://schemas.microsoft.com/office/drawing/2014/main" id="{62581476-B2D7-6B1E-1F25-2DC5E9D2CF1E}"/>
              </a:ext>
            </a:extLst>
          </p:cNvPr>
          <p:cNvSpPr>
            <a:spLocks noGrp="1"/>
          </p:cNvSpPr>
          <p:nvPr>
            <p:ph type="body" idx="1"/>
          </p:nvPr>
        </p:nvSpPr>
        <p:spPr/>
        <p:txBody>
          <a:bodyPr/>
          <a:lstStyle/>
          <a:p>
            <a:endParaRPr lang="en-US" dirty="0"/>
          </a:p>
        </p:txBody>
      </p:sp>
      <p:sp>
        <p:nvSpPr>
          <p:cNvPr id="7" name="Text Placeholder 6">
            <a:extLst>
              <a:ext uri="{FF2B5EF4-FFF2-40B4-BE49-F238E27FC236}">
                <a16:creationId xmlns:a16="http://schemas.microsoft.com/office/drawing/2014/main" id="{23AE2286-8618-0EDF-094F-D646B2AE091A}"/>
              </a:ext>
            </a:extLst>
          </p:cNvPr>
          <p:cNvSpPr>
            <a:spLocks noGrp="1"/>
          </p:cNvSpPr>
          <p:nvPr>
            <p:ph type="body" idx="2"/>
          </p:nvPr>
        </p:nvSpPr>
        <p:spPr>
          <a:xfrm>
            <a:off x="6565268" y="1787966"/>
            <a:ext cx="4753642" cy="3749040"/>
          </a:xfrm>
        </p:spPr>
        <p:txBody>
          <a:bodyPr/>
          <a:lstStyle/>
          <a:p>
            <a:r>
              <a:rPr lang="en-US" dirty="0"/>
              <a:t>Supporting ELD Strategies with Strong Bottom Layer/Base of Expressive Language Scaffolds</a:t>
            </a:r>
          </a:p>
          <a:p>
            <a:r>
              <a:rPr lang="en-US" dirty="0"/>
              <a:t>Opportunities for Differentiation</a:t>
            </a:r>
          </a:p>
          <a:p>
            <a:r>
              <a:rPr lang="en-US" dirty="0"/>
              <a:t>Supports Vygotsky’s Social Learning Theory and Zone of Proximal Development (</a:t>
            </a:r>
            <a:r>
              <a:rPr lang="en-US" dirty="0" err="1"/>
              <a:t>ZPD</a:t>
            </a:r>
            <a:r>
              <a:rPr lang="en-US" dirty="0"/>
              <a:t>)</a:t>
            </a:r>
          </a:p>
          <a:p>
            <a:r>
              <a:rPr lang="en-US" dirty="0"/>
              <a:t>Cultivates Teacher Agency</a:t>
            </a:r>
          </a:p>
          <a:p>
            <a:r>
              <a:rPr lang="en-US" dirty="0"/>
              <a:t>Reduces Affective Filter and Creates Student Autonomy &amp; Accountability</a:t>
            </a:r>
          </a:p>
        </p:txBody>
      </p:sp>
      <p:sp>
        <p:nvSpPr>
          <p:cNvPr id="4" name="Footer Placeholder 3">
            <a:extLst>
              <a:ext uri="{FF2B5EF4-FFF2-40B4-BE49-F238E27FC236}">
                <a16:creationId xmlns:a16="http://schemas.microsoft.com/office/drawing/2014/main" id="{9A8BC211-FAB3-BE62-7280-CB17CA7D3D04}"/>
              </a:ext>
            </a:extLst>
          </p:cNvPr>
          <p:cNvSpPr>
            <a:spLocks noGrp="1"/>
          </p:cNvSpPr>
          <p:nvPr>
            <p:ph type="ftr" idx="11"/>
          </p:nvPr>
        </p:nvSpPr>
        <p:spPr/>
        <p:txBody>
          <a:bodyPr/>
          <a:lstStyle/>
          <a:p>
            <a:r>
              <a:rPr lang="en-US" dirty="0"/>
              <a:t>Copyright 2026, Sally Baer</a:t>
            </a:r>
          </a:p>
        </p:txBody>
      </p:sp>
      <p:pic>
        <p:nvPicPr>
          <p:cNvPr id="10" name="Picture 9">
            <a:extLst>
              <a:ext uri="{FF2B5EF4-FFF2-40B4-BE49-F238E27FC236}">
                <a16:creationId xmlns:a16="http://schemas.microsoft.com/office/drawing/2014/main" id="{60684A59-C9B1-6312-32CE-41179D2BE1C3}"/>
              </a:ext>
            </a:extLst>
          </p:cNvPr>
          <p:cNvPicPr>
            <a:picLocks noChangeAspect="1"/>
          </p:cNvPicPr>
          <p:nvPr/>
        </p:nvPicPr>
        <p:blipFill>
          <a:blip r:embed="rId2"/>
          <a:stretch>
            <a:fillRect/>
          </a:stretch>
        </p:blipFill>
        <p:spPr>
          <a:xfrm>
            <a:off x="869915" y="705304"/>
            <a:ext cx="5146856" cy="5146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964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25C3-88E5-914C-816F-2BF3087D4647}"/>
              </a:ext>
            </a:extLst>
          </p:cNvPr>
          <p:cNvSpPr>
            <a:spLocks noGrp="1"/>
          </p:cNvSpPr>
          <p:nvPr>
            <p:ph type="title"/>
          </p:nvPr>
        </p:nvSpPr>
        <p:spPr>
          <a:xfrm>
            <a:off x="710171" y="-57189"/>
            <a:ext cx="11512681" cy="1371600"/>
          </a:xfrm>
        </p:spPr>
        <p:txBody>
          <a:bodyPr>
            <a:normAutofit/>
          </a:bodyPr>
          <a:lstStyle/>
          <a:p>
            <a:r>
              <a:rPr lang="en-US" sz="4000" b="1" dirty="0"/>
              <a:t>Strategy #1:</a:t>
            </a:r>
            <a:r>
              <a:rPr lang="en-US" sz="4000" dirty="0"/>
              <a:t> Expressive Language Scaffolds</a:t>
            </a:r>
          </a:p>
        </p:txBody>
      </p:sp>
      <p:sp>
        <p:nvSpPr>
          <p:cNvPr id="3" name="Text Placeholder 2">
            <a:extLst>
              <a:ext uri="{FF2B5EF4-FFF2-40B4-BE49-F238E27FC236}">
                <a16:creationId xmlns:a16="http://schemas.microsoft.com/office/drawing/2014/main" id="{13E3E0AD-D475-BE23-E9BA-55195673D4FB}"/>
              </a:ext>
            </a:extLst>
          </p:cNvPr>
          <p:cNvSpPr>
            <a:spLocks noGrp="1"/>
          </p:cNvSpPr>
          <p:nvPr>
            <p:ph type="body" idx="1"/>
          </p:nvPr>
        </p:nvSpPr>
        <p:spPr>
          <a:xfrm>
            <a:off x="813306" y="1269687"/>
            <a:ext cx="5251018" cy="3749040"/>
          </a:xfrm>
        </p:spPr>
        <p:txBody>
          <a:bodyPr/>
          <a:lstStyle/>
          <a:p>
            <a:pPr>
              <a:buFont typeface="Wingdings" panose="05000000000000000000" pitchFamily="2" charset="2"/>
              <a:buChar char="§"/>
            </a:pPr>
            <a:r>
              <a:rPr lang="en-US" dirty="0"/>
              <a:t>Content &amp; Language Targets</a:t>
            </a:r>
          </a:p>
          <a:p>
            <a:pPr>
              <a:buFont typeface="Wingdings" panose="05000000000000000000" pitchFamily="2" charset="2"/>
              <a:buChar char="§"/>
            </a:pPr>
            <a:r>
              <a:rPr lang="en-US" dirty="0"/>
              <a:t>Frontload Vocabulary, Word Banks (when appropriate)</a:t>
            </a:r>
          </a:p>
          <a:p>
            <a:pPr>
              <a:buFont typeface="Wingdings" panose="05000000000000000000" pitchFamily="2" charset="2"/>
              <a:buChar char="§"/>
            </a:pPr>
            <a:r>
              <a:rPr lang="en-US" dirty="0"/>
              <a:t>High Rigor with Differentiated Sentence Stems</a:t>
            </a:r>
          </a:p>
        </p:txBody>
      </p:sp>
      <p:sp>
        <p:nvSpPr>
          <p:cNvPr id="4" name="Text Placeholder 3">
            <a:extLst>
              <a:ext uri="{FF2B5EF4-FFF2-40B4-BE49-F238E27FC236}">
                <a16:creationId xmlns:a16="http://schemas.microsoft.com/office/drawing/2014/main" id="{63554447-3B32-2C57-F179-C37933C959D2}"/>
              </a:ext>
            </a:extLst>
          </p:cNvPr>
          <p:cNvSpPr>
            <a:spLocks noGrp="1"/>
          </p:cNvSpPr>
          <p:nvPr>
            <p:ph type="body" idx="2"/>
          </p:nvPr>
        </p:nvSpPr>
        <p:spPr>
          <a:xfrm>
            <a:off x="6276120" y="1331768"/>
            <a:ext cx="5090418" cy="3817897"/>
          </a:xfrm>
        </p:spPr>
        <p:txBody>
          <a:bodyPr/>
          <a:lstStyle/>
          <a:p>
            <a:pPr>
              <a:buFont typeface="Wingdings" panose="05000000000000000000" pitchFamily="2" charset="2"/>
              <a:buChar char="§"/>
            </a:pPr>
            <a:r>
              <a:rPr lang="en-US" dirty="0"/>
              <a:t>Use of icons, pictures, realia, gestures, TPR</a:t>
            </a:r>
          </a:p>
          <a:p>
            <a:pPr>
              <a:buFont typeface="Wingdings" panose="05000000000000000000" pitchFamily="2" charset="2"/>
              <a:buChar char="§"/>
            </a:pPr>
            <a:r>
              <a:rPr lang="en-US" dirty="0"/>
              <a:t>“Portable” Speech Bubbles</a:t>
            </a:r>
          </a:p>
          <a:p>
            <a:pPr>
              <a:buFont typeface="Wingdings" panose="05000000000000000000" pitchFamily="2" charset="2"/>
              <a:buChar char="§"/>
            </a:pPr>
            <a:r>
              <a:rPr lang="en-US" dirty="0"/>
              <a:t>Co-created, paper anchor charts</a:t>
            </a:r>
          </a:p>
        </p:txBody>
      </p:sp>
      <p:pic>
        <p:nvPicPr>
          <p:cNvPr id="451" name="Google Shape;451;p23"/>
          <p:cNvPicPr preferRelativeResize="0"/>
          <p:nvPr/>
        </p:nvPicPr>
        <p:blipFill rotWithShape="1">
          <a:blip r:embed="rId3">
            <a:alphaModFix/>
          </a:blip>
          <a:srcRect/>
          <a:stretch/>
        </p:blipFill>
        <p:spPr>
          <a:xfrm rot="293578">
            <a:off x="2364592" y="4215121"/>
            <a:ext cx="1509396" cy="19534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DB0F1E2C-52D0-AA55-2CFA-4ECD91BCE8FE}"/>
              </a:ext>
            </a:extLst>
          </p:cNvPr>
          <p:cNvPicPr>
            <a:picLocks noChangeAspect="1"/>
          </p:cNvPicPr>
          <p:nvPr/>
        </p:nvPicPr>
        <p:blipFill>
          <a:blip r:embed="rId4"/>
          <a:stretch>
            <a:fillRect/>
          </a:stretch>
        </p:blipFill>
        <p:spPr>
          <a:xfrm rot="10800000">
            <a:off x="4382718" y="3780413"/>
            <a:ext cx="4248368" cy="2476627"/>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D9315560-AFE7-4CE0-A861-014190BD16F3}"/>
              </a:ext>
            </a:extLst>
          </p:cNvPr>
          <p:cNvPicPr>
            <a:picLocks noChangeAspect="1"/>
          </p:cNvPicPr>
          <p:nvPr/>
        </p:nvPicPr>
        <p:blipFill>
          <a:blip r:embed="rId5"/>
          <a:stretch>
            <a:fillRect/>
          </a:stretch>
        </p:blipFill>
        <p:spPr>
          <a:xfrm rot="20958174">
            <a:off x="10235136" y="2851516"/>
            <a:ext cx="1606633" cy="1530429"/>
          </a:xfrm>
          <a:prstGeom prst="rect">
            <a:avLst/>
          </a:prstGeom>
          <a:ln w="88900" cap="sq" cmpd="thickThin">
            <a:solidFill>
              <a:srgbClr val="000000"/>
            </a:solidFill>
            <a:prstDash val="solid"/>
            <a:miter lim="800000"/>
          </a:ln>
          <a:effectLst>
            <a:innerShdw blurRad="76200">
              <a:srgbClr val="000000"/>
            </a:innerShdw>
          </a:effectLst>
        </p:spPr>
      </p:pic>
      <p:pic>
        <p:nvPicPr>
          <p:cNvPr id="5" name="Google Shape;543;p29">
            <a:extLst>
              <a:ext uri="{FF2B5EF4-FFF2-40B4-BE49-F238E27FC236}">
                <a16:creationId xmlns:a16="http://schemas.microsoft.com/office/drawing/2014/main" id="{0E73C3DA-E921-27B3-0C68-A914F711FC01}"/>
              </a:ext>
            </a:extLst>
          </p:cNvPr>
          <p:cNvPicPr preferRelativeResize="0"/>
          <p:nvPr/>
        </p:nvPicPr>
        <p:blipFill rotWithShape="1">
          <a:blip r:embed="rId6">
            <a:alphaModFix/>
          </a:blip>
          <a:srcRect/>
          <a:stretch/>
        </p:blipFill>
        <p:spPr>
          <a:xfrm rot="637496">
            <a:off x="9265941" y="4319322"/>
            <a:ext cx="2336004" cy="21465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52" name="Google Shape;452;p23"/>
          <p:cNvPicPr preferRelativeResize="0"/>
          <p:nvPr/>
        </p:nvPicPr>
        <p:blipFill rotWithShape="1">
          <a:blip r:embed="rId7">
            <a:alphaModFix/>
          </a:blip>
          <a:srcRect/>
          <a:stretch/>
        </p:blipFill>
        <p:spPr>
          <a:xfrm rot="5400000">
            <a:off x="-226721" y="4170831"/>
            <a:ext cx="2879840" cy="2040371"/>
          </a:xfrm>
          <a:prstGeom prst="rect">
            <a:avLst/>
          </a:prstGeom>
          <a:ln w="88900" cap="sq" cmpd="thickThin">
            <a:solidFill>
              <a:srgbClr val="000000"/>
            </a:solidFill>
            <a:prstDash val="solid"/>
            <a:miter lim="800000"/>
          </a:ln>
          <a:effectLst>
            <a:innerShdw blurRad="76200">
              <a:srgbClr val="000000"/>
            </a:innerShdw>
          </a:effectLst>
        </p:spPr>
      </p:pic>
      <p:sp>
        <p:nvSpPr>
          <p:cNvPr id="7" name="Footer Placeholder 6">
            <a:extLst>
              <a:ext uri="{FF2B5EF4-FFF2-40B4-BE49-F238E27FC236}">
                <a16:creationId xmlns:a16="http://schemas.microsoft.com/office/drawing/2014/main" id="{39D8F259-ABFB-2602-E531-DD937067BB19}"/>
              </a:ext>
            </a:extLst>
          </p:cNvPr>
          <p:cNvSpPr>
            <a:spLocks noGrp="1"/>
          </p:cNvSpPr>
          <p:nvPr>
            <p:ph type="ftr" idx="11"/>
          </p:nvPr>
        </p:nvSpPr>
        <p:spPr/>
        <p:txBody>
          <a:bodyPr/>
          <a:lstStyle/>
          <a:p>
            <a:r>
              <a:rPr lang="en-US" dirty="0"/>
              <a:t>Copyright 2026, Sally Baer</a:t>
            </a:r>
          </a:p>
        </p:txBody>
      </p:sp>
    </p:spTree>
    <p:extLst>
      <p:ext uri="{BB962C8B-B14F-4D97-AF65-F5344CB8AC3E}">
        <p14:creationId xmlns:p14="http://schemas.microsoft.com/office/powerpoint/2010/main" val="130106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9AB54-0B5C-26FD-50A0-2655EA300506}"/>
              </a:ext>
            </a:extLst>
          </p:cNvPr>
          <p:cNvSpPr>
            <a:spLocks noGrp="1"/>
          </p:cNvSpPr>
          <p:nvPr>
            <p:ph type="title"/>
          </p:nvPr>
        </p:nvSpPr>
        <p:spPr>
          <a:xfrm rot="16200000">
            <a:off x="-2624667" y="2834641"/>
            <a:ext cx="6664962" cy="995680"/>
          </a:xfrm>
        </p:spPr>
        <p:txBody>
          <a:bodyPr>
            <a:normAutofit fontScale="90000"/>
          </a:bodyPr>
          <a:lstStyle/>
          <a:p>
            <a:r>
              <a:rPr lang="en-US" b="1" dirty="0"/>
              <a:t>Strategy #2:</a:t>
            </a:r>
            <a:r>
              <a:rPr lang="en-US" dirty="0"/>
              <a:t> Talk Moves</a:t>
            </a:r>
          </a:p>
        </p:txBody>
      </p:sp>
      <p:pic>
        <p:nvPicPr>
          <p:cNvPr id="4" name="Online Media 3" title="Encouraging Academic Conversations With Talk Moves">
            <a:hlinkClick r:id="" action="ppaction://media"/>
            <a:extLst>
              <a:ext uri="{FF2B5EF4-FFF2-40B4-BE49-F238E27FC236}">
                <a16:creationId xmlns:a16="http://schemas.microsoft.com/office/drawing/2014/main" id="{B4C1CAC9-CE17-9C6A-C099-71A0A2188C6F}"/>
              </a:ext>
            </a:extLst>
          </p:cNvPr>
          <p:cNvPicPr>
            <a:picLocks noRot="1" noChangeAspect="1"/>
          </p:cNvPicPr>
          <p:nvPr>
            <a:videoFile r:link="rId1"/>
          </p:nvPr>
        </p:nvPicPr>
        <p:blipFill>
          <a:blip r:embed="rId3"/>
          <a:stretch>
            <a:fillRect/>
          </a:stretch>
        </p:blipFill>
        <p:spPr>
          <a:xfrm>
            <a:off x="1287039" y="462125"/>
            <a:ext cx="10567600" cy="5970694"/>
          </a:xfrm>
          <a:prstGeom prst="rect">
            <a:avLst/>
          </a:prstGeom>
        </p:spPr>
      </p:pic>
      <p:sp>
        <p:nvSpPr>
          <p:cNvPr id="5" name="Footer Placeholder 4">
            <a:extLst>
              <a:ext uri="{FF2B5EF4-FFF2-40B4-BE49-F238E27FC236}">
                <a16:creationId xmlns:a16="http://schemas.microsoft.com/office/drawing/2014/main" id="{64A04547-9835-D7BD-2D14-EF1ACF1ED129}"/>
              </a:ext>
            </a:extLst>
          </p:cNvPr>
          <p:cNvSpPr>
            <a:spLocks noGrp="1"/>
          </p:cNvSpPr>
          <p:nvPr>
            <p:ph type="ftr" idx="11"/>
          </p:nvPr>
        </p:nvSpPr>
        <p:spPr/>
        <p:txBody>
          <a:bodyPr/>
          <a:lstStyle/>
          <a:p>
            <a:r>
              <a:rPr lang="en-US"/>
              <a:t>Copyright 2026, Sally Baer</a:t>
            </a:r>
          </a:p>
        </p:txBody>
      </p:sp>
    </p:spTree>
    <p:extLst>
      <p:ext uri="{BB962C8B-B14F-4D97-AF65-F5344CB8AC3E}">
        <p14:creationId xmlns:p14="http://schemas.microsoft.com/office/powerpoint/2010/main" val="411131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F66E43-2D89-26BF-90EF-F64BE6BADDA4}"/>
              </a:ext>
            </a:extLst>
          </p:cNvPr>
          <p:cNvSpPr txBox="1">
            <a:spLocks/>
          </p:cNvSpPr>
          <p:nvPr/>
        </p:nvSpPr>
        <p:spPr>
          <a:xfrm rot="16200000">
            <a:off x="-2624667" y="2834641"/>
            <a:ext cx="6664962" cy="99568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b="1" dirty="0">
                <a:latin typeface="Century Gothic" panose="020B0502020202020204" pitchFamily="34" charset="0"/>
              </a:rPr>
              <a:t>Strategy #2:</a:t>
            </a:r>
            <a:r>
              <a:rPr lang="en-US" sz="4400" dirty="0">
                <a:latin typeface="Century Gothic" panose="020B0502020202020204" pitchFamily="34" charset="0"/>
              </a:rPr>
              <a:t> Talk Moves</a:t>
            </a:r>
          </a:p>
        </p:txBody>
      </p:sp>
      <p:pic>
        <p:nvPicPr>
          <p:cNvPr id="2" name="Online Media 1" title="Engage Every Student with Talk Moves">
            <a:hlinkClick r:id="" action="ppaction://media"/>
            <a:extLst>
              <a:ext uri="{FF2B5EF4-FFF2-40B4-BE49-F238E27FC236}">
                <a16:creationId xmlns:a16="http://schemas.microsoft.com/office/drawing/2014/main" id="{67C2D1D9-F42F-A359-E2B5-C716F0565B0A}"/>
              </a:ext>
            </a:extLst>
          </p:cNvPr>
          <p:cNvPicPr>
            <a:picLocks noRot="1" noChangeAspect="1"/>
          </p:cNvPicPr>
          <p:nvPr>
            <a:videoFile r:link="rId1"/>
          </p:nvPr>
        </p:nvPicPr>
        <p:blipFill>
          <a:blip r:embed="rId4"/>
          <a:stretch>
            <a:fillRect/>
          </a:stretch>
        </p:blipFill>
        <p:spPr>
          <a:xfrm>
            <a:off x="1119667" y="477793"/>
            <a:ext cx="10629386" cy="6005603"/>
          </a:xfrm>
          <a:prstGeom prst="rect">
            <a:avLst/>
          </a:prstGeom>
        </p:spPr>
      </p:pic>
      <p:sp>
        <p:nvSpPr>
          <p:cNvPr id="4" name="Footer Placeholder 3">
            <a:extLst>
              <a:ext uri="{FF2B5EF4-FFF2-40B4-BE49-F238E27FC236}">
                <a16:creationId xmlns:a16="http://schemas.microsoft.com/office/drawing/2014/main" id="{FACF8CCB-E089-D90B-EF1A-574EF47AA5D7}"/>
              </a:ext>
            </a:extLst>
          </p:cNvPr>
          <p:cNvSpPr>
            <a:spLocks noGrp="1"/>
          </p:cNvSpPr>
          <p:nvPr>
            <p:ph type="ftr" idx="11"/>
          </p:nvPr>
        </p:nvSpPr>
        <p:spPr/>
        <p:txBody>
          <a:bodyPr/>
          <a:lstStyle/>
          <a:p>
            <a:r>
              <a:rPr lang="en-US"/>
              <a:t>Copyright 2026, Sally Baer</a:t>
            </a:r>
          </a:p>
        </p:txBody>
      </p:sp>
    </p:spTree>
    <p:extLst>
      <p:ext uri="{BB962C8B-B14F-4D97-AF65-F5344CB8AC3E}">
        <p14:creationId xmlns:p14="http://schemas.microsoft.com/office/powerpoint/2010/main" val="354098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3783856056d_2_117"/>
          <p:cNvSpPr txBox="1">
            <a:spLocks noGrp="1"/>
          </p:cNvSpPr>
          <p:nvPr>
            <p:ph type="title"/>
          </p:nvPr>
        </p:nvSpPr>
        <p:spPr>
          <a:xfrm>
            <a:off x="618700" y="410046"/>
            <a:ext cx="10055700" cy="1371600"/>
          </a:xfrm>
          <a:prstGeom prst="rect">
            <a:avLst/>
          </a:prstGeom>
        </p:spPr>
        <p:txBody>
          <a:bodyPr spcFirstLastPara="1" wrap="square" lIns="91425" tIns="45700" rIns="91425" bIns="45700" anchor="ctr" anchorCtr="0">
            <a:normAutofit fontScale="90000"/>
          </a:bodyPr>
          <a:lstStyle/>
          <a:p>
            <a:pPr lvl="0"/>
            <a:r>
              <a:rPr lang="en-US" b="1" dirty="0"/>
              <a:t>Strategy #2:</a:t>
            </a:r>
            <a:r>
              <a:rPr lang="en-US" dirty="0"/>
              <a:t> Talk Moves Reflection</a:t>
            </a:r>
            <a:endParaRPr dirty="0"/>
          </a:p>
        </p:txBody>
      </p:sp>
      <p:sp>
        <p:nvSpPr>
          <p:cNvPr id="493" name="Google Shape;493;g3783856056d_2_117"/>
          <p:cNvSpPr txBox="1">
            <a:spLocks noGrp="1"/>
          </p:cNvSpPr>
          <p:nvPr>
            <p:ph type="body" idx="1"/>
          </p:nvPr>
        </p:nvSpPr>
        <p:spPr>
          <a:xfrm>
            <a:off x="618700" y="1889661"/>
            <a:ext cx="10503600" cy="4917900"/>
          </a:xfrm>
          <a:prstGeom prst="rect">
            <a:avLst/>
          </a:prstGeom>
        </p:spPr>
        <p:txBody>
          <a:bodyPr spcFirstLastPara="1" wrap="square" lIns="91425" tIns="45700" rIns="91425" bIns="45700" anchor="t" anchorCtr="0">
            <a:normAutofit/>
          </a:bodyPr>
          <a:lstStyle/>
          <a:p>
            <a:pPr marL="0" lvl="0" indent="0" algn="l" rtl="0">
              <a:spcBef>
                <a:spcPts val="900"/>
              </a:spcBef>
              <a:spcAft>
                <a:spcPts val="0"/>
              </a:spcAft>
              <a:buNone/>
            </a:pPr>
            <a:r>
              <a:rPr lang="en-US" b="1" dirty="0"/>
              <a:t>Guiding Questions</a:t>
            </a:r>
            <a:endParaRPr b="1" dirty="0"/>
          </a:p>
          <a:p>
            <a:pPr marL="457200" lvl="0" indent="-342900" algn="l" rtl="0">
              <a:lnSpc>
                <a:spcPct val="115000"/>
              </a:lnSpc>
              <a:spcBef>
                <a:spcPts val="900"/>
              </a:spcBef>
              <a:spcAft>
                <a:spcPts val="0"/>
              </a:spcAft>
              <a:buSzPts val="1800"/>
              <a:buChar char="◦"/>
            </a:pPr>
            <a:r>
              <a:rPr lang="en-US" dirty="0"/>
              <a:t>What “Talk Moves” resonated with me?  Why?</a:t>
            </a:r>
            <a:endParaRPr dirty="0"/>
          </a:p>
          <a:p>
            <a:pPr marL="457200" lvl="0" indent="-342900" algn="l" rtl="0">
              <a:lnSpc>
                <a:spcPct val="115000"/>
              </a:lnSpc>
              <a:spcBef>
                <a:spcPts val="0"/>
              </a:spcBef>
              <a:spcAft>
                <a:spcPts val="0"/>
              </a:spcAft>
              <a:buSzPts val="1800"/>
              <a:buChar char="◦"/>
            </a:pPr>
            <a:r>
              <a:rPr lang="en-US" dirty="0"/>
              <a:t>What am I already doing in my work with MLLs?  How can I elevate this work? What are my next steps?</a:t>
            </a:r>
            <a:endParaRPr dirty="0"/>
          </a:p>
          <a:p>
            <a:pPr marL="457200" lvl="0" indent="-342900" algn="l" rtl="0">
              <a:lnSpc>
                <a:spcPct val="115000"/>
              </a:lnSpc>
              <a:spcBef>
                <a:spcPts val="0"/>
              </a:spcBef>
              <a:spcAft>
                <a:spcPts val="0"/>
              </a:spcAft>
              <a:buSzPts val="1800"/>
              <a:buChar char="◦"/>
            </a:pPr>
            <a:r>
              <a:rPr lang="en-US" dirty="0"/>
              <a:t>What “Talk Move/s” will I easily integrate into my practice?  How?  Who will I need to collaborate with to accomplish this?</a:t>
            </a:r>
            <a:endParaRPr dirty="0"/>
          </a:p>
          <a:p>
            <a:pPr marL="0" lvl="0" indent="0" algn="l" rtl="0">
              <a:spcBef>
                <a:spcPts val="900"/>
              </a:spcBef>
              <a:spcAft>
                <a:spcPts val="0"/>
              </a:spcAft>
              <a:buNone/>
            </a:pPr>
            <a:endParaRPr dirty="0"/>
          </a:p>
          <a:p>
            <a:pPr marL="0" lvl="0" indent="0" algn="l" rtl="0">
              <a:spcBef>
                <a:spcPts val="900"/>
              </a:spcBef>
              <a:spcAft>
                <a:spcPts val="0"/>
              </a:spcAft>
              <a:buNone/>
            </a:pPr>
            <a:r>
              <a:rPr lang="en-US" b="1" dirty="0"/>
              <a:t>Sentence Stems</a:t>
            </a:r>
            <a:endParaRPr b="1" dirty="0"/>
          </a:p>
          <a:p>
            <a:pPr marL="0" lvl="0" indent="0" algn="l" rtl="0">
              <a:lnSpc>
                <a:spcPct val="115000"/>
              </a:lnSpc>
              <a:spcBef>
                <a:spcPts val="900"/>
              </a:spcBef>
              <a:spcAft>
                <a:spcPts val="0"/>
              </a:spcAft>
              <a:buNone/>
            </a:pPr>
            <a:r>
              <a:rPr lang="en-US" dirty="0"/>
              <a:t>I am wondering about______ because……</a:t>
            </a:r>
            <a:endParaRPr dirty="0"/>
          </a:p>
          <a:p>
            <a:pPr marL="0" lvl="0" indent="0" algn="l" rtl="0">
              <a:lnSpc>
                <a:spcPct val="115000"/>
              </a:lnSpc>
              <a:spcBef>
                <a:spcPts val="900"/>
              </a:spcBef>
              <a:spcAft>
                <a:spcPts val="0"/>
              </a:spcAft>
              <a:buNone/>
            </a:pPr>
            <a:r>
              <a:rPr lang="en-US" dirty="0"/>
              <a:t>I made a connection to _______ because……</a:t>
            </a:r>
            <a:endParaRPr dirty="0"/>
          </a:p>
          <a:p>
            <a:pPr marL="0" lvl="0" indent="0" algn="l" rtl="0">
              <a:lnSpc>
                <a:spcPct val="115000"/>
              </a:lnSpc>
              <a:spcBef>
                <a:spcPts val="900"/>
              </a:spcBef>
              <a:spcAft>
                <a:spcPts val="0"/>
              </a:spcAft>
              <a:buNone/>
            </a:pPr>
            <a:r>
              <a:rPr lang="en-US" dirty="0"/>
              <a:t>When I do __________ my students will ……</a:t>
            </a:r>
            <a:endParaRPr dirty="0"/>
          </a:p>
          <a:p>
            <a:pPr marL="0" lvl="0" indent="0" algn="l" rtl="0">
              <a:lnSpc>
                <a:spcPct val="115000"/>
              </a:lnSpc>
              <a:spcBef>
                <a:spcPts val="900"/>
              </a:spcBef>
              <a:spcAft>
                <a:spcPts val="0"/>
              </a:spcAft>
              <a:buNone/>
            </a:pPr>
            <a:r>
              <a:rPr lang="en-US" dirty="0"/>
              <a:t>Next, I will ______ because ……					</a:t>
            </a:r>
            <a:r>
              <a:rPr lang="en-US" dirty="0">
                <a:hlinkClick r:id="rId3"/>
              </a:rPr>
              <a:t>Talk Moves Poster</a:t>
            </a:r>
            <a:endParaRPr dirty="0"/>
          </a:p>
          <a:p>
            <a:pPr marL="0" lvl="0" indent="0" algn="l" rtl="0">
              <a:spcBef>
                <a:spcPts val="900"/>
              </a:spcBef>
              <a:spcAft>
                <a:spcPts val="0"/>
              </a:spcAft>
              <a:buNone/>
            </a:pPr>
            <a:endParaRPr dirty="0"/>
          </a:p>
        </p:txBody>
      </p:sp>
      <p:pic>
        <p:nvPicPr>
          <p:cNvPr id="475" name="Google Shape;475;p25"/>
          <p:cNvPicPr preferRelativeResize="0"/>
          <p:nvPr/>
        </p:nvPicPr>
        <p:blipFill rotWithShape="1">
          <a:blip r:embed="rId4">
            <a:alphaModFix/>
          </a:blip>
          <a:srcRect/>
          <a:stretch/>
        </p:blipFill>
        <p:spPr>
          <a:xfrm>
            <a:off x="6004322" y="3904920"/>
            <a:ext cx="1785822" cy="238008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a:extLst>
              <a:ext uri="{FF2B5EF4-FFF2-40B4-BE49-F238E27FC236}">
                <a16:creationId xmlns:a16="http://schemas.microsoft.com/office/drawing/2014/main" id="{59CCD74B-6858-DA89-D0DF-7B51940C3368}"/>
              </a:ext>
            </a:extLst>
          </p:cNvPr>
          <p:cNvPicPr>
            <a:picLocks noChangeAspect="1"/>
          </p:cNvPicPr>
          <p:nvPr/>
        </p:nvPicPr>
        <p:blipFill>
          <a:blip r:embed="rId5"/>
          <a:stretch>
            <a:fillRect/>
          </a:stretch>
        </p:blipFill>
        <p:spPr>
          <a:xfrm>
            <a:off x="8011079" y="3904920"/>
            <a:ext cx="3905503" cy="2110966"/>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2B0485C9-0F38-FEEF-2352-7C454A487D6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775596" y="541115"/>
            <a:ext cx="1529482" cy="15294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Footer Placeholder 6">
            <a:extLst>
              <a:ext uri="{FF2B5EF4-FFF2-40B4-BE49-F238E27FC236}">
                <a16:creationId xmlns:a16="http://schemas.microsoft.com/office/drawing/2014/main" id="{08F48F57-CF03-5A40-4554-F13C80BF55B0}"/>
              </a:ext>
            </a:extLst>
          </p:cNvPr>
          <p:cNvSpPr>
            <a:spLocks noGrp="1"/>
          </p:cNvSpPr>
          <p:nvPr>
            <p:ph type="ftr" idx="11"/>
          </p:nvPr>
        </p:nvSpPr>
        <p:spPr>
          <a:xfrm>
            <a:off x="3585632" y="6593788"/>
            <a:ext cx="5210723" cy="274320"/>
          </a:xfrm>
        </p:spPr>
        <p:txBody>
          <a:bodyPr/>
          <a:lstStyle/>
          <a:p>
            <a:r>
              <a:rPr lang="en-US" dirty="0"/>
              <a:t>Copyright 2026, Sally Baer</a:t>
            </a:r>
          </a:p>
        </p:txBody>
      </p:sp>
      <p:pic>
        <p:nvPicPr>
          <p:cNvPr id="6" name="Picture 5">
            <a:extLst>
              <a:ext uri="{FF2B5EF4-FFF2-40B4-BE49-F238E27FC236}">
                <a16:creationId xmlns:a16="http://schemas.microsoft.com/office/drawing/2014/main" id="{13F70EAE-DF5E-730E-CEA0-E18DF7C55E6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1122300" y="1546242"/>
            <a:ext cx="565744" cy="5657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A5D7-4758-348C-B011-855E0AA9B873}"/>
              </a:ext>
            </a:extLst>
          </p:cNvPr>
          <p:cNvSpPr>
            <a:spLocks noGrp="1"/>
          </p:cNvSpPr>
          <p:nvPr>
            <p:ph type="title"/>
          </p:nvPr>
        </p:nvSpPr>
        <p:spPr>
          <a:xfrm>
            <a:off x="410597" y="110821"/>
            <a:ext cx="11916127" cy="1371600"/>
          </a:xfrm>
        </p:spPr>
        <p:txBody>
          <a:bodyPr>
            <a:normAutofit fontScale="90000"/>
          </a:bodyPr>
          <a:lstStyle/>
          <a:p>
            <a:r>
              <a:rPr lang="en-US" b="1" dirty="0"/>
              <a:t>Strategy #3:</a:t>
            </a:r>
            <a:r>
              <a:rPr lang="en-US" dirty="0"/>
              <a:t> </a:t>
            </a:r>
            <a:r>
              <a:rPr lang="en-US" i="1" u="sng" dirty="0"/>
              <a:t>Accountable</a:t>
            </a:r>
            <a:r>
              <a:rPr lang="en-US" dirty="0"/>
              <a:t> Partner &amp; Small Group Sharing</a:t>
            </a:r>
          </a:p>
        </p:txBody>
      </p:sp>
      <p:sp>
        <p:nvSpPr>
          <p:cNvPr id="3" name="Text Placeholder 2">
            <a:extLst>
              <a:ext uri="{FF2B5EF4-FFF2-40B4-BE49-F238E27FC236}">
                <a16:creationId xmlns:a16="http://schemas.microsoft.com/office/drawing/2014/main" id="{FD690175-DECE-8510-869D-B3B97AC2B70D}"/>
              </a:ext>
            </a:extLst>
          </p:cNvPr>
          <p:cNvSpPr>
            <a:spLocks noGrp="1"/>
          </p:cNvSpPr>
          <p:nvPr>
            <p:ph type="body" idx="1"/>
          </p:nvPr>
        </p:nvSpPr>
        <p:spPr>
          <a:xfrm>
            <a:off x="426765" y="1459370"/>
            <a:ext cx="4753642" cy="3749040"/>
          </a:xfrm>
        </p:spPr>
        <p:txBody>
          <a:bodyPr/>
          <a:lstStyle/>
          <a:p>
            <a:pPr>
              <a:buFont typeface="Wingdings" panose="05000000000000000000" pitchFamily="2" charset="2"/>
              <a:buChar char="§"/>
            </a:pPr>
            <a:r>
              <a:rPr lang="en-US" dirty="0"/>
              <a:t>Co-created, established protocols with pictures, visuals – anchor charts posted and accessible</a:t>
            </a:r>
          </a:p>
          <a:p>
            <a:pPr>
              <a:buFont typeface="Wingdings" panose="05000000000000000000" pitchFamily="2" charset="2"/>
              <a:buChar char="§"/>
            </a:pPr>
            <a:r>
              <a:rPr lang="en-US" dirty="0"/>
              <a:t>Intentional partnerships and/or groupings</a:t>
            </a:r>
          </a:p>
        </p:txBody>
      </p:sp>
      <p:sp>
        <p:nvSpPr>
          <p:cNvPr id="4" name="Text Placeholder 3">
            <a:extLst>
              <a:ext uri="{FF2B5EF4-FFF2-40B4-BE49-F238E27FC236}">
                <a16:creationId xmlns:a16="http://schemas.microsoft.com/office/drawing/2014/main" id="{0DA0340F-7A79-8EFC-0035-817A32E7AA5F}"/>
              </a:ext>
            </a:extLst>
          </p:cNvPr>
          <p:cNvSpPr>
            <a:spLocks noGrp="1"/>
          </p:cNvSpPr>
          <p:nvPr>
            <p:ph type="body" idx="2"/>
          </p:nvPr>
        </p:nvSpPr>
        <p:spPr>
          <a:xfrm>
            <a:off x="6200040" y="1266480"/>
            <a:ext cx="5537061" cy="3749040"/>
          </a:xfrm>
        </p:spPr>
        <p:txBody>
          <a:bodyPr/>
          <a:lstStyle/>
          <a:p>
            <a:pPr>
              <a:buFont typeface="Wingdings" panose="05000000000000000000" pitchFamily="2" charset="2"/>
              <a:buChar char="§"/>
            </a:pPr>
            <a:r>
              <a:rPr lang="en-US" dirty="0"/>
              <a:t>Talking pieces and revoicing -  </a:t>
            </a:r>
            <a:br>
              <a:rPr lang="en-US" dirty="0"/>
            </a:br>
            <a:r>
              <a:rPr lang="en-US" i="1" dirty="0"/>
              <a:t>“I heard you say…..is that correct?” </a:t>
            </a:r>
            <a:r>
              <a:rPr lang="en-US" b="1" i="1" dirty="0"/>
              <a:t>and/or</a:t>
            </a:r>
            <a:r>
              <a:rPr lang="en-US" i="1" dirty="0"/>
              <a:t> “Can you please repeat?</a:t>
            </a:r>
          </a:p>
          <a:p>
            <a:pPr>
              <a:buFont typeface="Wingdings" panose="05000000000000000000" pitchFamily="2" charset="2"/>
              <a:buChar char="§"/>
            </a:pPr>
            <a:r>
              <a:rPr lang="en-US" dirty="0"/>
              <a:t>Student/Group Rubrics or Checklists</a:t>
            </a:r>
          </a:p>
          <a:p>
            <a:pPr>
              <a:buFont typeface="Wingdings" panose="05000000000000000000" pitchFamily="2" charset="2"/>
              <a:buChar char="§"/>
            </a:pPr>
            <a:r>
              <a:rPr lang="en-US" dirty="0"/>
              <a:t> Activities that promote higher level thinking and collaboration</a:t>
            </a:r>
          </a:p>
        </p:txBody>
      </p:sp>
      <p:pic>
        <p:nvPicPr>
          <p:cNvPr id="6" name="Picture 5">
            <a:extLst>
              <a:ext uri="{FF2B5EF4-FFF2-40B4-BE49-F238E27FC236}">
                <a16:creationId xmlns:a16="http://schemas.microsoft.com/office/drawing/2014/main" id="{8CEDFC37-6AAF-CFD5-BCB3-0EAE0947571A}"/>
              </a:ext>
            </a:extLst>
          </p:cNvPr>
          <p:cNvPicPr>
            <a:picLocks noChangeAspect="1"/>
          </p:cNvPicPr>
          <p:nvPr/>
        </p:nvPicPr>
        <p:blipFill>
          <a:blip r:embed="rId3"/>
          <a:stretch>
            <a:fillRect/>
          </a:stretch>
        </p:blipFill>
        <p:spPr>
          <a:xfrm>
            <a:off x="261251" y="4093350"/>
            <a:ext cx="1939234" cy="22301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11BB5A88-9C24-96D2-65F0-1F214FA87D27}"/>
              </a:ext>
            </a:extLst>
          </p:cNvPr>
          <p:cNvPicPr>
            <a:picLocks noChangeAspect="1"/>
          </p:cNvPicPr>
          <p:nvPr/>
        </p:nvPicPr>
        <p:blipFill>
          <a:blip r:embed="rId4"/>
          <a:stretch>
            <a:fillRect/>
          </a:stretch>
        </p:blipFill>
        <p:spPr>
          <a:xfrm>
            <a:off x="4143690" y="4010480"/>
            <a:ext cx="2247528" cy="23129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Google Shape;335;p13" descr="A collage of different types of food">
            <a:extLst>
              <a:ext uri="{FF2B5EF4-FFF2-40B4-BE49-F238E27FC236}">
                <a16:creationId xmlns:a16="http://schemas.microsoft.com/office/drawing/2014/main" id="{1EC27E5F-3B27-1E19-30F4-6D7194913A14}"/>
              </a:ext>
            </a:extLst>
          </p:cNvPr>
          <p:cNvPicPr preferRelativeResize="0"/>
          <p:nvPr/>
        </p:nvPicPr>
        <p:blipFill rotWithShape="1">
          <a:blip r:embed="rId5">
            <a:alphaModFix/>
          </a:blip>
          <a:srcRect/>
          <a:stretch/>
        </p:blipFill>
        <p:spPr>
          <a:xfrm>
            <a:off x="2423270" y="3447174"/>
            <a:ext cx="1567900" cy="1371600"/>
          </a:xfrm>
          <a:prstGeom prst="rect">
            <a:avLst/>
          </a:prstGeom>
          <a:noFill/>
          <a:ln>
            <a:noFill/>
          </a:ln>
        </p:spPr>
      </p:pic>
      <p:pic>
        <p:nvPicPr>
          <p:cNvPr id="11" name="Picture 10">
            <a:extLst>
              <a:ext uri="{FF2B5EF4-FFF2-40B4-BE49-F238E27FC236}">
                <a16:creationId xmlns:a16="http://schemas.microsoft.com/office/drawing/2014/main" id="{56B26831-F96E-AAE2-19FA-C2D2D269616A}"/>
              </a:ext>
            </a:extLst>
          </p:cNvPr>
          <p:cNvPicPr>
            <a:picLocks noChangeAspect="1"/>
          </p:cNvPicPr>
          <p:nvPr/>
        </p:nvPicPr>
        <p:blipFill>
          <a:blip r:embed="rId6"/>
          <a:stretch>
            <a:fillRect/>
          </a:stretch>
        </p:blipFill>
        <p:spPr>
          <a:xfrm>
            <a:off x="2524664" y="5012266"/>
            <a:ext cx="1215779" cy="16468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4354ACD8-7650-42E4-4167-D38EC51B1485}"/>
              </a:ext>
            </a:extLst>
          </p:cNvPr>
          <p:cNvPicPr>
            <a:picLocks noChangeAspect="1"/>
          </p:cNvPicPr>
          <p:nvPr/>
        </p:nvPicPr>
        <p:blipFill>
          <a:blip r:embed="rId7"/>
          <a:stretch>
            <a:fillRect/>
          </a:stretch>
        </p:blipFill>
        <p:spPr>
          <a:xfrm rot="10800000">
            <a:off x="7115275" y="3811285"/>
            <a:ext cx="2269964" cy="25430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1" name="Picture 20">
            <a:extLst>
              <a:ext uri="{FF2B5EF4-FFF2-40B4-BE49-F238E27FC236}">
                <a16:creationId xmlns:a16="http://schemas.microsoft.com/office/drawing/2014/main" id="{DABF29E9-1ED0-3638-BA54-648912AF5E7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388560">
            <a:off x="10623141" y="3491895"/>
            <a:ext cx="1182533" cy="11883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a:extLst>
              <a:ext uri="{FF2B5EF4-FFF2-40B4-BE49-F238E27FC236}">
                <a16:creationId xmlns:a16="http://schemas.microsoft.com/office/drawing/2014/main" id="{9FCE9144-FFBE-FE31-09FC-59B0598B3411}"/>
              </a:ext>
            </a:extLst>
          </p:cNvPr>
          <p:cNvPicPr>
            <a:picLocks noChangeAspect="1"/>
          </p:cNvPicPr>
          <p:nvPr/>
        </p:nvPicPr>
        <p:blipFill>
          <a:blip r:embed="rId10"/>
          <a:stretch>
            <a:fillRect/>
          </a:stretch>
        </p:blipFill>
        <p:spPr>
          <a:xfrm rot="813147">
            <a:off x="9658275" y="4227741"/>
            <a:ext cx="2390542" cy="1291231"/>
          </a:xfrm>
          <a:prstGeom prst="rect">
            <a:avLst/>
          </a:prstGeom>
          <a:ln w="889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D6FD5C37-0979-1D2E-5CAC-17184B2A2314}"/>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9766050" y="5331062"/>
            <a:ext cx="1300866" cy="11045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oogle Shape;192;p3" descr="A pen on a notepad">
            <a:extLst>
              <a:ext uri="{FF2B5EF4-FFF2-40B4-BE49-F238E27FC236}">
                <a16:creationId xmlns:a16="http://schemas.microsoft.com/office/drawing/2014/main" id="{48770905-C9EC-4814-BF3A-386082EC3D44}"/>
              </a:ext>
            </a:extLst>
          </p:cNvPr>
          <p:cNvPicPr preferRelativeResize="0"/>
          <p:nvPr/>
        </p:nvPicPr>
        <p:blipFill rotWithShape="1">
          <a:blip r:embed="rId13">
            <a:alphaModFix/>
          </a:blip>
          <a:srcRect/>
          <a:stretch/>
        </p:blipFill>
        <p:spPr>
          <a:xfrm rot="729469">
            <a:off x="11328333" y="5957923"/>
            <a:ext cx="785120" cy="719583"/>
          </a:xfrm>
          <a:prstGeom prst="rect">
            <a:avLst/>
          </a:prstGeom>
          <a:noFill/>
          <a:ln>
            <a:noFill/>
          </a:ln>
        </p:spPr>
      </p:pic>
      <p:sp>
        <p:nvSpPr>
          <p:cNvPr id="10" name="Footer Placeholder 9">
            <a:extLst>
              <a:ext uri="{FF2B5EF4-FFF2-40B4-BE49-F238E27FC236}">
                <a16:creationId xmlns:a16="http://schemas.microsoft.com/office/drawing/2014/main" id="{1C0A311E-FDE8-442C-C1BF-A51CCFD67110}"/>
              </a:ext>
            </a:extLst>
          </p:cNvPr>
          <p:cNvSpPr>
            <a:spLocks noGrp="1"/>
          </p:cNvSpPr>
          <p:nvPr>
            <p:ph type="ftr" idx="11"/>
          </p:nvPr>
        </p:nvSpPr>
        <p:spPr>
          <a:xfrm>
            <a:off x="3489050" y="6547847"/>
            <a:ext cx="5210723" cy="274320"/>
          </a:xfrm>
        </p:spPr>
        <p:txBody>
          <a:bodyPr/>
          <a:lstStyle/>
          <a:p>
            <a:r>
              <a:rPr lang="en-US" dirty="0"/>
              <a:t>Copyright 2026, Sally Baer</a:t>
            </a:r>
          </a:p>
        </p:txBody>
      </p:sp>
    </p:spTree>
    <p:extLst>
      <p:ext uri="{BB962C8B-B14F-4D97-AF65-F5344CB8AC3E}">
        <p14:creationId xmlns:p14="http://schemas.microsoft.com/office/powerpoint/2010/main" val="75364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13" name="Picture 12">
            <a:extLst>
              <a:ext uri="{FF2B5EF4-FFF2-40B4-BE49-F238E27FC236}">
                <a16:creationId xmlns:a16="http://schemas.microsoft.com/office/drawing/2014/main" id="{6611C9D9-1E9E-E263-BF3D-3D78764097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6505205">
            <a:off x="6065730" y="1093475"/>
            <a:ext cx="757378" cy="757378"/>
          </a:xfrm>
          <a:prstGeom prst="rect">
            <a:avLst/>
          </a:prstGeom>
        </p:spPr>
      </p:pic>
      <p:sp>
        <p:nvSpPr>
          <p:cNvPr id="599" name="Google Shape;599;p32"/>
          <p:cNvSpPr txBox="1">
            <a:spLocks noGrp="1"/>
          </p:cNvSpPr>
          <p:nvPr>
            <p:ph type="title"/>
          </p:nvPr>
        </p:nvSpPr>
        <p:spPr>
          <a:xfrm>
            <a:off x="352530" y="6578"/>
            <a:ext cx="11836295" cy="1135591"/>
          </a:xfrm>
          <a:prstGeom prst="rect">
            <a:avLst/>
          </a:prstGeom>
          <a:noFill/>
          <a:ln>
            <a:noFill/>
          </a:ln>
        </p:spPr>
        <p:txBody>
          <a:bodyPr spcFirstLastPara="1" wrap="square" lIns="121850" tIns="121850" rIns="121850" bIns="121850" anchor="b" anchorCtr="0">
            <a:noAutofit/>
          </a:bodyPr>
          <a:lstStyle/>
          <a:p>
            <a:pPr marL="0" lvl="0" indent="0" algn="l" rtl="0">
              <a:lnSpc>
                <a:spcPct val="90000"/>
              </a:lnSpc>
              <a:spcBef>
                <a:spcPts val="0"/>
              </a:spcBef>
              <a:spcAft>
                <a:spcPts val="0"/>
              </a:spcAft>
              <a:buClr>
                <a:srgbClr val="262626"/>
              </a:buClr>
              <a:buSzPts val="4000"/>
              <a:buFont typeface="Century Gothic"/>
              <a:buNone/>
            </a:pPr>
            <a:r>
              <a:rPr lang="en-US" sz="4000" dirty="0"/>
              <a:t>Reflection: Final Thoughts &amp; “ah ha” Moments</a:t>
            </a:r>
            <a:endParaRPr sz="4000" dirty="0"/>
          </a:p>
        </p:txBody>
      </p:sp>
      <p:sp>
        <p:nvSpPr>
          <p:cNvPr id="600" name="Google Shape;600;p32"/>
          <p:cNvSpPr txBox="1">
            <a:spLocks noGrp="1"/>
          </p:cNvSpPr>
          <p:nvPr>
            <p:ph type="body" idx="1"/>
          </p:nvPr>
        </p:nvSpPr>
        <p:spPr>
          <a:xfrm>
            <a:off x="-159001" y="1013775"/>
            <a:ext cx="12107391" cy="5983500"/>
          </a:xfrm>
          <a:prstGeom prst="rect">
            <a:avLst/>
          </a:prstGeom>
          <a:noFill/>
          <a:ln>
            <a:noFill/>
          </a:ln>
        </p:spPr>
        <p:txBody>
          <a:bodyPr spcFirstLastPara="1" wrap="square" lIns="121850" tIns="121850" rIns="121850" bIns="121850" anchor="t" anchorCtr="0">
            <a:noAutofit/>
          </a:bodyPr>
          <a:lstStyle/>
          <a:p>
            <a:pPr marL="766058" lvl="0" indent="0" algn="l" rtl="0">
              <a:lnSpc>
                <a:spcPct val="150000"/>
              </a:lnSpc>
              <a:spcBef>
                <a:spcPts val="0"/>
              </a:spcBef>
              <a:spcAft>
                <a:spcPts val="0"/>
              </a:spcAft>
              <a:buSzPts val="1500"/>
              <a:buNone/>
            </a:pPr>
            <a:r>
              <a:rPr lang="en-US" sz="1500" b="1" i="1" dirty="0"/>
              <a:t>How did you feel during this session?</a:t>
            </a:r>
            <a:endParaRPr sz="1500" b="1" i="1" dirty="0"/>
          </a:p>
          <a:p>
            <a:pPr marL="2179015" lvl="4" indent="-452838" algn="l" rtl="0">
              <a:lnSpc>
                <a:spcPct val="150000"/>
              </a:lnSpc>
              <a:spcBef>
                <a:spcPts val="0"/>
              </a:spcBef>
              <a:spcAft>
                <a:spcPts val="0"/>
              </a:spcAft>
              <a:buSzPts val="1500"/>
              <a:buFont typeface="Noto Sans Symbols"/>
              <a:buChar char="❑"/>
            </a:pPr>
            <a:r>
              <a:rPr lang="en-US" sz="1500" dirty="0"/>
              <a:t>“I felt ________ because…”</a:t>
            </a:r>
            <a:endParaRPr sz="1500" dirty="0"/>
          </a:p>
          <a:p>
            <a:pPr marL="2179015" lvl="4" indent="-452838" algn="l" rtl="0">
              <a:lnSpc>
                <a:spcPct val="150000"/>
              </a:lnSpc>
              <a:spcBef>
                <a:spcPts val="0"/>
              </a:spcBef>
              <a:spcAft>
                <a:spcPts val="0"/>
              </a:spcAft>
              <a:buSzPts val="1500"/>
              <a:buFont typeface="Noto Sans Symbols"/>
              <a:buChar char="❑"/>
            </a:pPr>
            <a:r>
              <a:rPr lang="en-US" sz="1500" dirty="0"/>
              <a:t>“I felt ________ when…”</a:t>
            </a:r>
          </a:p>
          <a:p>
            <a:pPr marL="2179015" lvl="4" indent="-452838">
              <a:lnSpc>
                <a:spcPct val="150000"/>
              </a:lnSpc>
              <a:spcBef>
                <a:spcPts val="0"/>
              </a:spcBef>
              <a:buSzPts val="1500"/>
              <a:buFont typeface="Noto Sans Symbols"/>
              <a:buChar char="❑"/>
            </a:pPr>
            <a:r>
              <a:rPr lang="en-US" sz="1500" dirty="0"/>
              <a:t>“This experience was __________ because…”</a:t>
            </a:r>
          </a:p>
          <a:p>
            <a:pPr marL="2179015" lvl="4" indent="-452838">
              <a:lnSpc>
                <a:spcPct val="150000"/>
              </a:lnSpc>
              <a:spcBef>
                <a:spcPts val="0"/>
              </a:spcBef>
              <a:buSzPts val="1500"/>
              <a:buFont typeface="Noto Sans Symbols"/>
              <a:buChar char="❑"/>
            </a:pPr>
            <a:r>
              <a:rPr lang="en-US" sz="1500" dirty="0"/>
              <a:t>“It was challenging when _______ because…”</a:t>
            </a:r>
          </a:p>
          <a:p>
            <a:pPr marL="1662677" lvl="4" indent="0" algn="l" rtl="0">
              <a:lnSpc>
                <a:spcPct val="150000"/>
              </a:lnSpc>
              <a:spcBef>
                <a:spcPts val="0"/>
              </a:spcBef>
              <a:spcAft>
                <a:spcPts val="0"/>
              </a:spcAft>
              <a:buSzPts val="2500"/>
              <a:buNone/>
            </a:pPr>
            <a:endParaRPr sz="1500" dirty="0"/>
          </a:p>
          <a:p>
            <a:pPr marL="766058" lvl="0" indent="0" algn="l" rtl="0">
              <a:lnSpc>
                <a:spcPct val="150000"/>
              </a:lnSpc>
              <a:spcBef>
                <a:spcPts val="0"/>
              </a:spcBef>
              <a:spcAft>
                <a:spcPts val="0"/>
              </a:spcAft>
              <a:buSzPts val="1500"/>
              <a:buNone/>
            </a:pPr>
            <a:r>
              <a:rPr lang="en-US" sz="1500" b="1" i="1" dirty="0"/>
              <a:t>What did you learn today?</a:t>
            </a:r>
            <a:endParaRPr sz="1500" b="1" i="1" dirty="0"/>
          </a:p>
          <a:p>
            <a:pPr marL="2179015" lvl="4" indent="-452838" algn="l" rtl="0">
              <a:lnSpc>
                <a:spcPct val="150000"/>
              </a:lnSpc>
              <a:spcBef>
                <a:spcPts val="0"/>
              </a:spcBef>
              <a:spcAft>
                <a:spcPts val="0"/>
              </a:spcAft>
              <a:buSzPts val="1500"/>
              <a:buFont typeface="Noto Sans Symbols"/>
              <a:buChar char="❑"/>
            </a:pPr>
            <a:r>
              <a:rPr lang="en-US" sz="1500" dirty="0"/>
              <a:t>“I learned __________ .”</a:t>
            </a:r>
            <a:endParaRPr sz="1500" dirty="0"/>
          </a:p>
          <a:p>
            <a:pPr marL="2179015" lvl="4" indent="-452838" algn="l" rtl="0">
              <a:lnSpc>
                <a:spcPct val="150000"/>
              </a:lnSpc>
              <a:spcBef>
                <a:spcPts val="0"/>
              </a:spcBef>
              <a:spcAft>
                <a:spcPts val="0"/>
              </a:spcAft>
              <a:buSzPts val="1500"/>
              <a:buFont typeface="Noto Sans Symbols"/>
              <a:buChar char="❑"/>
            </a:pPr>
            <a:r>
              <a:rPr lang="en-US" sz="1500" dirty="0"/>
              <a:t>“I will focus on______ strategy or idea because….” </a:t>
            </a:r>
            <a:endParaRPr sz="1500" dirty="0"/>
          </a:p>
          <a:p>
            <a:pPr marL="1218895" lvl="0" indent="-357587" algn="l" rtl="0">
              <a:lnSpc>
                <a:spcPct val="150000"/>
              </a:lnSpc>
              <a:spcBef>
                <a:spcPts val="0"/>
              </a:spcBef>
              <a:spcAft>
                <a:spcPts val="0"/>
              </a:spcAft>
              <a:buSzPts val="2500"/>
              <a:buFont typeface="Arial"/>
              <a:buNone/>
            </a:pPr>
            <a:endParaRPr sz="1500" dirty="0"/>
          </a:p>
          <a:p>
            <a:pPr marL="766058" lvl="0" indent="0" algn="l" rtl="0">
              <a:lnSpc>
                <a:spcPct val="150000"/>
              </a:lnSpc>
              <a:spcBef>
                <a:spcPts val="0"/>
              </a:spcBef>
              <a:spcAft>
                <a:spcPts val="0"/>
              </a:spcAft>
              <a:buSzPts val="1500"/>
              <a:buNone/>
            </a:pPr>
            <a:r>
              <a:rPr lang="en-US" sz="1500" b="1" i="1" dirty="0"/>
              <a:t>How will I ensure every student has equitable opportunities to engage in academic discourse and accountable  </a:t>
            </a:r>
            <a:r>
              <a:rPr lang="en-US" sz="1500" b="1" i="1" dirty="0" err="1"/>
              <a:t>languaging</a:t>
            </a:r>
            <a:r>
              <a:rPr lang="en-US" sz="1500" b="1" i="1" dirty="0"/>
              <a:t>?</a:t>
            </a:r>
            <a:endParaRPr sz="1500" b="1" i="1" dirty="0"/>
          </a:p>
          <a:p>
            <a:pPr marL="2179015" lvl="4" indent="-452838" algn="l" rtl="0">
              <a:lnSpc>
                <a:spcPct val="150000"/>
              </a:lnSpc>
              <a:spcBef>
                <a:spcPts val="0"/>
              </a:spcBef>
              <a:spcAft>
                <a:spcPts val="0"/>
              </a:spcAft>
              <a:buSzPts val="1500"/>
              <a:buFont typeface="Noto Sans Symbols"/>
              <a:buChar char="❑"/>
            </a:pPr>
            <a:r>
              <a:rPr lang="en-US" sz="1500" dirty="0"/>
              <a:t>“I will integrate __________ into my practice because…….”</a:t>
            </a:r>
            <a:endParaRPr sz="1500" dirty="0"/>
          </a:p>
          <a:p>
            <a:pPr marL="2179015" lvl="4" indent="-452838" algn="l" rtl="0">
              <a:lnSpc>
                <a:spcPct val="150000"/>
              </a:lnSpc>
              <a:spcBef>
                <a:spcPts val="0"/>
              </a:spcBef>
              <a:spcAft>
                <a:spcPts val="0"/>
              </a:spcAft>
              <a:buSzPts val="1500"/>
              <a:buFont typeface="Noto Sans Symbols"/>
              <a:buChar char="❑"/>
            </a:pPr>
            <a:r>
              <a:rPr lang="en-US" sz="1500" dirty="0"/>
              <a:t>“When I use _________ my students will be able to ………”</a:t>
            </a:r>
            <a:endParaRPr sz="1500" dirty="0"/>
          </a:p>
          <a:p>
            <a:pPr marL="2179015" lvl="4" indent="-452838" algn="l" rtl="0">
              <a:lnSpc>
                <a:spcPct val="150000"/>
              </a:lnSpc>
              <a:spcBef>
                <a:spcPts val="0"/>
              </a:spcBef>
              <a:spcAft>
                <a:spcPts val="0"/>
              </a:spcAft>
              <a:buSzPts val="1500"/>
              <a:buFont typeface="Noto Sans Symbols"/>
              <a:buChar char="❑"/>
            </a:pPr>
            <a:r>
              <a:rPr lang="en-US" sz="1500" dirty="0"/>
              <a:t>“As an educator dedicated to equitable educational practices, I will ________ because …….”</a:t>
            </a:r>
            <a:endParaRPr sz="1500" dirty="0"/>
          </a:p>
          <a:p>
            <a:pPr marL="1218895" lvl="0" indent="-357587" algn="l" rtl="0">
              <a:lnSpc>
                <a:spcPct val="150000"/>
              </a:lnSpc>
              <a:spcBef>
                <a:spcPts val="0"/>
              </a:spcBef>
              <a:spcAft>
                <a:spcPts val="0"/>
              </a:spcAft>
              <a:buSzPts val="2500"/>
              <a:buFont typeface="Arial"/>
              <a:buNone/>
            </a:pPr>
            <a:endParaRPr dirty="0">
              <a:latin typeface="Arial"/>
              <a:ea typeface="Arial"/>
              <a:cs typeface="Arial"/>
              <a:sym typeface="Arial"/>
            </a:endParaRPr>
          </a:p>
          <a:p>
            <a:pPr marL="1218895" lvl="0" indent="-357587" algn="l" rtl="0">
              <a:lnSpc>
                <a:spcPct val="150000"/>
              </a:lnSpc>
              <a:spcBef>
                <a:spcPts val="0"/>
              </a:spcBef>
              <a:spcAft>
                <a:spcPts val="0"/>
              </a:spcAft>
              <a:buSzPts val="2500"/>
              <a:buFont typeface="Arial"/>
              <a:buNone/>
            </a:pPr>
            <a:endParaRPr sz="3333" dirty="0">
              <a:latin typeface="Arial"/>
              <a:ea typeface="Arial"/>
              <a:cs typeface="Arial"/>
              <a:sym typeface="Arial"/>
            </a:endParaRPr>
          </a:p>
        </p:txBody>
      </p:sp>
      <p:pic>
        <p:nvPicPr>
          <p:cNvPr id="6" name="Picture 5">
            <a:extLst>
              <a:ext uri="{FF2B5EF4-FFF2-40B4-BE49-F238E27FC236}">
                <a16:creationId xmlns:a16="http://schemas.microsoft.com/office/drawing/2014/main" id="{BE480481-28F1-AFC2-5636-5F2AB04CDDD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649399" y="2835108"/>
            <a:ext cx="946139" cy="9461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Google Shape;192;p3" descr="A pen on a notepad">
            <a:extLst>
              <a:ext uri="{FF2B5EF4-FFF2-40B4-BE49-F238E27FC236}">
                <a16:creationId xmlns:a16="http://schemas.microsoft.com/office/drawing/2014/main" id="{12519CCE-23A0-E428-8FCB-98496A464524}"/>
              </a:ext>
            </a:extLst>
          </p:cNvPr>
          <p:cNvPicPr preferRelativeResize="0"/>
          <p:nvPr/>
        </p:nvPicPr>
        <p:blipFill rotWithShape="1">
          <a:blip r:embed="rId7">
            <a:alphaModFix/>
          </a:blip>
          <a:srcRect/>
          <a:stretch/>
        </p:blipFill>
        <p:spPr>
          <a:xfrm rot="729469">
            <a:off x="9761464" y="1559539"/>
            <a:ext cx="723711" cy="724222"/>
          </a:xfrm>
          <a:prstGeom prst="rect">
            <a:avLst/>
          </a:prstGeom>
          <a:noFill/>
          <a:ln>
            <a:noFill/>
          </a:ln>
        </p:spPr>
      </p:pic>
      <p:pic>
        <p:nvPicPr>
          <p:cNvPr id="11" name="Picture 10">
            <a:extLst>
              <a:ext uri="{FF2B5EF4-FFF2-40B4-BE49-F238E27FC236}">
                <a16:creationId xmlns:a16="http://schemas.microsoft.com/office/drawing/2014/main" id="{A53E7EA5-2E50-8584-F62F-8ABC7DA5E82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0659459" y="1440585"/>
            <a:ext cx="815862" cy="86039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5" name="Google Shape;219;p4">
            <a:extLst>
              <a:ext uri="{FF2B5EF4-FFF2-40B4-BE49-F238E27FC236}">
                <a16:creationId xmlns:a16="http://schemas.microsoft.com/office/drawing/2014/main" id="{F08A7024-7D8F-A938-A667-7DE5F69F2B36}"/>
              </a:ext>
            </a:extLst>
          </p:cNvPr>
          <p:cNvSpPr txBox="1"/>
          <p:nvPr/>
        </p:nvSpPr>
        <p:spPr>
          <a:xfrm rot="1247042">
            <a:off x="6789249" y="1526637"/>
            <a:ext cx="2072041" cy="88121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sz="1800" b="1" i="1" dirty="0">
                <a:solidFill>
                  <a:schemeClr val="dk1"/>
                </a:solidFill>
                <a:latin typeface="Century Gothic"/>
                <a:ea typeface="Century Gothic"/>
                <a:cs typeface="Century Gothic"/>
                <a:sym typeface="Century Gothic"/>
              </a:rPr>
              <a:t>Revoicing:  </a:t>
            </a:r>
            <a:r>
              <a:rPr lang="en-US" sz="1800" dirty="0">
                <a:solidFill>
                  <a:schemeClr val="dk1"/>
                </a:solidFill>
                <a:latin typeface="Century Gothic"/>
                <a:ea typeface="Century Gothic"/>
                <a:cs typeface="Century Gothic"/>
                <a:sym typeface="Century Gothic"/>
              </a:rPr>
              <a:t>“I heard you say…”</a:t>
            </a:r>
            <a:endParaRPr sz="1800" dirty="0"/>
          </a:p>
        </p:txBody>
      </p:sp>
      <p:sp>
        <p:nvSpPr>
          <p:cNvPr id="3" name="Footer Placeholder 2">
            <a:extLst>
              <a:ext uri="{FF2B5EF4-FFF2-40B4-BE49-F238E27FC236}">
                <a16:creationId xmlns:a16="http://schemas.microsoft.com/office/drawing/2014/main" id="{5B457AF9-CC0A-DB57-40FB-3BEE677727E8}"/>
              </a:ext>
            </a:extLst>
          </p:cNvPr>
          <p:cNvSpPr>
            <a:spLocks noGrp="1"/>
          </p:cNvSpPr>
          <p:nvPr>
            <p:ph type="ftr" idx="11"/>
          </p:nvPr>
        </p:nvSpPr>
        <p:spPr/>
        <p:txBody>
          <a:bodyPr/>
          <a:lstStyle/>
          <a:p>
            <a:r>
              <a:rPr lang="en-US"/>
              <a:t>Copyright 2026, Sally Baer</a:t>
            </a:r>
          </a:p>
        </p:txBody>
      </p:sp>
      <p:pic>
        <p:nvPicPr>
          <p:cNvPr id="2" name="Google Shape;335;p13" descr="A collage of different types of food">
            <a:extLst>
              <a:ext uri="{FF2B5EF4-FFF2-40B4-BE49-F238E27FC236}">
                <a16:creationId xmlns:a16="http://schemas.microsoft.com/office/drawing/2014/main" id="{6859A118-C9CF-3773-04FD-302C3CAD4A90}"/>
              </a:ext>
            </a:extLst>
          </p:cNvPr>
          <p:cNvPicPr preferRelativeResize="0"/>
          <p:nvPr/>
        </p:nvPicPr>
        <p:blipFill rotWithShape="1">
          <a:blip r:embed="rId10">
            <a:alphaModFix/>
          </a:blip>
          <a:srcRect/>
          <a:stretch/>
        </p:blipFill>
        <p:spPr>
          <a:xfrm>
            <a:off x="8728647" y="2673245"/>
            <a:ext cx="1567900" cy="1371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a:extLst>
            <a:ext uri="{FF2B5EF4-FFF2-40B4-BE49-F238E27FC236}">
              <a16:creationId xmlns:a16="http://schemas.microsoft.com/office/drawing/2014/main" id="{C32955B8-762B-421F-2F0A-720DCACD4276}"/>
            </a:ext>
          </a:extLst>
        </p:cNvPr>
        <p:cNvGrpSpPr/>
        <p:nvPr/>
      </p:nvGrpSpPr>
      <p:grpSpPr>
        <a:xfrm>
          <a:off x="0" y="0"/>
          <a:ext cx="0" cy="0"/>
          <a:chOff x="0" y="0"/>
          <a:chExt cx="0" cy="0"/>
        </a:xfrm>
      </p:grpSpPr>
      <p:sp>
        <p:nvSpPr>
          <p:cNvPr id="263" name="Google Shape;263;p6">
            <a:extLst>
              <a:ext uri="{FF2B5EF4-FFF2-40B4-BE49-F238E27FC236}">
                <a16:creationId xmlns:a16="http://schemas.microsoft.com/office/drawing/2014/main" id="{935F8D65-70E2-8A93-2DDD-0BC09F068548}"/>
              </a:ext>
            </a:extLst>
          </p:cNvPr>
          <p:cNvSpPr txBox="1">
            <a:spLocks noGrp="1"/>
          </p:cNvSpPr>
          <p:nvPr>
            <p:ph type="title"/>
          </p:nvPr>
        </p:nvSpPr>
        <p:spPr>
          <a:xfrm>
            <a:off x="199579" y="160628"/>
            <a:ext cx="10742891" cy="137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97937"/>
              <a:buFont typeface="Century Gothic"/>
              <a:buNone/>
            </a:pPr>
            <a:r>
              <a:rPr lang="en-US" dirty="0"/>
              <a:t>Content &amp; Language Learning Targets</a:t>
            </a:r>
            <a:endParaRPr dirty="0"/>
          </a:p>
        </p:txBody>
      </p:sp>
      <p:sp>
        <p:nvSpPr>
          <p:cNvPr id="264" name="Google Shape;264;p6">
            <a:extLst>
              <a:ext uri="{FF2B5EF4-FFF2-40B4-BE49-F238E27FC236}">
                <a16:creationId xmlns:a16="http://schemas.microsoft.com/office/drawing/2014/main" id="{5ADAFED0-A748-9C00-3AAC-9C756ACA7844}"/>
              </a:ext>
            </a:extLst>
          </p:cNvPr>
          <p:cNvSpPr txBox="1">
            <a:spLocks noGrp="1"/>
          </p:cNvSpPr>
          <p:nvPr>
            <p:ph type="body" idx="1"/>
          </p:nvPr>
        </p:nvSpPr>
        <p:spPr>
          <a:xfrm>
            <a:off x="1069569" y="2074334"/>
            <a:ext cx="4753642" cy="6400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200"/>
              <a:buNone/>
            </a:pPr>
            <a:r>
              <a:rPr lang="en-US" sz="3200"/>
              <a:t>Content  Learning Targets</a:t>
            </a:r>
            <a:endParaRPr/>
          </a:p>
        </p:txBody>
      </p:sp>
      <p:sp>
        <p:nvSpPr>
          <p:cNvPr id="265" name="Google Shape;265;p6">
            <a:extLst>
              <a:ext uri="{FF2B5EF4-FFF2-40B4-BE49-F238E27FC236}">
                <a16:creationId xmlns:a16="http://schemas.microsoft.com/office/drawing/2014/main" id="{537453D0-2D06-87C2-9729-BDB52351346B}"/>
              </a:ext>
            </a:extLst>
          </p:cNvPr>
          <p:cNvSpPr txBox="1">
            <a:spLocks noGrp="1"/>
          </p:cNvSpPr>
          <p:nvPr>
            <p:ph type="body" idx="2"/>
          </p:nvPr>
        </p:nvSpPr>
        <p:spPr>
          <a:xfrm>
            <a:off x="1216152" y="3256520"/>
            <a:ext cx="4753500" cy="3200400"/>
          </a:xfrm>
          <a:prstGeom prst="rect">
            <a:avLst/>
          </a:prstGeom>
          <a:noFill/>
          <a:ln>
            <a:noFill/>
          </a:ln>
        </p:spPr>
        <p:txBody>
          <a:bodyPr spcFirstLastPara="1" wrap="square" lIns="91425" tIns="45700" rIns="91425" bIns="45700" anchor="t" anchorCtr="0">
            <a:noAutofit/>
          </a:bodyPr>
          <a:lstStyle/>
          <a:p>
            <a:pPr marL="182825" indent="-186000">
              <a:spcBef>
                <a:spcPts val="0"/>
              </a:spcBef>
              <a:buSzPts val="1750"/>
            </a:pPr>
            <a:r>
              <a:rPr lang="en-US" sz="1750" dirty="0"/>
              <a:t>Review &amp; Explore Theories of 2</a:t>
            </a:r>
            <a:r>
              <a:rPr lang="en-US" sz="1750" baseline="30000" dirty="0"/>
              <a:t>nd</a:t>
            </a:r>
            <a:r>
              <a:rPr lang="en-US" sz="1750" dirty="0"/>
              <a:t> Language Acquisition</a:t>
            </a:r>
          </a:p>
          <a:p>
            <a:pPr marL="182825" lvl="0" indent="-186000" algn="l" rtl="0">
              <a:lnSpc>
                <a:spcPct val="100000"/>
              </a:lnSpc>
              <a:spcBef>
                <a:spcPts val="0"/>
              </a:spcBef>
              <a:spcAft>
                <a:spcPts val="0"/>
              </a:spcAft>
              <a:buSzPts val="1750"/>
              <a:buChar char="◦"/>
            </a:pPr>
            <a:r>
              <a:rPr lang="en-US" sz="1750" dirty="0"/>
              <a:t>and How it Informs our Work</a:t>
            </a:r>
          </a:p>
          <a:p>
            <a:pPr marL="182825" lvl="0" indent="-186000" algn="l" rtl="0">
              <a:lnSpc>
                <a:spcPct val="100000"/>
              </a:lnSpc>
              <a:spcBef>
                <a:spcPts val="0"/>
              </a:spcBef>
              <a:spcAft>
                <a:spcPts val="0"/>
              </a:spcAft>
              <a:buSzPts val="1750"/>
              <a:buChar char="◦"/>
            </a:pPr>
            <a:endParaRPr lang="en-US" sz="1750" dirty="0"/>
          </a:p>
          <a:p>
            <a:pPr marL="182825" lvl="0" indent="-186000" algn="l" rtl="0">
              <a:lnSpc>
                <a:spcPct val="100000"/>
              </a:lnSpc>
              <a:spcBef>
                <a:spcPts val="0"/>
              </a:spcBef>
              <a:spcAft>
                <a:spcPts val="0"/>
              </a:spcAft>
              <a:buSzPts val="1750"/>
              <a:buChar char="◦"/>
            </a:pPr>
            <a:r>
              <a:rPr lang="en-US" sz="1750" dirty="0"/>
              <a:t>Understand How Revoicing Makes Student Discourse “Accountable”</a:t>
            </a:r>
          </a:p>
          <a:p>
            <a:pPr marL="0" lvl="0" indent="0" algn="l" rtl="0">
              <a:lnSpc>
                <a:spcPct val="100000"/>
              </a:lnSpc>
              <a:spcBef>
                <a:spcPts val="0"/>
              </a:spcBef>
              <a:spcAft>
                <a:spcPts val="0"/>
              </a:spcAft>
              <a:buSzPts val="1750"/>
              <a:buNone/>
            </a:pPr>
            <a:endParaRPr sz="1750" dirty="0"/>
          </a:p>
          <a:p>
            <a:pPr marL="182825" lvl="0" indent="-186000" algn="l" rtl="0">
              <a:lnSpc>
                <a:spcPct val="100000"/>
              </a:lnSpc>
              <a:spcBef>
                <a:spcPts val="900"/>
              </a:spcBef>
              <a:spcAft>
                <a:spcPts val="0"/>
              </a:spcAft>
              <a:buSzPts val="1750"/>
              <a:buChar char="◦"/>
            </a:pPr>
            <a:r>
              <a:rPr lang="en-US" sz="1750" dirty="0"/>
              <a:t>Explore Evidence-Based Strategies to Create Equitable Opportunities and Build Teacher Agency</a:t>
            </a:r>
          </a:p>
        </p:txBody>
      </p:sp>
      <p:sp>
        <p:nvSpPr>
          <p:cNvPr id="266" name="Google Shape;266;p6">
            <a:extLst>
              <a:ext uri="{FF2B5EF4-FFF2-40B4-BE49-F238E27FC236}">
                <a16:creationId xmlns:a16="http://schemas.microsoft.com/office/drawing/2014/main" id="{B3D0373D-CBA0-25B9-4DFF-84A151C1E057}"/>
              </a:ext>
            </a:extLst>
          </p:cNvPr>
          <p:cNvSpPr txBox="1">
            <a:spLocks noGrp="1"/>
          </p:cNvSpPr>
          <p:nvPr>
            <p:ph type="body" idx="3"/>
          </p:nvPr>
        </p:nvSpPr>
        <p:spPr>
          <a:xfrm>
            <a:off x="6371708" y="2074334"/>
            <a:ext cx="4753642" cy="6400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200"/>
              <a:buNone/>
            </a:pPr>
            <a:r>
              <a:rPr lang="en-US" sz="3200"/>
              <a:t>Language Learning Targets</a:t>
            </a:r>
            <a:endParaRPr/>
          </a:p>
        </p:txBody>
      </p:sp>
      <p:sp>
        <p:nvSpPr>
          <p:cNvPr id="267" name="Google Shape;267;p6">
            <a:extLst>
              <a:ext uri="{FF2B5EF4-FFF2-40B4-BE49-F238E27FC236}">
                <a16:creationId xmlns:a16="http://schemas.microsoft.com/office/drawing/2014/main" id="{60E0020F-5321-B51E-44C1-5B28AACAD40E}"/>
              </a:ext>
            </a:extLst>
          </p:cNvPr>
          <p:cNvSpPr txBox="1">
            <a:spLocks noGrp="1"/>
          </p:cNvSpPr>
          <p:nvPr>
            <p:ph type="body" idx="4"/>
          </p:nvPr>
        </p:nvSpPr>
        <p:spPr>
          <a:xfrm>
            <a:off x="6398564" y="3079918"/>
            <a:ext cx="4753642" cy="3200400"/>
          </a:xfrm>
          <a:prstGeom prst="rect">
            <a:avLst/>
          </a:prstGeom>
          <a:noFill/>
          <a:ln>
            <a:noFill/>
          </a:ln>
        </p:spPr>
        <p:txBody>
          <a:bodyPr spcFirstLastPara="1" wrap="square" lIns="91425" tIns="45700" rIns="91425" bIns="45700" anchor="t" anchorCtr="0">
            <a:normAutofit fontScale="92500" lnSpcReduction="10000"/>
          </a:bodyPr>
          <a:lstStyle/>
          <a:p>
            <a:pPr marL="182825" lvl="0" indent="-182825" algn="l" rtl="0">
              <a:lnSpc>
                <a:spcPct val="100000"/>
              </a:lnSpc>
              <a:spcBef>
                <a:spcPts val="900"/>
              </a:spcBef>
              <a:spcAft>
                <a:spcPts val="0"/>
              </a:spcAft>
              <a:buSzPts val="1700"/>
              <a:buChar char="◦"/>
            </a:pPr>
            <a:r>
              <a:rPr lang="en-US" u="sng" dirty="0"/>
              <a:t>Narrate &amp; Explain</a:t>
            </a:r>
            <a:r>
              <a:rPr lang="en-US" dirty="0"/>
              <a:t> Theories of 2</a:t>
            </a:r>
            <a:r>
              <a:rPr lang="en-US" baseline="30000" dirty="0"/>
              <a:t>nd</a:t>
            </a:r>
            <a:r>
              <a:rPr lang="en-US" dirty="0"/>
              <a:t> Language Acquisition and How it Informs our Work </a:t>
            </a:r>
          </a:p>
          <a:p>
            <a:pPr marL="182825" lvl="0" indent="-182825" algn="l" rtl="0">
              <a:lnSpc>
                <a:spcPct val="100000"/>
              </a:lnSpc>
              <a:spcBef>
                <a:spcPts val="900"/>
              </a:spcBef>
              <a:spcAft>
                <a:spcPts val="0"/>
              </a:spcAft>
              <a:buSzPts val="1700"/>
              <a:buChar char="◦"/>
            </a:pPr>
            <a:endParaRPr lang="en-US" dirty="0"/>
          </a:p>
          <a:p>
            <a:pPr marL="182825" lvl="0" indent="-182825" algn="l" rtl="0">
              <a:lnSpc>
                <a:spcPct val="100000"/>
              </a:lnSpc>
              <a:spcBef>
                <a:spcPts val="900"/>
              </a:spcBef>
              <a:spcAft>
                <a:spcPts val="0"/>
              </a:spcAft>
              <a:buSzPts val="1700"/>
              <a:buChar char="◦"/>
            </a:pPr>
            <a:r>
              <a:rPr lang="en-US" u="sng" dirty="0"/>
              <a:t>Narrate</a:t>
            </a:r>
            <a:r>
              <a:rPr lang="en-US" dirty="0"/>
              <a:t> Revoicing Strategies During Our Time Together</a:t>
            </a:r>
          </a:p>
          <a:p>
            <a:pPr marL="0" lvl="0" indent="0" algn="l" rtl="0">
              <a:lnSpc>
                <a:spcPct val="100000"/>
              </a:lnSpc>
              <a:spcBef>
                <a:spcPts val="900"/>
              </a:spcBef>
              <a:spcAft>
                <a:spcPts val="0"/>
              </a:spcAft>
              <a:buSzPts val="1700"/>
              <a:buNone/>
            </a:pPr>
            <a:endParaRPr dirty="0"/>
          </a:p>
          <a:p>
            <a:pPr marL="182825" indent="-182825">
              <a:buSzPts val="1700"/>
            </a:pPr>
            <a:r>
              <a:rPr lang="en-US" u="sng" dirty="0"/>
              <a:t>Narrate &amp; Explain </a:t>
            </a:r>
            <a:r>
              <a:rPr lang="en-US" sz="1800" dirty="0"/>
              <a:t>Evidence-Based Strategies to Create Equitable Opportunities and Build Teacher Agency</a:t>
            </a:r>
          </a:p>
          <a:p>
            <a:pPr marL="182825" lvl="0" indent="-182825" algn="l" rtl="0">
              <a:lnSpc>
                <a:spcPct val="100000"/>
              </a:lnSpc>
              <a:spcBef>
                <a:spcPts val="900"/>
              </a:spcBef>
              <a:spcAft>
                <a:spcPts val="0"/>
              </a:spcAft>
              <a:buSzPts val="1700"/>
              <a:buChar char="◦"/>
            </a:pPr>
            <a:endParaRPr dirty="0"/>
          </a:p>
          <a:p>
            <a:pPr marL="182825" lvl="0" indent="-68588" algn="l" rtl="0">
              <a:lnSpc>
                <a:spcPct val="100000"/>
              </a:lnSpc>
              <a:spcBef>
                <a:spcPts val="900"/>
              </a:spcBef>
              <a:spcAft>
                <a:spcPts val="0"/>
              </a:spcAft>
              <a:buSzPts val="1799"/>
              <a:buNone/>
            </a:pPr>
            <a:endParaRPr dirty="0"/>
          </a:p>
        </p:txBody>
      </p:sp>
      <p:pic>
        <p:nvPicPr>
          <p:cNvPr id="3" name="Picture 2">
            <a:extLst>
              <a:ext uri="{FF2B5EF4-FFF2-40B4-BE49-F238E27FC236}">
                <a16:creationId xmlns:a16="http://schemas.microsoft.com/office/drawing/2014/main" id="{CF22F0FE-5376-E253-0C50-8E195CE7518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749685" y="322870"/>
            <a:ext cx="1056681" cy="95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ooter Placeholder 3">
            <a:extLst>
              <a:ext uri="{FF2B5EF4-FFF2-40B4-BE49-F238E27FC236}">
                <a16:creationId xmlns:a16="http://schemas.microsoft.com/office/drawing/2014/main" id="{64D394E7-2A49-B51F-237F-50A4EF386AA7}"/>
              </a:ext>
            </a:extLst>
          </p:cNvPr>
          <p:cNvSpPr>
            <a:spLocks noGrp="1"/>
          </p:cNvSpPr>
          <p:nvPr>
            <p:ph type="ftr" idx="11"/>
          </p:nvPr>
        </p:nvSpPr>
        <p:spPr/>
        <p:txBody>
          <a:bodyPr/>
          <a:lstStyle/>
          <a:p>
            <a:r>
              <a:rPr lang="en-US"/>
              <a:t>Copyright 2026, Sally Baer</a:t>
            </a:r>
          </a:p>
        </p:txBody>
      </p:sp>
    </p:spTree>
    <p:extLst>
      <p:ext uri="{BB962C8B-B14F-4D97-AF65-F5344CB8AC3E}">
        <p14:creationId xmlns:p14="http://schemas.microsoft.com/office/powerpoint/2010/main" val="3126815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pic>
        <p:nvPicPr>
          <p:cNvPr id="179" name="Google Shape;179;p2" descr="A group of potted plants&#10;&#10;AI-generated content may be incorrect."/>
          <p:cNvPicPr preferRelativeResize="0"/>
          <p:nvPr/>
        </p:nvPicPr>
        <p:blipFill rotWithShape="1">
          <a:blip r:embed="rId3">
            <a:alphaModFix/>
          </a:blip>
          <a:srcRect l="19862" r="37338"/>
          <a:stretch/>
        </p:blipFill>
        <p:spPr>
          <a:xfrm>
            <a:off x="7835330" y="246980"/>
            <a:ext cx="4123341" cy="6382512"/>
          </a:xfrm>
          <a:prstGeom prst="rect">
            <a:avLst/>
          </a:prstGeom>
          <a:noFill/>
          <a:ln>
            <a:noFill/>
          </a:ln>
        </p:spPr>
      </p:pic>
      <p:sp>
        <p:nvSpPr>
          <p:cNvPr id="180" name="Google Shape;180;p2"/>
          <p:cNvSpPr/>
          <p:nvPr/>
        </p:nvSpPr>
        <p:spPr>
          <a:xfrm>
            <a:off x="184346" y="237744"/>
            <a:ext cx="7650984" cy="6382512"/>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1" name="Google Shape;181;p2"/>
          <p:cNvSpPr txBox="1">
            <a:spLocks noGrp="1"/>
          </p:cNvSpPr>
          <p:nvPr>
            <p:ph type="title"/>
          </p:nvPr>
        </p:nvSpPr>
        <p:spPr>
          <a:xfrm>
            <a:off x="868453" y="642593"/>
            <a:ext cx="6280292" cy="1744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700"/>
              <a:buFont typeface="Century Gothic"/>
              <a:buNone/>
            </a:pPr>
            <a:r>
              <a:rPr lang="en-US" dirty="0"/>
              <a:t>Today’s </a:t>
            </a:r>
            <a:br>
              <a:rPr lang="en-US" dirty="0"/>
            </a:br>
            <a:r>
              <a:rPr lang="en-US" dirty="0"/>
              <a:t>Roadmap</a:t>
            </a:r>
            <a:endParaRPr dirty="0"/>
          </a:p>
        </p:txBody>
      </p:sp>
      <p:sp>
        <p:nvSpPr>
          <p:cNvPr id="182" name="Google Shape;182;p2"/>
          <p:cNvSpPr txBox="1">
            <a:spLocks noGrp="1"/>
          </p:cNvSpPr>
          <p:nvPr>
            <p:ph type="body" idx="1"/>
          </p:nvPr>
        </p:nvSpPr>
        <p:spPr>
          <a:xfrm>
            <a:off x="434956" y="2872148"/>
            <a:ext cx="7400374" cy="4233600"/>
          </a:xfrm>
          <a:prstGeom prst="rect">
            <a:avLst/>
          </a:prstGeom>
          <a:noFill/>
          <a:ln>
            <a:noFill/>
          </a:ln>
        </p:spPr>
        <p:txBody>
          <a:bodyPr spcFirstLastPara="1" wrap="square" lIns="91425" tIns="45700" rIns="91425" bIns="45700" anchor="t" anchorCtr="0">
            <a:normAutofit/>
          </a:bodyPr>
          <a:lstStyle/>
          <a:p>
            <a:pPr marL="182825" lvl="0" indent="-173490" algn="l" rtl="0">
              <a:lnSpc>
                <a:spcPct val="100000"/>
              </a:lnSpc>
              <a:spcBef>
                <a:spcPts val="0"/>
              </a:spcBef>
              <a:spcAft>
                <a:spcPts val="0"/>
              </a:spcAft>
              <a:buSzPct val="95728"/>
              <a:buChar char="◦"/>
            </a:pPr>
            <a:r>
              <a:rPr lang="en-US" sz="2317" dirty="0"/>
              <a:t>Mindful Opener &amp; Community Building </a:t>
            </a:r>
            <a:endParaRPr sz="2317" dirty="0"/>
          </a:p>
          <a:p>
            <a:pPr marL="182825" lvl="0" indent="-173490" algn="l" rtl="0">
              <a:lnSpc>
                <a:spcPct val="100000"/>
              </a:lnSpc>
              <a:spcBef>
                <a:spcPts val="900"/>
              </a:spcBef>
              <a:spcAft>
                <a:spcPts val="0"/>
              </a:spcAft>
              <a:buSzPct val="95728"/>
              <a:buChar char="◦"/>
            </a:pPr>
            <a:r>
              <a:rPr lang="en-US" sz="2317" dirty="0"/>
              <a:t>Content &amp; Language Learning Targets</a:t>
            </a:r>
            <a:endParaRPr sz="2317" dirty="0"/>
          </a:p>
          <a:p>
            <a:pPr marL="182825" lvl="0" indent="-173490" algn="l" rtl="0">
              <a:lnSpc>
                <a:spcPct val="100000"/>
              </a:lnSpc>
              <a:spcBef>
                <a:spcPts val="900"/>
              </a:spcBef>
              <a:spcAft>
                <a:spcPts val="0"/>
              </a:spcAft>
              <a:buSzPct val="95728"/>
              <a:buChar char="◦"/>
            </a:pPr>
            <a:r>
              <a:rPr lang="en-US" sz="2317" dirty="0"/>
              <a:t>Grounding in Theory</a:t>
            </a:r>
            <a:endParaRPr sz="2317" dirty="0"/>
          </a:p>
          <a:p>
            <a:pPr marL="182825" lvl="0" indent="-173490" algn="l" rtl="0">
              <a:lnSpc>
                <a:spcPct val="100000"/>
              </a:lnSpc>
              <a:spcBef>
                <a:spcPts val="900"/>
              </a:spcBef>
              <a:spcAft>
                <a:spcPts val="0"/>
              </a:spcAft>
              <a:buSzPct val="95728"/>
              <a:buChar char="◦"/>
            </a:pPr>
            <a:r>
              <a:rPr lang="en-US" sz="2317" dirty="0"/>
              <a:t>Evidence-Based Strategies </a:t>
            </a:r>
            <a:endParaRPr sz="2317" dirty="0"/>
          </a:p>
          <a:p>
            <a:pPr marL="182825" lvl="0" indent="-173490" algn="l" rtl="0">
              <a:lnSpc>
                <a:spcPct val="100000"/>
              </a:lnSpc>
              <a:spcBef>
                <a:spcPts val="900"/>
              </a:spcBef>
              <a:spcAft>
                <a:spcPts val="0"/>
              </a:spcAft>
              <a:buSzPct val="95728"/>
              <a:buChar char="◦"/>
            </a:pPr>
            <a:r>
              <a:rPr lang="en-US" sz="2317" dirty="0"/>
              <a:t>Reflection, Call to Action &amp; Staying Connected</a:t>
            </a:r>
          </a:p>
          <a:p>
            <a:pPr marL="182825" lvl="0" indent="-173490" algn="l" rtl="0">
              <a:lnSpc>
                <a:spcPct val="100000"/>
              </a:lnSpc>
              <a:spcBef>
                <a:spcPts val="900"/>
              </a:spcBef>
              <a:spcAft>
                <a:spcPts val="0"/>
              </a:spcAft>
              <a:buSzPct val="95728"/>
              <a:buChar char="◦"/>
            </a:pPr>
            <a:r>
              <a:rPr lang="en-US" sz="2317" dirty="0"/>
              <a:t>Exploration &amp; Collaboration </a:t>
            </a:r>
            <a:endParaRPr sz="2317" dirty="0"/>
          </a:p>
          <a:p>
            <a:pPr marL="182825" lvl="0" indent="-68588" algn="l" rtl="0">
              <a:lnSpc>
                <a:spcPct val="100000"/>
              </a:lnSpc>
              <a:spcBef>
                <a:spcPts val="900"/>
              </a:spcBef>
              <a:spcAft>
                <a:spcPts val="0"/>
              </a:spcAft>
              <a:buSzPct val="100000"/>
              <a:buNone/>
            </a:pPr>
            <a:endParaRPr dirty="0"/>
          </a:p>
          <a:p>
            <a:pPr marL="182825" lvl="0" indent="-68588" algn="l" rtl="0">
              <a:lnSpc>
                <a:spcPct val="100000"/>
              </a:lnSpc>
              <a:spcBef>
                <a:spcPts val="900"/>
              </a:spcBef>
              <a:spcAft>
                <a:spcPts val="0"/>
              </a:spcAft>
              <a:buSzPct val="100000"/>
              <a:buNone/>
            </a:pPr>
            <a:endParaRPr dirty="0"/>
          </a:p>
          <a:p>
            <a:pPr marL="0" lvl="0" indent="0" algn="l" rtl="0">
              <a:lnSpc>
                <a:spcPct val="100000"/>
              </a:lnSpc>
              <a:spcBef>
                <a:spcPts val="900"/>
              </a:spcBef>
              <a:spcAft>
                <a:spcPts val="0"/>
              </a:spcAft>
              <a:buSzPct val="100000"/>
              <a:buNone/>
            </a:pPr>
            <a:endParaRPr dirty="0"/>
          </a:p>
        </p:txBody>
      </p:sp>
      <p:sp>
        <p:nvSpPr>
          <p:cNvPr id="3" name="Footer Placeholder 2">
            <a:extLst>
              <a:ext uri="{FF2B5EF4-FFF2-40B4-BE49-F238E27FC236}">
                <a16:creationId xmlns:a16="http://schemas.microsoft.com/office/drawing/2014/main" id="{FCC38EB8-2BD7-B3D4-BD00-4B501B365A4D}"/>
              </a:ext>
            </a:extLst>
          </p:cNvPr>
          <p:cNvSpPr>
            <a:spLocks noGrp="1"/>
          </p:cNvSpPr>
          <p:nvPr>
            <p:ph type="ftr" idx="11"/>
          </p:nvPr>
        </p:nvSpPr>
        <p:spPr/>
        <p:txBody>
          <a:bodyPr/>
          <a:lstStyle/>
          <a:p>
            <a:r>
              <a:rPr lang="en-US"/>
              <a:t>Copyright 2026, Sally Baer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37383f7e583_0_0"/>
          <p:cNvSpPr txBox="1">
            <a:spLocks noGrp="1"/>
          </p:cNvSpPr>
          <p:nvPr>
            <p:ph type="title"/>
          </p:nvPr>
        </p:nvSpPr>
        <p:spPr>
          <a:xfrm>
            <a:off x="1185610" y="119469"/>
            <a:ext cx="10055700" cy="137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5900" dirty="0">
                <a:solidFill>
                  <a:schemeClr val="dk1"/>
                </a:solidFill>
                <a:latin typeface="Arial"/>
                <a:ea typeface="Arial"/>
                <a:cs typeface="Arial"/>
                <a:sym typeface="Arial"/>
              </a:rPr>
              <a:t>¡</a:t>
            </a:r>
            <a:r>
              <a:rPr lang="en-US" dirty="0"/>
              <a:t>Gracias!  Thank You!</a:t>
            </a:r>
            <a:endParaRPr dirty="0"/>
          </a:p>
        </p:txBody>
      </p:sp>
      <p:sp>
        <p:nvSpPr>
          <p:cNvPr id="674" name="Google Shape;674;g37383f7e583_0_0"/>
          <p:cNvSpPr txBox="1">
            <a:spLocks noGrp="1"/>
          </p:cNvSpPr>
          <p:nvPr>
            <p:ph type="body" idx="1"/>
          </p:nvPr>
        </p:nvSpPr>
        <p:spPr>
          <a:xfrm>
            <a:off x="447225" y="1241200"/>
            <a:ext cx="8374200" cy="5529300"/>
          </a:xfrm>
          <a:prstGeom prst="rect">
            <a:avLst/>
          </a:prstGeom>
        </p:spPr>
        <p:txBody>
          <a:bodyPr spcFirstLastPara="1" wrap="square" lIns="91425" tIns="45700" rIns="91425" bIns="45700" anchor="t" anchorCtr="0">
            <a:normAutofit/>
          </a:bodyPr>
          <a:lstStyle/>
          <a:p>
            <a:pPr marL="0" lvl="0" indent="0" algn="ctr" rtl="0">
              <a:spcBef>
                <a:spcPts val="900"/>
              </a:spcBef>
              <a:spcAft>
                <a:spcPts val="0"/>
              </a:spcAft>
              <a:buNone/>
            </a:pPr>
            <a:r>
              <a:rPr lang="en-US" sz="2199" b="1" i="1" dirty="0"/>
              <a:t>Call to Action</a:t>
            </a:r>
            <a:endParaRPr sz="2199" b="1" i="1" dirty="0"/>
          </a:p>
          <a:p>
            <a:pPr marL="457200" lvl="0" indent="-334327" algn="l" rtl="0">
              <a:lnSpc>
                <a:spcPct val="115000"/>
              </a:lnSpc>
              <a:spcBef>
                <a:spcPts val="900"/>
              </a:spcBef>
              <a:spcAft>
                <a:spcPts val="0"/>
              </a:spcAft>
              <a:buSzPct val="100055"/>
              <a:buChar char="❏"/>
            </a:pPr>
            <a:r>
              <a:rPr lang="en-US" sz="1500" b="1" i="1" dirty="0"/>
              <a:t>Share your learning</a:t>
            </a:r>
            <a:r>
              <a:rPr lang="en-US" sz="1500" i="1" dirty="0"/>
              <a:t> </a:t>
            </a:r>
            <a:r>
              <a:rPr lang="en-US" sz="1500" dirty="0"/>
              <a:t>with your colleagues, administrators and communities</a:t>
            </a:r>
            <a:endParaRPr sz="1500" dirty="0"/>
          </a:p>
          <a:p>
            <a:pPr marL="457200" lvl="0" indent="-334327" algn="l" rtl="0">
              <a:lnSpc>
                <a:spcPct val="115000"/>
              </a:lnSpc>
              <a:spcBef>
                <a:spcPts val="0"/>
              </a:spcBef>
              <a:spcAft>
                <a:spcPts val="0"/>
              </a:spcAft>
              <a:buSzPct val="100055"/>
              <a:buChar char="❏"/>
            </a:pPr>
            <a:r>
              <a:rPr lang="en-US" sz="1500" b="1" dirty="0"/>
              <a:t>Look through the asset-based lens</a:t>
            </a:r>
            <a:r>
              <a:rPr lang="en-US" sz="1500" dirty="0"/>
              <a:t> </a:t>
            </a:r>
            <a:r>
              <a:rPr lang="en-US" sz="1500" b="1" dirty="0"/>
              <a:t>every day</a:t>
            </a:r>
            <a:r>
              <a:rPr lang="en-US" sz="1500" dirty="0"/>
              <a:t> – continue to elevate the rich experiences our MLLs bring to our communities</a:t>
            </a:r>
            <a:endParaRPr sz="1500" dirty="0"/>
          </a:p>
          <a:p>
            <a:pPr indent="-334327">
              <a:lnSpc>
                <a:spcPct val="115000"/>
              </a:lnSpc>
              <a:spcBef>
                <a:spcPts val="0"/>
              </a:spcBef>
              <a:buSzPct val="100055"/>
              <a:buFont typeface="Garamond"/>
              <a:buChar char="❏"/>
            </a:pPr>
            <a:r>
              <a:rPr lang="en-US" sz="1500" b="1" dirty="0"/>
              <a:t>Cultivate belonging for ALL</a:t>
            </a:r>
            <a:r>
              <a:rPr lang="en-US" sz="1500" dirty="0"/>
              <a:t> – continue to </a:t>
            </a:r>
            <a:r>
              <a:rPr lang="en-US" sz="1500" i="1" dirty="0"/>
              <a:t>advocate</a:t>
            </a:r>
            <a:r>
              <a:rPr lang="en-US" sz="1500" b="1" i="1" dirty="0"/>
              <a:t> </a:t>
            </a:r>
            <a:r>
              <a:rPr lang="en-US" sz="1500" dirty="0"/>
              <a:t>on behalf of our MLLs, empower them and their families</a:t>
            </a:r>
          </a:p>
          <a:p>
            <a:pPr indent="-334327">
              <a:lnSpc>
                <a:spcPct val="115000"/>
              </a:lnSpc>
              <a:spcBef>
                <a:spcPts val="0"/>
              </a:spcBef>
              <a:buSzPct val="100055"/>
              <a:buFont typeface="Garamond"/>
              <a:buChar char="❏"/>
            </a:pPr>
            <a:r>
              <a:rPr lang="en-US" sz="1500" b="1" dirty="0"/>
              <a:t>Support your colleagues</a:t>
            </a:r>
            <a:r>
              <a:rPr lang="en-US" sz="1500" dirty="0"/>
              <a:t> during these challenging times: fix and shine their crowns, have hands on their backs, bring your teammate coffee, </a:t>
            </a:r>
            <a:r>
              <a:rPr lang="en-US" sz="1500" dirty="0" err="1"/>
              <a:t>etc</a:t>
            </a:r>
            <a:r>
              <a:rPr lang="en-US" sz="1500" dirty="0"/>
              <a:t>…</a:t>
            </a:r>
            <a:endParaRPr sz="1500" dirty="0"/>
          </a:p>
          <a:p>
            <a:pPr marL="457200" lvl="0" indent="-334327" algn="l" rtl="0">
              <a:lnSpc>
                <a:spcPct val="115000"/>
              </a:lnSpc>
              <a:spcBef>
                <a:spcPts val="0"/>
              </a:spcBef>
              <a:spcAft>
                <a:spcPts val="0"/>
              </a:spcAft>
              <a:buSzPct val="100055"/>
              <a:buChar char="❏"/>
            </a:pPr>
            <a:r>
              <a:rPr lang="en-US" sz="1500" b="1" dirty="0"/>
              <a:t>Take care of yourself</a:t>
            </a:r>
            <a:r>
              <a:rPr lang="en-US" sz="1500" dirty="0"/>
              <a:t> - setting boundaries is never selfish; it is self-care!</a:t>
            </a:r>
            <a:endParaRPr sz="1500" dirty="0"/>
          </a:p>
          <a:p>
            <a:pPr marL="0" lvl="0" indent="0" algn="l" rtl="0">
              <a:lnSpc>
                <a:spcPct val="115000"/>
              </a:lnSpc>
              <a:spcBef>
                <a:spcPts val="900"/>
              </a:spcBef>
              <a:spcAft>
                <a:spcPts val="0"/>
              </a:spcAft>
              <a:buNone/>
            </a:pPr>
            <a:br>
              <a:rPr lang="en-US" dirty="0"/>
            </a:br>
            <a:endParaRPr dirty="0"/>
          </a:p>
          <a:p>
            <a:pPr marL="0" lvl="0" indent="0" algn="ctr" rtl="0">
              <a:spcBef>
                <a:spcPts val="900"/>
              </a:spcBef>
              <a:spcAft>
                <a:spcPts val="0"/>
              </a:spcAft>
              <a:buNone/>
            </a:pPr>
            <a:r>
              <a:rPr lang="en-US" sz="2199" b="1" i="1" dirty="0"/>
              <a:t>Connect With Me and Each Other</a:t>
            </a:r>
            <a:endParaRPr sz="2199" b="1" i="1" dirty="0"/>
          </a:p>
          <a:p>
            <a:pPr marL="457200" lvl="0" indent="-334327" algn="l" rtl="0">
              <a:lnSpc>
                <a:spcPct val="115000"/>
              </a:lnSpc>
              <a:spcBef>
                <a:spcPts val="900"/>
              </a:spcBef>
              <a:spcAft>
                <a:spcPts val="0"/>
              </a:spcAft>
              <a:buSzPct val="100055"/>
              <a:buChar char="❏"/>
            </a:pPr>
            <a:r>
              <a:rPr lang="en-US" u="sng" dirty="0"/>
              <a:t>baers1@spu.edu</a:t>
            </a:r>
            <a:endParaRPr u="sng" dirty="0"/>
          </a:p>
          <a:p>
            <a:pPr marL="457200" lvl="0" indent="-334327" algn="l" rtl="0">
              <a:lnSpc>
                <a:spcPct val="115000"/>
              </a:lnSpc>
              <a:spcBef>
                <a:spcPts val="0"/>
              </a:spcBef>
              <a:spcAft>
                <a:spcPts val="0"/>
              </a:spcAft>
              <a:buSzPct val="100055"/>
              <a:buChar char="❏"/>
            </a:pPr>
            <a:r>
              <a:rPr lang="en-US" dirty="0"/>
              <a:t>Share the amazing work you are doing!</a:t>
            </a:r>
            <a:endParaRPr dirty="0"/>
          </a:p>
          <a:p>
            <a:pPr marL="457200" lvl="0" indent="-334327" algn="l" rtl="0">
              <a:lnSpc>
                <a:spcPct val="115000"/>
              </a:lnSpc>
              <a:spcBef>
                <a:spcPts val="0"/>
              </a:spcBef>
              <a:spcAft>
                <a:spcPts val="0"/>
              </a:spcAft>
              <a:buSzPct val="100055"/>
              <a:buChar char="❏"/>
            </a:pPr>
            <a:r>
              <a:rPr lang="en-US" dirty="0"/>
              <a:t>Continue to share resources, best practices, etc.  </a:t>
            </a:r>
            <a:endParaRPr dirty="0"/>
          </a:p>
          <a:p>
            <a:pPr marL="0" lvl="0" indent="0" algn="l" rtl="0">
              <a:spcBef>
                <a:spcPts val="900"/>
              </a:spcBef>
              <a:spcAft>
                <a:spcPts val="0"/>
              </a:spcAft>
              <a:buNone/>
            </a:pPr>
            <a:endParaRPr dirty="0"/>
          </a:p>
          <a:p>
            <a:pPr marL="0" lvl="0" indent="0" algn="l" rtl="0">
              <a:spcBef>
                <a:spcPts val="900"/>
              </a:spcBef>
              <a:spcAft>
                <a:spcPts val="0"/>
              </a:spcAft>
              <a:buNone/>
            </a:pPr>
            <a:endParaRPr dirty="0"/>
          </a:p>
        </p:txBody>
      </p:sp>
      <p:pic>
        <p:nvPicPr>
          <p:cNvPr id="675" name="Google Shape;675;g37383f7e583_0_0" descr="Heading, Thank You, in several languages, Grazie, Tack, Bedankt, Danke Schon, Merci, Obrigado, Gracias  Color  Illustrator Ver. 5  Grouped Elements (Provided by Getty Images)"/>
          <p:cNvPicPr preferRelativeResize="0"/>
          <p:nvPr/>
        </p:nvPicPr>
        <p:blipFill>
          <a:blip r:embed="rId3">
            <a:alphaModFix/>
          </a:blip>
          <a:stretch>
            <a:fillRect/>
          </a:stretch>
        </p:blipFill>
        <p:spPr>
          <a:xfrm>
            <a:off x="8981900" y="426100"/>
            <a:ext cx="2819026" cy="3667973"/>
          </a:xfrm>
          <a:prstGeom prst="rect">
            <a:avLst/>
          </a:prstGeom>
          <a:noFill/>
          <a:ln>
            <a:noFill/>
          </a:ln>
        </p:spPr>
      </p:pic>
      <p:pic>
        <p:nvPicPr>
          <p:cNvPr id="676" name="Google Shape;676;g37383f7e583_0_0"/>
          <p:cNvPicPr preferRelativeResize="0"/>
          <p:nvPr/>
        </p:nvPicPr>
        <p:blipFill>
          <a:blip r:embed="rId4">
            <a:alphaModFix/>
          </a:blip>
          <a:stretch>
            <a:fillRect/>
          </a:stretch>
        </p:blipFill>
        <p:spPr>
          <a:xfrm>
            <a:off x="7142247" y="4182341"/>
            <a:ext cx="2266950" cy="2066925"/>
          </a:xfrm>
          <a:prstGeom prst="rect">
            <a:avLst/>
          </a:prstGeom>
          <a:noFill/>
          <a:ln>
            <a:noFill/>
          </a:ln>
        </p:spPr>
      </p:pic>
      <p:pic>
        <p:nvPicPr>
          <p:cNvPr id="2" name="Picture 1">
            <a:extLst>
              <a:ext uri="{FF2B5EF4-FFF2-40B4-BE49-F238E27FC236}">
                <a16:creationId xmlns:a16="http://schemas.microsoft.com/office/drawing/2014/main" id="{79977EAF-300F-86E1-15FF-43C1B4DFEE30}"/>
              </a:ext>
            </a:extLst>
          </p:cNvPr>
          <p:cNvPicPr>
            <a:picLocks noChangeAspect="1"/>
          </p:cNvPicPr>
          <p:nvPr/>
        </p:nvPicPr>
        <p:blipFill>
          <a:blip r:embed="rId5"/>
          <a:stretch>
            <a:fillRect/>
          </a:stretch>
        </p:blipFill>
        <p:spPr>
          <a:xfrm>
            <a:off x="9209151" y="5482270"/>
            <a:ext cx="2724199" cy="7232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Arrow: Bent 2">
            <a:extLst>
              <a:ext uri="{FF2B5EF4-FFF2-40B4-BE49-F238E27FC236}">
                <a16:creationId xmlns:a16="http://schemas.microsoft.com/office/drawing/2014/main" id="{E8EB8CD9-077C-CCC7-DFC8-ECE844A73CF9}"/>
              </a:ext>
            </a:extLst>
          </p:cNvPr>
          <p:cNvSpPr/>
          <p:nvPr/>
        </p:nvSpPr>
        <p:spPr>
          <a:xfrm rot="5400000">
            <a:off x="9713134" y="4340799"/>
            <a:ext cx="723205" cy="1472157"/>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ooter Placeholder 4">
            <a:extLst>
              <a:ext uri="{FF2B5EF4-FFF2-40B4-BE49-F238E27FC236}">
                <a16:creationId xmlns:a16="http://schemas.microsoft.com/office/drawing/2014/main" id="{7A599FDF-869B-6A95-E2AB-9903113F5448}"/>
              </a:ext>
            </a:extLst>
          </p:cNvPr>
          <p:cNvSpPr>
            <a:spLocks noGrp="1"/>
          </p:cNvSpPr>
          <p:nvPr>
            <p:ph type="ftr" idx="11"/>
          </p:nvPr>
        </p:nvSpPr>
        <p:spPr/>
        <p:txBody>
          <a:bodyPr/>
          <a:lstStyle/>
          <a:p>
            <a:r>
              <a:rPr lang="en-US"/>
              <a:t>Copyright 2026, Sally Baer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2"/>
        <p:cNvGrpSpPr/>
        <p:nvPr/>
      </p:nvGrpSpPr>
      <p:grpSpPr>
        <a:xfrm>
          <a:off x="0" y="0"/>
          <a:ext cx="0" cy="0"/>
          <a:chOff x="0" y="0"/>
          <a:chExt cx="0" cy="0"/>
        </a:xfrm>
      </p:grpSpPr>
      <p:pic>
        <p:nvPicPr>
          <p:cNvPr id="663" name="Google Shape;663;p37" descr="A group of potted plants&#10;&#10;AI-generated content may be incorrect."/>
          <p:cNvPicPr preferRelativeResize="0"/>
          <p:nvPr/>
        </p:nvPicPr>
        <p:blipFill rotWithShape="1">
          <a:blip r:embed="rId3">
            <a:alphaModFix/>
          </a:blip>
          <a:srcRect l="19862" r="37338"/>
          <a:stretch/>
        </p:blipFill>
        <p:spPr>
          <a:xfrm>
            <a:off x="7835330" y="237744"/>
            <a:ext cx="4123341" cy="6382512"/>
          </a:xfrm>
          <a:prstGeom prst="rect">
            <a:avLst/>
          </a:prstGeom>
          <a:noFill/>
          <a:ln>
            <a:noFill/>
          </a:ln>
        </p:spPr>
      </p:pic>
      <p:sp>
        <p:nvSpPr>
          <p:cNvPr id="664" name="Google Shape;664;p37"/>
          <p:cNvSpPr/>
          <p:nvPr/>
        </p:nvSpPr>
        <p:spPr>
          <a:xfrm>
            <a:off x="237682" y="237744"/>
            <a:ext cx="7650984" cy="6382512"/>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5" name="Google Shape;665;p37"/>
          <p:cNvSpPr txBox="1">
            <a:spLocks noGrp="1"/>
          </p:cNvSpPr>
          <p:nvPr>
            <p:ph type="title"/>
          </p:nvPr>
        </p:nvSpPr>
        <p:spPr>
          <a:xfrm>
            <a:off x="743930" y="237744"/>
            <a:ext cx="6280292" cy="1158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700"/>
              <a:buFont typeface="Century Gothic"/>
              <a:buNone/>
            </a:pPr>
            <a:r>
              <a:rPr lang="en-US" dirty="0"/>
              <a:t>References</a:t>
            </a:r>
            <a:endParaRPr dirty="0"/>
          </a:p>
        </p:txBody>
      </p:sp>
      <p:sp>
        <p:nvSpPr>
          <p:cNvPr id="666" name="Google Shape;666;p37"/>
          <p:cNvSpPr txBox="1">
            <a:spLocks noGrp="1"/>
          </p:cNvSpPr>
          <p:nvPr>
            <p:ph type="body" idx="1"/>
          </p:nvPr>
        </p:nvSpPr>
        <p:spPr>
          <a:xfrm>
            <a:off x="743929" y="1167384"/>
            <a:ext cx="6990079" cy="51402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000"/>
              <a:buNone/>
            </a:pPr>
            <a:r>
              <a:rPr lang="en-US" sz="1000" dirty="0"/>
              <a:t>Aguilar, E. (2014). Setting Intentions: A Powerful Tool to Help Us Learn. https://www.edutopia.org/blog/setting-intentions-powerful-tool-help-us-learn-elena-Aguilar.</a:t>
            </a:r>
            <a:endParaRPr dirty="0"/>
          </a:p>
          <a:p>
            <a:pPr marL="0" lvl="0" indent="0" algn="l" rtl="0">
              <a:lnSpc>
                <a:spcPct val="90000"/>
              </a:lnSpc>
              <a:spcBef>
                <a:spcPts val="900"/>
              </a:spcBef>
              <a:spcAft>
                <a:spcPts val="0"/>
              </a:spcAft>
              <a:buSzPts val="1000"/>
              <a:buNone/>
            </a:pPr>
            <a:r>
              <a:rPr lang="en-US" sz="1000" dirty="0"/>
              <a:t>Dove, M. &amp; </a:t>
            </a:r>
            <a:r>
              <a:rPr lang="en-US" sz="1000" dirty="0" err="1"/>
              <a:t>Honigsfeld</a:t>
            </a:r>
            <a:r>
              <a:rPr lang="en-US" sz="1000" dirty="0"/>
              <a:t>, A. (2022). </a:t>
            </a:r>
            <a:r>
              <a:rPr lang="en-US" sz="1000" i="1" dirty="0"/>
              <a:t>Co-Planning. 5 Essential Practices to Integrate Curriculum and Instruction for English Learners</a:t>
            </a:r>
            <a:r>
              <a:rPr lang="en-US" sz="1000" dirty="0"/>
              <a:t>. Corwin. </a:t>
            </a:r>
            <a:endParaRPr dirty="0"/>
          </a:p>
          <a:p>
            <a:pPr marL="0" lvl="0" indent="0" algn="l" rtl="0">
              <a:lnSpc>
                <a:spcPct val="90000"/>
              </a:lnSpc>
              <a:spcBef>
                <a:spcPts val="900"/>
              </a:spcBef>
              <a:spcAft>
                <a:spcPts val="0"/>
              </a:spcAft>
              <a:buSzPts val="1000"/>
              <a:buNone/>
            </a:pPr>
            <a:r>
              <a:rPr lang="en-US" sz="1000" dirty="0"/>
              <a:t>Ferlazzo, F. (2002). Visualization of Krashen’s 5 Stages of Second Language Acquisition.  </a:t>
            </a:r>
            <a:r>
              <a:rPr lang="en-US" sz="1000" dirty="0">
                <a:solidFill>
                  <a:schemeClr val="tx1"/>
                </a:solidFill>
              </a:rPr>
              <a:t>https://larryferlazzo.edublogs.org/2022/11/19/nice-visualization-of-dr-krashens-5-stages-of-second-language-acquisition/.</a:t>
            </a:r>
            <a:endParaRPr dirty="0">
              <a:solidFill>
                <a:schemeClr val="tx1"/>
              </a:solidFill>
            </a:endParaRPr>
          </a:p>
          <a:p>
            <a:pPr marL="0" lvl="0" indent="0" algn="l" rtl="0">
              <a:lnSpc>
                <a:spcPct val="90000"/>
              </a:lnSpc>
              <a:spcBef>
                <a:spcPts val="900"/>
              </a:spcBef>
              <a:spcAft>
                <a:spcPts val="0"/>
              </a:spcAft>
              <a:buSzPts val="1000"/>
              <a:buNone/>
            </a:pPr>
            <a:r>
              <a:rPr lang="en-US" sz="1000" dirty="0"/>
              <a:t>Ernst-</a:t>
            </a:r>
            <a:r>
              <a:rPr lang="en-US" sz="1000" dirty="0" err="1"/>
              <a:t>Slavit</a:t>
            </a:r>
            <a:r>
              <a:rPr lang="en-US" sz="1000" dirty="0"/>
              <a:t>, G. &amp;  Gottlieb, M. (2025). </a:t>
            </a:r>
            <a:r>
              <a:rPr lang="en-US" sz="1000" i="1" dirty="0"/>
              <a:t>Academic </a:t>
            </a:r>
            <a:r>
              <a:rPr lang="en-US" sz="1000" i="1" dirty="0" err="1"/>
              <a:t>Languaging</a:t>
            </a:r>
            <a:r>
              <a:rPr lang="en-US" sz="1000" i="1" dirty="0"/>
              <a:t>: Engaging Multilingual Students in Content Area Learning </a:t>
            </a:r>
            <a:r>
              <a:rPr lang="en-US" sz="1000" dirty="0"/>
              <a:t>Corwin. </a:t>
            </a:r>
          </a:p>
          <a:p>
            <a:pPr marL="0" lvl="0" indent="0">
              <a:lnSpc>
                <a:spcPct val="90000"/>
              </a:lnSpc>
              <a:buSzPts val="1000"/>
              <a:buNone/>
            </a:pPr>
            <a:r>
              <a:rPr lang="en-US" sz="1000" dirty="0"/>
              <a:t>Krashen, S. P. (2026). Books and Articles by Stephen P. Krashen. https://www.sdkrashen.com/.</a:t>
            </a:r>
          </a:p>
          <a:p>
            <a:pPr marL="0" lvl="0" indent="0">
              <a:lnSpc>
                <a:spcPct val="90000"/>
              </a:lnSpc>
              <a:buSzPts val="1000"/>
              <a:buNone/>
            </a:pPr>
            <a:r>
              <a:rPr lang="en-US" sz="1000" dirty="0"/>
              <a:t>Loyola Marymount University. (2026). Featured Speaker: Jim Cummins, PhD.  https://soe.lmu.edu/centers/ceel/professionallearning/featuredspeakers/featuredspeakerjimcumminsphd/.</a:t>
            </a:r>
          </a:p>
          <a:p>
            <a:pPr marL="0" lvl="0" indent="0">
              <a:lnSpc>
                <a:spcPct val="90000"/>
              </a:lnSpc>
              <a:buSzPts val="1000"/>
              <a:buNone/>
            </a:pPr>
            <a:r>
              <a:rPr lang="en-US" sz="1000" dirty="0"/>
              <a:t>Microsoft. (2026). Copilot (April 10 version)[Image generator]. https://copilot.microsoft.com/</a:t>
            </a:r>
            <a:endParaRPr dirty="0"/>
          </a:p>
          <a:p>
            <a:pPr marL="0" lvl="0" indent="0" algn="l" rtl="0">
              <a:lnSpc>
                <a:spcPct val="90000"/>
              </a:lnSpc>
              <a:spcBef>
                <a:spcPts val="900"/>
              </a:spcBef>
              <a:spcAft>
                <a:spcPts val="0"/>
              </a:spcAft>
              <a:buSzPts val="1000"/>
              <a:buNone/>
            </a:pPr>
            <a:r>
              <a:rPr lang="en-US" sz="1000" dirty="0"/>
              <a:t>O’Connor, M., Anderson, N. &amp; Chapin, S. (2022). </a:t>
            </a:r>
            <a:r>
              <a:rPr lang="en-US" sz="1000" i="1" dirty="0"/>
              <a:t>Talk Moves: A Teacher’s Guide for Using Classroom Discussions in Math K-6</a:t>
            </a:r>
            <a:r>
              <a:rPr lang="en-US" sz="1000" dirty="0"/>
              <a:t>. Heinemann Educational Books. </a:t>
            </a:r>
          </a:p>
          <a:p>
            <a:pPr marL="0" lvl="0" indent="0">
              <a:lnSpc>
                <a:spcPct val="90000"/>
              </a:lnSpc>
              <a:buSzPts val="1000"/>
              <a:buNone/>
            </a:pPr>
            <a:r>
              <a:rPr lang="en-US" sz="1000" dirty="0"/>
              <a:t>Office of English Language Acquisition (</a:t>
            </a:r>
            <a:r>
              <a:rPr lang="en-US" sz="1000" dirty="0" err="1"/>
              <a:t>OELA</a:t>
            </a:r>
            <a:r>
              <a:rPr lang="en-US" sz="1000" dirty="0"/>
              <a:t>). (2026). Top languages of English learners. https://ncela.ed.gov/sites/default/files/2026-01/toplanguages_12192025-508.pdf.</a:t>
            </a:r>
          </a:p>
          <a:p>
            <a:pPr marL="0" lvl="0" indent="0">
              <a:lnSpc>
                <a:spcPct val="90000"/>
              </a:lnSpc>
              <a:buSzPts val="1000"/>
              <a:buNone/>
            </a:pPr>
            <a:r>
              <a:rPr lang="en-US" sz="1000" dirty="0"/>
              <a:t>Sandoval, M. &amp; Nelson, K. (2025, April 2). Owning the conversation: Building accountable talk in multilingual classrooms (Episode 19) [Audio podcast episode]. </a:t>
            </a:r>
            <a:r>
              <a:rPr lang="en-US" sz="1000" i="1" dirty="0"/>
              <a:t>In Literacy Across Languages</a:t>
            </a:r>
            <a:r>
              <a:rPr lang="en-US" sz="1000" dirty="0"/>
              <a:t>. Apple. Ihttps://podcasts.apple.com/us/podcast/literacy-across-languages/id1860605501?i=1000758854485</a:t>
            </a:r>
          </a:p>
          <a:p>
            <a:pPr marL="0" lvl="0" indent="0">
              <a:lnSpc>
                <a:spcPct val="90000"/>
              </a:lnSpc>
              <a:buSzPts val="1000"/>
              <a:buNone/>
            </a:pPr>
            <a:r>
              <a:rPr lang="en-US" sz="1000" dirty="0" err="1"/>
              <a:t>Smekens</a:t>
            </a:r>
            <a:r>
              <a:rPr lang="en-US" sz="1000" dirty="0"/>
              <a:t> Education Solutions, Inc. (2025). Require students to listen during conversations with Talk Moves. https://www.smekenseducation.com/require-students-to-listen-during-conversations-with-talk-moves/.</a:t>
            </a:r>
          </a:p>
          <a:p>
            <a:pPr marL="0" lvl="0" indent="0" algn="l" rtl="0">
              <a:lnSpc>
                <a:spcPct val="90000"/>
              </a:lnSpc>
              <a:spcBef>
                <a:spcPts val="900"/>
              </a:spcBef>
              <a:spcAft>
                <a:spcPts val="0"/>
              </a:spcAft>
              <a:buSzPts val="1000"/>
              <a:buNone/>
            </a:pPr>
            <a:r>
              <a:rPr lang="en-US" sz="1000" dirty="0"/>
              <a:t>Vaucher, B. (2021-2025). </a:t>
            </a:r>
            <a:r>
              <a:rPr lang="en-US" sz="1000" i="1" dirty="0"/>
              <a:t>Equipping </a:t>
            </a:r>
            <a:r>
              <a:rPr lang="en-US" sz="1000" i="1" dirty="0" err="1"/>
              <a:t>ELLs</a:t>
            </a:r>
            <a:r>
              <a:rPr lang="en-US" sz="1000" i="1" dirty="0"/>
              <a:t> Podcast</a:t>
            </a:r>
            <a:r>
              <a:rPr lang="en-US" sz="1000" dirty="0"/>
              <a:t>. Inspiring Young Learners. https://www.inspiringyounglearners.com/podcast/.</a:t>
            </a:r>
            <a:endParaRPr lang="en-US" dirty="0"/>
          </a:p>
          <a:p>
            <a:pPr marL="0" lvl="0" indent="0" algn="l" rtl="0">
              <a:lnSpc>
                <a:spcPct val="90000"/>
              </a:lnSpc>
              <a:spcBef>
                <a:spcPts val="900"/>
              </a:spcBef>
              <a:spcAft>
                <a:spcPts val="0"/>
              </a:spcAft>
              <a:buSzPts val="1000"/>
              <a:buNone/>
            </a:pPr>
            <a:r>
              <a:rPr lang="en-US" sz="1000" dirty="0"/>
              <a:t>WIDA. (2020). </a:t>
            </a:r>
            <a:r>
              <a:rPr lang="en-US" sz="1000" i="1" dirty="0"/>
              <a:t>WIDA English Language Development  Standards Framework, 2020 Edition  Kindergarten—Grade 12</a:t>
            </a:r>
            <a:r>
              <a:rPr lang="en-US" sz="1000" dirty="0"/>
              <a:t>. Board of Regents of the University of Wisconsin System. </a:t>
            </a:r>
            <a:endParaRPr lang="en-US" dirty="0"/>
          </a:p>
        </p:txBody>
      </p:sp>
      <p:sp>
        <p:nvSpPr>
          <p:cNvPr id="3" name="Footer Placeholder 2">
            <a:extLst>
              <a:ext uri="{FF2B5EF4-FFF2-40B4-BE49-F238E27FC236}">
                <a16:creationId xmlns:a16="http://schemas.microsoft.com/office/drawing/2014/main" id="{D5A8CC5C-729C-8A52-4C6B-00F09B2F68F9}"/>
              </a:ext>
            </a:extLst>
          </p:cNvPr>
          <p:cNvSpPr>
            <a:spLocks noGrp="1"/>
          </p:cNvSpPr>
          <p:nvPr>
            <p:ph type="ftr" idx="11"/>
          </p:nvPr>
        </p:nvSpPr>
        <p:spPr>
          <a:xfrm>
            <a:off x="3174945" y="6345936"/>
            <a:ext cx="5210723" cy="274320"/>
          </a:xfrm>
        </p:spPr>
        <p:txBody>
          <a:bodyPr/>
          <a:lstStyle/>
          <a:p>
            <a:r>
              <a:rPr lang="en-US" dirty="0"/>
              <a:t>Copyright 2026, Sally Baer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3"/>
          <p:cNvSpPr txBox="1">
            <a:spLocks noGrp="1"/>
          </p:cNvSpPr>
          <p:nvPr>
            <p:ph type="title"/>
          </p:nvPr>
        </p:nvSpPr>
        <p:spPr>
          <a:xfrm>
            <a:off x="1147643" y="1635761"/>
            <a:ext cx="9893538" cy="2286000"/>
          </a:xfrm>
          <a:prstGeom prst="rect">
            <a:avLst/>
          </a:prstGeom>
          <a:noFill/>
          <a:ln>
            <a:noFill/>
          </a:ln>
        </p:spPr>
        <p:txBody>
          <a:bodyPr spcFirstLastPara="1" wrap="square" lIns="91425" tIns="45700" rIns="91425" bIns="45700" anchor="ctr" anchorCtr="0">
            <a:noAutofit/>
          </a:bodyPr>
          <a:lstStyle/>
          <a:p>
            <a:pPr lvl="0">
              <a:buSzPts val="5400"/>
            </a:pPr>
            <a:r>
              <a:rPr lang="en-US" sz="4800" dirty="0"/>
              <a:t>Cultivating Teacher Agency </a:t>
            </a:r>
            <a:r>
              <a:rPr lang="en-US" sz="2800" dirty="0"/>
              <a:t>Exploration, Collaboration &amp; Choice Time</a:t>
            </a:r>
          </a:p>
        </p:txBody>
      </p:sp>
      <p:sp>
        <p:nvSpPr>
          <p:cNvPr id="608" name="Google Shape;608;p33"/>
          <p:cNvSpPr txBox="1">
            <a:spLocks noGrp="1"/>
          </p:cNvSpPr>
          <p:nvPr>
            <p:ph type="body" idx="1"/>
          </p:nvPr>
        </p:nvSpPr>
        <p:spPr>
          <a:xfrm>
            <a:off x="1505982" y="3789679"/>
            <a:ext cx="9068486" cy="1662853"/>
          </a:xfrm>
          <a:prstGeom prst="rect">
            <a:avLst/>
          </a:prstGeom>
          <a:noFill/>
          <a:ln>
            <a:noFill/>
          </a:ln>
        </p:spPr>
        <p:txBody>
          <a:bodyPr spcFirstLastPara="1" wrap="square" lIns="91425" tIns="45700" rIns="91425" bIns="45700" anchor="t" anchorCtr="0">
            <a:normAutofit fontScale="92500" lnSpcReduction="20000"/>
          </a:bodyPr>
          <a:lstStyle/>
          <a:p>
            <a:pPr marL="0" lvl="0" indent="0">
              <a:spcBef>
                <a:spcPts val="0"/>
              </a:spcBef>
              <a:buSzPts val="1800"/>
            </a:pPr>
            <a:r>
              <a:rPr lang="en-US" sz="1800" dirty="0"/>
              <a:t>"</a:t>
            </a:r>
            <a:r>
              <a:rPr lang="en-US" sz="1800" dirty="0" err="1"/>
              <a:t>Hoggaamiye</a:t>
            </a:r>
            <a:r>
              <a:rPr lang="en-US" sz="1800" dirty="0"/>
              <a:t> </a:t>
            </a:r>
            <a:r>
              <a:rPr lang="en-US" sz="1800" dirty="0" err="1"/>
              <a:t>kasta</a:t>
            </a:r>
            <a:r>
              <a:rPr lang="en-US" sz="1800" dirty="0"/>
              <a:t> </a:t>
            </a:r>
            <a:r>
              <a:rPr lang="en-US" sz="1800" dirty="0" err="1"/>
              <a:t>oo</a:t>
            </a:r>
            <a:r>
              <a:rPr lang="en-US" sz="1800" dirty="0"/>
              <a:t> </a:t>
            </a:r>
            <a:r>
              <a:rPr lang="en-US" sz="1800" dirty="0" err="1"/>
              <a:t>weyn</a:t>
            </a:r>
            <a:r>
              <a:rPr lang="en-US" sz="1800" dirty="0"/>
              <a:t> </a:t>
            </a:r>
            <a:r>
              <a:rPr lang="en-US" sz="1800" dirty="0" err="1"/>
              <a:t>si</a:t>
            </a:r>
            <a:r>
              <a:rPr lang="en-US" sz="1800" dirty="0"/>
              <a:t> cad </a:t>
            </a:r>
            <a:r>
              <a:rPr lang="en-US" sz="1800" dirty="0" err="1"/>
              <a:t>ayuu</a:t>
            </a:r>
            <a:r>
              <a:rPr lang="en-US" sz="1800" dirty="0"/>
              <a:t> wax u </a:t>
            </a:r>
            <a:r>
              <a:rPr lang="en-US" sz="1800" dirty="0" err="1"/>
              <a:t>barayaa</a:t>
            </a:r>
            <a:r>
              <a:rPr lang="en-US" sz="1800" dirty="0"/>
              <a:t>, </a:t>
            </a:r>
            <a:r>
              <a:rPr lang="en-US" sz="1800" dirty="0" err="1"/>
              <a:t>macallin</a:t>
            </a:r>
            <a:r>
              <a:rPr lang="en-US" sz="1800" dirty="0"/>
              <a:t> </a:t>
            </a:r>
            <a:r>
              <a:rPr lang="en-US" sz="1800" dirty="0" err="1"/>
              <a:t>kasta</a:t>
            </a:r>
            <a:r>
              <a:rPr lang="en-US" sz="1800" dirty="0"/>
              <a:t> </a:t>
            </a:r>
            <a:r>
              <a:rPr lang="en-US" sz="1800" dirty="0" err="1"/>
              <a:t>oo</a:t>
            </a:r>
            <a:r>
              <a:rPr lang="en-US" sz="1800" dirty="0"/>
              <a:t> </a:t>
            </a:r>
            <a:r>
              <a:rPr lang="en-US" sz="1800" dirty="0" err="1"/>
              <a:t>weynna</a:t>
            </a:r>
            <a:r>
              <a:rPr lang="en-US" sz="1800" dirty="0"/>
              <a:t> </a:t>
            </a:r>
            <a:r>
              <a:rPr lang="en-US" sz="1800" dirty="0" err="1"/>
              <a:t>wuu</a:t>
            </a:r>
            <a:r>
              <a:rPr lang="en-US" sz="1800" dirty="0"/>
              <a:t> </a:t>
            </a:r>
            <a:r>
              <a:rPr lang="en-US" sz="1800" dirty="0" err="1"/>
              <a:t>hogaaminayaa</a:t>
            </a:r>
            <a:r>
              <a:rPr lang="en-US" sz="1800" dirty="0"/>
              <a:t>.“</a:t>
            </a:r>
          </a:p>
          <a:p>
            <a:pPr marL="0" lvl="0" indent="0">
              <a:spcBef>
                <a:spcPts val="0"/>
              </a:spcBef>
              <a:buSzPts val="1800"/>
            </a:pPr>
            <a:endParaRPr lang="en-US" sz="1800" dirty="0"/>
          </a:p>
          <a:p>
            <a:pPr marL="0" indent="0">
              <a:spcBef>
                <a:spcPts val="0"/>
              </a:spcBef>
              <a:buSzPts val="1800"/>
            </a:pPr>
            <a:r>
              <a:rPr lang="en-US" sz="1800" dirty="0"/>
              <a:t>“Every great leader is clearly teaching and every great teacher is leading.”</a:t>
            </a:r>
          </a:p>
          <a:p>
            <a:pPr marL="0" indent="0">
              <a:spcBef>
                <a:spcPts val="0"/>
              </a:spcBef>
              <a:buSzPts val="1800"/>
            </a:pPr>
            <a:endParaRPr lang="en-US" sz="1800" dirty="0"/>
          </a:p>
          <a:p>
            <a:pPr marL="0" indent="0">
              <a:spcBef>
                <a:spcPts val="0"/>
              </a:spcBef>
              <a:buSzPts val="1800"/>
            </a:pPr>
            <a:endParaRPr lang="en-US" sz="1800" dirty="0"/>
          </a:p>
          <a:p>
            <a:pPr marL="0" lvl="0" indent="0">
              <a:spcBef>
                <a:spcPts val="0"/>
              </a:spcBef>
              <a:buSzPts val="1800"/>
            </a:pPr>
            <a:r>
              <a:rPr lang="en-US" sz="1500" dirty="0"/>
              <a:t>-Robert Marzano</a:t>
            </a:r>
            <a:endParaRPr sz="1500" dirty="0"/>
          </a:p>
          <a:p>
            <a:pPr marL="0" lvl="0" indent="0" algn="ctr" rtl="0">
              <a:lnSpc>
                <a:spcPct val="100000"/>
              </a:lnSpc>
              <a:spcBef>
                <a:spcPts val="900"/>
              </a:spcBef>
              <a:spcAft>
                <a:spcPts val="0"/>
              </a:spcAft>
              <a:buSzPts val="1600"/>
              <a:buNone/>
            </a:pPr>
            <a:endParaRPr dirty="0"/>
          </a:p>
        </p:txBody>
      </p:sp>
      <p:sp>
        <p:nvSpPr>
          <p:cNvPr id="3" name="Footer Placeholder 2">
            <a:extLst>
              <a:ext uri="{FF2B5EF4-FFF2-40B4-BE49-F238E27FC236}">
                <a16:creationId xmlns:a16="http://schemas.microsoft.com/office/drawing/2014/main" id="{460929A5-16B7-C1E3-D812-18F00ED7AED7}"/>
              </a:ext>
            </a:extLst>
          </p:cNvPr>
          <p:cNvSpPr>
            <a:spLocks noGrp="1"/>
          </p:cNvSpPr>
          <p:nvPr>
            <p:ph type="ftr" idx="11"/>
          </p:nvPr>
        </p:nvSpPr>
        <p:spPr/>
        <p:txBody>
          <a:bodyPr/>
          <a:lstStyle/>
          <a:p>
            <a:r>
              <a:rPr lang="en-US"/>
              <a:t>Copyright 2026, Sally Baer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12"/>
        <p:cNvGrpSpPr/>
        <p:nvPr/>
      </p:nvGrpSpPr>
      <p:grpSpPr>
        <a:xfrm>
          <a:off x="0" y="0"/>
          <a:ext cx="0" cy="0"/>
          <a:chOff x="0" y="0"/>
          <a:chExt cx="0" cy="0"/>
        </a:xfrm>
      </p:grpSpPr>
      <p:sp>
        <p:nvSpPr>
          <p:cNvPr id="613" name="Google Shape;613;p34"/>
          <p:cNvSpPr txBox="1"/>
          <p:nvPr/>
        </p:nvSpPr>
        <p:spPr>
          <a:xfrm>
            <a:off x="1522437" y="1"/>
            <a:ext cx="9144000" cy="9852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US" sz="3200" dirty="0">
                <a:solidFill>
                  <a:srgbClr val="000000"/>
                </a:solidFill>
                <a:latin typeface="Pangolin"/>
                <a:ea typeface="Pangolin"/>
                <a:cs typeface="Pangolin"/>
                <a:sym typeface="Pangolin"/>
              </a:rPr>
              <a:t>Build Your Own Learning Adventure</a:t>
            </a:r>
            <a:endParaRPr sz="3200" dirty="0">
              <a:solidFill>
                <a:srgbClr val="000000"/>
              </a:solidFill>
              <a:latin typeface="Pangolin"/>
              <a:ea typeface="Pangolin"/>
              <a:cs typeface="Pangolin"/>
              <a:sym typeface="Pangolin"/>
            </a:endParaRPr>
          </a:p>
          <a:p>
            <a:pPr marL="0" marR="0" lvl="0" indent="0" algn="ctr" rtl="0">
              <a:spcBef>
                <a:spcPts val="0"/>
              </a:spcBef>
              <a:spcAft>
                <a:spcPts val="0"/>
              </a:spcAft>
              <a:buNone/>
            </a:pPr>
            <a:r>
              <a:rPr lang="en-US" sz="2000" dirty="0">
                <a:solidFill>
                  <a:srgbClr val="000000"/>
                </a:solidFill>
                <a:latin typeface="Pangolin"/>
                <a:ea typeface="Pangolin"/>
                <a:cs typeface="Pangolin"/>
                <a:sym typeface="Pangolin"/>
              </a:rPr>
              <a:t>Supporting MLLs’ Academic Discourse </a:t>
            </a:r>
            <a:r>
              <a:rPr lang="en-US" sz="2000" i="1" dirty="0">
                <a:latin typeface="Pangolin"/>
                <a:ea typeface="Pangolin"/>
                <a:cs typeface="Pangolin"/>
                <a:sym typeface="Pangolin"/>
              </a:rPr>
              <a:t>and</a:t>
            </a:r>
            <a:r>
              <a:rPr lang="en-US" sz="2000" dirty="0">
                <a:latin typeface="Pangolin"/>
                <a:ea typeface="Pangolin"/>
                <a:cs typeface="Pangolin"/>
                <a:sym typeface="Pangolin"/>
              </a:rPr>
              <a:t> Cultivating Teacher Agency </a:t>
            </a:r>
            <a:r>
              <a:rPr lang="en-US" sz="2000" dirty="0">
                <a:solidFill>
                  <a:srgbClr val="000000"/>
                </a:solidFill>
                <a:latin typeface="Pangolin"/>
                <a:ea typeface="Pangolin"/>
                <a:cs typeface="Pangolin"/>
                <a:sym typeface="Pangolin"/>
              </a:rPr>
              <a:t>Choice Board</a:t>
            </a:r>
            <a:endParaRPr sz="2000" dirty="0">
              <a:solidFill>
                <a:srgbClr val="000000"/>
              </a:solidFill>
              <a:latin typeface="Pangolin"/>
              <a:ea typeface="Pangolin"/>
              <a:cs typeface="Pangolin"/>
              <a:sym typeface="Pangolin"/>
            </a:endParaRPr>
          </a:p>
        </p:txBody>
      </p:sp>
      <p:graphicFrame>
        <p:nvGraphicFramePr>
          <p:cNvPr id="614" name="Google Shape;614;p34"/>
          <p:cNvGraphicFramePr/>
          <p:nvPr>
            <p:extLst>
              <p:ext uri="{D42A27DB-BD31-4B8C-83A1-F6EECF244321}">
                <p14:modId xmlns:p14="http://schemas.microsoft.com/office/powerpoint/2010/main" val="2347466031"/>
              </p:ext>
            </p:extLst>
          </p:nvPr>
        </p:nvGraphicFramePr>
        <p:xfrm>
          <a:off x="1701162" y="1006778"/>
          <a:ext cx="8786500" cy="5180870"/>
        </p:xfrm>
        <a:graphic>
          <a:graphicData uri="http://schemas.openxmlformats.org/drawingml/2006/table">
            <a:tbl>
              <a:tblPr>
                <a:noFill/>
                <a:tableStyleId>{DBE012E0-C05E-45D8-B3CD-42F69BA7C1D5}</a:tableStyleId>
              </a:tblPr>
              <a:tblGrid>
                <a:gridCol w="2099350">
                  <a:extLst>
                    <a:ext uri="{9D8B030D-6E8A-4147-A177-3AD203B41FA5}">
                      <a16:colId xmlns:a16="http://schemas.microsoft.com/office/drawing/2014/main" val="20000"/>
                    </a:ext>
                  </a:extLst>
                </a:gridCol>
                <a:gridCol w="2160150">
                  <a:extLst>
                    <a:ext uri="{9D8B030D-6E8A-4147-A177-3AD203B41FA5}">
                      <a16:colId xmlns:a16="http://schemas.microsoft.com/office/drawing/2014/main" val="20001"/>
                    </a:ext>
                  </a:extLst>
                </a:gridCol>
                <a:gridCol w="2330375">
                  <a:extLst>
                    <a:ext uri="{9D8B030D-6E8A-4147-A177-3AD203B41FA5}">
                      <a16:colId xmlns:a16="http://schemas.microsoft.com/office/drawing/2014/main" val="20002"/>
                    </a:ext>
                  </a:extLst>
                </a:gridCol>
                <a:gridCol w="2196625">
                  <a:extLst>
                    <a:ext uri="{9D8B030D-6E8A-4147-A177-3AD203B41FA5}">
                      <a16:colId xmlns:a16="http://schemas.microsoft.com/office/drawing/2014/main" val="20003"/>
                    </a:ext>
                  </a:extLst>
                </a:gridCol>
              </a:tblGrid>
              <a:tr h="167605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dirty="0"/>
                        <a:t>Read: Academic</a:t>
                      </a:r>
                      <a:endParaRPr dirty="0"/>
                    </a:p>
                    <a:p>
                      <a:pPr marL="0" marR="0" lvl="0" indent="0" algn="ctr" rtl="0">
                        <a:lnSpc>
                          <a:spcPct val="100000"/>
                        </a:lnSpc>
                        <a:spcBef>
                          <a:spcPts val="0"/>
                        </a:spcBef>
                        <a:spcAft>
                          <a:spcPts val="0"/>
                        </a:spcAft>
                        <a:buClr>
                          <a:srgbClr val="000000"/>
                        </a:buClr>
                        <a:buSzPts val="1200"/>
                        <a:buFont typeface="Arial"/>
                        <a:buNone/>
                      </a:pPr>
                      <a:r>
                        <a:rPr lang="en-US" sz="1200" b="1" u="sng" strike="noStrike" cap="none" dirty="0" err="1"/>
                        <a:t>Languaging</a:t>
                      </a:r>
                      <a:endParaRPr sz="1200" b="1" u="sng" strike="noStrike" cap="none" dirty="0"/>
                    </a:p>
                    <a:p>
                      <a:pPr marL="0" marR="0" lvl="0" indent="0" algn="ctr" rtl="0">
                        <a:lnSpc>
                          <a:spcPct val="100000"/>
                        </a:lnSpc>
                        <a:spcBef>
                          <a:spcPts val="0"/>
                        </a:spcBef>
                        <a:spcAft>
                          <a:spcPts val="0"/>
                        </a:spcAft>
                        <a:buClr>
                          <a:srgbClr val="000000"/>
                        </a:buClr>
                        <a:buSzPts val="1200"/>
                        <a:buFont typeface="Arial"/>
                        <a:buNone/>
                      </a:pPr>
                      <a:endParaRPr sz="1200" b="1" u="sng" strike="noStrike" cap="none" dirty="0"/>
                    </a:p>
                    <a:p>
                      <a:pPr marL="0" marR="0" lvl="0" indent="0" algn="ctr" rtl="0">
                        <a:lnSpc>
                          <a:spcPct val="100000"/>
                        </a:lnSpc>
                        <a:spcBef>
                          <a:spcPts val="0"/>
                        </a:spcBef>
                        <a:spcAft>
                          <a:spcPts val="0"/>
                        </a:spcAft>
                        <a:buClr>
                          <a:srgbClr val="000000"/>
                        </a:buClr>
                        <a:buSzPts val="1200"/>
                        <a:buFont typeface="Arial"/>
                        <a:buNone/>
                      </a:pPr>
                      <a:r>
                        <a:rPr lang="en-US" sz="1200" u="sng" strike="noStrike" cap="none" dirty="0">
                          <a:solidFill>
                            <a:schemeClr val="hlink"/>
                          </a:solidFill>
                          <a:hlinkClick r:id="rId3"/>
                        </a:rPr>
                        <a:t>https://www.corwin.com/docs/default-source/resources-documents/ernst-slavit_academic-languaging_support-mls-to-use.pdf?sfvrsn=87eec055_1</a:t>
                      </a:r>
                      <a:endParaRPr sz="1200" u="none" strike="noStrike" cap="none" dirty="0"/>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dirty="0">
                          <a:solidFill>
                            <a:schemeClr val="dk1"/>
                          </a:solidFill>
                          <a:hlinkClick r:id="rId4">
                            <a:extLst>
                              <a:ext uri="{A12FA001-AC4F-418D-AE19-62706E023703}">
                                <ahyp:hlinkClr xmlns:ahyp="http://schemas.microsoft.com/office/drawing/2018/hyperlinkcolor" val="tx"/>
                              </a:ext>
                            </a:extLst>
                          </a:hlinkClick>
                        </a:rPr>
                        <a:t> Listen: Inspiring </a:t>
                      </a:r>
                      <a:endParaRPr dirty="0"/>
                    </a:p>
                    <a:p>
                      <a:pPr marL="0" marR="0" lvl="0" indent="0" algn="ctr" rtl="0">
                        <a:lnSpc>
                          <a:spcPct val="100000"/>
                        </a:lnSpc>
                        <a:spcBef>
                          <a:spcPts val="0"/>
                        </a:spcBef>
                        <a:spcAft>
                          <a:spcPts val="0"/>
                        </a:spcAft>
                        <a:buClr>
                          <a:srgbClr val="000000"/>
                        </a:buClr>
                        <a:buSzPts val="1200"/>
                        <a:buFont typeface="Arial"/>
                        <a:buNone/>
                      </a:pPr>
                      <a:r>
                        <a:rPr lang="en-US" sz="1200" b="1" u="sng" strike="noStrike" cap="none" dirty="0">
                          <a:solidFill>
                            <a:schemeClr val="dk1"/>
                          </a:solidFill>
                          <a:hlinkClick r:id="rId4">
                            <a:extLst>
                              <a:ext uri="{A12FA001-AC4F-418D-AE19-62706E023703}">
                                <ahyp:hlinkClr xmlns:ahyp="http://schemas.microsoft.com/office/drawing/2018/hyperlinkcolor" val="tx"/>
                              </a:ext>
                            </a:extLst>
                          </a:hlinkClick>
                        </a:rPr>
                        <a:t>Young Learners Equipping </a:t>
                      </a:r>
                      <a:r>
                        <a:rPr lang="en-US" sz="1200" b="1" u="sng" strike="noStrike" cap="none" dirty="0" err="1">
                          <a:solidFill>
                            <a:schemeClr val="dk1"/>
                          </a:solidFill>
                          <a:hlinkClick r:id="rId4">
                            <a:extLst>
                              <a:ext uri="{A12FA001-AC4F-418D-AE19-62706E023703}">
                                <ahyp:hlinkClr xmlns:ahyp="http://schemas.microsoft.com/office/drawing/2018/hyperlinkcolor" val="tx"/>
                              </a:ext>
                            </a:extLst>
                          </a:hlinkClick>
                        </a:rPr>
                        <a:t>ELLs</a:t>
                      </a:r>
                      <a:r>
                        <a:rPr lang="en-US" sz="1200" b="1" u="sng" strike="noStrike" cap="none" dirty="0">
                          <a:solidFill>
                            <a:schemeClr val="dk1"/>
                          </a:solidFill>
                          <a:hlinkClick r:id="rId4">
                            <a:extLst>
                              <a:ext uri="{A12FA001-AC4F-418D-AE19-62706E023703}">
                                <ahyp:hlinkClr xmlns:ahyp="http://schemas.microsoft.com/office/drawing/2018/hyperlinkcolor" val="tx"/>
                              </a:ext>
                            </a:extLst>
                          </a:hlinkClick>
                        </a:rPr>
                        <a:t> Podcast E</a:t>
                      </a:r>
                      <a:r>
                        <a:rPr lang="en-US" sz="1200" b="1" u="sng" strike="noStrike" cap="none" dirty="0">
                          <a:solidFill>
                            <a:schemeClr val="dk1"/>
                          </a:solidFill>
                          <a:hlinkClick r:id="rId4">
                            <a:extLst>
                              <a:ext uri="{A12FA001-AC4F-418D-AE19-62706E023703}">
                                <ahyp:hlinkClr xmlns:ahyp="http://schemas.microsoft.com/office/drawing/2018/hyperlinkcolor" val="tx"/>
                              </a:ext>
                            </a:extLst>
                          </a:hlinkClick>
                        </a:rPr>
                        <a:t>pisode #</a:t>
                      </a:r>
                      <a:r>
                        <a:rPr lang="en-US" sz="1200" b="1" u="sng" strike="noStrike" cap="none" dirty="0">
                          <a:solidFill>
                            <a:schemeClr val="dk1"/>
                          </a:solidFill>
                          <a:hlinkClick r:id="rId4">
                            <a:extLst>
                              <a:ext uri="{A12FA001-AC4F-418D-AE19-62706E023703}">
                                <ahyp:hlinkClr xmlns:ahyp="http://schemas.microsoft.com/office/drawing/2018/hyperlinkcolor" val="tx"/>
                              </a:ext>
                            </a:extLst>
                          </a:hlinkClick>
                        </a:rPr>
                        <a:t>169</a:t>
                      </a:r>
                      <a:endParaRPr dirty="0"/>
                    </a:p>
                    <a:p>
                      <a:pPr marL="0" marR="0" lvl="0" indent="0" algn="ctr" rtl="0">
                        <a:lnSpc>
                          <a:spcPct val="100000"/>
                        </a:lnSpc>
                        <a:spcBef>
                          <a:spcPts val="0"/>
                        </a:spcBef>
                        <a:spcAft>
                          <a:spcPts val="0"/>
                        </a:spcAft>
                        <a:buClr>
                          <a:srgbClr val="000000"/>
                        </a:buClr>
                        <a:buSzPts val="1200"/>
                        <a:buFont typeface="Arial"/>
                        <a:buNone/>
                      </a:pPr>
                      <a:endParaRPr sz="1200" u="sng" strike="noStrike" cap="none" dirty="0">
                        <a:solidFill>
                          <a:srgbClr val="0097A7"/>
                        </a:solidFill>
                        <a:hlinkClick r:id="rId4">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200"/>
                        <a:buFont typeface="Arial"/>
                        <a:buNone/>
                      </a:pPr>
                      <a:r>
                        <a:rPr lang="en-US" sz="1200" u="sng" strike="noStrike" cap="none" dirty="0">
                          <a:solidFill>
                            <a:srgbClr val="0097A7"/>
                          </a:solidFill>
                          <a:hlinkClick r:id="rId4">
                            <a:extLst>
                              <a:ext uri="{A12FA001-AC4F-418D-AE19-62706E023703}">
                                <ahyp:hlinkClr xmlns:ahyp="http://schemas.microsoft.com/office/drawing/2018/hyperlinkcolor" val="tx"/>
                              </a:ext>
                            </a:extLst>
                          </a:hlinkClick>
                        </a:rPr>
                        <a:t>https://www.inspiringyounglearners.com/empowering-ells-through-speaking-5-practical-oracy-routines/</a:t>
                      </a:r>
                      <a:endParaRPr sz="1200" u="none" strike="noStrike" cap="none" dirty="0"/>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a:t>Explore: WIDA</a:t>
                      </a:r>
                      <a:endParaRPr/>
                    </a:p>
                    <a:p>
                      <a:pPr marL="0" marR="0" lvl="0" indent="0" algn="ctr" rtl="0">
                        <a:lnSpc>
                          <a:spcPct val="100000"/>
                        </a:lnSpc>
                        <a:spcBef>
                          <a:spcPts val="0"/>
                        </a:spcBef>
                        <a:spcAft>
                          <a:spcPts val="0"/>
                        </a:spcAft>
                        <a:buClr>
                          <a:srgbClr val="000000"/>
                        </a:buClr>
                        <a:buSzPts val="1200"/>
                        <a:buFont typeface="Arial"/>
                        <a:buNone/>
                      </a:pPr>
                      <a:endParaRPr sz="1200" u="sng" strike="noStrike" cap="none">
                        <a:solidFill>
                          <a:schemeClr val="hlink"/>
                        </a:solidFill>
                        <a:hlinkClick r:id="rId5"/>
                      </a:endParaRPr>
                    </a:p>
                    <a:p>
                      <a:pPr marL="0" marR="0" lvl="0" indent="0" algn="ctr" rtl="0">
                        <a:lnSpc>
                          <a:spcPct val="100000"/>
                        </a:lnSpc>
                        <a:spcBef>
                          <a:spcPts val="0"/>
                        </a:spcBef>
                        <a:spcAft>
                          <a:spcPts val="0"/>
                        </a:spcAft>
                        <a:buClr>
                          <a:srgbClr val="000000"/>
                        </a:buClr>
                        <a:buSzPts val="1200"/>
                        <a:buFont typeface="Arial"/>
                        <a:buNone/>
                      </a:pPr>
                      <a:endParaRPr sz="1200" u="sng" strike="noStrike" cap="none">
                        <a:solidFill>
                          <a:schemeClr val="hlink"/>
                        </a:solidFill>
                        <a:hlinkClick r:id="rId5"/>
                      </a:endParaRPr>
                    </a:p>
                    <a:p>
                      <a:pPr marL="0" marR="0" lvl="0" indent="0" algn="ctr" rtl="0">
                        <a:lnSpc>
                          <a:spcPct val="100000"/>
                        </a:lnSpc>
                        <a:spcBef>
                          <a:spcPts val="0"/>
                        </a:spcBef>
                        <a:spcAft>
                          <a:spcPts val="0"/>
                        </a:spcAft>
                        <a:buClr>
                          <a:srgbClr val="000000"/>
                        </a:buClr>
                        <a:buSzPts val="1200"/>
                        <a:buFont typeface="Arial"/>
                        <a:buNone/>
                      </a:pPr>
                      <a:r>
                        <a:rPr lang="en-US" sz="1200" u="sng" strike="noStrike" cap="none">
                          <a:solidFill>
                            <a:schemeClr val="hlink"/>
                          </a:solidFill>
                          <a:hlinkClick r:id="rId5"/>
                        </a:rPr>
                        <a:t>https://wida.wisc.edu/</a:t>
                      </a:r>
                      <a:endParaRPr/>
                    </a:p>
                    <a:p>
                      <a:pPr marL="0" marR="0" lvl="0" indent="0" algn="ctr" rtl="0">
                        <a:lnSpc>
                          <a:spcPct val="100000"/>
                        </a:lnSpc>
                        <a:spcBef>
                          <a:spcPts val="0"/>
                        </a:spcBef>
                        <a:spcAft>
                          <a:spcPts val="0"/>
                        </a:spcAft>
                        <a:buClr>
                          <a:srgbClr val="000000"/>
                        </a:buClr>
                        <a:buSzPts val="1200"/>
                        <a:buFont typeface="Arial"/>
                        <a:buNone/>
                      </a:pPr>
                      <a:endParaRPr sz="1200" u="sng" strike="noStrike" cap="none">
                        <a:solidFill>
                          <a:schemeClr val="hlink"/>
                        </a:solidFill>
                        <a:hlinkClick r:id="rId5"/>
                      </a:endParaRPr>
                    </a:p>
                    <a:p>
                      <a:pPr marL="0" marR="0" lvl="0" indent="0" algn="ctr" rtl="0">
                        <a:lnSpc>
                          <a:spcPct val="100000"/>
                        </a:lnSpc>
                        <a:spcBef>
                          <a:spcPts val="0"/>
                        </a:spcBef>
                        <a:spcAft>
                          <a:spcPts val="0"/>
                        </a:spcAft>
                        <a:buClr>
                          <a:srgbClr val="000000"/>
                        </a:buClr>
                        <a:buSzPts val="1200"/>
                        <a:buFont typeface="Arial"/>
                        <a:buNone/>
                      </a:pPr>
                      <a:r>
                        <a:rPr lang="en-US" sz="1200" u="sng" strike="noStrike" cap="none">
                          <a:solidFill>
                            <a:schemeClr val="hlink"/>
                          </a:solidFill>
                          <a:hlinkClick r:id="rId5"/>
                        </a:rPr>
                        <a:t>https://wida.wisc.edu/about/consortium/wa</a:t>
                      </a:r>
                      <a:endParaRPr sz="1200" u="none" strike="noStrike" cap="none"/>
                    </a:p>
                    <a:p>
                      <a:pPr marL="0" marR="0" lvl="0" indent="0" algn="ctr" rtl="0">
                        <a:lnSpc>
                          <a:spcPct val="100000"/>
                        </a:lnSpc>
                        <a:spcBef>
                          <a:spcPts val="0"/>
                        </a:spcBef>
                        <a:spcAft>
                          <a:spcPts val="0"/>
                        </a:spcAft>
                        <a:buClr>
                          <a:srgbClr val="000000"/>
                        </a:buClr>
                        <a:buSzPts val="1500"/>
                        <a:buFont typeface="Arial"/>
                        <a:buNone/>
                      </a:pPr>
                      <a:endParaRPr sz="1500" u="none" strike="noStrike" cap="none"/>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a:t>Explore: Colorin</a:t>
                      </a:r>
                      <a:endParaRPr sz="1200" b="1" u="sng" strike="noStrike" cap="none"/>
                    </a:p>
                    <a:p>
                      <a:pPr marL="0" marR="0" lvl="0" indent="0" algn="ctr" rtl="0">
                        <a:lnSpc>
                          <a:spcPct val="100000"/>
                        </a:lnSpc>
                        <a:spcBef>
                          <a:spcPts val="0"/>
                        </a:spcBef>
                        <a:spcAft>
                          <a:spcPts val="0"/>
                        </a:spcAft>
                        <a:buClr>
                          <a:srgbClr val="000000"/>
                        </a:buClr>
                        <a:buSzPts val="1200"/>
                        <a:buFont typeface="Arial"/>
                        <a:buNone/>
                      </a:pPr>
                      <a:r>
                        <a:rPr lang="en-US" sz="1200" b="1" u="sng" strike="noStrike" cap="none"/>
                        <a:t>Colorado!</a:t>
                      </a:r>
                      <a:endParaRPr/>
                    </a:p>
                    <a:p>
                      <a:pPr marL="0" marR="0" lvl="0" indent="0" algn="ctr" rtl="0">
                        <a:lnSpc>
                          <a:spcPct val="100000"/>
                        </a:lnSpc>
                        <a:spcBef>
                          <a:spcPts val="0"/>
                        </a:spcBef>
                        <a:spcAft>
                          <a:spcPts val="0"/>
                        </a:spcAft>
                        <a:buClr>
                          <a:srgbClr val="000000"/>
                        </a:buClr>
                        <a:buSzPts val="1200"/>
                        <a:buFont typeface="Arial"/>
                        <a:buNone/>
                      </a:pPr>
                      <a:endParaRPr sz="1200" b="1" u="sng" strike="noStrike" cap="none"/>
                    </a:p>
                    <a:p>
                      <a:pPr marL="0" marR="0" lvl="0" indent="0" algn="ctr" rtl="0">
                        <a:lnSpc>
                          <a:spcPct val="100000"/>
                        </a:lnSpc>
                        <a:spcBef>
                          <a:spcPts val="0"/>
                        </a:spcBef>
                        <a:spcAft>
                          <a:spcPts val="0"/>
                        </a:spcAft>
                        <a:buClr>
                          <a:srgbClr val="000000"/>
                        </a:buClr>
                        <a:buSzPts val="1200"/>
                        <a:buFont typeface="Arial"/>
                        <a:buNone/>
                      </a:pPr>
                      <a:endParaRPr sz="1200" b="0" u="sng" strike="noStrike" cap="none">
                        <a:solidFill>
                          <a:schemeClr val="hlink"/>
                        </a:solidFill>
                        <a:hlinkClick r:id="rId6"/>
                      </a:endParaRPr>
                    </a:p>
                    <a:p>
                      <a:pPr marL="0" marR="0" lvl="0" indent="0" algn="ctr" rtl="0">
                        <a:lnSpc>
                          <a:spcPct val="100000"/>
                        </a:lnSpc>
                        <a:spcBef>
                          <a:spcPts val="0"/>
                        </a:spcBef>
                        <a:spcAft>
                          <a:spcPts val="0"/>
                        </a:spcAft>
                        <a:buClr>
                          <a:srgbClr val="000000"/>
                        </a:buClr>
                        <a:buSzPts val="1200"/>
                        <a:buFont typeface="Arial"/>
                        <a:buNone/>
                      </a:pPr>
                      <a:r>
                        <a:rPr lang="en-US" sz="1200" b="0" u="sng" strike="noStrike" cap="none">
                          <a:solidFill>
                            <a:schemeClr val="hlink"/>
                          </a:solidFill>
                          <a:hlinkClick r:id="rId6"/>
                        </a:rPr>
                        <a:t>https://www.colorincolorado.org/teaching-english-language-learners</a:t>
                      </a:r>
                      <a:endParaRPr sz="1200" b="0" u="sng" strike="noStrike" cap="none"/>
                    </a:p>
                    <a:p>
                      <a:pPr marL="0" marR="0" lvl="0" indent="0" algn="ctr" rtl="0">
                        <a:lnSpc>
                          <a:spcPct val="100000"/>
                        </a:lnSpc>
                        <a:spcBef>
                          <a:spcPts val="0"/>
                        </a:spcBef>
                        <a:spcAft>
                          <a:spcPts val="0"/>
                        </a:spcAft>
                        <a:buClr>
                          <a:srgbClr val="000000"/>
                        </a:buClr>
                        <a:buSzPts val="1500"/>
                        <a:buFont typeface="Arial"/>
                        <a:buNone/>
                      </a:pPr>
                      <a:endParaRPr sz="1500" u="none" strike="noStrike" cap="none"/>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67605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a:t>Explore + Journal: Watch or Rewatch Videos from our  Presentation and Engage in Quiet, Personal Reflection</a:t>
                      </a:r>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a:latin typeface="Della Respira"/>
                        <a:ea typeface="Della Respira"/>
                        <a:cs typeface="Della Respira"/>
                        <a:sym typeface="Della Respira"/>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a:t>Plan: Sentence </a:t>
                      </a:r>
                      <a:endParaRPr/>
                    </a:p>
                    <a:p>
                      <a:pPr marL="0" marR="0" lvl="0" indent="0" algn="ctr" rtl="0">
                        <a:lnSpc>
                          <a:spcPct val="100000"/>
                        </a:lnSpc>
                        <a:spcBef>
                          <a:spcPts val="0"/>
                        </a:spcBef>
                        <a:spcAft>
                          <a:spcPts val="0"/>
                        </a:spcAft>
                        <a:buClr>
                          <a:srgbClr val="000000"/>
                        </a:buClr>
                        <a:buSzPts val="1200"/>
                        <a:buFont typeface="Arial"/>
                        <a:buNone/>
                      </a:pPr>
                      <a:r>
                        <a:rPr lang="en-US" sz="1200" b="1" u="sng" strike="noStrike" cap="none"/>
                        <a:t>Frames Speech</a:t>
                      </a:r>
                      <a:endParaRPr/>
                    </a:p>
                    <a:p>
                      <a:pPr marL="0" marR="0" lvl="0" indent="0" algn="ctr" rtl="0">
                        <a:lnSpc>
                          <a:spcPct val="100000"/>
                        </a:lnSpc>
                        <a:spcBef>
                          <a:spcPts val="0"/>
                        </a:spcBef>
                        <a:spcAft>
                          <a:spcPts val="0"/>
                        </a:spcAft>
                        <a:buClr>
                          <a:srgbClr val="000000"/>
                        </a:buClr>
                        <a:buSzPts val="1200"/>
                        <a:buFont typeface="Arial"/>
                        <a:buNone/>
                      </a:pPr>
                      <a:r>
                        <a:rPr lang="en-US" sz="1200" b="1" u="sng" strike="noStrike" cap="none"/>
                        <a:t>Bubbles </a:t>
                      </a:r>
                      <a:endParaRPr/>
                    </a:p>
                    <a:p>
                      <a:pPr marL="0" marR="0" lvl="0" indent="0" algn="ctr" rtl="0">
                        <a:lnSpc>
                          <a:spcPct val="100000"/>
                        </a:lnSpc>
                        <a:spcBef>
                          <a:spcPts val="0"/>
                        </a:spcBef>
                        <a:spcAft>
                          <a:spcPts val="0"/>
                        </a:spcAft>
                        <a:buClr>
                          <a:srgbClr val="000000"/>
                        </a:buClr>
                        <a:buSzPts val="1200"/>
                        <a:buFont typeface="Arial"/>
                        <a:buNone/>
                      </a:pPr>
                      <a:endParaRPr sz="1200" b="1" u="sng" strike="noStrike" cap="none"/>
                    </a:p>
                    <a:p>
                      <a:pPr marL="0" marR="0" lvl="0" indent="0" algn="ctr" rtl="0">
                        <a:lnSpc>
                          <a:spcPct val="100000"/>
                        </a:lnSpc>
                        <a:spcBef>
                          <a:spcPts val="0"/>
                        </a:spcBef>
                        <a:spcAft>
                          <a:spcPts val="0"/>
                        </a:spcAft>
                        <a:buClr>
                          <a:srgbClr val="000000"/>
                        </a:buClr>
                        <a:buSzPts val="1200"/>
                        <a:buFont typeface="Arial"/>
                        <a:buNone/>
                      </a:pPr>
                      <a:r>
                        <a:rPr lang="en-US" sz="1200" b="0" u="sng" strike="noStrike" cap="none">
                          <a:solidFill>
                            <a:schemeClr val="accent5"/>
                          </a:solidFill>
                          <a:hlinkClick r:id="rId7">
                            <a:extLst>
                              <a:ext uri="{A12FA001-AC4F-418D-AE19-62706E023703}">
                                <ahyp:hlinkClr xmlns:ahyp="http://schemas.microsoft.com/office/drawing/2018/hyperlinkcolor" val="tx"/>
                              </a:ext>
                            </a:extLst>
                          </a:hlinkClick>
                        </a:rPr>
                        <a:t>https://www.teacherspayteachers.com/Product/Sentence-Frame-Speech-Bubble-FREEBIE-5205224</a:t>
                      </a:r>
                      <a:endParaRPr sz="1200" b="0" u="sng" strike="noStrike" cap="none">
                        <a:solidFill>
                          <a:schemeClr val="accent5"/>
                        </a:solidFill>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dirty="0"/>
                        <a:t>Collaboration + Building Community: Connect or Reconnect with a </a:t>
                      </a:r>
                      <a:r>
                        <a:rPr lang="en-US" sz="1200" b="1" u="sng" strike="noStrike" cap="none" dirty="0" err="1"/>
                        <a:t>Collegue</a:t>
                      </a:r>
                      <a:r>
                        <a:rPr lang="en-US" sz="1200" b="1" u="sng" strike="noStrike" cap="none" dirty="0"/>
                        <a:t> and Make Space for New Ideas, Sharing </a:t>
                      </a:r>
                      <a:endParaRPr dirty="0"/>
                    </a:p>
                    <a:p>
                      <a:pPr marL="0" marR="0" lvl="0" indent="0" algn="ctr" rtl="0">
                        <a:lnSpc>
                          <a:spcPct val="100000"/>
                        </a:lnSpc>
                        <a:spcBef>
                          <a:spcPts val="0"/>
                        </a:spcBef>
                        <a:spcAft>
                          <a:spcPts val="0"/>
                        </a:spcAft>
                        <a:buClr>
                          <a:srgbClr val="000000"/>
                        </a:buClr>
                        <a:buSzPts val="1200"/>
                        <a:buFont typeface="Arial"/>
                        <a:buNone/>
                      </a:pPr>
                      <a:r>
                        <a:rPr lang="en-US" sz="1200" b="1" u="sng" strike="noStrike" cap="none" dirty="0"/>
                        <a:t>Best Practices, etc.</a:t>
                      </a:r>
                      <a:endParaRPr sz="1200" u="none" strike="noStrike" cap="none" dirty="0"/>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dirty="0"/>
                        <a:t>Listen: Literacy Across Language Podcast Episode #19</a:t>
                      </a:r>
                    </a:p>
                    <a:p>
                      <a:pPr marL="0" marR="0" lvl="0" indent="0" algn="ctr" rtl="0">
                        <a:lnSpc>
                          <a:spcPct val="100000"/>
                        </a:lnSpc>
                        <a:spcBef>
                          <a:spcPts val="0"/>
                        </a:spcBef>
                        <a:spcAft>
                          <a:spcPts val="0"/>
                        </a:spcAft>
                        <a:buClr>
                          <a:srgbClr val="000000"/>
                        </a:buClr>
                        <a:buSzPts val="1200"/>
                        <a:buFont typeface="Arial"/>
                        <a:buNone/>
                      </a:pPr>
                      <a:r>
                        <a:rPr lang="en-US" sz="1200" b="1" u="sng" strike="noStrike" cap="none" dirty="0">
                          <a:hlinkClick r:id="rId8"/>
                        </a:rPr>
                        <a:t>Owning the Conversation: Building Acct Talk in </a:t>
                      </a:r>
                      <a:r>
                        <a:rPr lang="en-US" sz="1200" b="1" u="sng" strike="noStrike" cap="none" dirty="0" err="1">
                          <a:hlinkClick r:id="rId8"/>
                        </a:rPr>
                        <a:t>MLL</a:t>
                      </a:r>
                      <a:r>
                        <a:rPr lang="en-US" sz="1200" b="1" u="sng" strike="noStrike" cap="none" dirty="0">
                          <a:hlinkClick r:id="rId8"/>
                        </a:rPr>
                        <a:t> Classrooms</a:t>
                      </a:r>
                      <a:endParaRPr sz="1200" u="none" strike="noStrike" cap="none" dirty="0"/>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67605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a:t>Video: Jim Cummins What Do School Leaders Need to Know </a:t>
                      </a:r>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a:latin typeface="Della Respira"/>
                        <a:ea typeface="Della Respira"/>
                        <a:cs typeface="Della Respira"/>
                        <a:sym typeface="Della Respira"/>
                      </a:endParaRPr>
                    </a:p>
                    <a:p>
                      <a:pPr marL="0" marR="0" lvl="0" indent="0" algn="ctr" rtl="0">
                        <a:lnSpc>
                          <a:spcPct val="100000"/>
                        </a:lnSpc>
                        <a:spcBef>
                          <a:spcPts val="0"/>
                        </a:spcBef>
                        <a:spcAft>
                          <a:spcPts val="0"/>
                        </a:spcAft>
                        <a:buClr>
                          <a:srgbClr val="000000"/>
                        </a:buClr>
                        <a:buSzPts val="1200"/>
                        <a:buFont typeface="Arial"/>
                        <a:buNone/>
                      </a:pPr>
                      <a:r>
                        <a:rPr lang="en-US" sz="1200" b="0" u="sng" strike="noStrike" cap="none">
                          <a:solidFill>
                            <a:schemeClr val="hlink"/>
                          </a:solidFill>
                          <a:latin typeface="Arial"/>
                          <a:ea typeface="Arial"/>
                          <a:cs typeface="Arial"/>
                          <a:sym typeface="Arial"/>
                          <a:hlinkClick r:id="rId9"/>
                        </a:rPr>
                        <a:t>Jim Cummins Video</a:t>
                      </a:r>
                      <a:endParaRPr sz="1200" b="0" u="none" strike="noStrike" cap="none">
                        <a:latin typeface="Arial"/>
                        <a:ea typeface="Arial"/>
                        <a:cs typeface="Arial"/>
                        <a:sym typeface="Arial"/>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a:t>Listen: Teaching MLs Academic Languaging Episode #210</a:t>
                      </a:r>
                      <a:endParaRPr/>
                    </a:p>
                    <a:p>
                      <a:pPr marL="0" marR="0" lvl="0" indent="0" algn="ctr" rtl="0">
                        <a:lnSpc>
                          <a:spcPct val="100000"/>
                        </a:lnSpc>
                        <a:spcBef>
                          <a:spcPts val="0"/>
                        </a:spcBef>
                        <a:spcAft>
                          <a:spcPts val="0"/>
                        </a:spcAft>
                        <a:buClr>
                          <a:srgbClr val="000000"/>
                        </a:buClr>
                        <a:buSzPts val="1200"/>
                        <a:buFont typeface="Arial"/>
                        <a:buNone/>
                      </a:pPr>
                      <a:endParaRPr sz="1200" b="1" u="sng" strike="noStrike" cap="none"/>
                    </a:p>
                    <a:p>
                      <a:pPr marL="0" marR="0" lvl="0" indent="0" algn="ctr" rtl="0">
                        <a:lnSpc>
                          <a:spcPct val="100000"/>
                        </a:lnSpc>
                        <a:spcBef>
                          <a:spcPts val="0"/>
                        </a:spcBef>
                        <a:spcAft>
                          <a:spcPts val="0"/>
                        </a:spcAft>
                        <a:buClr>
                          <a:srgbClr val="000000"/>
                        </a:buClr>
                        <a:buSzPts val="1200"/>
                        <a:buFont typeface="Arial"/>
                        <a:buNone/>
                      </a:pPr>
                      <a:r>
                        <a:rPr lang="en-US" sz="1200" b="0" u="sng" strike="noStrike" cap="none">
                          <a:solidFill>
                            <a:schemeClr val="hlink"/>
                          </a:solidFill>
                          <a:hlinkClick r:id="rId10"/>
                        </a:rPr>
                        <a:t>https://empoweringlls.podbean.com/e/210-academic-languaging-w-dr-gisela-ernst-slavit-dr-margo-gottlieb/</a:t>
                      </a:r>
                      <a:endParaRPr sz="1200" b="0" u="sng" strike="noStrike" cap="none"/>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a:t>Explore + Journal: Review Slides from Presention and Engage in Personal Reflection </a:t>
                      </a:r>
                      <a:endParaRPr sz="1200" u="none" strike="noStrike" cap="none"/>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sng" strike="noStrike" cap="none" dirty="0"/>
                        <a:t>Video: Stephen Krashen Language Acquisition</a:t>
                      </a:r>
                      <a:endParaRPr dirty="0"/>
                    </a:p>
                    <a:p>
                      <a:pPr marL="0" marR="0" lvl="0" indent="0" algn="ctr" rtl="0">
                        <a:lnSpc>
                          <a:spcPct val="100000"/>
                        </a:lnSpc>
                        <a:spcBef>
                          <a:spcPts val="0"/>
                        </a:spcBef>
                        <a:spcAft>
                          <a:spcPts val="0"/>
                        </a:spcAft>
                        <a:buClr>
                          <a:srgbClr val="000000"/>
                        </a:buClr>
                        <a:buSzPts val="1500"/>
                        <a:buFont typeface="Arial"/>
                        <a:buNone/>
                      </a:pPr>
                      <a:endParaRPr sz="1500" u="none" strike="noStrike" cap="none" dirty="0"/>
                    </a:p>
                    <a:p>
                      <a:pPr marL="0" marR="0" lvl="0" indent="0" algn="ctr" rtl="0">
                        <a:lnSpc>
                          <a:spcPct val="100000"/>
                        </a:lnSpc>
                        <a:spcBef>
                          <a:spcPts val="0"/>
                        </a:spcBef>
                        <a:spcAft>
                          <a:spcPts val="0"/>
                        </a:spcAft>
                        <a:buClr>
                          <a:srgbClr val="000000"/>
                        </a:buClr>
                        <a:buSzPts val="1200"/>
                        <a:buFont typeface="Arial"/>
                        <a:buNone/>
                      </a:pPr>
                      <a:r>
                        <a:rPr lang="en-US" sz="1200" u="sng" strike="noStrike" cap="none" dirty="0">
                          <a:solidFill>
                            <a:schemeClr val="hlink"/>
                          </a:solidFill>
                          <a:hlinkClick r:id="rId11"/>
                        </a:rPr>
                        <a:t>Stephen Krashen: Language Acquisition</a:t>
                      </a:r>
                      <a:endParaRPr sz="1200" u="none" strike="noStrike" cap="none" dirty="0"/>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15" name="Google Shape;615;p34" descr="Books with solid fill"/>
          <p:cNvPicPr preferRelativeResize="0"/>
          <p:nvPr/>
        </p:nvPicPr>
        <p:blipFill rotWithShape="1">
          <a:blip r:embed="rId12">
            <a:alphaModFix/>
          </a:blip>
          <a:srcRect/>
          <a:stretch/>
        </p:blipFill>
        <p:spPr>
          <a:xfrm>
            <a:off x="1757637" y="1056861"/>
            <a:ext cx="381000" cy="381000"/>
          </a:xfrm>
          <a:prstGeom prst="rect">
            <a:avLst/>
          </a:prstGeom>
          <a:noFill/>
          <a:ln>
            <a:noFill/>
          </a:ln>
        </p:spPr>
      </p:pic>
      <p:pic>
        <p:nvPicPr>
          <p:cNvPr id="616" name="Google Shape;616;p34" descr="Books with solid fill"/>
          <p:cNvPicPr preferRelativeResize="0"/>
          <p:nvPr/>
        </p:nvPicPr>
        <p:blipFill rotWithShape="1">
          <a:blip r:embed="rId12">
            <a:alphaModFix/>
          </a:blip>
          <a:srcRect/>
          <a:stretch/>
        </p:blipFill>
        <p:spPr>
          <a:xfrm>
            <a:off x="6117627" y="1195232"/>
            <a:ext cx="381000" cy="381000"/>
          </a:xfrm>
          <a:prstGeom prst="rect">
            <a:avLst/>
          </a:prstGeom>
          <a:noFill/>
          <a:ln>
            <a:noFill/>
          </a:ln>
        </p:spPr>
      </p:pic>
      <p:pic>
        <p:nvPicPr>
          <p:cNvPr id="617" name="Google Shape;617;p34" descr="Ear with solid fill"/>
          <p:cNvPicPr preferRelativeResize="0"/>
          <p:nvPr/>
        </p:nvPicPr>
        <p:blipFill rotWithShape="1">
          <a:blip r:embed="rId13">
            <a:alphaModFix/>
          </a:blip>
          <a:srcRect/>
          <a:stretch/>
        </p:blipFill>
        <p:spPr>
          <a:xfrm>
            <a:off x="1847091" y="3791780"/>
            <a:ext cx="516835" cy="516835"/>
          </a:xfrm>
          <a:prstGeom prst="rect">
            <a:avLst/>
          </a:prstGeom>
          <a:noFill/>
          <a:ln>
            <a:noFill/>
          </a:ln>
        </p:spPr>
      </p:pic>
      <p:pic>
        <p:nvPicPr>
          <p:cNvPr id="618" name="Google Shape;618;p34" descr="Books with solid fill"/>
          <p:cNvPicPr preferRelativeResize="0"/>
          <p:nvPr/>
        </p:nvPicPr>
        <p:blipFill rotWithShape="1">
          <a:blip r:embed="rId12">
            <a:alphaModFix/>
          </a:blip>
          <a:srcRect/>
          <a:stretch/>
        </p:blipFill>
        <p:spPr>
          <a:xfrm>
            <a:off x="8414432" y="1331456"/>
            <a:ext cx="381000" cy="381000"/>
          </a:xfrm>
          <a:prstGeom prst="rect">
            <a:avLst/>
          </a:prstGeom>
          <a:noFill/>
          <a:ln>
            <a:noFill/>
          </a:ln>
        </p:spPr>
      </p:pic>
      <p:pic>
        <p:nvPicPr>
          <p:cNvPr id="619" name="Google Shape;619;p34" descr="Books with solid fill"/>
          <p:cNvPicPr preferRelativeResize="0"/>
          <p:nvPr/>
        </p:nvPicPr>
        <p:blipFill rotWithShape="1">
          <a:blip r:embed="rId12">
            <a:alphaModFix/>
          </a:blip>
          <a:srcRect/>
          <a:stretch/>
        </p:blipFill>
        <p:spPr>
          <a:xfrm>
            <a:off x="3881296" y="3048000"/>
            <a:ext cx="381000" cy="381000"/>
          </a:xfrm>
          <a:prstGeom prst="rect">
            <a:avLst/>
          </a:prstGeom>
          <a:noFill/>
          <a:ln>
            <a:noFill/>
          </a:ln>
        </p:spPr>
      </p:pic>
      <p:pic>
        <p:nvPicPr>
          <p:cNvPr id="620" name="Google Shape;620;p34" descr="Ear with solid fill"/>
          <p:cNvPicPr preferRelativeResize="0"/>
          <p:nvPr/>
        </p:nvPicPr>
        <p:blipFill rotWithShape="1">
          <a:blip r:embed="rId13">
            <a:alphaModFix/>
          </a:blip>
          <a:srcRect/>
          <a:stretch/>
        </p:blipFill>
        <p:spPr>
          <a:xfrm>
            <a:off x="7717893" y="1127315"/>
            <a:ext cx="516835" cy="516835"/>
          </a:xfrm>
          <a:prstGeom prst="rect">
            <a:avLst/>
          </a:prstGeom>
          <a:noFill/>
          <a:ln>
            <a:noFill/>
          </a:ln>
        </p:spPr>
      </p:pic>
      <p:pic>
        <p:nvPicPr>
          <p:cNvPr id="621" name="Google Shape;621;p34" descr="Head with gears with solid fill"/>
          <p:cNvPicPr preferRelativeResize="0"/>
          <p:nvPr/>
        </p:nvPicPr>
        <p:blipFill rotWithShape="1">
          <a:blip r:embed="rId14">
            <a:alphaModFix/>
          </a:blip>
          <a:srcRect/>
          <a:stretch/>
        </p:blipFill>
        <p:spPr>
          <a:xfrm>
            <a:off x="2522952" y="3851414"/>
            <a:ext cx="457200" cy="457200"/>
          </a:xfrm>
          <a:prstGeom prst="rect">
            <a:avLst/>
          </a:prstGeom>
          <a:noFill/>
          <a:ln>
            <a:noFill/>
          </a:ln>
        </p:spPr>
      </p:pic>
      <p:pic>
        <p:nvPicPr>
          <p:cNvPr id="622" name="Google Shape;622;p34" descr="A pen on a notepad"/>
          <p:cNvPicPr preferRelativeResize="0"/>
          <p:nvPr/>
        </p:nvPicPr>
        <p:blipFill rotWithShape="1">
          <a:blip r:embed="rId15">
            <a:alphaModFix/>
          </a:blip>
          <a:srcRect/>
          <a:stretch/>
        </p:blipFill>
        <p:spPr>
          <a:xfrm>
            <a:off x="3139179" y="3867276"/>
            <a:ext cx="457200" cy="441338"/>
          </a:xfrm>
          <a:prstGeom prst="rect">
            <a:avLst/>
          </a:prstGeom>
          <a:noFill/>
          <a:ln>
            <a:noFill/>
          </a:ln>
        </p:spPr>
      </p:pic>
      <p:pic>
        <p:nvPicPr>
          <p:cNvPr id="623" name="Google Shape;623;p34" descr="Ear with solid fill"/>
          <p:cNvPicPr preferRelativeResize="0"/>
          <p:nvPr/>
        </p:nvPicPr>
        <p:blipFill rotWithShape="1">
          <a:blip r:embed="rId13">
            <a:alphaModFix/>
          </a:blip>
          <a:srcRect/>
          <a:stretch/>
        </p:blipFill>
        <p:spPr>
          <a:xfrm>
            <a:off x="6172293" y="5481432"/>
            <a:ext cx="516835" cy="516835"/>
          </a:xfrm>
          <a:prstGeom prst="rect">
            <a:avLst/>
          </a:prstGeom>
          <a:noFill/>
          <a:ln>
            <a:noFill/>
          </a:ln>
        </p:spPr>
      </p:pic>
      <p:pic>
        <p:nvPicPr>
          <p:cNvPr id="624" name="Google Shape;624;p34" descr="Books with solid fill"/>
          <p:cNvPicPr preferRelativeResize="0"/>
          <p:nvPr/>
        </p:nvPicPr>
        <p:blipFill rotWithShape="1">
          <a:blip r:embed="rId12">
            <a:alphaModFix/>
          </a:blip>
          <a:srcRect/>
          <a:stretch/>
        </p:blipFill>
        <p:spPr>
          <a:xfrm>
            <a:off x="6689127" y="5549348"/>
            <a:ext cx="381000" cy="381000"/>
          </a:xfrm>
          <a:prstGeom prst="rect">
            <a:avLst/>
          </a:prstGeom>
          <a:noFill/>
          <a:ln>
            <a:noFill/>
          </a:ln>
        </p:spPr>
      </p:pic>
      <p:pic>
        <p:nvPicPr>
          <p:cNvPr id="625" name="Google Shape;625;p34" descr="Head with gears with solid fill"/>
          <p:cNvPicPr preferRelativeResize="0"/>
          <p:nvPr/>
        </p:nvPicPr>
        <p:blipFill rotWithShape="1">
          <a:blip r:embed="rId14">
            <a:alphaModFix/>
          </a:blip>
          <a:srcRect/>
          <a:stretch/>
        </p:blipFill>
        <p:spPr>
          <a:xfrm>
            <a:off x="7129762" y="5511248"/>
            <a:ext cx="457200" cy="457200"/>
          </a:xfrm>
          <a:prstGeom prst="rect">
            <a:avLst/>
          </a:prstGeom>
          <a:noFill/>
          <a:ln>
            <a:noFill/>
          </a:ln>
        </p:spPr>
      </p:pic>
      <p:pic>
        <p:nvPicPr>
          <p:cNvPr id="626" name="Google Shape;626;p34" descr="A pen on a notepad"/>
          <p:cNvPicPr preferRelativeResize="0"/>
          <p:nvPr/>
        </p:nvPicPr>
        <p:blipFill rotWithShape="1">
          <a:blip r:embed="rId15">
            <a:alphaModFix/>
          </a:blip>
          <a:srcRect/>
          <a:stretch/>
        </p:blipFill>
        <p:spPr>
          <a:xfrm>
            <a:off x="7606842" y="5549348"/>
            <a:ext cx="457200" cy="441338"/>
          </a:xfrm>
          <a:prstGeom prst="rect">
            <a:avLst/>
          </a:prstGeom>
          <a:noFill/>
          <a:ln>
            <a:noFill/>
          </a:ln>
        </p:spPr>
      </p:pic>
      <p:pic>
        <p:nvPicPr>
          <p:cNvPr id="627" name="Google Shape;627;p34" descr="Ear with solid fill"/>
          <p:cNvPicPr preferRelativeResize="0"/>
          <p:nvPr/>
        </p:nvPicPr>
        <p:blipFill rotWithShape="1">
          <a:blip r:embed="rId13">
            <a:alphaModFix/>
          </a:blip>
          <a:srcRect/>
          <a:stretch/>
        </p:blipFill>
        <p:spPr>
          <a:xfrm>
            <a:off x="5554364" y="1521957"/>
            <a:ext cx="516835" cy="516835"/>
          </a:xfrm>
          <a:prstGeom prst="rect">
            <a:avLst/>
          </a:prstGeom>
          <a:noFill/>
          <a:ln>
            <a:noFill/>
          </a:ln>
        </p:spPr>
      </p:pic>
      <p:pic>
        <p:nvPicPr>
          <p:cNvPr id="628" name="Google Shape;628;p34" descr="Head with gears with solid fill"/>
          <p:cNvPicPr preferRelativeResize="0"/>
          <p:nvPr/>
        </p:nvPicPr>
        <p:blipFill rotWithShape="1">
          <a:blip r:embed="rId14">
            <a:alphaModFix/>
          </a:blip>
          <a:srcRect/>
          <a:stretch/>
        </p:blipFill>
        <p:spPr>
          <a:xfrm>
            <a:off x="5464934" y="3009900"/>
            <a:ext cx="457200" cy="457200"/>
          </a:xfrm>
          <a:prstGeom prst="rect">
            <a:avLst/>
          </a:prstGeom>
          <a:noFill/>
          <a:ln>
            <a:noFill/>
          </a:ln>
        </p:spPr>
      </p:pic>
      <p:pic>
        <p:nvPicPr>
          <p:cNvPr id="629" name="Google Shape;629;p34" descr="Ear with solid fill"/>
          <p:cNvPicPr preferRelativeResize="0"/>
          <p:nvPr/>
        </p:nvPicPr>
        <p:blipFill rotWithShape="1">
          <a:blip r:embed="rId13">
            <a:alphaModFix/>
          </a:blip>
          <a:srcRect/>
          <a:stretch/>
        </p:blipFill>
        <p:spPr>
          <a:xfrm>
            <a:off x="6217072" y="3986547"/>
            <a:ext cx="516835" cy="516835"/>
          </a:xfrm>
          <a:prstGeom prst="rect">
            <a:avLst/>
          </a:prstGeom>
          <a:noFill/>
          <a:ln>
            <a:noFill/>
          </a:ln>
        </p:spPr>
      </p:pic>
      <p:pic>
        <p:nvPicPr>
          <p:cNvPr id="630" name="Google Shape;630;p34" descr="Ear with solid fill"/>
          <p:cNvPicPr preferRelativeResize="0"/>
          <p:nvPr/>
        </p:nvPicPr>
        <p:blipFill rotWithShape="1">
          <a:blip r:embed="rId13">
            <a:alphaModFix/>
          </a:blip>
          <a:srcRect/>
          <a:stretch/>
        </p:blipFill>
        <p:spPr>
          <a:xfrm>
            <a:off x="12924321" y="3829528"/>
            <a:ext cx="516835" cy="516835"/>
          </a:xfrm>
          <a:prstGeom prst="rect">
            <a:avLst/>
          </a:prstGeom>
          <a:noFill/>
          <a:ln>
            <a:noFill/>
          </a:ln>
        </p:spPr>
      </p:pic>
      <p:pic>
        <p:nvPicPr>
          <p:cNvPr id="631" name="Google Shape;631;p34" descr="Meeting with solid fill"/>
          <p:cNvPicPr preferRelativeResize="0"/>
          <p:nvPr/>
        </p:nvPicPr>
        <p:blipFill rotWithShape="1">
          <a:blip r:embed="rId16">
            <a:alphaModFix/>
          </a:blip>
          <a:srcRect/>
          <a:stretch/>
        </p:blipFill>
        <p:spPr>
          <a:xfrm>
            <a:off x="6815022" y="3930223"/>
            <a:ext cx="629480" cy="629480"/>
          </a:xfrm>
          <a:prstGeom prst="rect">
            <a:avLst/>
          </a:prstGeom>
          <a:noFill/>
          <a:ln>
            <a:noFill/>
          </a:ln>
        </p:spPr>
      </p:pic>
      <p:pic>
        <p:nvPicPr>
          <p:cNvPr id="632" name="Google Shape;632;p34" descr="Badge Heart with solid fill"/>
          <p:cNvPicPr preferRelativeResize="0"/>
          <p:nvPr/>
        </p:nvPicPr>
        <p:blipFill rotWithShape="1">
          <a:blip r:embed="rId17">
            <a:alphaModFix/>
          </a:blip>
          <a:srcRect/>
          <a:stretch/>
        </p:blipFill>
        <p:spPr>
          <a:xfrm>
            <a:off x="7586963" y="3986547"/>
            <a:ext cx="516835" cy="516835"/>
          </a:xfrm>
          <a:prstGeom prst="rect">
            <a:avLst/>
          </a:prstGeom>
          <a:noFill/>
          <a:ln>
            <a:noFill/>
          </a:ln>
        </p:spPr>
      </p:pic>
      <p:pic>
        <p:nvPicPr>
          <p:cNvPr id="634" name="Google Shape;634;p34" descr="Ear with solid fill"/>
          <p:cNvPicPr preferRelativeResize="0"/>
          <p:nvPr/>
        </p:nvPicPr>
        <p:blipFill rotWithShape="1">
          <a:blip r:embed="rId13">
            <a:alphaModFix/>
          </a:blip>
          <a:srcRect/>
          <a:stretch/>
        </p:blipFill>
        <p:spPr>
          <a:xfrm>
            <a:off x="3813379" y="4874757"/>
            <a:ext cx="516835" cy="516835"/>
          </a:xfrm>
          <a:prstGeom prst="rect">
            <a:avLst/>
          </a:prstGeom>
          <a:noFill/>
          <a:ln>
            <a:noFill/>
          </a:ln>
        </p:spPr>
      </p:pic>
      <p:pic>
        <p:nvPicPr>
          <p:cNvPr id="635" name="Google Shape;635;p34" descr="Ear with solid fill"/>
          <p:cNvPicPr preferRelativeResize="0"/>
          <p:nvPr/>
        </p:nvPicPr>
        <p:blipFill rotWithShape="1">
          <a:blip r:embed="rId13">
            <a:alphaModFix/>
          </a:blip>
          <a:srcRect/>
          <a:stretch/>
        </p:blipFill>
        <p:spPr>
          <a:xfrm>
            <a:off x="2115340" y="5592805"/>
            <a:ext cx="516835" cy="516835"/>
          </a:xfrm>
          <a:prstGeom prst="rect">
            <a:avLst/>
          </a:prstGeom>
          <a:noFill/>
          <a:ln>
            <a:noFill/>
          </a:ln>
        </p:spPr>
      </p:pic>
      <p:pic>
        <p:nvPicPr>
          <p:cNvPr id="636" name="Google Shape;636;p34" descr="Ear with solid fill"/>
          <p:cNvPicPr preferRelativeResize="0"/>
          <p:nvPr/>
        </p:nvPicPr>
        <p:blipFill rotWithShape="1">
          <a:blip r:embed="rId13">
            <a:alphaModFix/>
          </a:blip>
          <a:srcRect/>
          <a:stretch/>
        </p:blipFill>
        <p:spPr>
          <a:xfrm>
            <a:off x="8540355" y="5497998"/>
            <a:ext cx="516835" cy="516835"/>
          </a:xfrm>
          <a:prstGeom prst="rect">
            <a:avLst/>
          </a:prstGeom>
          <a:noFill/>
          <a:ln>
            <a:noFill/>
          </a:ln>
        </p:spPr>
      </p:pic>
      <p:pic>
        <p:nvPicPr>
          <p:cNvPr id="2" name="Google Shape;636;p34" descr="Ear with solid fill">
            <a:extLst>
              <a:ext uri="{FF2B5EF4-FFF2-40B4-BE49-F238E27FC236}">
                <a16:creationId xmlns:a16="http://schemas.microsoft.com/office/drawing/2014/main" id="{C2340BE0-0898-FB91-1208-08D358A14A5D}"/>
              </a:ext>
            </a:extLst>
          </p:cNvPr>
          <p:cNvPicPr preferRelativeResize="0"/>
          <p:nvPr/>
        </p:nvPicPr>
        <p:blipFill rotWithShape="1">
          <a:blip r:embed="rId13">
            <a:alphaModFix/>
          </a:blip>
          <a:srcRect/>
          <a:stretch/>
        </p:blipFill>
        <p:spPr>
          <a:xfrm>
            <a:off x="9881161" y="3930223"/>
            <a:ext cx="516835" cy="51683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36"/>
          <p:cNvSpPr txBox="1">
            <a:spLocks noGrp="1"/>
          </p:cNvSpPr>
          <p:nvPr>
            <p:ph type="title"/>
          </p:nvPr>
        </p:nvSpPr>
        <p:spPr>
          <a:xfrm>
            <a:off x="492125" y="0"/>
            <a:ext cx="116967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200"/>
              <a:buFont typeface="Century Gothic"/>
              <a:buNone/>
            </a:pPr>
            <a:r>
              <a:rPr lang="en-US" sz="3200"/>
              <a:t>3 Essential Scaffolding Strategies for All Language Levels*</a:t>
            </a:r>
            <a:endParaRPr/>
          </a:p>
        </p:txBody>
      </p:sp>
      <p:sp>
        <p:nvSpPr>
          <p:cNvPr id="657" name="Google Shape;657;p36"/>
          <p:cNvSpPr txBox="1">
            <a:spLocks noGrp="1"/>
          </p:cNvSpPr>
          <p:nvPr>
            <p:ph type="body" idx="1"/>
          </p:nvPr>
        </p:nvSpPr>
        <p:spPr>
          <a:xfrm rot="5400000">
            <a:off x="4128453" y="-958810"/>
            <a:ext cx="3931920" cy="10055781"/>
          </a:xfrm>
          <a:prstGeom prst="rect">
            <a:avLst/>
          </a:prstGeom>
          <a:noFill/>
          <a:ln>
            <a:noFill/>
          </a:ln>
        </p:spPr>
        <p:txBody>
          <a:bodyPr spcFirstLastPara="1" wrap="square" lIns="91425" tIns="45700" rIns="91425" bIns="45700" anchor="t" anchorCtr="0">
            <a:normAutofit/>
          </a:bodyPr>
          <a:lstStyle/>
          <a:p>
            <a:pPr marL="182825" lvl="0" indent="-68588" algn="l" rtl="0">
              <a:lnSpc>
                <a:spcPct val="100000"/>
              </a:lnSpc>
              <a:spcBef>
                <a:spcPts val="0"/>
              </a:spcBef>
              <a:spcAft>
                <a:spcPts val="0"/>
              </a:spcAft>
              <a:buSzPts val="1799"/>
              <a:buNone/>
            </a:pPr>
            <a:endParaRPr/>
          </a:p>
        </p:txBody>
      </p:sp>
      <p:pic>
        <p:nvPicPr>
          <p:cNvPr id="658" name="Google Shape;658;p36"/>
          <p:cNvPicPr preferRelativeResize="0"/>
          <p:nvPr/>
        </p:nvPicPr>
        <p:blipFill rotWithShape="1">
          <a:blip r:embed="rId3">
            <a:alphaModFix/>
          </a:blip>
          <a:srcRect/>
          <a:stretch/>
        </p:blipFill>
        <p:spPr>
          <a:xfrm>
            <a:off x="1004074" y="914400"/>
            <a:ext cx="10180675" cy="5648630"/>
          </a:xfrm>
          <a:prstGeom prst="rect">
            <a:avLst/>
          </a:prstGeom>
          <a:noFill/>
          <a:ln>
            <a:noFill/>
          </a:ln>
        </p:spPr>
      </p:pic>
      <p:sp>
        <p:nvSpPr>
          <p:cNvPr id="3" name="Footer Placeholder 2">
            <a:extLst>
              <a:ext uri="{FF2B5EF4-FFF2-40B4-BE49-F238E27FC236}">
                <a16:creationId xmlns:a16="http://schemas.microsoft.com/office/drawing/2014/main" id="{0817FC1F-9F3B-8BCC-E0AA-D5D1F1152885}"/>
              </a:ext>
            </a:extLst>
          </p:cNvPr>
          <p:cNvSpPr>
            <a:spLocks noGrp="1"/>
          </p:cNvSpPr>
          <p:nvPr>
            <p:ph type="ftr" idx="11"/>
          </p:nvPr>
        </p:nvSpPr>
        <p:spPr/>
        <p:txBody>
          <a:bodyPr/>
          <a:lstStyle/>
          <a:p>
            <a:r>
              <a:rPr lang="en-US"/>
              <a:t>Copyright 2026, Sally Baer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783856056d_2_0"/>
          <p:cNvSpPr txBox="1">
            <a:spLocks noGrp="1"/>
          </p:cNvSpPr>
          <p:nvPr>
            <p:ph type="title"/>
          </p:nvPr>
        </p:nvSpPr>
        <p:spPr>
          <a:xfrm>
            <a:off x="307914" y="134983"/>
            <a:ext cx="8350595" cy="137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Learning Community Norms</a:t>
            </a:r>
            <a:endParaRPr dirty="0"/>
          </a:p>
        </p:txBody>
      </p:sp>
      <p:sp>
        <p:nvSpPr>
          <p:cNvPr id="171" name="Google Shape;171;g3783856056d_2_0"/>
          <p:cNvSpPr txBox="1">
            <a:spLocks noGrp="1"/>
          </p:cNvSpPr>
          <p:nvPr>
            <p:ph type="body" idx="1"/>
          </p:nvPr>
        </p:nvSpPr>
        <p:spPr>
          <a:xfrm>
            <a:off x="175372" y="1506583"/>
            <a:ext cx="8677079" cy="4920942"/>
          </a:xfrm>
          <a:prstGeom prst="rect">
            <a:avLst/>
          </a:prstGeom>
        </p:spPr>
        <p:txBody>
          <a:bodyPr spcFirstLastPara="1" wrap="square" lIns="91425" tIns="45700" rIns="91425" bIns="45700" anchor="t" anchorCtr="0">
            <a:normAutofit/>
          </a:bodyPr>
          <a:lstStyle/>
          <a:p>
            <a:pPr marL="95250" lvl="0" indent="0" algn="l" rtl="0">
              <a:lnSpc>
                <a:spcPct val="150000"/>
              </a:lnSpc>
              <a:spcBef>
                <a:spcPts val="900"/>
              </a:spcBef>
              <a:spcAft>
                <a:spcPts val="0"/>
              </a:spcAft>
              <a:buSzPts val="2100"/>
              <a:buNone/>
            </a:pPr>
            <a:endParaRPr sz="1700" b="1" i="1" dirty="0"/>
          </a:p>
          <a:p>
            <a:pPr marL="457200" lvl="0" indent="-361950" algn="l" rtl="0">
              <a:spcBef>
                <a:spcPts val="0"/>
              </a:spcBef>
              <a:spcAft>
                <a:spcPts val="0"/>
              </a:spcAft>
              <a:buSzPts val="2100"/>
              <a:buFont typeface="Wingdings" panose="05000000000000000000" pitchFamily="2" charset="2"/>
              <a:buChar char="§"/>
            </a:pPr>
            <a:r>
              <a:rPr lang="en-US" sz="2100" dirty="0"/>
              <a:t>Be present, mindful and engaged</a:t>
            </a:r>
          </a:p>
          <a:p>
            <a:pPr marL="457200" lvl="0" indent="-361950" algn="l" rtl="0">
              <a:spcBef>
                <a:spcPts val="0"/>
              </a:spcBef>
              <a:spcAft>
                <a:spcPts val="0"/>
              </a:spcAft>
              <a:buSzPts val="2100"/>
              <a:buFont typeface="Wingdings" panose="05000000000000000000" pitchFamily="2" charset="2"/>
              <a:buChar char="§"/>
            </a:pPr>
            <a:endParaRPr sz="2100" dirty="0"/>
          </a:p>
          <a:p>
            <a:pPr marL="457200" lvl="0" indent="-361950" algn="l" rtl="0">
              <a:spcBef>
                <a:spcPts val="0"/>
              </a:spcBef>
              <a:spcAft>
                <a:spcPts val="0"/>
              </a:spcAft>
              <a:buSzPts val="2100"/>
              <a:buFont typeface="Wingdings" panose="05000000000000000000" pitchFamily="2" charset="2"/>
              <a:buChar char="§"/>
            </a:pPr>
            <a:r>
              <a:rPr lang="en-US" sz="2100" dirty="0"/>
              <a:t>Enter with curiosity, vulnerability and open-mindedness</a:t>
            </a:r>
          </a:p>
          <a:p>
            <a:pPr marL="457200" lvl="0" indent="-361950" algn="l" rtl="0">
              <a:spcBef>
                <a:spcPts val="0"/>
              </a:spcBef>
              <a:spcAft>
                <a:spcPts val="0"/>
              </a:spcAft>
              <a:buSzPts val="2100"/>
              <a:buFont typeface="Wingdings" panose="05000000000000000000" pitchFamily="2" charset="2"/>
              <a:buChar char="§"/>
            </a:pPr>
            <a:endParaRPr sz="2100" dirty="0"/>
          </a:p>
          <a:p>
            <a:pPr marL="457200" lvl="0" indent="-361950" algn="l" rtl="0">
              <a:spcBef>
                <a:spcPts val="0"/>
              </a:spcBef>
              <a:spcAft>
                <a:spcPts val="0"/>
              </a:spcAft>
              <a:buSzPts val="2100"/>
              <a:buFont typeface="Wingdings" panose="05000000000000000000" pitchFamily="2" charset="2"/>
              <a:buChar char="§"/>
            </a:pPr>
            <a:r>
              <a:rPr lang="en-US" sz="2100" dirty="0"/>
              <a:t>Speak your truth, share with authenticity and empathy</a:t>
            </a:r>
          </a:p>
          <a:p>
            <a:pPr marL="457200" lvl="0" indent="-361950" algn="l" rtl="0">
              <a:spcBef>
                <a:spcPts val="0"/>
              </a:spcBef>
              <a:spcAft>
                <a:spcPts val="0"/>
              </a:spcAft>
              <a:buSzPts val="2100"/>
              <a:buFont typeface="Wingdings" panose="05000000000000000000" pitchFamily="2" charset="2"/>
              <a:buChar char="§"/>
            </a:pPr>
            <a:endParaRPr sz="2100" dirty="0"/>
          </a:p>
          <a:p>
            <a:pPr marL="457200" lvl="0" indent="-361950" algn="l" rtl="0">
              <a:spcBef>
                <a:spcPts val="0"/>
              </a:spcBef>
              <a:spcAft>
                <a:spcPts val="0"/>
              </a:spcAft>
              <a:buSzPts val="2100"/>
              <a:buFont typeface="Wingdings" panose="05000000000000000000" pitchFamily="2" charset="2"/>
              <a:buChar char="§"/>
            </a:pPr>
            <a:r>
              <a:rPr lang="en-US" sz="2100" dirty="0"/>
              <a:t>Create space for </a:t>
            </a:r>
            <a:r>
              <a:rPr lang="en-US" sz="2100" u="sng" dirty="0"/>
              <a:t>ALL</a:t>
            </a:r>
            <a:r>
              <a:rPr lang="en-US" sz="2100" dirty="0"/>
              <a:t> opinions and learning </a:t>
            </a:r>
          </a:p>
          <a:p>
            <a:pPr marL="457200" lvl="0" indent="-361950" algn="l" rtl="0">
              <a:spcBef>
                <a:spcPts val="0"/>
              </a:spcBef>
              <a:spcAft>
                <a:spcPts val="0"/>
              </a:spcAft>
              <a:buSzPts val="2100"/>
              <a:buFont typeface="Wingdings" panose="05000000000000000000" pitchFamily="2" charset="2"/>
              <a:buChar char="§"/>
            </a:pPr>
            <a:endParaRPr sz="2100" dirty="0"/>
          </a:p>
          <a:p>
            <a:pPr marL="457200" lvl="0" indent="-361950" algn="l" rtl="0">
              <a:spcBef>
                <a:spcPts val="0"/>
              </a:spcBef>
              <a:spcAft>
                <a:spcPts val="0"/>
              </a:spcAft>
              <a:buSzPts val="2100"/>
              <a:buFont typeface="Wingdings" panose="05000000000000000000" pitchFamily="2" charset="2"/>
              <a:buChar char="§"/>
            </a:pPr>
            <a:r>
              <a:rPr lang="en-US" sz="2100" dirty="0"/>
              <a:t>Take care of yourself and honor your personal needs</a:t>
            </a:r>
            <a:endParaRPr sz="2100" dirty="0"/>
          </a:p>
          <a:p>
            <a:pPr marL="182825" lvl="0" indent="0" algn="l" rtl="0">
              <a:lnSpc>
                <a:spcPct val="150000"/>
              </a:lnSpc>
              <a:spcBef>
                <a:spcPts val="900"/>
              </a:spcBef>
              <a:spcAft>
                <a:spcPts val="0"/>
              </a:spcAft>
              <a:buNone/>
            </a:pPr>
            <a:endParaRPr sz="2499" b="1" i="1" dirty="0"/>
          </a:p>
          <a:p>
            <a:pPr marL="457200" lvl="0" indent="0" algn="l" rtl="0">
              <a:spcBef>
                <a:spcPts val="900"/>
              </a:spcBef>
              <a:spcAft>
                <a:spcPts val="0"/>
              </a:spcAft>
              <a:buNone/>
            </a:pPr>
            <a:endParaRPr dirty="0"/>
          </a:p>
        </p:txBody>
      </p:sp>
      <p:pic>
        <p:nvPicPr>
          <p:cNvPr id="172" name="Google Shape;172;g3783856056d_2_0" descr="Learning, education modern vector concept (Provided by Getty Images)"/>
          <p:cNvPicPr preferRelativeResize="0"/>
          <p:nvPr/>
        </p:nvPicPr>
        <p:blipFill>
          <a:blip r:embed="rId3">
            <a:alphaModFix/>
          </a:blip>
          <a:stretch>
            <a:fillRect/>
          </a:stretch>
        </p:blipFill>
        <p:spPr>
          <a:xfrm>
            <a:off x="8791050" y="428925"/>
            <a:ext cx="2637276" cy="2637297"/>
          </a:xfrm>
          <a:prstGeom prst="rect">
            <a:avLst/>
          </a:prstGeom>
          <a:noFill/>
          <a:ln w="9525" cap="flat" cmpd="sng">
            <a:solidFill>
              <a:schemeClr val="dk2"/>
            </a:solidFill>
            <a:prstDash val="solid"/>
            <a:round/>
            <a:headEnd type="none" w="sm" len="sm"/>
            <a:tailEnd type="none" w="sm" len="sm"/>
          </a:ln>
        </p:spPr>
      </p:pic>
      <p:pic>
        <p:nvPicPr>
          <p:cNvPr id="173" name="Google Shape;173;g3783856056d_2_0" descr="social community (Provided by Getty Images)"/>
          <p:cNvPicPr preferRelativeResize="0"/>
          <p:nvPr/>
        </p:nvPicPr>
        <p:blipFill>
          <a:blip r:embed="rId4">
            <a:alphaModFix/>
          </a:blip>
          <a:stretch>
            <a:fillRect/>
          </a:stretch>
        </p:blipFill>
        <p:spPr>
          <a:xfrm>
            <a:off x="8791038" y="3790249"/>
            <a:ext cx="2637276" cy="2637276"/>
          </a:xfrm>
          <a:prstGeom prst="rect">
            <a:avLst/>
          </a:prstGeom>
          <a:noFill/>
          <a:ln w="9525" cap="flat" cmpd="sng">
            <a:solidFill>
              <a:schemeClr val="dk2"/>
            </a:solidFill>
            <a:prstDash val="solid"/>
            <a:round/>
            <a:headEnd type="none" w="sm" len="sm"/>
            <a:tailEnd type="none" w="sm" len="sm"/>
          </a:ln>
        </p:spPr>
      </p:pic>
      <p:sp>
        <p:nvSpPr>
          <p:cNvPr id="174" name="Google Shape;174;g3783856056d_2_0"/>
          <p:cNvSpPr/>
          <p:nvPr/>
        </p:nvSpPr>
        <p:spPr>
          <a:xfrm>
            <a:off x="9912425" y="2997900"/>
            <a:ext cx="394500" cy="8622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3" name="Footer Placeholder 2">
            <a:extLst>
              <a:ext uri="{FF2B5EF4-FFF2-40B4-BE49-F238E27FC236}">
                <a16:creationId xmlns:a16="http://schemas.microsoft.com/office/drawing/2014/main" id="{112FCFA3-59FF-4916-27CE-7050C3B73200}"/>
              </a:ext>
            </a:extLst>
          </p:cNvPr>
          <p:cNvSpPr>
            <a:spLocks noGrp="1"/>
          </p:cNvSpPr>
          <p:nvPr>
            <p:ph type="ftr" idx="11"/>
          </p:nvPr>
        </p:nvSpPr>
        <p:spPr/>
        <p:txBody>
          <a:bodyPr/>
          <a:lstStyle/>
          <a:p>
            <a:r>
              <a:rPr lang="en-US"/>
              <a:t>Copyright 2026, Sally Baer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720B-CE60-BEB6-5098-C98D91689237}"/>
              </a:ext>
            </a:extLst>
          </p:cNvPr>
          <p:cNvSpPr>
            <a:spLocks noGrp="1"/>
          </p:cNvSpPr>
          <p:nvPr>
            <p:ph type="title"/>
          </p:nvPr>
        </p:nvSpPr>
        <p:spPr/>
        <p:txBody>
          <a:bodyPr/>
          <a:lstStyle/>
          <a:p>
            <a:r>
              <a:rPr lang="en-US" dirty="0"/>
              <a:t>Visual Icon Key</a:t>
            </a:r>
          </a:p>
        </p:txBody>
      </p:sp>
      <p:sp>
        <p:nvSpPr>
          <p:cNvPr id="3" name="Text Placeholder 2">
            <a:extLst>
              <a:ext uri="{FF2B5EF4-FFF2-40B4-BE49-F238E27FC236}">
                <a16:creationId xmlns:a16="http://schemas.microsoft.com/office/drawing/2014/main" id="{BB149A92-A5B8-3F14-F537-5597C40FA8ED}"/>
              </a:ext>
            </a:extLst>
          </p:cNvPr>
          <p:cNvSpPr>
            <a:spLocks noGrp="1"/>
          </p:cNvSpPr>
          <p:nvPr>
            <p:ph type="body" idx="1"/>
          </p:nvPr>
        </p:nvSpPr>
        <p:spPr>
          <a:xfrm>
            <a:off x="1261608" y="2352080"/>
            <a:ext cx="4650171" cy="3931920"/>
          </a:xfrm>
        </p:spPr>
        <p:txBody>
          <a:bodyPr/>
          <a:lstStyle/>
          <a:p>
            <a:r>
              <a:rPr lang="en-US" dirty="0"/>
              <a:t>Think, Reflect, then “Stop and Jot”</a:t>
            </a:r>
          </a:p>
          <a:p>
            <a:endParaRPr lang="en-US" dirty="0"/>
          </a:p>
          <a:p>
            <a:endParaRPr lang="en-US" dirty="0"/>
          </a:p>
          <a:p>
            <a:endParaRPr lang="en-US" dirty="0"/>
          </a:p>
          <a:p>
            <a:r>
              <a:rPr lang="en-US" dirty="0"/>
              <a:t>Partner or Group Collaboration</a:t>
            </a:r>
          </a:p>
          <a:p>
            <a:endParaRPr lang="en-US" dirty="0"/>
          </a:p>
          <a:p>
            <a:endParaRPr lang="en-US" dirty="0"/>
          </a:p>
          <a:p>
            <a:endParaRPr lang="en-US" dirty="0"/>
          </a:p>
        </p:txBody>
      </p:sp>
      <p:pic>
        <p:nvPicPr>
          <p:cNvPr id="6" name="Google Shape;192;p3" descr="A pen on a notepad">
            <a:extLst>
              <a:ext uri="{FF2B5EF4-FFF2-40B4-BE49-F238E27FC236}">
                <a16:creationId xmlns:a16="http://schemas.microsoft.com/office/drawing/2014/main" id="{2BC86479-A8D6-F9D2-80F7-0262AF9A93F4}"/>
              </a:ext>
            </a:extLst>
          </p:cNvPr>
          <p:cNvPicPr preferRelativeResize="0"/>
          <p:nvPr/>
        </p:nvPicPr>
        <p:blipFill rotWithShape="1">
          <a:blip r:embed="rId3">
            <a:alphaModFix/>
          </a:blip>
          <a:srcRect/>
          <a:stretch/>
        </p:blipFill>
        <p:spPr>
          <a:xfrm rot="729469">
            <a:off x="899753" y="2300447"/>
            <a:ext cx="723711" cy="724222"/>
          </a:xfrm>
          <a:prstGeom prst="rect">
            <a:avLst/>
          </a:prstGeom>
          <a:noFill/>
          <a:ln>
            <a:noFill/>
          </a:ln>
        </p:spPr>
      </p:pic>
      <p:sp>
        <p:nvSpPr>
          <p:cNvPr id="8" name="Text Placeholder 2">
            <a:extLst>
              <a:ext uri="{FF2B5EF4-FFF2-40B4-BE49-F238E27FC236}">
                <a16:creationId xmlns:a16="http://schemas.microsoft.com/office/drawing/2014/main" id="{A29F6A97-42FC-D09A-435D-01B22F0DCC38}"/>
              </a:ext>
            </a:extLst>
          </p:cNvPr>
          <p:cNvSpPr txBox="1">
            <a:spLocks/>
          </p:cNvSpPr>
          <p:nvPr/>
        </p:nvSpPr>
        <p:spPr>
          <a:xfrm>
            <a:off x="6941344" y="2406471"/>
            <a:ext cx="4650171" cy="39319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900"/>
              </a:spcBef>
              <a:spcAft>
                <a:spcPts val="0"/>
              </a:spcAft>
              <a:buClr>
                <a:srgbClr val="262626"/>
              </a:buClr>
              <a:buSzPts val="1800"/>
              <a:buFont typeface="Garamond"/>
              <a:buChar char="◦"/>
              <a:defRPr sz="1799"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500"/>
              </a:spcBef>
              <a:spcAft>
                <a:spcPts val="0"/>
              </a:spcAft>
              <a:buClr>
                <a:srgbClr val="262626"/>
              </a:buClr>
              <a:buSzPts val="1800"/>
              <a:buFont typeface="Garamond"/>
              <a:buChar char="◦"/>
              <a:defRPr sz="16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100000"/>
              </a:lnSpc>
              <a:spcBef>
                <a:spcPts val="500"/>
              </a:spcBef>
              <a:spcAft>
                <a:spcPts val="0"/>
              </a:spcAft>
              <a:buClr>
                <a:srgbClr val="262626"/>
              </a:buClr>
              <a:buSzPts val="1800"/>
              <a:buFont typeface="Garamond"/>
              <a:buChar char="◦"/>
              <a:defRPr sz="14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100000"/>
              </a:lnSpc>
              <a:spcBef>
                <a:spcPts val="500"/>
              </a:spcBef>
              <a:spcAft>
                <a:spcPts val="0"/>
              </a:spcAft>
              <a:buClr>
                <a:srgbClr val="262626"/>
              </a:buClr>
              <a:buSzPts val="1800"/>
              <a:buFont typeface="Garamond"/>
              <a:buChar char="◦"/>
              <a:defRPr sz="14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100000"/>
              </a:lnSpc>
              <a:spcBef>
                <a:spcPts val="500"/>
              </a:spcBef>
              <a:spcAft>
                <a:spcPts val="0"/>
              </a:spcAft>
              <a:buClr>
                <a:srgbClr val="262626"/>
              </a:buClr>
              <a:buSzPts val="1800"/>
              <a:buFont typeface="Garamond"/>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100000"/>
              </a:lnSpc>
              <a:spcBef>
                <a:spcPts val="500"/>
              </a:spcBef>
              <a:spcAft>
                <a:spcPts val="0"/>
              </a:spcAft>
              <a:buClr>
                <a:srgbClr val="262626"/>
              </a:buClr>
              <a:buSzPts val="1800"/>
              <a:buFont typeface="Garamond"/>
              <a:buChar char="◦"/>
              <a:defRPr sz="14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100000"/>
              </a:lnSpc>
              <a:spcBef>
                <a:spcPts val="500"/>
              </a:spcBef>
              <a:spcAft>
                <a:spcPts val="0"/>
              </a:spcAft>
              <a:buClr>
                <a:srgbClr val="262626"/>
              </a:buClr>
              <a:buSzPts val="1800"/>
              <a:buFont typeface="Garamond"/>
              <a:buChar char="◦"/>
              <a:defRPr sz="14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500"/>
              </a:spcBef>
              <a:spcAft>
                <a:spcPts val="0"/>
              </a:spcAft>
              <a:buClr>
                <a:srgbClr val="262626"/>
              </a:buClr>
              <a:buSzPts val="1800"/>
              <a:buFont typeface="Garamond"/>
              <a:buChar char="◦"/>
              <a:defRPr sz="14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500"/>
              </a:spcBef>
              <a:spcAft>
                <a:spcPts val="0"/>
              </a:spcAft>
              <a:buClr>
                <a:srgbClr val="262626"/>
              </a:buClr>
              <a:buSzPts val="1800"/>
              <a:buFont typeface="Garamond"/>
              <a:buChar char="◦"/>
              <a:defRPr sz="1400" b="0" i="0" u="none" strike="noStrike" cap="none">
                <a:solidFill>
                  <a:schemeClr val="dk1"/>
                </a:solidFill>
                <a:latin typeface="Century Gothic"/>
                <a:ea typeface="Century Gothic"/>
                <a:cs typeface="Century Gothic"/>
                <a:sym typeface="Century Gothic"/>
              </a:defRPr>
            </a:lvl9pPr>
          </a:lstStyle>
          <a:p>
            <a:r>
              <a:rPr lang="en-US" dirty="0"/>
              <a:t>Learning Target</a:t>
            </a:r>
          </a:p>
          <a:p>
            <a:endParaRPr lang="en-US" dirty="0"/>
          </a:p>
          <a:p>
            <a:endParaRPr lang="en-US" dirty="0"/>
          </a:p>
          <a:p>
            <a:endParaRPr lang="en-US" dirty="0"/>
          </a:p>
          <a:p>
            <a:r>
              <a:rPr lang="en-US" dirty="0"/>
              <a:t>Timer for discussions or activities</a:t>
            </a:r>
          </a:p>
          <a:p>
            <a:endParaRPr lang="en-US" dirty="0"/>
          </a:p>
          <a:p>
            <a:endParaRPr lang="en-US" dirty="0"/>
          </a:p>
          <a:p>
            <a:endParaRPr lang="en-US" dirty="0"/>
          </a:p>
          <a:p>
            <a:pPr marL="114300" indent="0">
              <a:buNone/>
            </a:pPr>
            <a:endParaRPr lang="en-US" dirty="0"/>
          </a:p>
          <a:p>
            <a:endParaRPr lang="en-US" dirty="0"/>
          </a:p>
        </p:txBody>
      </p:sp>
      <p:pic>
        <p:nvPicPr>
          <p:cNvPr id="9" name="Picture 8">
            <a:extLst>
              <a:ext uri="{FF2B5EF4-FFF2-40B4-BE49-F238E27FC236}">
                <a16:creationId xmlns:a16="http://schemas.microsoft.com/office/drawing/2014/main" id="{316E8EF0-4786-78D8-E16D-B86F3AAD23F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97422" y="2406471"/>
            <a:ext cx="687845" cy="623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33926DF4-23C7-BE73-89BE-1AE3CD05476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597422" y="4011442"/>
            <a:ext cx="580839" cy="6131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Graphic 10" descr="Group brainstorm with solid fill">
            <a:extLst>
              <a:ext uri="{FF2B5EF4-FFF2-40B4-BE49-F238E27FC236}">
                <a16:creationId xmlns:a16="http://schemas.microsoft.com/office/drawing/2014/main" id="{ACE379C5-B3A7-F7E1-3AAB-C9AA905CA0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6236" y="3697544"/>
            <a:ext cx="1025759" cy="1025759"/>
          </a:xfrm>
          <a:prstGeom prst="rect">
            <a:avLst/>
          </a:prstGeom>
        </p:spPr>
      </p:pic>
      <p:sp>
        <p:nvSpPr>
          <p:cNvPr id="5" name="Footer Placeholder 4">
            <a:extLst>
              <a:ext uri="{FF2B5EF4-FFF2-40B4-BE49-F238E27FC236}">
                <a16:creationId xmlns:a16="http://schemas.microsoft.com/office/drawing/2014/main" id="{48F76C9E-28AF-5196-C6BB-55B4608B9F1C}"/>
              </a:ext>
            </a:extLst>
          </p:cNvPr>
          <p:cNvSpPr>
            <a:spLocks noGrp="1"/>
          </p:cNvSpPr>
          <p:nvPr>
            <p:ph type="ftr" idx="11"/>
          </p:nvPr>
        </p:nvSpPr>
        <p:spPr/>
        <p:txBody>
          <a:bodyPr/>
          <a:lstStyle/>
          <a:p>
            <a:r>
              <a:rPr lang="en-US"/>
              <a:t>Copyright 2026, Sally Baer</a:t>
            </a:r>
          </a:p>
        </p:txBody>
      </p:sp>
    </p:spTree>
    <p:extLst>
      <p:ext uri="{BB962C8B-B14F-4D97-AF65-F5344CB8AC3E}">
        <p14:creationId xmlns:p14="http://schemas.microsoft.com/office/powerpoint/2010/main" val="71507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3"/>
          <p:cNvSpPr txBox="1">
            <a:spLocks noGrp="1"/>
          </p:cNvSpPr>
          <p:nvPr>
            <p:ph type="title"/>
          </p:nvPr>
        </p:nvSpPr>
        <p:spPr>
          <a:xfrm>
            <a:off x="6505147" y="182466"/>
            <a:ext cx="5257800" cy="17182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700"/>
              <a:buFont typeface="Century Gothic"/>
              <a:buNone/>
            </a:pPr>
            <a:r>
              <a:rPr lang="en-US" sz="4000" dirty="0"/>
              <a:t>Mindful Opener  Intention Setting</a:t>
            </a:r>
            <a:endParaRPr sz="4000" dirty="0"/>
          </a:p>
        </p:txBody>
      </p:sp>
      <p:sp>
        <p:nvSpPr>
          <p:cNvPr id="188" name="Google Shape;188;p3"/>
          <p:cNvSpPr/>
          <p:nvPr/>
        </p:nvSpPr>
        <p:spPr>
          <a:xfrm>
            <a:off x="-1865" y="9236"/>
            <a:ext cx="6342647"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9" name="Google Shape;189;p3"/>
          <p:cNvSpPr/>
          <p:nvPr/>
        </p:nvSpPr>
        <p:spPr>
          <a:xfrm>
            <a:off x="242960" y="253548"/>
            <a:ext cx="5850271" cy="6384816"/>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190" name="Google Shape;190;p3" descr="A bench overlooking a body of water&#10;&#10;AI-generated content may be incorrect."/>
          <p:cNvPicPr preferRelativeResize="0"/>
          <p:nvPr/>
        </p:nvPicPr>
        <p:blipFill rotWithShape="1">
          <a:blip r:embed="rId3">
            <a:alphaModFix/>
          </a:blip>
          <a:srcRect l="40174" r="8518" b="1"/>
          <a:stretch/>
        </p:blipFill>
        <p:spPr>
          <a:xfrm>
            <a:off x="407325" y="419292"/>
            <a:ext cx="5521538" cy="6053328"/>
          </a:xfrm>
          <a:prstGeom prst="rect">
            <a:avLst/>
          </a:prstGeom>
          <a:noFill/>
          <a:ln>
            <a:noFill/>
          </a:ln>
        </p:spPr>
      </p:pic>
      <p:sp>
        <p:nvSpPr>
          <p:cNvPr id="191" name="Google Shape;191;p3"/>
          <p:cNvSpPr txBox="1">
            <a:spLocks noGrp="1"/>
          </p:cNvSpPr>
          <p:nvPr>
            <p:ph type="body" idx="1"/>
          </p:nvPr>
        </p:nvSpPr>
        <p:spPr>
          <a:xfrm>
            <a:off x="6627813" y="1905000"/>
            <a:ext cx="4114800" cy="4267200"/>
          </a:xfrm>
          <a:prstGeom prst="rect">
            <a:avLst/>
          </a:prstGeom>
          <a:noFill/>
          <a:ln>
            <a:noFill/>
          </a:ln>
        </p:spPr>
        <p:txBody>
          <a:bodyPr spcFirstLastPara="1" wrap="square" lIns="91425" tIns="45700" rIns="91425" bIns="45700" anchor="t" anchorCtr="0">
            <a:normAutofit/>
          </a:bodyPr>
          <a:lstStyle/>
          <a:p>
            <a:pPr marL="182825" lvl="0" indent="-182825">
              <a:lnSpc>
                <a:spcPct val="90000"/>
              </a:lnSpc>
              <a:spcBef>
                <a:spcPts val="0"/>
              </a:spcBef>
              <a:buSzPts val="1700"/>
            </a:pPr>
            <a:r>
              <a:rPr lang="es-ES" sz="1700" dirty="0"/>
              <a:t>"Cuando estableces una intención, es probable que tomes decisiones que la apoyan—en lo que haces o piensas. Puede que hoy olvides tu intención, pero una pequeña parte de tu mente la recuerda.“</a:t>
            </a:r>
          </a:p>
          <a:p>
            <a:pPr marL="182825" lvl="0" indent="-182825">
              <a:lnSpc>
                <a:spcPct val="90000"/>
              </a:lnSpc>
              <a:spcBef>
                <a:spcPts val="0"/>
              </a:spcBef>
              <a:buSzPts val="1700"/>
            </a:pPr>
            <a:endParaRPr lang="en-US" sz="1700" dirty="0"/>
          </a:p>
          <a:p>
            <a:pPr marL="182825" lvl="0" indent="-74874">
              <a:lnSpc>
                <a:spcPct val="90000"/>
              </a:lnSpc>
              <a:buSzPts val="1700"/>
              <a:buNone/>
            </a:pPr>
            <a:r>
              <a:rPr lang="en-US" sz="1700" dirty="0"/>
              <a:t>“When you set an intention, you’re likely to make choices that support it—in what you do or think. You might forget all about your intention today, but some little part of your mind remembers it.” </a:t>
            </a:r>
            <a:endParaRPr sz="1700" dirty="0"/>
          </a:p>
          <a:p>
            <a:pPr marL="182825" lvl="0" indent="-74874" algn="l" rtl="0">
              <a:lnSpc>
                <a:spcPct val="90000"/>
              </a:lnSpc>
              <a:spcBef>
                <a:spcPts val="900"/>
              </a:spcBef>
              <a:spcAft>
                <a:spcPts val="0"/>
              </a:spcAft>
              <a:buSzPts val="1700"/>
              <a:buNone/>
            </a:pPr>
            <a:endParaRPr sz="1700" dirty="0"/>
          </a:p>
          <a:p>
            <a:pPr marL="182825" indent="-74874">
              <a:lnSpc>
                <a:spcPct val="90000"/>
              </a:lnSpc>
              <a:buSzPts val="1700"/>
              <a:buNone/>
            </a:pPr>
            <a:r>
              <a:rPr lang="en-US" sz="1700" b="1" dirty="0"/>
              <a:t>-Elena Aguilar, 2014</a:t>
            </a:r>
            <a:endParaRPr lang="en-US" sz="1600" b="1" dirty="0"/>
          </a:p>
          <a:p>
            <a:pPr marL="182825" lvl="0" indent="-74874" algn="l" rtl="0">
              <a:lnSpc>
                <a:spcPct val="90000"/>
              </a:lnSpc>
              <a:spcBef>
                <a:spcPts val="900"/>
              </a:spcBef>
              <a:spcAft>
                <a:spcPts val="0"/>
              </a:spcAft>
              <a:buSzPts val="1700"/>
              <a:buNone/>
            </a:pPr>
            <a:endParaRPr sz="1700" dirty="0"/>
          </a:p>
        </p:txBody>
      </p:sp>
      <p:pic>
        <p:nvPicPr>
          <p:cNvPr id="192" name="Google Shape;192;p3" descr="A pen on a notepad"/>
          <p:cNvPicPr preferRelativeResize="0"/>
          <p:nvPr/>
        </p:nvPicPr>
        <p:blipFill rotWithShape="1">
          <a:blip r:embed="rId4">
            <a:alphaModFix/>
          </a:blip>
          <a:srcRect/>
          <a:stretch/>
        </p:blipFill>
        <p:spPr>
          <a:xfrm rot="729469">
            <a:off x="10398930" y="5091339"/>
            <a:ext cx="1418641" cy="1369423"/>
          </a:xfrm>
          <a:prstGeom prst="rect">
            <a:avLst/>
          </a:prstGeom>
          <a:noFill/>
          <a:ln>
            <a:noFill/>
          </a:ln>
        </p:spPr>
      </p:pic>
      <p:pic>
        <p:nvPicPr>
          <p:cNvPr id="3" name="Picture 2">
            <a:extLst>
              <a:ext uri="{FF2B5EF4-FFF2-40B4-BE49-F238E27FC236}">
                <a16:creationId xmlns:a16="http://schemas.microsoft.com/office/drawing/2014/main" id="{96B0D13A-F1AC-855F-3850-E2F22C5CF40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937990" y="694691"/>
            <a:ext cx="657866" cy="6937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Footer Placeholder 3">
            <a:extLst>
              <a:ext uri="{FF2B5EF4-FFF2-40B4-BE49-F238E27FC236}">
                <a16:creationId xmlns:a16="http://schemas.microsoft.com/office/drawing/2014/main" id="{709F4054-90C8-F852-B061-6C9F6C7A2946}"/>
              </a:ext>
            </a:extLst>
          </p:cNvPr>
          <p:cNvSpPr>
            <a:spLocks noGrp="1"/>
          </p:cNvSpPr>
          <p:nvPr>
            <p:ph type="ftr" idx="11"/>
          </p:nvPr>
        </p:nvSpPr>
        <p:spPr>
          <a:xfrm>
            <a:off x="3487869" y="6529788"/>
            <a:ext cx="5210723" cy="274320"/>
          </a:xfrm>
        </p:spPr>
        <p:txBody>
          <a:bodyPr/>
          <a:lstStyle/>
          <a:p>
            <a:r>
              <a:rPr lang="en-US" dirty="0"/>
              <a:t>Copyright 2026, Sally Baer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title"/>
          </p:nvPr>
        </p:nvSpPr>
        <p:spPr>
          <a:xfrm>
            <a:off x="756389" y="94588"/>
            <a:ext cx="10055781"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700"/>
              <a:buFont typeface="Century Gothic"/>
              <a:buNone/>
            </a:pPr>
            <a:r>
              <a:rPr lang="en-US" dirty="0"/>
              <a:t>Building Community</a:t>
            </a:r>
            <a:endParaRPr dirty="0"/>
          </a:p>
        </p:txBody>
      </p:sp>
      <p:grpSp>
        <p:nvGrpSpPr>
          <p:cNvPr id="199" name="Google Shape;199;p4"/>
          <p:cNvGrpSpPr/>
          <p:nvPr/>
        </p:nvGrpSpPr>
        <p:grpSpPr>
          <a:xfrm>
            <a:off x="595668" y="1617529"/>
            <a:ext cx="7912229" cy="4442620"/>
            <a:chOff x="40763" y="827995"/>
            <a:chExt cx="5548243" cy="3302208"/>
          </a:xfrm>
        </p:grpSpPr>
        <p:sp>
          <p:nvSpPr>
            <p:cNvPr id="200" name="Google Shape;200;p4"/>
            <p:cNvSpPr/>
            <p:nvPr/>
          </p:nvSpPr>
          <p:spPr>
            <a:xfrm>
              <a:off x="40763" y="827995"/>
              <a:ext cx="655011" cy="655011"/>
            </a:xfrm>
            <a:prstGeom prst="ellipse">
              <a:avLst/>
            </a:prstGeom>
            <a:solidFill>
              <a:srgbClr val="CB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178316" y="965547"/>
              <a:ext cx="379906" cy="379906"/>
            </a:xfrm>
            <a:prstGeom prst="rect">
              <a:avLst/>
            </a:prstGeom>
            <a:blipFill rotWithShape="1">
              <a:blip r:embed="rId3">
                <a:alphaModFix/>
              </a:blip>
              <a:stretch>
                <a:fillRect/>
              </a:stretch>
            </a:bli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836134" y="827995"/>
              <a:ext cx="1543954" cy="6550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txBox="1"/>
            <p:nvPr/>
          </p:nvSpPr>
          <p:spPr>
            <a:xfrm>
              <a:off x="836134" y="827995"/>
              <a:ext cx="1543954" cy="65501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sz="2400" dirty="0">
                  <a:solidFill>
                    <a:schemeClr val="dk1"/>
                  </a:solidFill>
                  <a:latin typeface="Century Gothic"/>
                  <a:ea typeface="Century Gothic"/>
                  <a:cs typeface="Century Gothic"/>
                  <a:sym typeface="Century Gothic"/>
                </a:rPr>
                <a:t>My name is…</a:t>
              </a:r>
              <a:endParaRPr sz="2400" dirty="0"/>
            </a:p>
          </p:txBody>
        </p:sp>
        <p:sp>
          <p:nvSpPr>
            <p:cNvPr id="204" name="Google Shape;204;p4"/>
            <p:cNvSpPr/>
            <p:nvPr/>
          </p:nvSpPr>
          <p:spPr>
            <a:xfrm>
              <a:off x="2649111" y="827995"/>
              <a:ext cx="655011" cy="655011"/>
            </a:xfrm>
            <a:prstGeom prst="ellipse">
              <a:avLst/>
            </a:prstGeom>
            <a:solidFill>
              <a:srgbClr val="CB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6663" y="965547"/>
              <a:ext cx="379906" cy="379906"/>
            </a:xfrm>
            <a:prstGeom prst="rect">
              <a:avLst/>
            </a:prstGeom>
            <a:blipFill rotWithShape="1">
              <a:blip r:embed="rId4">
                <a:alphaModFix/>
              </a:blip>
              <a:stretch>
                <a:fillRect/>
              </a:stretch>
            </a:bli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3444481" y="827995"/>
              <a:ext cx="1543954" cy="6550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txBox="1"/>
            <p:nvPr/>
          </p:nvSpPr>
          <p:spPr>
            <a:xfrm>
              <a:off x="3444481" y="827995"/>
              <a:ext cx="1543954" cy="65501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sz="2400" dirty="0">
                  <a:solidFill>
                    <a:schemeClr val="dk1"/>
                  </a:solidFill>
                  <a:latin typeface="Century Gothic"/>
                  <a:ea typeface="Century Gothic"/>
                  <a:cs typeface="Century Gothic"/>
                  <a:sym typeface="Century Gothic"/>
                </a:rPr>
                <a:t>My role in education is…</a:t>
              </a:r>
              <a:endParaRPr sz="2400" dirty="0"/>
            </a:p>
          </p:txBody>
        </p:sp>
        <p:sp>
          <p:nvSpPr>
            <p:cNvPr id="208" name="Google Shape;208;p4"/>
            <p:cNvSpPr/>
            <p:nvPr/>
          </p:nvSpPr>
          <p:spPr>
            <a:xfrm>
              <a:off x="40763" y="2415694"/>
              <a:ext cx="655011" cy="655011"/>
            </a:xfrm>
            <a:prstGeom prst="ellipse">
              <a:avLst/>
            </a:prstGeom>
            <a:solidFill>
              <a:srgbClr val="CB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836134" y="2415694"/>
              <a:ext cx="1543954" cy="6550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2649111" y="2415694"/>
              <a:ext cx="655011" cy="655011"/>
            </a:xfrm>
            <a:prstGeom prst="ellipse">
              <a:avLst/>
            </a:prstGeom>
            <a:solidFill>
              <a:srgbClr val="CB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2786663" y="2553246"/>
              <a:ext cx="379906" cy="379906"/>
            </a:xfrm>
            <a:prstGeom prst="rect">
              <a:avLst/>
            </a:prstGeom>
            <a:blipFill rotWithShape="1">
              <a:blip r:embed="rId5">
                <a:alphaModFix/>
              </a:blip>
              <a:stretch>
                <a:fillRect/>
              </a:stretch>
            </a:bli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44481" y="2415694"/>
              <a:ext cx="1543954" cy="6550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txBox="1"/>
            <p:nvPr/>
          </p:nvSpPr>
          <p:spPr>
            <a:xfrm>
              <a:off x="3444481" y="2415694"/>
              <a:ext cx="2144525" cy="65501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sz="2400" dirty="0">
                  <a:solidFill>
                    <a:schemeClr val="dk1"/>
                  </a:solidFill>
                  <a:latin typeface="Century Gothic"/>
                  <a:ea typeface="Century Gothic"/>
                  <a:cs typeface="Century Gothic"/>
                  <a:sym typeface="Century Gothic"/>
                </a:rPr>
                <a:t>My goal or intention for today’s session  is…</a:t>
              </a:r>
              <a:endParaRPr sz="2400" dirty="0"/>
            </a:p>
          </p:txBody>
        </p:sp>
        <p:sp>
          <p:nvSpPr>
            <p:cNvPr id="217" name="Google Shape;217;p4"/>
            <p:cNvSpPr/>
            <p:nvPr/>
          </p:nvSpPr>
          <p:spPr>
            <a:xfrm>
              <a:off x="178316" y="2543980"/>
              <a:ext cx="379906" cy="379906"/>
            </a:xfrm>
            <a:prstGeom prst="rect">
              <a:avLst/>
            </a:prstGeom>
            <a:blipFill rotWithShape="1">
              <a:blip r:embed="rId6">
                <a:alphaModFix/>
              </a:blip>
              <a:stretch>
                <a:fillRect/>
              </a:stretch>
            </a:bli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8" name="Google Shape;218;p4"/>
            <p:cNvSpPr/>
            <p:nvPr/>
          </p:nvSpPr>
          <p:spPr>
            <a:xfrm>
              <a:off x="1615429" y="3475192"/>
              <a:ext cx="1543954" cy="6550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txBox="1"/>
            <p:nvPr/>
          </p:nvSpPr>
          <p:spPr>
            <a:xfrm>
              <a:off x="825067" y="2435802"/>
              <a:ext cx="1742450" cy="65501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sz="2400" dirty="0">
                  <a:solidFill>
                    <a:schemeClr val="dk1"/>
                  </a:solidFill>
                  <a:latin typeface="Century Gothic"/>
                  <a:ea typeface="Century Gothic"/>
                  <a:cs typeface="Century Gothic"/>
                  <a:sym typeface="Century Gothic"/>
                </a:rPr>
                <a:t>One interesting thing about me is…</a:t>
              </a:r>
              <a:endParaRPr sz="2400" dirty="0"/>
            </a:p>
          </p:txBody>
        </p:sp>
      </p:grpSp>
      <p:pic>
        <p:nvPicPr>
          <p:cNvPr id="229" name="Google Shape;229;p4"/>
          <p:cNvPicPr preferRelativeResize="0"/>
          <p:nvPr/>
        </p:nvPicPr>
        <p:blipFill rotWithShape="1">
          <a:blip r:embed="rId7">
            <a:alphaModFix/>
          </a:blip>
          <a:srcRect/>
          <a:stretch/>
        </p:blipFill>
        <p:spPr>
          <a:xfrm>
            <a:off x="9221061" y="4097708"/>
            <a:ext cx="2622327" cy="1701159"/>
          </a:xfrm>
          <a:prstGeom prst="rect">
            <a:avLst/>
          </a:prstGeom>
          <a:noFill/>
          <a:ln>
            <a:noFill/>
          </a:ln>
        </p:spPr>
      </p:pic>
      <p:pic>
        <p:nvPicPr>
          <p:cNvPr id="230" name="Google Shape;230;p4"/>
          <p:cNvPicPr preferRelativeResize="0"/>
          <p:nvPr/>
        </p:nvPicPr>
        <p:blipFill rotWithShape="1">
          <a:blip r:embed="rId8">
            <a:alphaModFix/>
          </a:blip>
          <a:srcRect/>
          <a:stretch/>
        </p:blipFill>
        <p:spPr>
          <a:xfrm>
            <a:off x="9540008" y="2498747"/>
            <a:ext cx="1984432" cy="1497205"/>
          </a:xfrm>
          <a:prstGeom prst="rect">
            <a:avLst/>
          </a:prstGeom>
          <a:noFill/>
          <a:ln>
            <a:noFill/>
          </a:ln>
        </p:spPr>
      </p:pic>
      <p:pic>
        <p:nvPicPr>
          <p:cNvPr id="9" name="Picture 8">
            <a:extLst>
              <a:ext uri="{FF2B5EF4-FFF2-40B4-BE49-F238E27FC236}">
                <a16:creationId xmlns:a16="http://schemas.microsoft.com/office/drawing/2014/main" id="{D2853DE5-C2F2-129F-41FF-49C7E5D9F74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0127489" y="615094"/>
            <a:ext cx="684681" cy="7228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12" name="Straight Connector 11">
            <a:extLst>
              <a:ext uri="{FF2B5EF4-FFF2-40B4-BE49-F238E27FC236}">
                <a16:creationId xmlns:a16="http://schemas.microsoft.com/office/drawing/2014/main" id="{FB7A9726-7BB9-8E65-AA6C-78456E894D09}"/>
              </a:ext>
            </a:extLst>
          </p:cNvPr>
          <p:cNvCxnSpPr>
            <a:cxnSpLocks/>
          </p:cNvCxnSpPr>
          <p:nvPr/>
        </p:nvCxnSpPr>
        <p:spPr>
          <a:xfrm>
            <a:off x="8991953" y="2058137"/>
            <a:ext cx="0" cy="3657599"/>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219;p4">
            <a:extLst>
              <a:ext uri="{FF2B5EF4-FFF2-40B4-BE49-F238E27FC236}">
                <a16:creationId xmlns:a16="http://schemas.microsoft.com/office/drawing/2014/main" id="{EE3A34BC-0317-202C-55A6-9E2200D7D1E0}"/>
              </a:ext>
            </a:extLst>
          </p:cNvPr>
          <p:cNvSpPr txBox="1"/>
          <p:nvPr/>
        </p:nvSpPr>
        <p:spPr>
          <a:xfrm>
            <a:off x="2894619" y="5530989"/>
            <a:ext cx="4992904" cy="88121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sz="2400" b="1" i="1" dirty="0">
                <a:solidFill>
                  <a:schemeClr val="dk1"/>
                </a:solidFill>
                <a:latin typeface="Century Gothic"/>
                <a:ea typeface="Century Gothic"/>
                <a:cs typeface="Century Gothic"/>
                <a:sym typeface="Century Gothic"/>
              </a:rPr>
              <a:t>Revoicing:  </a:t>
            </a:r>
            <a:r>
              <a:rPr lang="en-US" sz="2400" dirty="0">
                <a:solidFill>
                  <a:schemeClr val="dk1"/>
                </a:solidFill>
                <a:latin typeface="Century Gothic"/>
                <a:ea typeface="Century Gothic"/>
                <a:cs typeface="Century Gothic"/>
                <a:sym typeface="Century Gothic"/>
              </a:rPr>
              <a:t>“I heard you say…”</a:t>
            </a:r>
            <a:endParaRPr sz="2400" dirty="0"/>
          </a:p>
        </p:txBody>
      </p:sp>
      <p:sp>
        <p:nvSpPr>
          <p:cNvPr id="4" name="Footer Placeholder 3">
            <a:extLst>
              <a:ext uri="{FF2B5EF4-FFF2-40B4-BE49-F238E27FC236}">
                <a16:creationId xmlns:a16="http://schemas.microsoft.com/office/drawing/2014/main" id="{67E934EE-455B-1EB3-43AA-5E66A031D02B}"/>
              </a:ext>
            </a:extLst>
          </p:cNvPr>
          <p:cNvSpPr>
            <a:spLocks noGrp="1"/>
          </p:cNvSpPr>
          <p:nvPr>
            <p:ph type="ftr" idx="11"/>
          </p:nvPr>
        </p:nvSpPr>
        <p:spPr/>
        <p:txBody>
          <a:bodyPr/>
          <a:lstStyle/>
          <a:p>
            <a:r>
              <a:rPr lang="en-US"/>
              <a:t>Copyright 2026, Sally Baer</a:t>
            </a:r>
          </a:p>
        </p:txBody>
      </p:sp>
      <p:pic>
        <p:nvPicPr>
          <p:cNvPr id="8" name="Picture 7">
            <a:extLst>
              <a:ext uri="{FF2B5EF4-FFF2-40B4-BE49-F238E27FC236}">
                <a16:creationId xmlns:a16="http://schemas.microsoft.com/office/drawing/2014/main" id="{D3D1F273-FCE6-ABE0-8A2F-B117D76A603B}"/>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711948" y="346882"/>
            <a:ext cx="2094468" cy="14713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6"/>
          <p:cNvSpPr txBox="1">
            <a:spLocks noGrp="1"/>
          </p:cNvSpPr>
          <p:nvPr>
            <p:ph type="title"/>
          </p:nvPr>
        </p:nvSpPr>
        <p:spPr>
          <a:xfrm>
            <a:off x="199579" y="160628"/>
            <a:ext cx="10742891" cy="137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97937"/>
              <a:buFont typeface="Century Gothic"/>
              <a:buNone/>
            </a:pPr>
            <a:r>
              <a:rPr lang="en-US" dirty="0"/>
              <a:t>Content &amp; Language Learning Targets</a:t>
            </a:r>
            <a:endParaRPr dirty="0"/>
          </a:p>
        </p:txBody>
      </p:sp>
      <p:sp>
        <p:nvSpPr>
          <p:cNvPr id="264" name="Google Shape;264;p6"/>
          <p:cNvSpPr txBox="1">
            <a:spLocks noGrp="1"/>
          </p:cNvSpPr>
          <p:nvPr>
            <p:ph type="body" idx="1"/>
          </p:nvPr>
        </p:nvSpPr>
        <p:spPr>
          <a:xfrm>
            <a:off x="1069569" y="2074334"/>
            <a:ext cx="4753642" cy="6400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200"/>
              <a:buNone/>
            </a:pPr>
            <a:r>
              <a:rPr lang="en-US" sz="3200"/>
              <a:t>Content  Learning Targets</a:t>
            </a:r>
            <a:endParaRPr/>
          </a:p>
        </p:txBody>
      </p:sp>
      <p:sp>
        <p:nvSpPr>
          <p:cNvPr id="265" name="Google Shape;265;p6"/>
          <p:cNvSpPr txBox="1">
            <a:spLocks noGrp="1"/>
          </p:cNvSpPr>
          <p:nvPr>
            <p:ph type="body" idx="2"/>
          </p:nvPr>
        </p:nvSpPr>
        <p:spPr>
          <a:xfrm>
            <a:off x="1216152" y="3256520"/>
            <a:ext cx="4753500" cy="3200400"/>
          </a:xfrm>
          <a:prstGeom prst="rect">
            <a:avLst/>
          </a:prstGeom>
          <a:noFill/>
          <a:ln>
            <a:noFill/>
          </a:ln>
        </p:spPr>
        <p:txBody>
          <a:bodyPr spcFirstLastPara="1" wrap="square" lIns="91425" tIns="45700" rIns="91425" bIns="45700" anchor="t" anchorCtr="0">
            <a:noAutofit/>
          </a:bodyPr>
          <a:lstStyle/>
          <a:p>
            <a:pPr marL="182825" indent="-186000">
              <a:spcBef>
                <a:spcPts val="0"/>
              </a:spcBef>
              <a:buSzPts val="1750"/>
            </a:pPr>
            <a:r>
              <a:rPr lang="en-US" sz="1750" dirty="0"/>
              <a:t>Review &amp; Explore Theories of 2</a:t>
            </a:r>
            <a:r>
              <a:rPr lang="en-US" sz="1750" baseline="30000" dirty="0"/>
              <a:t>nd</a:t>
            </a:r>
            <a:r>
              <a:rPr lang="en-US" sz="1750" dirty="0"/>
              <a:t> Language Acquisition</a:t>
            </a:r>
          </a:p>
          <a:p>
            <a:pPr marL="182825" lvl="0" indent="-186000" algn="l" rtl="0">
              <a:lnSpc>
                <a:spcPct val="100000"/>
              </a:lnSpc>
              <a:spcBef>
                <a:spcPts val="0"/>
              </a:spcBef>
              <a:spcAft>
                <a:spcPts val="0"/>
              </a:spcAft>
              <a:buSzPts val="1750"/>
              <a:buChar char="◦"/>
            </a:pPr>
            <a:r>
              <a:rPr lang="en-US" sz="1750" dirty="0"/>
              <a:t>and How it Informs our Work</a:t>
            </a:r>
          </a:p>
          <a:p>
            <a:pPr marL="182825" lvl="0" indent="-186000" algn="l" rtl="0">
              <a:lnSpc>
                <a:spcPct val="100000"/>
              </a:lnSpc>
              <a:spcBef>
                <a:spcPts val="0"/>
              </a:spcBef>
              <a:spcAft>
                <a:spcPts val="0"/>
              </a:spcAft>
              <a:buSzPts val="1750"/>
              <a:buChar char="◦"/>
            </a:pPr>
            <a:endParaRPr lang="en-US" sz="1750" dirty="0"/>
          </a:p>
          <a:p>
            <a:pPr marL="182825" lvl="0" indent="-186000" algn="l" rtl="0">
              <a:lnSpc>
                <a:spcPct val="100000"/>
              </a:lnSpc>
              <a:spcBef>
                <a:spcPts val="0"/>
              </a:spcBef>
              <a:spcAft>
                <a:spcPts val="0"/>
              </a:spcAft>
              <a:buSzPts val="1750"/>
              <a:buChar char="◦"/>
            </a:pPr>
            <a:r>
              <a:rPr lang="en-US" sz="1750" dirty="0"/>
              <a:t>Understand How Revoicing Makes Student Discourse “Accountable”</a:t>
            </a:r>
          </a:p>
          <a:p>
            <a:pPr marL="0" lvl="0" indent="0" algn="l" rtl="0">
              <a:lnSpc>
                <a:spcPct val="100000"/>
              </a:lnSpc>
              <a:spcBef>
                <a:spcPts val="0"/>
              </a:spcBef>
              <a:spcAft>
                <a:spcPts val="0"/>
              </a:spcAft>
              <a:buSzPts val="1750"/>
              <a:buNone/>
            </a:pPr>
            <a:endParaRPr sz="1750" dirty="0"/>
          </a:p>
          <a:p>
            <a:pPr marL="182825" lvl="0" indent="-186000" algn="l" rtl="0">
              <a:lnSpc>
                <a:spcPct val="100000"/>
              </a:lnSpc>
              <a:spcBef>
                <a:spcPts val="900"/>
              </a:spcBef>
              <a:spcAft>
                <a:spcPts val="0"/>
              </a:spcAft>
              <a:buSzPts val="1750"/>
              <a:buChar char="◦"/>
            </a:pPr>
            <a:r>
              <a:rPr lang="en-US" sz="1750" dirty="0"/>
              <a:t>Explore Evidence-Based Strategies to Create Equitable Opportunities and Build Teacher Agency</a:t>
            </a:r>
          </a:p>
        </p:txBody>
      </p:sp>
      <p:sp>
        <p:nvSpPr>
          <p:cNvPr id="266" name="Google Shape;266;p6"/>
          <p:cNvSpPr txBox="1">
            <a:spLocks noGrp="1"/>
          </p:cNvSpPr>
          <p:nvPr>
            <p:ph type="body" idx="3"/>
          </p:nvPr>
        </p:nvSpPr>
        <p:spPr>
          <a:xfrm>
            <a:off x="6371708" y="2074334"/>
            <a:ext cx="4753642" cy="6400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200"/>
              <a:buNone/>
            </a:pPr>
            <a:r>
              <a:rPr lang="en-US" sz="3200"/>
              <a:t>Language Learning Targets</a:t>
            </a:r>
            <a:endParaRPr/>
          </a:p>
        </p:txBody>
      </p:sp>
      <p:sp>
        <p:nvSpPr>
          <p:cNvPr id="267" name="Google Shape;267;p6"/>
          <p:cNvSpPr txBox="1">
            <a:spLocks noGrp="1"/>
          </p:cNvSpPr>
          <p:nvPr>
            <p:ph type="body" idx="4"/>
          </p:nvPr>
        </p:nvSpPr>
        <p:spPr>
          <a:xfrm>
            <a:off x="6398564" y="3079918"/>
            <a:ext cx="4753642" cy="3200400"/>
          </a:xfrm>
          <a:prstGeom prst="rect">
            <a:avLst/>
          </a:prstGeom>
          <a:noFill/>
          <a:ln>
            <a:noFill/>
          </a:ln>
        </p:spPr>
        <p:txBody>
          <a:bodyPr spcFirstLastPara="1" wrap="square" lIns="91425" tIns="45700" rIns="91425" bIns="45700" anchor="t" anchorCtr="0">
            <a:normAutofit fontScale="92500" lnSpcReduction="10000"/>
          </a:bodyPr>
          <a:lstStyle/>
          <a:p>
            <a:pPr marL="182825" lvl="0" indent="-182825" algn="l" rtl="0">
              <a:lnSpc>
                <a:spcPct val="100000"/>
              </a:lnSpc>
              <a:spcBef>
                <a:spcPts val="900"/>
              </a:spcBef>
              <a:spcAft>
                <a:spcPts val="0"/>
              </a:spcAft>
              <a:buSzPts val="1700"/>
              <a:buChar char="◦"/>
            </a:pPr>
            <a:r>
              <a:rPr lang="en-US" u="sng" dirty="0"/>
              <a:t>Narrate &amp; Explain</a:t>
            </a:r>
            <a:r>
              <a:rPr lang="en-US" dirty="0"/>
              <a:t> Theories of 2</a:t>
            </a:r>
            <a:r>
              <a:rPr lang="en-US" baseline="30000" dirty="0"/>
              <a:t>nd</a:t>
            </a:r>
            <a:r>
              <a:rPr lang="en-US" dirty="0"/>
              <a:t> Language Acquisition and How it Informs our Work </a:t>
            </a:r>
          </a:p>
          <a:p>
            <a:pPr marL="182825" lvl="0" indent="-182825" algn="l" rtl="0">
              <a:lnSpc>
                <a:spcPct val="100000"/>
              </a:lnSpc>
              <a:spcBef>
                <a:spcPts val="900"/>
              </a:spcBef>
              <a:spcAft>
                <a:spcPts val="0"/>
              </a:spcAft>
              <a:buSzPts val="1700"/>
              <a:buChar char="◦"/>
            </a:pPr>
            <a:endParaRPr lang="en-US" dirty="0"/>
          </a:p>
          <a:p>
            <a:pPr marL="182825" lvl="0" indent="-182825" algn="l" rtl="0">
              <a:lnSpc>
                <a:spcPct val="100000"/>
              </a:lnSpc>
              <a:spcBef>
                <a:spcPts val="900"/>
              </a:spcBef>
              <a:spcAft>
                <a:spcPts val="0"/>
              </a:spcAft>
              <a:buSzPts val="1700"/>
              <a:buChar char="◦"/>
            </a:pPr>
            <a:r>
              <a:rPr lang="en-US" u="sng" dirty="0"/>
              <a:t>Narrate</a:t>
            </a:r>
            <a:r>
              <a:rPr lang="en-US" dirty="0"/>
              <a:t> Revoicing Strategies During Our Time Together</a:t>
            </a:r>
          </a:p>
          <a:p>
            <a:pPr marL="0" lvl="0" indent="0" algn="l" rtl="0">
              <a:lnSpc>
                <a:spcPct val="100000"/>
              </a:lnSpc>
              <a:spcBef>
                <a:spcPts val="900"/>
              </a:spcBef>
              <a:spcAft>
                <a:spcPts val="0"/>
              </a:spcAft>
              <a:buSzPts val="1700"/>
              <a:buNone/>
            </a:pPr>
            <a:endParaRPr dirty="0"/>
          </a:p>
          <a:p>
            <a:pPr marL="182825" indent="-182825">
              <a:buSzPts val="1700"/>
            </a:pPr>
            <a:r>
              <a:rPr lang="en-US" u="sng" dirty="0"/>
              <a:t>Narrate &amp; Explain </a:t>
            </a:r>
            <a:r>
              <a:rPr lang="en-US" sz="1800" dirty="0"/>
              <a:t>Evidence-Based Strategies to Create Equitable Opportunities and Build Teacher Agency</a:t>
            </a:r>
          </a:p>
          <a:p>
            <a:pPr marL="182825" lvl="0" indent="-182825" algn="l" rtl="0">
              <a:lnSpc>
                <a:spcPct val="100000"/>
              </a:lnSpc>
              <a:spcBef>
                <a:spcPts val="900"/>
              </a:spcBef>
              <a:spcAft>
                <a:spcPts val="0"/>
              </a:spcAft>
              <a:buSzPts val="1700"/>
              <a:buChar char="◦"/>
            </a:pPr>
            <a:endParaRPr dirty="0"/>
          </a:p>
          <a:p>
            <a:pPr marL="182825" lvl="0" indent="-68588" algn="l" rtl="0">
              <a:lnSpc>
                <a:spcPct val="100000"/>
              </a:lnSpc>
              <a:spcBef>
                <a:spcPts val="900"/>
              </a:spcBef>
              <a:spcAft>
                <a:spcPts val="0"/>
              </a:spcAft>
              <a:buSzPts val="1799"/>
              <a:buNone/>
            </a:pPr>
            <a:endParaRPr dirty="0"/>
          </a:p>
        </p:txBody>
      </p:sp>
      <p:pic>
        <p:nvPicPr>
          <p:cNvPr id="3" name="Picture 2">
            <a:extLst>
              <a:ext uri="{FF2B5EF4-FFF2-40B4-BE49-F238E27FC236}">
                <a16:creationId xmlns:a16="http://schemas.microsoft.com/office/drawing/2014/main" id="{955F0A4C-AC58-D4DB-AB73-4F9ED3D410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749685" y="322870"/>
            <a:ext cx="1056681" cy="95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ooter Placeholder 3">
            <a:extLst>
              <a:ext uri="{FF2B5EF4-FFF2-40B4-BE49-F238E27FC236}">
                <a16:creationId xmlns:a16="http://schemas.microsoft.com/office/drawing/2014/main" id="{317E3B9D-FBC1-2A37-1112-A1FCF4C80B71}"/>
              </a:ext>
            </a:extLst>
          </p:cNvPr>
          <p:cNvSpPr>
            <a:spLocks noGrp="1"/>
          </p:cNvSpPr>
          <p:nvPr>
            <p:ph type="ftr" idx="11"/>
          </p:nvPr>
        </p:nvSpPr>
        <p:spPr/>
        <p:txBody>
          <a:bodyPr/>
          <a:lstStyle/>
          <a:p>
            <a:r>
              <a:rPr lang="en-US"/>
              <a:t>Copyright 2026, Sally Baer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1560182" y="1727125"/>
            <a:ext cx="9068400" cy="2587800"/>
          </a:xfrm>
          <a:prstGeom prst="rect">
            <a:avLst/>
          </a:prstGeom>
          <a:noFill/>
          <a:ln>
            <a:noFill/>
          </a:ln>
        </p:spPr>
        <p:txBody>
          <a:bodyPr spcFirstLastPara="1" wrap="square" lIns="91425" tIns="45700" rIns="91425" bIns="45700" anchor="ctr" anchorCtr="0">
            <a:noAutofit/>
          </a:bodyPr>
          <a:lstStyle/>
          <a:p>
            <a:pPr marL="0" lvl="0" indent="0" algn="ctr" rtl="0">
              <a:lnSpc>
                <a:spcPct val="83000"/>
              </a:lnSpc>
              <a:spcBef>
                <a:spcPts val="0"/>
              </a:spcBef>
              <a:spcAft>
                <a:spcPts val="0"/>
              </a:spcAft>
              <a:buClr>
                <a:srgbClr val="262626"/>
              </a:buClr>
              <a:buSzPts val="5400"/>
              <a:buFont typeface="Century Gothic"/>
              <a:buNone/>
            </a:pPr>
            <a:r>
              <a:rPr lang="en-US" sz="5400" dirty="0"/>
              <a:t>Theories of Second Language Acquisition</a:t>
            </a:r>
            <a:br>
              <a:rPr lang="en-US" sz="5400" dirty="0"/>
            </a:br>
            <a:r>
              <a:rPr lang="en-US" sz="2400" dirty="0"/>
              <a:t>Krashen + Cummins</a:t>
            </a:r>
            <a:endParaRPr sz="2400" dirty="0"/>
          </a:p>
        </p:txBody>
      </p:sp>
      <p:sp>
        <p:nvSpPr>
          <p:cNvPr id="411" name="Google Shape;411;p19"/>
          <p:cNvSpPr txBox="1">
            <a:spLocks noGrp="1"/>
          </p:cNvSpPr>
          <p:nvPr>
            <p:ph type="body" idx="1"/>
          </p:nvPr>
        </p:nvSpPr>
        <p:spPr>
          <a:xfrm>
            <a:off x="1560182" y="4060439"/>
            <a:ext cx="9068400" cy="1329300"/>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pPr>
            <a:r>
              <a:rPr lang="en-US" altLang="zh-CN" dirty="0"/>
              <a:t>"</a:t>
            </a:r>
            <a:r>
              <a:rPr lang="zh-CN" altLang="en-US" dirty="0"/>
              <a:t>平等是给每个人一只鞋。 公平就是给每个人一双合脚的鞋子</a:t>
            </a:r>
            <a:r>
              <a:rPr lang="en-US" altLang="zh-CN" dirty="0"/>
              <a:t>"</a:t>
            </a:r>
            <a:r>
              <a:rPr lang="en-US" dirty="0"/>
              <a:t> </a:t>
            </a:r>
          </a:p>
          <a:p>
            <a:pPr marL="0" lvl="0" indent="0">
              <a:spcBef>
                <a:spcPts val="0"/>
              </a:spcBef>
            </a:pPr>
            <a:endParaRPr lang="en-US" dirty="0"/>
          </a:p>
          <a:p>
            <a:pPr marL="0" lvl="0" indent="0">
              <a:spcBef>
                <a:spcPts val="0"/>
              </a:spcBef>
            </a:pPr>
            <a:r>
              <a:rPr lang="en-US" dirty="0"/>
              <a:t>“Equality is giving everyone a shoe. Equity is giving everyone a shoe that fits.”</a:t>
            </a:r>
          </a:p>
          <a:p>
            <a:pPr marL="0" lvl="0" indent="0"/>
            <a:endParaRPr lang="en-US" dirty="0"/>
          </a:p>
          <a:p>
            <a:pPr marL="0" lvl="0" indent="0">
              <a:spcBef>
                <a:spcPts val="0"/>
              </a:spcBef>
            </a:pPr>
            <a:r>
              <a:rPr lang="en-US" dirty="0"/>
              <a:t>- Susan K. Gardener</a:t>
            </a:r>
            <a:endParaRPr dirty="0"/>
          </a:p>
        </p:txBody>
      </p:sp>
      <p:sp>
        <p:nvSpPr>
          <p:cNvPr id="3" name="Footer Placeholder 2">
            <a:extLst>
              <a:ext uri="{FF2B5EF4-FFF2-40B4-BE49-F238E27FC236}">
                <a16:creationId xmlns:a16="http://schemas.microsoft.com/office/drawing/2014/main" id="{DED1AC27-6BCB-53CC-75C6-9227FBA28BAF}"/>
              </a:ext>
            </a:extLst>
          </p:cNvPr>
          <p:cNvSpPr>
            <a:spLocks noGrp="1"/>
          </p:cNvSpPr>
          <p:nvPr>
            <p:ph type="ftr" idx="11"/>
          </p:nvPr>
        </p:nvSpPr>
        <p:spPr/>
        <p:txBody>
          <a:bodyPr/>
          <a:lstStyle/>
          <a:p>
            <a:r>
              <a:rPr lang="en-US"/>
              <a:t>Copyright 2026, Sally Baer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0"/>
          <p:cNvSpPr txBox="1">
            <a:spLocks noGrp="1"/>
          </p:cNvSpPr>
          <p:nvPr>
            <p:ph type="title"/>
          </p:nvPr>
        </p:nvSpPr>
        <p:spPr>
          <a:xfrm>
            <a:off x="594073" y="160612"/>
            <a:ext cx="10729744" cy="137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97937"/>
              <a:buFont typeface="Century Gothic"/>
              <a:buNone/>
            </a:pPr>
            <a:r>
              <a:rPr lang="en-US" sz="3600" dirty="0"/>
              <a:t>Stephen Krashen’s 5 Stages of Second Language Acquisition &amp; Affective Filter Hypothesis</a:t>
            </a:r>
            <a:endParaRPr sz="3600" dirty="0"/>
          </a:p>
        </p:txBody>
      </p:sp>
      <p:sp>
        <p:nvSpPr>
          <p:cNvPr id="417" name="Google Shape;417;p20"/>
          <p:cNvSpPr txBox="1">
            <a:spLocks noGrp="1"/>
          </p:cNvSpPr>
          <p:nvPr>
            <p:ph type="body" idx="1"/>
          </p:nvPr>
        </p:nvSpPr>
        <p:spPr>
          <a:xfrm>
            <a:off x="7176558" y="6219852"/>
            <a:ext cx="5012267" cy="63814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200"/>
              <a:buNone/>
            </a:pPr>
            <a:r>
              <a:rPr lang="en-US" sz="1200" b="1" u="sng" dirty="0">
                <a:solidFill>
                  <a:srgbClr val="FFC000"/>
                </a:solidFill>
                <a:hlinkClick r:id="rId3">
                  <a:extLst>
                    <a:ext uri="{A12FA001-AC4F-418D-AE19-62706E023703}">
                      <ahyp:hlinkClr xmlns:ahyp="http://schemas.microsoft.com/office/drawing/2018/hyperlinkcolor" val="tx"/>
                    </a:ext>
                  </a:extLst>
                </a:hlinkClick>
              </a:rPr>
              <a:t>Visual of Krashen’s “5 Stages Of Second Language Acquisition”</a:t>
            </a:r>
            <a:endParaRPr sz="1200" b="1" dirty="0">
              <a:solidFill>
                <a:srgbClr val="FFC000"/>
              </a:solidFill>
            </a:endParaRPr>
          </a:p>
        </p:txBody>
      </p:sp>
      <p:sp>
        <p:nvSpPr>
          <p:cNvPr id="418" name="Google Shape;418;p20"/>
          <p:cNvSpPr txBox="1"/>
          <p:nvPr/>
        </p:nvSpPr>
        <p:spPr>
          <a:xfrm>
            <a:off x="760412" y="3907417"/>
            <a:ext cx="404018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US" sz="2400">
                <a:solidFill>
                  <a:schemeClr val="dk1"/>
                </a:solidFill>
                <a:latin typeface="Century Gothic"/>
                <a:ea typeface="Century Gothic"/>
                <a:cs typeface="Century Gothic"/>
                <a:sym typeface="Century Gothic"/>
              </a:rPr>
            </a:br>
            <a:r>
              <a:rPr lang="en-US" sz="2400">
                <a:solidFill>
                  <a:schemeClr val="dk1"/>
                </a:solidFill>
                <a:latin typeface="Century Gothic"/>
                <a:ea typeface="Century Gothic"/>
                <a:cs typeface="Century Gothic"/>
                <a:sym typeface="Century Gothic"/>
              </a:rPr>
              <a:t>	</a:t>
            </a:r>
            <a:endParaRPr/>
          </a:p>
        </p:txBody>
      </p:sp>
      <p:pic>
        <p:nvPicPr>
          <p:cNvPr id="419" name="Google Shape;419;p20"/>
          <p:cNvPicPr preferRelativeResize="0"/>
          <p:nvPr/>
        </p:nvPicPr>
        <p:blipFill rotWithShape="1">
          <a:blip r:embed="rId4">
            <a:alphaModFix/>
          </a:blip>
          <a:srcRect/>
          <a:stretch/>
        </p:blipFill>
        <p:spPr>
          <a:xfrm>
            <a:off x="5605469" y="1789152"/>
            <a:ext cx="6111651" cy="31845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33" name="Google Shape;333;p13"/>
          <p:cNvPicPr preferRelativeResize="0"/>
          <p:nvPr/>
        </p:nvPicPr>
        <p:blipFill rotWithShape="1">
          <a:blip r:embed="rId5">
            <a:alphaModFix/>
          </a:blip>
          <a:srcRect/>
          <a:stretch/>
        </p:blipFill>
        <p:spPr>
          <a:xfrm>
            <a:off x="1483360" y="2841080"/>
            <a:ext cx="2783840" cy="1371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4" name="Google Shape;334;p13" descr="A set of hands with fingers raised"/>
          <p:cNvPicPr preferRelativeResize="0"/>
          <p:nvPr/>
        </p:nvPicPr>
        <p:blipFill rotWithShape="1">
          <a:blip r:embed="rId6">
            <a:alphaModFix/>
          </a:blip>
          <a:srcRect/>
          <a:stretch/>
        </p:blipFill>
        <p:spPr>
          <a:xfrm>
            <a:off x="1100770" y="1296218"/>
            <a:ext cx="3699828" cy="1849914"/>
          </a:xfrm>
          <a:prstGeom prst="rect">
            <a:avLst/>
          </a:prstGeom>
          <a:noFill/>
          <a:ln>
            <a:noFill/>
          </a:ln>
        </p:spPr>
      </p:pic>
      <p:sp>
        <p:nvSpPr>
          <p:cNvPr id="485" name="Google Shape;485;p26"/>
          <p:cNvSpPr/>
          <p:nvPr/>
        </p:nvSpPr>
        <p:spPr>
          <a:xfrm>
            <a:off x="414972" y="4546601"/>
            <a:ext cx="7523375" cy="2056679"/>
          </a:xfrm>
          <a:prstGeom prst="wedgeEllipseCallout">
            <a:avLst>
              <a:gd name="adj1" fmla="val 16632"/>
              <a:gd name="adj2" fmla="val -67486"/>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entury Gothic"/>
                <a:ea typeface="Century Gothic"/>
                <a:cs typeface="Century Gothic"/>
                <a:sym typeface="Century Gothic"/>
              </a:rPr>
              <a:t>ELD Strategies such Visuals, Sentence Stems and “Think, Pair, Share” reduce </a:t>
            </a:r>
            <a:r>
              <a:rPr lang="en-US" sz="1600" b="1" i="1" dirty="0">
                <a:solidFill>
                  <a:schemeClr val="dk1"/>
                </a:solidFill>
                <a:latin typeface="Century Gothic"/>
                <a:ea typeface="Century Gothic"/>
                <a:cs typeface="Century Gothic"/>
                <a:sym typeface="Century Gothic"/>
              </a:rPr>
              <a:t>affective filter</a:t>
            </a:r>
            <a:r>
              <a:rPr lang="en-US" sz="1600" dirty="0">
                <a:solidFill>
                  <a:schemeClr val="dk1"/>
                </a:solidFill>
                <a:latin typeface="Century Gothic"/>
                <a:ea typeface="Century Gothic"/>
                <a:cs typeface="Century Gothic"/>
                <a:sym typeface="Century Gothic"/>
              </a:rPr>
              <a:t>.  </a:t>
            </a:r>
            <a:r>
              <a:rPr lang="en-US" sz="1600" b="1" i="1" u="sng" dirty="0">
                <a:solidFill>
                  <a:schemeClr val="dk1"/>
                </a:solidFill>
                <a:latin typeface="Century Gothic"/>
                <a:ea typeface="Century Gothic"/>
                <a:cs typeface="Century Gothic"/>
                <a:sym typeface="Century Gothic"/>
              </a:rPr>
              <a:t>Affective filter</a:t>
            </a:r>
            <a:r>
              <a:rPr lang="en-US" sz="1600" b="1" i="1" dirty="0">
                <a:solidFill>
                  <a:schemeClr val="dk1"/>
                </a:solidFill>
                <a:latin typeface="Century Gothic"/>
                <a:ea typeface="Century Gothic"/>
                <a:cs typeface="Century Gothic"/>
                <a:sym typeface="Century Gothic"/>
              </a:rPr>
              <a:t> </a:t>
            </a:r>
            <a:r>
              <a:rPr lang="en-US" sz="1600" dirty="0">
                <a:solidFill>
                  <a:schemeClr val="dk1"/>
                </a:solidFill>
                <a:latin typeface="Century Gothic"/>
                <a:ea typeface="Century Gothic"/>
                <a:cs typeface="Century Gothic"/>
                <a:sym typeface="Century Gothic"/>
              </a:rPr>
              <a:t>is defined as a psychological barrier that can influence a student’s language acquisition, such as anxiety, motivation or self-esteem. (Krashen’s Affective Filter Hypothesis)</a:t>
            </a:r>
            <a:endParaRPr dirty="0"/>
          </a:p>
        </p:txBody>
      </p:sp>
      <p:sp>
        <p:nvSpPr>
          <p:cNvPr id="3" name="Footer Placeholder 2">
            <a:extLst>
              <a:ext uri="{FF2B5EF4-FFF2-40B4-BE49-F238E27FC236}">
                <a16:creationId xmlns:a16="http://schemas.microsoft.com/office/drawing/2014/main" id="{750AA3C9-EB1A-56B9-DB44-6AC52E131612}"/>
              </a:ext>
            </a:extLst>
          </p:cNvPr>
          <p:cNvSpPr>
            <a:spLocks noGrp="1"/>
          </p:cNvSpPr>
          <p:nvPr>
            <p:ph type="ftr" idx="11"/>
          </p:nvPr>
        </p:nvSpPr>
        <p:spPr>
          <a:xfrm>
            <a:off x="3353583" y="6560228"/>
            <a:ext cx="5210723" cy="274320"/>
          </a:xfrm>
        </p:spPr>
        <p:txBody>
          <a:bodyPr/>
          <a:lstStyle/>
          <a:p>
            <a:r>
              <a:rPr lang="en-US"/>
              <a:t>Copyright 2026, Sally Baer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85"/>
                                        </p:tgtEl>
                                        <p:attrNameLst>
                                          <p:attrName>style.visibility</p:attrName>
                                        </p:attrNameLst>
                                      </p:cBhvr>
                                      <p:to>
                                        <p:strVal val="visible"/>
                                      </p:to>
                                    </p:set>
                                    <p:animEffect transition="in" filter="fade">
                                      <p:cBhvr>
                                        <p:cTn id="11" dur="5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animBg="1"/>
    </p:bldLst>
  </p:timing>
</p:sld>
</file>

<file path=ppt/theme/theme1.xml><?xml version="1.0" encoding="utf-8"?>
<a:theme xmlns:a="http://schemas.openxmlformats.org/drawingml/2006/main" name="Savon">
  <a:themeElements>
    <a:clrScheme name="Savon">
      <a:dk1>
        <a:srgbClr val="000000"/>
      </a:dk1>
      <a:lt1>
        <a:srgbClr val="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rgbClr val="000000"/>
      </a:dk1>
      <a:lt1>
        <a:srgbClr val="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3366</TotalTime>
  <Words>2651</Words>
  <Application>Microsoft Office PowerPoint</Application>
  <PresentationFormat>Custom</PresentationFormat>
  <Paragraphs>304</Paragraphs>
  <Slides>24</Slides>
  <Notes>22</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Corbel</vt:lpstr>
      <vt:lpstr>Noto Sans Symbols</vt:lpstr>
      <vt:lpstr>Garamond</vt:lpstr>
      <vt:lpstr>Wingdings</vt:lpstr>
      <vt:lpstr>Courier New</vt:lpstr>
      <vt:lpstr>Pangolin</vt:lpstr>
      <vt:lpstr>Century Gothic</vt:lpstr>
      <vt:lpstr>Della Respira</vt:lpstr>
      <vt:lpstr>Savon</vt:lpstr>
      <vt:lpstr>Simple Light</vt:lpstr>
      <vt:lpstr>Creating Equitable Opportunities for Multilingual Learners’ Academic Discourse   An Exploration of Evidence-Based  Strategies &amp; Teacher Agency</vt:lpstr>
      <vt:lpstr>Today’s  Roadmap</vt:lpstr>
      <vt:lpstr>Learning Community Norms</vt:lpstr>
      <vt:lpstr>Visual Icon Key</vt:lpstr>
      <vt:lpstr>Mindful Opener  Intention Setting</vt:lpstr>
      <vt:lpstr>Building Community</vt:lpstr>
      <vt:lpstr>Content &amp; Language Learning Targets</vt:lpstr>
      <vt:lpstr>Theories of Second Language Acquisition Krashen + Cummins</vt:lpstr>
      <vt:lpstr>Stephen Krashen’s 5 Stages of Second Language Acquisition &amp; Affective Filter Hypothesis</vt:lpstr>
      <vt:lpstr>Jim Cummins: CUP, BICS + CALP </vt:lpstr>
      <vt:lpstr>Evidence-Based ELD Strategies  </vt:lpstr>
      <vt:lpstr>Layer Concept</vt:lpstr>
      <vt:lpstr>Strategy #1: Expressive Language Scaffolds</vt:lpstr>
      <vt:lpstr>Strategy #2: Talk Moves</vt:lpstr>
      <vt:lpstr>PowerPoint Presentation</vt:lpstr>
      <vt:lpstr>Strategy #2: Talk Moves Reflection</vt:lpstr>
      <vt:lpstr>Strategy #3: Accountable Partner &amp; Small Group Sharing</vt:lpstr>
      <vt:lpstr>Reflection: Final Thoughts &amp; “ah ha” Moments</vt:lpstr>
      <vt:lpstr>Content &amp; Language Learning Targets</vt:lpstr>
      <vt:lpstr>¡Gracias!  Thank You!</vt:lpstr>
      <vt:lpstr>References</vt:lpstr>
      <vt:lpstr>Cultivating Teacher Agency Exploration, Collaboration &amp; Choice Time</vt:lpstr>
      <vt:lpstr>PowerPoint Presentation</vt:lpstr>
      <vt:lpstr>3 Essential Scaffolding Strategies for All Language Levels*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Sally Baer</dc:creator>
  <cp:lastModifiedBy>Sally Baer</cp:lastModifiedBy>
  <cp:revision>5</cp:revision>
  <cp:lastPrinted>2026-02-20T17:06:55Z</cp:lastPrinted>
  <dcterms:created xsi:type="dcterms:W3CDTF">2024-11-23T19:23:19Z</dcterms:created>
  <dcterms:modified xsi:type="dcterms:W3CDTF">2026-04-10T19:48:00Z</dcterms:modified>
</cp:coreProperties>
</file>