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5d5146e1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5d5146e1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This is a Pear Deck Web Slide.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🍐  To edit the type of question, go back to the "Ask Students a Question" in the Pear Deck sidebar.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https://miro.medium.com/max/3840/1*wJt3v7Gs46uticTUj4y9zg.gif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71300c118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71300c118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71300c118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71300c118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75b03b480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75b03b480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97e7ade29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97e7ade2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66b05d39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f66b05d39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66b05d39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66b05d39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75b03b48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75b03b48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97e7ade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f97e7ade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97e7ade2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97e7ade2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6b05d3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f66b05d3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79fe83b7f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79fe83b7f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f715ba2e8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f715ba2e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71300c118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71300c118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7a1883ed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7a1883ed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5dda5c7bf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5dda5c7bf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f715ba2e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f715ba2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f715ba2e8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f715ba2e8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f715ba2e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f715ba2e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6f715ba2e8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6f715ba2e8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6f715ba2e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6f715ba2e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6f715ba2e8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6f715ba2e8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6f715ba2e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6f715ba2e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dontchangethislink.peardeckmagic.zone?eyJ0eXBlIjoiZ29vZ2xlLXNsaWRlcy1hZGRvbi1yZXNwb25zZS1mb290ZXIiLCJsYXN0RWRpdGVkQnkiOiIxMTA2NDUyMDcyNjk4MjYzNzE5MzYiLCJwcmVzZW50YXRpb25JZCI6IjF5ZHQ0Uml0cnRYclMzanhJMWVPY1NfU0hXZlBjT0JXV3V2dWc5c0VlR3ZFIiwiY29udGVudElkIjoiY3VzdG9tLXJlc3BvbnNlLWVtYmVkZGVkV2Vic2l0ZSIsInNsaWRlSWQiOiJnMjVkNTE0NmUxZWZfMF8wIiwiY29udGVudEluc3RhbmNlSWQiOiIxeWR0NFJpdHJ0WHJTM2p4STFlT2NTX1NIV2ZQY09CV1d1dnVnOXNFZUd2RS8yMWUxMGVmMy1kOTY4LTRkZjctODc0NC04MmNiNjljNTM3OWQifQ==pearId=magic-pear-metadata-identifier" TargetMode="External"/><Relationship Id="rId4" Type="http://schemas.openxmlformats.org/officeDocument/2006/relationships/image" Target="../media/image19.gif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hyperlink" Target="http://edcafe.ai" TargetMode="External"/><Relationship Id="rId10" Type="http://schemas.openxmlformats.org/officeDocument/2006/relationships/hyperlink" Target="http://edcafe.ai" TargetMode="External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edcafe.ai" TargetMode="External"/><Relationship Id="rId4" Type="http://schemas.openxmlformats.org/officeDocument/2006/relationships/hyperlink" Target="http://edcafe.ai" TargetMode="External"/><Relationship Id="rId9" Type="http://schemas.openxmlformats.org/officeDocument/2006/relationships/hyperlink" Target="http://edcafe.ai" TargetMode="External"/><Relationship Id="rId5" Type="http://schemas.openxmlformats.org/officeDocument/2006/relationships/hyperlink" Target="http://edcafe.ai" TargetMode="External"/><Relationship Id="rId6" Type="http://schemas.openxmlformats.org/officeDocument/2006/relationships/hyperlink" Target="http://edcafe.ai" TargetMode="External"/><Relationship Id="rId7" Type="http://schemas.openxmlformats.org/officeDocument/2006/relationships/hyperlink" Target="http://edcafe.ai" TargetMode="External"/><Relationship Id="rId8" Type="http://schemas.openxmlformats.org/officeDocument/2006/relationships/hyperlink" Target="http://edcafe.ai" TargetMode="External"/></Relationships>
</file>

<file path=ppt/slides/_rels/slide11.xml.rels><?xml version="1.0" encoding="UTF-8" standalone="yes"?><Relationships xmlns="http://schemas.openxmlformats.org/package/2006/relationships"><Relationship Id="rId20" Type="http://schemas.openxmlformats.org/officeDocument/2006/relationships/hyperlink" Target="https://docs.google.com/presentation/d/1Ep-sczpNxt-WZaD9xDP6lpHv2me916tHbZDTEw8LFCE/edit?usp=sharing" TargetMode="External"/><Relationship Id="rId11" Type="http://schemas.openxmlformats.org/officeDocument/2006/relationships/hyperlink" Target="https://docs.google.com/presentation/d/1Ep-sczpNxt-WZaD9xDP6lpHv2me916tHbZDTEw8LFCE/edit?usp=sharing" TargetMode="External"/><Relationship Id="rId22" Type="http://schemas.openxmlformats.org/officeDocument/2006/relationships/image" Target="../media/image17.png"/><Relationship Id="rId10" Type="http://schemas.openxmlformats.org/officeDocument/2006/relationships/hyperlink" Target="https://docs.google.com/presentation/d/1Ep-sczpNxt-WZaD9xDP6lpHv2me916tHbZDTEw8LFCE/edit?usp=sharing" TargetMode="External"/><Relationship Id="rId21" Type="http://schemas.openxmlformats.org/officeDocument/2006/relationships/hyperlink" Target="https://docs.google.com/presentation/d/1Ep-sczpNxt-WZaD9xDP6lpHv2me916tHbZDTEw8LFCE/edit?usp=sharing" TargetMode="External"/><Relationship Id="rId13" Type="http://schemas.openxmlformats.org/officeDocument/2006/relationships/hyperlink" Target="https://docs.google.com/presentation/d/1Ep-sczpNxt-WZaD9xDP6lpHv2me916tHbZDTEw8LFCE/edit?usp=sharing" TargetMode="External"/><Relationship Id="rId12" Type="http://schemas.openxmlformats.org/officeDocument/2006/relationships/hyperlink" Target="https://docs.google.com/presentation/d/1Ep-sczpNxt-WZaD9xDP6lpHv2me916tHbZDTEw8LFCE/edit?usp=sharing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presentation/d/1Ep-sczpNxt-WZaD9xDP6lpHv2me916tHbZDTEw8LFCE/edit?usp=sharing" TargetMode="External"/><Relationship Id="rId4" Type="http://schemas.openxmlformats.org/officeDocument/2006/relationships/hyperlink" Target="https://docs.google.com/presentation/d/1Ep-sczpNxt-WZaD9xDP6lpHv2me916tHbZDTEw8LFCE/edit?usp=sharing" TargetMode="External"/><Relationship Id="rId9" Type="http://schemas.openxmlformats.org/officeDocument/2006/relationships/hyperlink" Target="https://docs.google.com/presentation/d/1Ep-sczpNxt-WZaD9xDP6lpHv2me916tHbZDTEw8LFCE/edit?usp=sharing" TargetMode="External"/><Relationship Id="rId15" Type="http://schemas.openxmlformats.org/officeDocument/2006/relationships/hyperlink" Target="https://docs.google.com/presentation/d/1Ep-sczpNxt-WZaD9xDP6lpHv2me916tHbZDTEw8LFCE/edit?usp=sharing" TargetMode="External"/><Relationship Id="rId14" Type="http://schemas.openxmlformats.org/officeDocument/2006/relationships/hyperlink" Target="https://docs.google.com/presentation/d/1Ep-sczpNxt-WZaD9xDP6lpHv2me916tHbZDTEw8LFCE/edit?usp=sharing" TargetMode="External"/><Relationship Id="rId17" Type="http://schemas.openxmlformats.org/officeDocument/2006/relationships/hyperlink" Target="https://docs.google.com/presentation/d/1Ep-sczpNxt-WZaD9xDP6lpHv2me916tHbZDTEw8LFCE/edit?usp=sharing" TargetMode="External"/><Relationship Id="rId16" Type="http://schemas.openxmlformats.org/officeDocument/2006/relationships/hyperlink" Target="https://docs.google.com/presentation/d/1Ep-sczpNxt-WZaD9xDP6lpHv2me916tHbZDTEw8LFCE/edit?usp=sharing" TargetMode="External"/><Relationship Id="rId5" Type="http://schemas.openxmlformats.org/officeDocument/2006/relationships/hyperlink" Target="https://docs.google.com/presentation/d/1Ep-sczpNxt-WZaD9xDP6lpHv2me916tHbZDTEw8LFCE/edit?usp=sharing" TargetMode="External"/><Relationship Id="rId19" Type="http://schemas.openxmlformats.org/officeDocument/2006/relationships/hyperlink" Target="https://docs.google.com/presentation/d/1Ep-sczpNxt-WZaD9xDP6lpHv2me916tHbZDTEw8LFCE/edit?usp=sharing" TargetMode="External"/><Relationship Id="rId6" Type="http://schemas.openxmlformats.org/officeDocument/2006/relationships/hyperlink" Target="https://docs.google.com/presentation/d/1Ep-sczpNxt-WZaD9xDP6lpHv2me916tHbZDTEw8LFCE/edit?usp=sharing" TargetMode="External"/><Relationship Id="rId18" Type="http://schemas.openxmlformats.org/officeDocument/2006/relationships/hyperlink" Target="https://docs.google.com/presentation/d/1Ep-sczpNxt-WZaD9xDP6lpHv2me916tHbZDTEw8LFCE/edit?usp=sharing" TargetMode="External"/><Relationship Id="rId7" Type="http://schemas.openxmlformats.org/officeDocument/2006/relationships/hyperlink" Target="https://docs.google.com/presentation/d/1Ep-sczpNxt-WZaD9xDP6lpHv2me916tHbZDTEw8LFCE/edit?usp=sharing" TargetMode="External"/><Relationship Id="rId8" Type="http://schemas.openxmlformats.org/officeDocument/2006/relationships/hyperlink" Target="https://docs.google.com/presentation/d/1Ep-sczpNxt-WZaD9xDP6lpHv2me916tHbZDTEw8LFCE/edit?usp=sha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6.png"/><Relationship Id="rId5" Type="http://schemas.openxmlformats.org/officeDocument/2006/relationships/hyperlink" Target="https://docs.google.com/presentation/d/1bBv-G1iZrnHzVzqT8TftARXiYc5o3KfhT-NLT9ycahI/edit?usp=sharing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hyperlink" Target="https://platform.colleague.ai/podcast?id=iOMkuZ8BeWwzXrlU73zk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formative.com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peardeck.com/" TargetMode="External"/><Relationship Id="rId4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hyperlink" Target="https://app.chalkie.ai/dashboard" TargetMode="External"/><Relationship Id="rId10" Type="http://schemas.openxmlformats.org/officeDocument/2006/relationships/hyperlink" Target="https://app.chalkie.ai/dashboard" TargetMode="External"/><Relationship Id="rId13" Type="http://schemas.openxmlformats.org/officeDocument/2006/relationships/image" Target="../media/image10.png"/><Relationship Id="rId12" Type="http://schemas.openxmlformats.org/officeDocument/2006/relationships/hyperlink" Target="https://app.chalkie.ai/dashboard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app.chalkie.ai/dashboard" TargetMode="External"/><Relationship Id="rId4" Type="http://schemas.openxmlformats.org/officeDocument/2006/relationships/hyperlink" Target="https://app.chalkie.ai/dashboard" TargetMode="External"/><Relationship Id="rId9" Type="http://schemas.openxmlformats.org/officeDocument/2006/relationships/hyperlink" Target="https://app.chalkie.ai/dashboard" TargetMode="External"/><Relationship Id="rId14" Type="http://schemas.openxmlformats.org/officeDocument/2006/relationships/hyperlink" Target="https://docs.google.com/presentation/d/1YpPt9FmutIskoTvMxvqqip_ffA3MjHABFpd5Rn7bLPA/edit?usp=sharing" TargetMode="External"/><Relationship Id="rId5" Type="http://schemas.openxmlformats.org/officeDocument/2006/relationships/hyperlink" Target="https://app.chalkie.ai/dashboard" TargetMode="External"/><Relationship Id="rId6" Type="http://schemas.openxmlformats.org/officeDocument/2006/relationships/hyperlink" Target="https://app.chalkie.ai/dashboard" TargetMode="External"/><Relationship Id="rId7" Type="http://schemas.openxmlformats.org/officeDocument/2006/relationships/hyperlink" Target="https://app.chalkie.ai/dashboard" TargetMode="External"/><Relationship Id="rId8" Type="http://schemas.openxmlformats.org/officeDocument/2006/relationships/hyperlink" Target="https://app.chalkie.ai/dashboard" TargetMode="External"/></Relationships>
</file>

<file path=ppt/slides/_rels/slide17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gradewithai.com/google-forms/f31c4b33-9697-445e-811a-82c5ac1da9c1" TargetMode="External"/><Relationship Id="rId10" Type="http://schemas.openxmlformats.org/officeDocument/2006/relationships/hyperlink" Target="https://www.gradewithai.com/google-forms/f31c4b33-9697-445e-811a-82c5ac1da9c1" TargetMode="External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gradewithai.com/google-forms/f31c4b33-9697-445e-811a-82c5ac1da9c1" TargetMode="External"/><Relationship Id="rId4" Type="http://schemas.openxmlformats.org/officeDocument/2006/relationships/hyperlink" Target="https://www.gradewithai.com/google-forms/f31c4b33-9697-445e-811a-82c5ac1da9c1" TargetMode="External"/><Relationship Id="rId9" Type="http://schemas.openxmlformats.org/officeDocument/2006/relationships/hyperlink" Target="https://www.gradewithai.com/google-forms/f31c4b33-9697-445e-811a-82c5ac1da9c1" TargetMode="External"/><Relationship Id="rId5" Type="http://schemas.openxmlformats.org/officeDocument/2006/relationships/hyperlink" Target="https://www.gradewithai.com/google-forms/f31c4b33-9697-445e-811a-82c5ac1da9c1" TargetMode="External"/><Relationship Id="rId6" Type="http://schemas.openxmlformats.org/officeDocument/2006/relationships/hyperlink" Target="https://www.gradewithai.com/google-forms/f31c4b33-9697-445e-811a-82c5ac1da9c1" TargetMode="External"/><Relationship Id="rId7" Type="http://schemas.openxmlformats.org/officeDocument/2006/relationships/hyperlink" Target="https://www.gradewithai.com/google-forms/f31c4b33-9697-445e-811a-82c5ac1da9c1" TargetMode="External"/><Relationship Id="rId8" Type="http://schemas.openxmlformats.org/officeDocument/2006/relationships/hyperlink" Target="https://www.gradewithai.com/google-forms/f31c4b33-9697-445e-811a-82c5ac1da9c1" TargetMode="External"/></Relationships>
</file>

<file path=ppt/slides/_rels/slide18.xml.rels><?xml version="1.0" encoding="UTF-8" standalone="yes"?><Relationships xmlns="http://schemas.openxmlformats.org/package/2006/relationships"><Relationship Id="rId20" Type="http://schemas.openxmlformats.org/officeDocument/2006/relationships/hyperlink" Target="https://chatgpt.com/" TargetMode="External"/><Relationship Id="rId11" Type="http://schemas.openxmlformats.org/officeDocument/2006/relationships/hyperlink" Target="https://chatgpt.com/" TargetMode="External"/><Relationship Id="rId22" Type="http://schemas.openxmlformats.org/officeDocument/2006/relationships/hyperlink" Target="https://chatgpt.com/" TargetMode="External"/><Relationship Id="rId10" Type="http://schemas.openxmlformats.org/officeDocument/2006/relationships/hyperlink" Target="https://chatgpt.com/" TargetMode="External"/><Relationship Id="rId21" Type="http://schemas.openxmlformats.org/officeDocument/2006/relationships/hyperlink" Target="https://chatgpt.com/" TargetMode="External"/><Relationship Id="rId13" Type="http://schemas.openxmlformats.org/officeDocument/2006/relationships/hyperlink" Target="https://chatgpt.com/" TargetMode="External"/><Relationship Id="rId12" Type="http://schemas.openxmlformats.org/officeDocument/2006/relationships/hyperlink" Target="https://chatgpt.com/" TargetMode="External"/><Relationship Id="rId23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chatgpt.com/" TargetMode="External"/><Relationship Id="rId4" Type="http://schemas.openxmlformats.org/officeDocument/2006/relationships/hyperlink" Target="https://chatgpt.com/" TargetMode="External"/><Relationship Id="rId9" Type="http://schemas.openxmlformats.org/officeDocument/2006/relationships/hyperlink" Target="https://chatgpt.com/" TargetMode="External"/><Relationship Id="rId15" Type="http://schemas.openxmlformats.org/officeDocument/2006/relationships/hyperlink" Target="https://chatgpt.com/" TargetMode="External"/><Relationship Id="rId14" Type="http://schemas.openxmlformats.org/officeDocument/2006/relationships/hyperlink" Target="https://chatgpt.com/" TargetMode="External"/><Relationship Id="rId17" Type="http://schemas.openxmlformats.org/officeDocument/2006/relationships/hyperlink" Target="https://chatgpt.com/" TargetMode="External"/><Relationship Id="rId16" Type="http://schemas.openxmlformats.org/officeDocument/2006/relationships/hyperlink" Target="https://chatgpt.com/" TargetMode="External"/><Relationship Id="rId5" Type="http://schemas.openxmlformats.org/officeDocument/2006/relationships/hyperlink" Target="https://chatgpt.com/" TargetMode="External"/><Relationship Id="rId19" Type="http://schemas.openxmlformats.org/officeDocument/2006/relationships/hyperlink" Target="https://chatgpt.com/" TargetMode="External"/><Relationship Id="rId6" Type="http://schemas.openxmlformats.org/officeDocument/2006/relationships/hyperlink" Target="https://chatgpt.com/" TargetMode="External"/><Relationship Id="rId18" Type="http://schemas.openxmlformats.org/officeDocument/2006/relationships/hyperlink" Target="https://chatgpt.com/" TargetMode="External"/><Relationship Id="rId7" Type="http://schemas.openxmlformats.org/officeDocument/2006/relationships/hyperlink" Target="https://chatgpt.com/" TargetMode="External"/><Relationship Id="rId8" Type="http://schemas.openxmlformats.org/officeDocument/2006/relationships/hyperlink" Target="https://chatgpt.com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grouper.school/classes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zipgrade.com/" TargetMode="External"/><Relationship Id="rId10" Type="http://schemas.openxmlformats.org/officeDocument/2006/relationships/hyperlink" Target="https://www.zipgrade.com/" TargetMode="External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www.zipgrade.com/" TargetMode="External"/><Relationship Id="rId4" Type="http://schemas.openxmlformats.org/officeDocument/2006/relationships/hyperlink" Target="https://www.zipgrade.com/" TargetMode="External"/><Relationship Id="rId9" Type="http://schemas.openxmlformats.org/officeDocument/2006/relationships/hyperlink" Target="https://www.zipgrade.com/" TargetMode="External"/><Relationship Id="rId5" Type="http://schemas.openxmlformats.org/officeDocument/2006/relationships/hyperlink" Target="https://www.zipgrade.com/" TargetMode="External"/><Relationship Id="rId6" Type="http://schemas.openxmlformats.org/officeDocument/2006/relationships/hyperlink" Target="https://www.zipgrade.com/" TargetMode="External"/><Relationship Id="rId7" Type="http://schemas.openxmlformats.org/officeDocument/2006/relationships/hyperlink" Target="https://www.zipgrade.com/" TargetMode="External"/><Relationship Id="rId8" Type="http://schemas.openxmlformats.org/officeDocument/2006/relationships/hyperlink" Target="https://www.zipgrade.com/" TargetMode="External"/></Relationships>
</file>

<file path=ppt/slides/_rels/slide2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tiktok.com/@mr_alsheimer" TargetMode="External"/><Relationship Id="rId10" Type="http://schemas.openxmlformats.org/officeDocument/2006/relationships/hyperlink" Target="https://www.tiktok.com/@mr_alsheimer" TargetMode="External"/><Relationship Id="rId13" Type="http://schemas.openxmlformats.org/officeDocument/2006/relationships/hyperlink" Target="https://www.tiktok.com/@mr_alsheimer" TargetMode="External"/><Relationship Id="rId12" Type="http://schemas.openxmlformats.org/officeDocument/2006/relationships/hyperlink" Target="https://www.tiktok.com/@mr_alsheimer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tiktok.com/@mr_alsheimer" TargetMode="External"/><Relationship Id="rId4" Type="http://schemas.openxmlformats.org/officeDocument/2006/relationships/hyperlink" Target="https://www.tiktok.com/@mr_alsheimer" TargetMode="External"/><Relationship Id="rId9" Type="http://schemas.openxmlformats.org/officeDocument/2006/relationships/hyperlink" Target="https://www.tiktok.com/@mr_alsheimer" TargetMode="External"/><Relationship Id="rId15" Type="http://schemas.openxmlformats.org/officeDocument/2006/relationships/image" Target="../media/image12.png"/><Relationship Id="rId14" Type="http://schemas.openxmlformats.org/officeDocument/2006/relationships/hyperlink" Target="https://www.tiktok.com/@mr_alsheimer" TargetMode="External"/><Relationship Id="rId5" Type="http://schemas.openxmlformats.org/officeDocument/2006/relationships/hyperlink" Target="https://www.tiktok.com/@mr_alsheimer" TargetMode="External"/><Relationship Id="rId6" Type="http://schemas.openxmlformats.org/officeDocument/2006/relationships/hyperlink" Target="https://www.tiktok.com/@mr_alsheimer" TargetMode="External"/><Relationship Id="rId7" Type="http://schemas.openxmlformats.org/officeDocument/2006/relationships/hyperlink" Target="https://www.tiktok.com/@mr_alsheimer" TargetMode="External"/><Relationship Id="rId8" Type="http://schemas.openxmlformats.org/officeDocument/2006/relationships/hyperlink" Target="https://www.tiktok.com/@mr_alsheimer" TargetMode="External"/></Relationships>
</file>

<file path=ppt/slides/_rels/slide22.xml.rels><?xml version="1.0" encoding="UTF-8" standalone="yes"?><Relationships xmlns="http://schemas.openxmlformats.org/package/2006/relationships"><Relationship Id="rId10" Type="http://schemas.openxmlformats.org/officeDocument/2006/relationships/hyperlink" Target="https://docs.google.com/presentation/d/19fR8UZdxsEkyyeN8eydwOlD5kBbx64Ixvf9LSJhkHkk/edit?usp=sharing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ocs.google.com/presentation/d/1APTrd_RWCreDgYPNoPkve9APFxqrtMRPM8gdhlsSy90/edit?usp=sharing" TargetMode="External"/><Relationship Id="rId4" Type="http://schemas.openxmlformats.org/officeDocument/2006/relationships/hyperlink" Target="https://docs.google.com/presentation/d/1Vl9FIoZTHEGZaQM8GqTJkijkSPyUgLttC-tM55PaMLA/edit?usp=sharing" TargetMode="External"/><Relationship Id="rId9" Type="http://schemas.openxmlformats.org/officeDocument/2006/relationships/hyperlink" Target="https://docs.google.com/presentation/d/1q3qHpIrFHdmX3lF1SWvwS8NprhxYAzAUrF3kTeLQC6w/edit?usp=sharing" TargetMode="External"/><Relationship Id="rId5" Type="http://schemas.openxmlformats.org/officeDocument/2006/relationships/hyperlink" Target="https://docs.google.com/presentation/d/1A72vxHEZ587qVK7ts3043VsCF1wJEkhPTa3JadP24Gc/edit?usp=sharing" TargetMode="External"/><Relationship Id="rId6" Type="http://schemas.openxmlformats.org/officeDocument/2006/relationships/hyperlink" Target="https://docs.google.com/presentation/d/18NNbVjuOo8K7th7T-hCUkOi7GLDEI9Bpt5dP5i5yurQ/edit?usp=sharing" TargetMode="External"/><Relationship Id="rId7" Type="http://schemas.openxmlformats.org/officeDocument/2006/relationships/hyperlink" Target="https://docs.google.com/presentation/d/18NNbVjuOo8K7th7T-hCUkOi7GLDEI9Bpt5dP5i5yurQ/edit?usp=sharing" TargetMode="External"/><Relationship Id="rId8" Type="http://schemas.openxmlformats.org/officeDocument/2006/relationships/hyperlink" Target="https://docs.google.com/presentation/d/18NNbVjuOo8K7th7T-hCUkOi7GLDEI9Bpt5dP5i5yurQ/edit?usp=sharing" TargetMode="External"/></Relationships>
</file>

<file path=ppt/slides/_rels/slide23.xml.rels><?xml version="1.0" encoding="UTF-8" standalone="yes"?><Relationships xmlns="http://schemas.openxmlformats.org/package/2006/relationships"><Relationship Id="rId20" Type="http://schemas.openxmlformats.org/officeDocument/2006/relationships/hyperlink" Target="https://quizlet.com/" TargetMode="External"/><Relationship Id="rId22" Type="http://schemas.openxmlformats.org/officeDocument/2006/relationships/hyperlink" Target="https://www.breakoutedu.com/" TargetMode="External"/><Relationship Id="rId21" Type="http://schemas.openxmlformats.org/officeDocument/2006/relationships/hyperlink" Target="https://gizmos.explorelearning.com/" TargetMode="External"/><Relationship Id="rId24" Type="http://schemas.openxmlformats.org/officeDocument/2006/relationships/hyperlink" Target="https://docs.google.com/forms/d/1A9qR6co5krLAc0VDiinPdkj1n_NEkwt0wK0vy0ul9UI/copy" TargetMode="External"/><Relationship Id="rId23" Type="http://schemas.openxmlformats.org/officeDocument/2006/relationships/hyperlink" Target="https://www.generationgenius.com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quizizz.com/?lng=en" TargetMode="External"/><Relationship Id="rId4" Type="http://schemas.openxmlformats.org/officeDocument/2006/relationships/hyperlink" Target="https://get.plickers.com/" TargetMode="External"/><Relationship Id="rId9" Type="http://schemas.openxmlformats.org/officeDocument/2006/relationships/hyperlink" Target="https://www.gimkit.com/" TargetMode="External"/><Relationship Id="rId26" Type="http://schemas.openxmlformats.org/officeDocument/2006/relationships/hyperlink" Target="https://info.flip.com/en-us.html" TargetMode="External"/><Relationship Id="rId25" Type="http://schemas.openxmlformats.org/officeDocument/2006/relationships/hyperlink" Target="https://phet.colorado.edu/" TargetMode="External"/><Relationship Id="rId28" Type="http://schemas.openxmlformats.org/officeDocument/2006/relationships/hyperlink" Target="https://edpuzzle.com/" TargetMode="External"/><Relationship Id="rId27" Type="http://schemas.openxmlformats.org/officeDocument/2006/relationships/hyperlink" Target="https://nearpod.com/" TargetMode="External"/><Relationship Id="rId5" Type="http://schemas.openxmlformats.org/officeDocument/2006/relationships/hyperlink" Target="https://www.zipgrade.com/" TargetMode="External"/><Relationship Id="rId6" Type="http://schemas.openxmlformats.org/officeDocument/2006/relationships/hyperlink" Target="https://www.blooket.com/" TargetMode="External"/><Relationship Id="rId29" Type="http://schemas.openxmlformats.org/officeDocument/2006/relationships/hyperlink" Target="https://www.goosechase.com/" TargetMode="External"/><Relationship Id="rId7" Type="http://schemas.openxmlformats.org/officeDocument/2006/relationships/hyperlink" Target="https://www.socrative.com/" TargetMode="External"/><Relationship Id="rId8" Type="http://schemas.openxmlformats.org/officeDocument/2006/relationships/hyperlink" Target="https://www.studyfetch.com/" TargetMode="External"/><Relationship Id="rId31" Type="http://schemas.openxmlformats.org/officeDocument/2006/relationships/hyperlink" Target="https://www.playfactile.com/" TargetMode="External"/><Relationship Id="rId30" Type="http://schemas.openxmlformats.org/officeDocument/2006/relationships/hyperlink" Target="http://lms.edusmart.com" TargetMode="External"/><Relationship Id="rId11" Type="http://schemas.openxmlformats.org/officeDocument/2006/relationships/hyperlink" Target="https://app.magicschool.ai/tools/science-lab?slug=science-lab&amp;thread=38178967" TargetMode="External"/><Relationship Id="rId10" Type="http://schemas.openxmlformats.org/officeDocument/2006/relationships/hyperlink" Target="https://www.legendsoflearning.com/" TargetMode="External"/><Relationship Id="rId13" Type="http://schemas.openxmlformats.org/officeDocument/2006/relationships/hyperlink" Target="https://ccg.buzz/host/" TargetMode="External"/><Relationship Id="rId12" Type="http://schemas.openxmlformats.org/officeDocument/2006/relationships/hyperlink" Target="https://www.quizalize.com/" TargetMode="External"/><Relationship Id="rId15" Type="http://schemas.openxmlformats.org/officeDocument/2006/relationships/hyperlink" Target="https://docs.google.com/document/d/1e25QAOWKYc_I_pcoXLZbdDjKsG7crDQzZIoyShmxSLw/copy?usp=sharing" TargetMode="External"/><Relationship Id="rId14" Type="http://schemas.openxmlformats.org/officeDocument/2006/relationships/hyperlink" Target="https://www.screencastify.com/" TargetMode="External"/><Relationship Id="rId17" Type="http://schemas.openxmlformats.org/officeDocument/2006/relationships/hyperlink" Target="https://t.co/v9idsJOocn?amp=1" TargetMode="External"/><Relationship Id="rId16" Type="http://schemas.openxmlformats.org/officeDocument/2006/relationships/hyperlink" Target="https://kahoot.com/" TargetMode="External"/><Relationship Id="rId19" Type="http://schemas.openxmlformats.org/officeDocument/2006/relationships/hyperlink" Target="https://wheelofnames.com/" TargetMode="External"/><Relationship Id="rId18" Type="http://schemas.openxmlformats.org/officeDocument/2006/relationships/hyperlink" Target="https://www.peardeck.com/" TargetMode="External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hyperlink" Target="http://ilovepdf.com" TargetMode="External"/><Relationship Id="rId10" Type="http://schemas.openxmlformats.org/officeDocument/2006/relationships/hyperlink" Target="http://ilovepdf.com" TargetMode="External"/><Relationship Id="rId13" Type="http://schemas.openxmlformats.org/officeDocument/2006/relationships/hyperlink" Target="http://ilovepdf.com" TargetMode="External"/><Relationship Id="rId12" Type="http://schemas.openxmlformats.org/officeDocument/2006/relationships/hyperlink" Target="http://ilovepdf.com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ilovepdf.com" TargetMode="External"/><Relationship Id="rId4" Type="http://schemas.openxmlformats.org/officeDocument/2006/relationships/hyperlink" Target="http://ilovepdf.com" TargetMode="External"/><Relationship Id="rId9" Type="http://schemas.openxmlformats.org/officeDocument/2006/relationships/hyperlink" Target="http://ilovepdf.com" TargetMode="External"/><Relationship Id="rId15" Type="http://schemas.openxmlformats.org/officeDocument/2006/relationships/image" Target="../media/image2.png"/><Relationship Id="rId14" Type="http://schemas.openxmlformats.org/officeDocument/2006/relationships/hyperlink" Target="http://ilovepdf.com" TargetMode="External"/><Relationship Id="rId5" Type="http://schemas.openxmlformats.org/officeDocument/2006/relationships/hyperlink" Target="http://ilovepdf.com" TargetMode="External"/><Relationship Id="rId6" Type="http://schemas.openxmlformats.org/officeDocument/2006/relationships/hyperlink" Target="http://ilovepdf.com" TargetMode="External"/><Relationship Id="rId7" Type="http://schemas.openxmlformats.org/officeDocument/2006/relationships/hyperlink" Target="http://ilovepdf.com" TargetMode="External"/><Relationship Id="rId8" Type="http://schemas.openxmlformats.org/officeDocument/2006/relationships/hyperlink" Target="http://ilovepdf.com" TargetMode="Externa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app.magicschool.ai/tools" TargetMode="External"/><Relationship Id="rId10" Type="http://schemas.openxmlformats.org/officeDocument/2006/relationships/hyperlink" Target="https://app.magicschool.ai/tools" TargetMode="External"/><Relationship Id="rId13" Type="http://schemas.openxmlformats.org/officeDocument/2006/relationships/hyperlink" Target="https://app.magicschool.ai/tools" TargetMode="External"/><Relationship Id="rId12" Type="http://schemas.openxmlformats.org/officeDocument/2006/relationships/hyperlink" Target="https://app.magicschool.ai/tools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app.magicschool.ai/tools" TargetMode="External"/><Relationship Id="rId4" Type="http://schemas.openxmlformats.org/officeDocument/2006/relationships/hyperlink" Target="https://app.magicschool.ai/tools" TargetMode="External"/><Relationship Id="rId9" Type="http://schemas.openxmlformats.org/officeDocument/2006/relationships/hyperlink" Target="https://app.magicschool.ai/tools" TargetMode="External"/><Relationship Id="rId15" Type="http://schemas.openxmlformats.org/officeDocument/2006/relationships/hyperlink" Target="https://app.magicschool.ai/tools" TargetMode="External"/><Relationship Id="rId14" Type="http://schemas.openxmlformats.org/officeDocument/2006/relationships/hyperlink" Target="https://app.magicschool.ai/tools" TargetMode="External"/><Relationship Id="rId17" Type="http://schemas.openxmlformats.org/officeDocument/2006/relationships/hyperlink" Target="https://app.magicschool.ai/tools" TargetMode="External"/><Relationship Id="rId16" Type="http://schemas.openxmlformats.org/officeDocument/2006/relationships/hyperlink" Target="https://app.magicschool.ai/tools" TargetMode="External"/><Relationship Id="rId5" Type="http://schemas.openxmlformats.org/officeDocument/2006/relationships/hyperlink" Target="https://app.magicschool.ai/tools" TargetMode="External"/><Relationship Id="rId6" Type="http://schemas.openxmlformats.org/officeDocument/2006/relationships/hyperlink" Target="https://app.magicschool.ai/tools" TargetMode="External"/><Relationship Id="rId18" Type="http://schemas.openxmlformats.org/officeDocument/2006/relationships/image" Target="../media/image1.png"/><Relationship Id="rId7" Type="http://schemas.openxmlformats.org/officeDocument/2006/relationships/hyperlink" Target="https://app.magicschool.ai/tools" TargetMode="External"/><Relationship Id="rId8" Type="http://schemas.openxmlformats.org/officeDocument/2006/relationships/hyperlink" Target="https://app.magicschool.ai/tools" TargetMode="External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studyfetch.com/" TargetMode="External"/><Relationship Id="rId10" Type="http://schemas.openxmlformats.org/officeDocument/2006/relationships/hyperlink" Target="https://www.studyfetch.com/" TargetMode="External"/><Relationship Id="rId13" Type="http://schemas.openxmlformats.org/officeDocument/2006/relationships/hyperlink" Target="https://www.studyfetch.com/" TargetMode="External"/><Relationship Id="rId12" Type="http://schemas.openxmlformats.org/officeDocument/2006/relationships/hyperlink" Target="https://www.studyfetch.com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tudyfetch.com/" TargetMode="External"/><Relationship Id="rId4" Type="http://schemas.openxmlformats.org/officeDocument/2006/relationships/hyperlink" Target="https://www.studyfetch.com/" TargetMode="External"/><Relationship Id="rId9" Type="http://schemas.openxmlformats.org/officeDocument/2006/relationships/hyperlink" Target="https://www.studyfetch.com/" TargetMode="External"/><Relationship Id="rId14" Type="http://schemas.openxmlformats.org/officeDocument/2006/relationships/image" Target="../media/image4.png"/><Relationship Id="rId5" Type="http://schemas.openxmlformats.org/officeDocument/2006/relationships/hyperlink" Target="https://www.studyfetch.com/" TargetMode="External"/><Relationship Id="rId6" Type="http://schemas.openxmlformats.org/officeDocument/2006/relationships/hyperlink" Target="https://www.studyfetch.com/" TargetMode="External"/><Relationship Id="rId7" Type="http://schemas.openxmlformats.org/officeDocument/2006/relationships/hyperlink" Target="https://www.studyfetch.com/" TargetMode="External"/><Relationship Id="rId8" Type="http://schemas.openxmlformats.org/officeDocument/2006/relationships/hyperlink" Target="https://www.studyfetch.com/" TargetMode="Externa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hyperlink" Target="https://www.khanmigo.ai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khanmigo.ai/" TargetMode="External"/><Relationship Id="rId4" Type="http://schemas.openxmlformats.org/officeDocument/2006/relationships/hyperlink" Target="https://www.khanmigo.ai/" TargetMode="External"/><Relationship Id="rId9" Type="http://schemas.openxmlformats.org/officeDocument/2006/relationships/hyperlink" Target="https://www.khanmigo.ai/" TargetMode="External"/><Relationship Id="rId5" Type="http://schemas.openxmlformats.org/officeDocument/2006/relationships/hyperlink" Target="https://www.khanmigo.ai/" TargetMode="External"/><Relationship Id="rId6" Type="http://schemas.openxmlformats.org/officeDocument/2006/relationships/hyperlink" Target="https://www.khanmigo.ai/" TargetMode="External"/><Relationship Id="rId7" Type="http://schemas.openxmlformats.org/officeDocument/2006/relationships/hyperlink" Target="https://www.khanmigo.ai/" TargetMode="External"/><Relationship Id="rId8" Type="http://schemas.openxmlformats.org/officeDocument/2006/relationships/hyperlink" Target="https://www.khanmigo.ai/" TargetMode="Externa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hyperlink" Target="https://app.schoolai.com/discover/category/teachers" TargetMode="External"/><Relationship Id="rId10" Type="http://schemas.openxmlformats.org/officeDocument/2006/relationships/hyperlink" Target="https://app.schoolai.com/discover/category/teachers" TargetMode="External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app.schoolai.com/discover/category/teachers" TargetMode="External"/><Relationship Id="rId4" Type="http://schemas.openxmlformats.org/officeDocument/2006/relationships/hyperlink" Target="https://app.schoolai.com/discover/category/teachers" TargetMode="External"/><Relationship Id="rId9" Type="http://schemas.openxmlformats.org/officeDocument/2006/relationships/hyperlink" Target="https://app.schoolai.com/discover/category/teachers" TargetMode="External"/><Relationship Id="rId5" Type="http://schemas.openxmlformats.org/officeDocument/2006/relationships/hyperlink" Target="https://app.schoolai.com/discover/category/teachers" TargetMode="External"/><Relationship Id="rId6" Type="http://schemas.openxmlformats.org/officeDocument/2006/relationships/hyperlink" Target="https://app.schoolai.com/discover/category/teachers" TargetMode="External"/><Relationship Id="rId7" Type="http://schemas.openxmlformats.org/officeDocument/2006/relationships/hyperlink" Target="https://app.schoolai.com/discover/category/teachers" TargetMode="External"/><Relationship Id="rId8" Type="http://schemas.openxmlformats.org/officeDocument/2006/relationships/hyperlink" Target="https://app.schoolai.com/discover/category/teachers" TargetMode="External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eduaide.ai/" TargetMode="External"/><Relationship Id="rId10" Type="http://schemas.openxmlformats.org/officeDocument/2006/relationships/hyperlink" Target="https://www.eduaide.ai/" TargetMode="External"/><Relationship Id="rId13" Type="http://schemas.openxmlformats.org/officeDocument/2006/relationships/image" Target="../media/image8.png"/><Relationship Id="rId12" Type="http://schemas.openxmlformats.org/officeDocument/2006/relationships/hyperlink" Target="https://www.eduaide.ai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eduaide.ai/" TargetMode="External"/><Relationship Id="rId4" Type="http://schemas.openxmlformats.org/officeDocument/2006/relationships/hyperlink" Target="https://www.eduaide.ai/" TargetMode="External"/><Relationship Id="rId9" Type="http://schemas.openxmlformats.org/officeDocument/2006/relationships/hyperlink" Target="https://www.eduaide.ai/" TargetMode="External"/><Relationship Id="rId5" Type="http://schemas.openxmlformats.org/officeDocument/2006/relationships/hyperlink" Target="https://www.eduaide.ai/" TargetMode="External"/><Relationship Id="rId6" Type="http://schemas.openxmlformats.org/officeDocument/2006/relationships/hyperlink" Target="https://www.eduaide.ai/" TargetMode="External"/><Relationship Id="rId7" Type="http://schemas.openxmlformats.org/officeDocument/2006/relationships/hyperlink" Target="https://www.eduaide.ai/" TargetMode="External"/><Relationship Id="rId8" Type="http://schemas.openxmlformats.org/officeDocument/2006/relationships/hyperlink" Target="https://www.eduaide.ai/" TargetMode="External"/></Relationships>
</file>

<file path=ppt/slides/_rels/slide9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curipod.com/20d62aa4-2888-5eb9-a477-3596623c9712/create" TargetMode="External"/><Relationship Id="rId4" Type="http://schemas.openxmlformats.org/officeDocument/2006/relationships/hyperlink" Target="https://curipod.com/20d62aa4-2888-5eb9-a477-3596623c9712/create" TargetMode="External"/><Relationship Id="rId9" Type="http://schemas.openxmlformats.org/officeDocument/2006/relationships/hyperlink" Target="https://curipod.com/20d62aa4-2888-5eb9-a477-3596623c9712/create" TargetMode="External"/><Relationship Id="rId5" Type="http://schemas.openxmlformats.org/officeDocument/2006/relationships/hyperlink" Target="https://curipod.com/20d62aa4-2888-5eb9-a477-3596623c9712/create" TargetMode="External"/><Relationship Id="rId6" Type="http://schemas.openxmlformats.org/officeDocument/2006/relationships/hyperlink" Target="https://curipod.com/20d62aa4-2888-5eb9-a477-3596623c9712/create" TargetMode="External"/><Relationship Id="rId7" Type="http://schemas.openxmlformats.org/officeDocument/2006/relationships/hyperlink" Target="https://curipod.com/20d62aa4-2888-5eb9-a477-3596623c9712/create" TargetMode="External"/><Relationship Id="rId8" Type="http://schemas.openxmlformats.org/officeDocument/2006/relationships/hyperlink" Target="https://curipod.com/20d62aa4-2888-5eb9-a477-3596623c9712/creat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4294967295" type="ctrTitle"/>
          </p:nvPr>
        </p:nvSpPr>
        <p:spPr>
          <a:xfrm>
            <a:off x="401697" y="3705850"/>
            <a:ext cx="834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00FFF3"/>
                </a:solidFill>
              </a:rPr>
              <a:t>Technology AND The Classroom</a:t>
            </a:r>
            <a:endParaRPr b="1" sz="3600">
              <a:solidFill>
                <a:srgbClr val="00FFF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0000"/>
                </a:solidFill>
              </a:rPr>
              <a:t>S</a:t>
            </a:r>
            <a:r>
              <a:rPr b="1" lang="en" sz="3600">
                <a:solidFill>
                  <a:srgbClr val="FF5000"/>
                </a:solidFill>
              </a:rPr>
              <a:t>i</a:t>
            </a:r>
            <a:r>
              <a:rPr b="1" lang="en" sz="3600">
                <a:solidFill>
                  <a:srgbClr val="FFA100"/>
                </a:solidFill>
              </a:rPr>
              <a:t>m</a:t>
            </a:r>
            <a:r>
              <a:rPr b="1" lang="en" sz="3600">
                <a:solidFill>
                  <a:srgbClr val="FFF200"/>
                </a:solidFill>
              </a:rPr>
              <a:t>p</a:t>
            </a:r>
            <a:r>
              <a:rPr b="1" lang="en" sz="3600">
                <a:solidFill>
                  <a:srgbClr val="BBFF00"/>
                </a:solidFill>
              </a:rPr>
              <a:t>l</a:t>
            </a:r>
            <a:r>
              <a:rPr b="1" lang="en" sz="3600">
                <a:solidFill>
                  <a:srgbClr val="6AFF00"/>
                </a:solidFill>
              </a:rPr>
              <a:t>i</a:t>
            </a:r>
            <a:r>
              <a:rPr b="1" lang="en" sz="3600">
                <a:solidFill>
                  <a:srgbClr val="19FF00"/>
                </a:solidFill>
              </a:rPr>
              <a:t>f</a:t>
            </a:r>
            <a:r>
              <a:rPr b="1" lang="en" sz="3600">
                <a:solidFill>
                  <a:srgbClr val="00FF37"/>
                </a:solidFill>
              </a:rPr>
              <a:t>y</a:t>
            </a:r>
            <a:r>
              <a:rPr b="1" lang="en" sz="3600">
                <a:solidFill>
                  <a:srgbClr val="00FF87"/>
                </a:solidFill>
              </a:rPr>
              <a:t> </a:t>
            </a:r>
            <a:r>
              <a:rPr b="1" lang="en" sz="3600">
                <a:solidFill>
                  <a:srgbClr val="00FFD8"/>
                </a:solidFill>
              </a:rPr>
              <a:t>Y</a:t>
            </a:r>
            <a:r>
              <a:rPr b="1" lang="en" sz="3600">
                <a:solidFill>
                  <a:srgbClr val="00D4FF"/>
                </a:solidFill>
              </a:rPr>
              <a:t>o</a:t>
            </a:r>
            <a:r>
              <a:rPr b="1" lang="en" sz="3600">
                <a:solidFill>
                  <a:srgbClr val="0083FF"/>
                </a:solidFill>
              </a:rPr>
              <a:t>u</a:t>
            </a:r>
            <a:r>
              <a:rPr b="1" lang="en" sz="3600">
                <a:solidFill>
                  <a:srgbClr val="0033FF"/>
                </a:solidFill>
              </a:rPr>
              <a:t>r</a:t>
            </a:r>
            <a:r>
              <a:rPr b="1" lang="en" sz="3600">
                <a:solidFill>
                  <a:srgbClr val="1D00FF"/>
                </a:solidFill>
              </a:rPr>
              <a:t> </a:t>
            </a:r>
            <a:r>
              <a:rPr b="1" lang="en" sz="3600">
                <a:solidFill>
                  <a:srgbClr val="6E00FF"/>
                </a:solidFill>
              </a:rPr>
              <a:t>L</a:t>
            </a:r>
            <a:r>
              <a:rPr b="1" lang="en" sz="3600">
                <a:solidFill>
                  <a:srgbClr val="BF00FF"/>
                </a:solidFill>
              </a:rPr>
              <a:t>i</a:t>
            </a:r>
            <a:r>
              <a:rPr b="1" lang="en" sz="3600">
                <a:solidFill>
                  <a:srgbClr val="FF00EE"/>
                </a:solidFill>
              </a:rPr>
              <a:t>f</a:t>
            </a:r>
            <a:r>
              <a:rPr b="1" lang="en" sz="3600">
                <a:solidFill>
                  <a:srgbClr val="FF009D"/>
                </a:solidFill>
              </a:rPr>
              <a:t>e</a:t>
            </a:r>
            <a:endParaRPr b="1" sz="3600">
              <a:solidFill>
                <a:srgbClr val="FF009D"/>
              </a:solidFill>
            </a:endParaRPr>
          </a:p>
        </p:txBody>
      </p:sp>
      <p:sp>
        <p:nvSpPr>
          <p:cNvPr id="56" name="Google Shape;56;p13">
            <a:hlinkClick r:id="rId3"/>
          </p:cNvPr>
          <p:cNvSpPr/>
          <p:nvPr/>
        </p:nvSpPr>
        <p:spPr>
          <a:xfrm>
            <a:off x="0" y="5207000"/>
            <a:ext cx="12600" cy="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700" y="287725"/>
            <a:ext cx="8340600" cy="341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FFA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B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1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00FF8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</a:t>
            </a:r>
            <a:r>
              <a:rPr b="1" lang="en" sz="5400" u="sng">
                <a:solidFill>
                  <a:srgbClr val="00D4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003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</a:t>
            </a:r>
            <a:r>
              <a:rPr b="1" lang="en" sz="5400" u="sng">
                <a:solidFill>
                  <a:srgbClr val="6E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FF00EE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endParaRPr b="1" sz="5400">
              <a:solidFill>
                <a:srgbClr val="FF00EE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15850" y="1484275"/>
            <a:ext cx="8446175" cy="21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4800" u="sng">
                <a:solidFill>
                  <a:srgbClr val="FF4C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1" lang="en" sz="4800" u="sng">
                <a:solidFill>
                  <a:srgbClr val="FF99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FFE5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4800" u="sng">
                <a:solidFill>
                  <a:srgbClr val="CCFF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7FFF00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4800" u="sng">
                <a:solidFill>
                  <a:srgbClr val="32FF00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800" u="sng">
                <a:solidFill>
                  <a:srgbClr val="00FF19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00FF65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00FFB2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800" u="sng">
                <a:solidFill>
                  <a:srgbClr val="00FFFF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00B2FF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x</a:t>
            </a:r>
            <a:r>
              <a:rPr b="1" lang="en" sz="4800" u="sng">
                <a:solidFill>
                  <a:srgbClr val="0065FF"/>
                </a:solid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800" u="sng">
                <a:solidFill>
                  <a:srgbClr val="0019FF"/>
                </a:solid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3300FF"/>
                </a:solid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</a:t>
            </a:r>
            <a:r>
              <a:rPr b="1" lang="en" sz="4800" u="sng">
                <a:solidFill>
                  <a:srgbClr val="7F00FF"/>
                </a:solid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4800" u="sng">
                <a:solidFill>
                  <a:srgbClr val="CB00FF"/>
                </a:solid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FF00E5"/>
                </a:solid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4800" u="sng">
                <a:solidFill>
                  <a:srgbClr val="FF0098"/>
                </a:solid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</a:t>
            </a:r>
            <a:endParaRPr b="1" sz="4800">
              <a:solidFill>
                <a:srgbClr val="FF004C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81500" y="1029098"/>
            <a:ext cx="7301325" cy="39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164700" y="82550"/>
            <a:ext cx="8861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solidFill>
                  <a:srgbClr val="FF0000"/>
                </a:solidFill>
              </a:rPr>
              <a:t>B</a:t>
            </a:r>
            <a:r>
              <a:rPr b="1" lang="en" sz="4100">
                <a:solidFill>
                  <a:srgbClr val="FF2E00"/>
                </a:solidFill>
              </a:rPr>
              <a:t>r</a:t>
            </a:r>
            <a:r>
              <a:rPr b="1" lang="en" sz="4100">
                <a:solidFill>
                  <a:srgbClr val="FF5D00"/>
                </a:solidFill>
              </a:rPr>
              <a:t>i</a:t>
            </a:r>
            <a:r>
              <a:rPr b="1" lang="en" sz="4100">
                <a:solidFill>
                  <a:srgbClr val="FF8C00"/>
                </a:solidFill>
              </a:rPr>
              <a:t>s</a:t>
            </a:r>
            <a:r>
              <a:rPr b="1" lang="en" sz="4100">
                <a:solidFill>
                  <a:srgbClr val="FFBB00"/>
                </a:solidFill>
              </a:rPr>
              <a:t>k</a:t>
            </a:r>
            <a:r>
              <a:rPr b="1" lang="en" sz="4100">
                <a:solidFill>
                  <a:srgbClr val="FFEA00"/>
                </a:solidFill>
              </a:rPr>
              <a:t> </a:t>
            </a:r>
            <a:r>
              <a:rPr b="1" lang="en" sz="4100">
                <a:solidFill>
                  <a:srgbClr val="E4FF00"/>
                </a:solidFill>
              </a:rPr>
              <a:t>T</a:t>
            </a:r>
            <a:r>
              <a:rPr b="1" lang="en" sz="4100">
                <a:solidFill>
                  <a:srgbClr val="B5FF00"/>
                </a:solidFill>
              </a:rPr>
              <a:t>e</a:t>
            </a:r>
            <a:r>
              <a:rPr b="1" lang="en" sz="4100">
                <a:solidFill>
                  <a:srgbClr val="86FF00"/>
                </a:solidFill>
              </a:rPr>
              <a:t>a</a:t>
            </a:r>
            <a:r>
              <a:rPr b="1" lang="en" sz="4100">
                <a:solidFill>
                  <a:srgbClr val="58FF00"/>
                </a:solidFill>
              </a:rPr>
              <a:t>c</a:t>
            </a:r>
            <a:r>
              <a:rPr b="1" lang="en" sz="4100">
                <a:solidFill>
                  <a:srgbClr val="29FF00"/>
                </a:solidFill>
              </a:rPr>
              <a:t>h</a:t>
            </a:r>
            <a:r>
              <a:rPr b="1" lang="en" sz="4100">
                <a:solidFill>
                  <a:srgbClr val="00FF05"/>
                </a:solidFill>
              </a:rPr>
              <a:t>i</a:t>
            </a:r>
            <a:r>
              <a:rPr b="1" lang="en" sz="4100">
                <a:solidFill>
                  <a:srgbClr val="00FF34"/>
                </a:solidFill>
              </a:rPr>
              <a:t>n</a:t>
            </a:r>
            <a:r>
              <a:rPr b="1" lang="en" sz="4100">
                <a:solidFill>
                  <a:srgbClr val="00FF63"/>
                </a:solidFill>
              </a:rPr>
              <a:t>g</a:t>
            </a:r>
            <a:r>
              <a:rPr b="1" lang="en" sz="4100">
                <a:solidFill>
                  <a:srgbClr val="00FF92"/>
                </a:solidFill>
              </a:rPr>
              <a:t> </a:t>
            </a:r>
            <a:r>
              <a:rPr b="1" lang="en" sz="4100">
                <a:solidFill>
                  <a:srgbClr val="00FFC1"/>
                </a:solidFill>
              </a:rPr>
              <a:t>C</a:t>
            </a:r>
            <a:r>
              <a:rPr b="1" lang="en" sz="4100">
                <a:solidFill>
                  <a:srgbClr val="00FFF0"/>
                </a:solidFill>
              </a:rPr>
              <a:t>h</a:t>
            </a:r>
            <a:r>
              <a:rPr b="1" lang="en" sz="4100">
                <a:solidFill>
                  <a:srgbClr val="00DEFF"/>
                </a:solidFill>
              </a:rPr>
              <a:t>r</a:t>
            </a:r>
            <a:r>
              <a:rPr b="1" lang="en" sz="4100">
                <a:solidFill>
                  <a:srgbClr val="00B0FF"/>
                </a:solidFill>
              </a:rPr>
              <a:t>o</a:t>
            </a:r>
            <a:r>
              <a:rPr b="1" lang="en" sz="4100">
                <a:solidFill>
                  <a:srgbClr val="0081FF"/>
                </a:solidFill>
              </a:rPr>
              <a:t>m</a:t>
            </a:r>
            <a:r>
              <a:rPr b="1" lang="en" sz="4100">
                <a:solidFill>
                  <a:srgbClr val="0052FF"/>
                </a:solidFill>
              </a:rPr>
              <a:t>e</a:t>
            </a:r>
            <a:r>
              <a:rPr b="1" lang="en" sz="4100">
                <a:solidFill>
                  <a:srgbClr val="0023FF"/>
                </a:solidFill>
              </a:rPr>
              <a:t> </a:t>
            </a:r>
            <a:r>
              <a:rPr b="1" lang="en" sz="4100">
                <a:solidFill>
                  <a:srgbClr val="0B00FF"/>
                </a:solidFill>
              </a:rPr>
              <a:t>E</a:t>
            </a:r>
            <a:r>
              <a:rPr b="1" lang="en" sz="4100">
                <a:solidFill>
                  <a:srgbClr val="3A00FF"/>
                </a:solidFill>
              </a:rPr>
              <a:t>x</a:t>
            </a:r>
            <a:r>
              <a:rPr b="1" lang="en" sz="4100">
                <a:solidFill>
                  <a:srgbClr val="6900FF"/>
                </a:solidFill>
              </a:rPr>
              <a:t>t</a:t>
            </a:r>
            <a:r>
              <a:rPr b="1" lang="en" sz="4100">
                <a:solidFill>
                  <a:srgbClr val="9800FF"/>
                </a:solidFill>
              </a:rPr>
              <a:t>e</a:t>
            </a:r>
            <a:r>
              <a:rPr b="1" lang="en" sz="4100">
                <a:solidFill>
                  <a:srgbClr val="C700FF"/>
                </a:solidFill>
              </a:rPr>
              <a:t>n</a:t>
            </a:r>
            <a:r>
              <a:rPr b="1" lang="en" sz="4100">
                <a:solidFill>
                  <a:srgbClr val="F500FF"/>
                </a:solidFill>
              </a:rPr>
              <a:t>s</a:t>
            </a:r>
            <a:r>
              <a:rPr b="1" lang="en" sz="4100">
                <a:solidFill>
                  <a:srgbClr val="FF00D9"/>
                </a:solidFill>
              </a:rPr>
              <a:t>i</a:t>
            </a:r>
            <a:r>
              <a:rPr b="1" lang="en" sz="4100">
                <a:solidFill>
                  <a:srgbClr val="FF00AA"/>
                </a:solidFill>
              </a:rPr>
              <a:t>o</a:t>
            </a:r>
            <a:r>
              <a:rPr b="1" lang="en" sz="4100">
                <a:solidFill>
                  <a:srgbClr val="FF007B"/>
                </a:solidFill>
              </a:rPr>
              <a:t>n</a:t>
            </a:r>
            <a:endParaRPr b="1" sz="4100">
              <a:solidFill>
                <a:srgbClr val="FF007B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28" name="Google Shape;1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795" y="824200"/>
            <a:ext cx="4159950" cy="250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6522" y="2179010"/>
            <a:ext cx="4159950" cy="270739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4"/>
          <p:cNvSpPr txBox="1"/>
          <p:nvPr/>
        </p:nvSpPr>
        <p:spPr>
          <a:xfrm>
            <a:off x="478850" y="3851625"/>
            <a:ext cx="3954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u="sng">
                <a:solidFill>
                  <a:schemeClr val="hlink"/>
                </a:solidFill>
                <a:hlinkClick r:id="rId5"/>
              </a:rPr>
              <a:t>LINK</a:t>
            </a:r>
            <a:endParaRPr sz="4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FF0000"/>
                </a:solidFill>
              </a:rPr>
              <a:t>C</a:t>
            </a:r>
            <a:r>
              <a:rPr b="1" lang="en" sz="4800">
                <a:solidFill>
                  <a:srgbClr val="FF7900"/>
                </a:solidFill>
              </a:rPr>
              <a:t>o</a:t>
            </a:r>
            <a:r>
              <a:rPr b="1" lang="en" sz="4800">
                <a:solidFill>
                  <a:srgbClr val="FFF200"/>
                </a:solidFill>
              </a:rPr>
              <a:t>l</a:t>
            </a:r>
            <a:r>
              <a:rPr b="1" lang="en" sz="4800">
                <a:solidFill>
                  <a:srgbClr val="92FF00"/>
                </a:solidFill>
              </a:rPr>
              <a:t>l</a:t>
            </a:r>
            <a:r>
              <a:rPr b="1" lang="en" sz="4800">
                <a:solidFill>
                  <a:srgbClr val="19FF00"/>
                </a:solidFill>
              </a:rPr>
              <a:t>e</a:t>
            </a:r>
            <a:r>
              <a:rPr b="1" lang="en" sz="4800">
                <a:solidFill>
                  <a:srgbClr val="00FF5F"/>
                </a:solidFill>
              </a:rPr>
              <a:t>a</a:t>
            </a:r>
            <a:r>
              <a:rPr b="1" lang="en" sz="4800">
                <a:solidFill>
                  <a:srgbClr val="00FFD8"/>
                </a:solidFill>
              </a:rPr>
              <a:t>g</a:t>
            </a:r>
            <a:r>
              <a:rPr b="1" lang="en" sz="4800">
                <a:solidFill>
                  <a:srgbClr val="00ACFF"/>
                </a:solidFill>
              </a:rPr>
              <a:t>u</a:t>
            </a:r>
            <a:r>
              <a:rPr b="1" lang="en" sz="4800">
                <a:solidFill>
                  <a:srgbClr val="0033FF"/>
                </a:solidFill>
              </a:rPr>
              <a:t>e</a:t>
            </a:r>
            <a:r>
              <a:rPr b="1" lang="en" sz="4800">
                <a:solidFill>
                  <a:srgbClr val="4600FF"/>
                </a:solidFill>
              </a:rPr>
              <a:t> </a:t>
            </a:r>
            <a:r>
              <a:rPr b="1" lang="en" sz="4800">
                <a:solidFill>
                  <a:srgbClr val="BF00FF"/>
                </a:solidFill>
              </a:rPr>
              <a:t>A</a:t>
            </a:r>
            <a:r>
              <a:rPr b="1" lang="en" sz="4800">
                <a:solidFill>
                  <a:srgbClr val="FF00C5"/>
                </a:solidFill>
              </a:rPr>
              <a:t>I</a:t>
            </a:r>
            <a:endParaRPr b="1" sz="4800">
              <a:solidFill>
                <a:srgbClr val="FF00C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4575" y="1000825"/>
            <a:ext cx="6132875" cy="39774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5"/>
          <p:cNvSpPr txBox="1"/>
          <p:nvPr/>
        </p:nvSpPr>
        <p:spPr>
          <a:xfrm>
            <a:off x="174250" y="183400"/>
            <a:ext cx="4758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Podcast Link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chemeClr val="hlink"/>
                </a:solidFill>
                <a:hlinkClick r:id="rId3"/>
              </a:rPr>
              <a:t>Formative.com</a:t>
            </a:r>
            <a:endParaRPr b="1" sz="4800">
              <a:solidFill>
                <a:srgbClr val="FF00C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2625" y="1083350"/>
            <a:ext cx="4659174" cy="366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chemeClr val="hlink"/>
                </a:solidFill>
                <a:hlinkClick r:id="rId3"/>
              </a:rPr>
              <a:t>PearDeck</a:t>
            </a:r>
            <a:endParaRPr b="1" sz="4800">
              <a:solidFill>
                <a:srgbClr val="FF00C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49" name="Google Shape;14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6748" y="1016725"/>
            <a:ext cx="4930500" cy="387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4800" u="sng">
                <a:solidFill>
                  <a:srgbClr val="FF9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4800" u="sng">
                <a:solidFill>
                  <a:srgbClr val="D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4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1" lang="en" sz="4800" u="sng">
                <a:solidFill>
                  <a:srgbClr val="00FF4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</a:t>
            </a:r>
            <a:r>
              <a:rPr b="1" lang="en" sz="4800" u="sng">
                <a:solidFill>
                  <a:srgbClr val="00FFD8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009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0002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800" u="sng">
                <a:solidFill>
                  <a:srgbClr val="8E00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FF00DD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endParaRPr b="1" sz="4800">
              <a:solidFill>
                <a:srgbClr val="FF00DD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55" name="Google Shape;155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86963" y="1191298"/>
            <a:ext cx="6970075" cy="373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8"/>
          <p:cNvSpPr txBox="1"/>
          <p:nvPr/>
        </p:nvSpPr>
        <p:spPr>
          <a:xfrm>
            <a:off x="1128150" y="1291000"/>
            <a:ext cx="3954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14"/>
              </a:rPr>
              <a:t>LINKED EXAMPLE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FFA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B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800" u="sng">
                <a:solidFill>
                  <a:srgbClr val="1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4800" u="sng">
                <a:solidFill>
                  <a:srgbClr val="00FF8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b="1" lang="en" sz="4800" u="sng">
                <a:solidFill>
                  <a:srgbClr val="00D4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003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4800" u="sng">
                <a:solidFill>
                  <a:srgbClr val="6E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FF00EE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endParaRPr b="1" sz="4800">
              <a:solidFill>
                <a:srgbClr val="FF00EE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62" name="Google Shape;162;p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1975" y="1081088"/>
            <a:ext cx="8020050" cy="298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6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4600" u="sng">
                <a:solidFill>
                  <a:srgbClr val="FF48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4600" u="sng">
                <a:solidFill>
                  <a:srgbClr val="FF91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600" u="sng">
                <a:solidFill>
                  <a:srgbClr val="FFDA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600" u="sng">
                <a:solidFill>
                  <a:srgbClr val="DBFF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4600" u="sng">
                <a:solidFill>
                  <a:srgbClr val="92FF00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b="1" lang="en" sz="4600" u="sng">
                <a:solidFill>
                  <a:srgbClr val="49FF00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600" u="sng">
                <a:solidFill>
                  <a:srgbClr val="01FF00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600" u="sng">
                <a:solidFill>
                  <a:srgbClr val="00FF47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</a:t>
            </a:r>
            <a:r>
              <a:rPr b="1" lang="en" sz="4600" u="sng">
                <a:solidFill>
                  <a:srgbClr val="00FF90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4600" u="sng">
                <a:solidFill>
                  <a:srgbClr val="00FFD8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b="1" lang="en" sz="4600" u="sng">
                <a:solidFill>
                  <a:srgbClr val="00DCFF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600" u="sng">
                <a:solidFill>
                  <a:srgbClr val="0093FF"/>
                </a:solid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600" u="sng">
                <a:solidFill>
                  <a:srgbClr val="004BFF"/>
                </a:solid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600" u="sng">
                <a:solidFill>
                  <a:srgbClr val="0002FF"/>
                </a:solid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600" u="sng">
                <a:solidFill>
                  <a:srgbClr val="4600FF"/>
                </a:solidFill>
                <a:hlinkClick r:id="rId1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4600" u="sng">
                <a:solidFill>
                  <a:srgbClr val="8E00FF"/>
                </a:solidFill>
                <a:hlinkClick r:id="rId1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4600" u="sng">
                <a:solidFill>
                  <a:srgbClr val="D700FF"/>
                </a:solidFill>
                <a:hlinkClick r:id="rId2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600" u="sng">
                <a:solidFill>
                  <a:srgbClr val="FF00DD"/>
                </a:solidFill>
                <a:hlinkClick r:id="rId2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b="1" lang="en" sz="4600" u="sng">
                <a:solidFill>
                  <a:srgbClr val="FF0095"/>
                </a:solidFill>
                <a:hlinkClick r:id="rId2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endParaRPr b="1" sz="4600">
              <a:solidFill>
                <a:srgbClr val="FF009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200">
              <a:solidFill>
                <a:srgbClr val="FF00DD"/>
              </a:solidFill>
            </a:endParaRPr>
          </a:p>
        </p:txBody>
      </p:sp>
      <p:pic>
        <p:nvPicPr>
          <p:cNvPr id="168" name="Google Shape;168;p3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818029" y="1087675"/>
            <a:ext cx="5678425" cy="36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600" u="sng">
                <a:solidFill>
                  <a:schemeClr val="hlink"/>
                </a:solidFill>
                <a:hlinkClick r:id="rId3"/>
              </a:rPr>
              <a:t>Grouper</a:t>
            </a:r>
            <a:endParaRPr b="1" sz="4600">
              <a:solidFill>
                <a:srgbClr val="FF009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200">
              <a:solidFill>
                <a:srgbClr val="FF00DD"/>
              </a:solidFill>
            </a:endParaRPr>
          </a:p>
        </p:txBody>
      </p:sp>
      <p:pic>
        <p:nvPicPr>
          <p:cNvPr id="174" name="Google Shape;17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1425" y="1297050"/>
            <a:ext cx="6306775" cy="316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dk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1500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FFF3"/>
                </a:solidFill>
              </a:rPr>
              <a:t>How can technology help teachers in the classroom?</a:t>
            </a:r>
            <a:endParaRPr b="1">
              <a:solidFill>
                <a:srgbClr val="00FFF3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132225" y="1017725"/>
            <a:ext cx="76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500FF"/>
                </a:solidFill>
              </a:rPr>
              <a:t>Grading is easier, and less time consuming for testing….</a:t>
            </a:r>
            <a:endParaRPr sz="1800">
              <a:solidFill>
                <a:srgbClr val="F500FF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462825" y="1474913"/>
            <a:ext cx="7285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F3"/>
                </a:solidFill>
              </a:rPr>
              <a:t>You can save time creating lesson plans, and assignments…</a:t>
            </a:r>
            <a:endParaRPr sz="1800">
              <a:solidFill>
                <a:srgbClr val="00FFF3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1058475" y="1936625"/>
            <a:ext cx="7616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Create formative </a:t>
            </a:r>
            <a:r>
              <a:rPr lang="en" sz="1800">
                <a:solidFill>
                  <a:srgbClr val="00FF00"/>
                </a:solidFill>
              </a:rPr>
              <a:t>assessments</a:t>
            </a:r>
            <a:r>
              <a:rPr lang="en" sz="1800">
                <a:solidFill>
                  <a:srgbClr val="00FF00"/>
                </a:solidFill>
              </a:rPr>
              <a:t> to provide immediate feedback to teachers and students…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646900" y="2688763"/>
            <a:ext cx="76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BFF00"/>
                </a:solidFill>
              </a:rPr>
              <a:t>Documentation of student progress is saved in a digital format…</a:t>
            </a:r>
            <a:endParaRPr sz="1800">
              <a:solidFill>
                <a:srgbClr val="BBFF00"/>
              </a:solidFill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116925" y="3163725"/>
            <a:ext cx="76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Create and convert documents easily….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2599900" y="3723800"/>
            <a:ext cx="761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6B00"/>
                </a:solidFill>
              </a:rPr>
              <a:t>Grade essays, and other assignments, with feedback….</a:t>
            </a:r>
            <a:endParaRPr sz="1800">
              <a:solidFill>
                <a:srgbClr val="FF6B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/>
          <p:nvPr>
            <p:ph idx="1" type="body"/>
          </p:nvPr>
        </p:nvSpPr>
        <p:spPr>
          <a:xfrm>
            <a:off x="1834700" y="95900"/>
            <a:ext cx="5232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Z</a:t>
            </a:r>
            <a:r>
              <a:rPr b="1" lang="en" sz="5400" u="sng">
                <a:solidFill>
                  <a:srgbClr val="FFA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B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b="1" lang="en" sz="5400" u="sng">
                <a:solidFill>
                  <a:srgbClr val="1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00FF8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5400" u="sng">
                <a:solidFill>
                  <a:srgbClr val="00D4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b="1" lang="en" sz="5400" u="sng">
                <a:solidFill>
                  <a:srgbClr val="003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6E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FF00EE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endParaRPr b="1" sz="5400">
              <a:solidFill>
                <a:srgbClr val="FF00EE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80" name="Google Shape;180;p3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2950" y="1666813"/>
            <a:ext cx="7458075" cy="277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800" u="sng">
                <a:solidFill>
                  <a:srgbClr val="FF79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FFF2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</a:t>
            </a:r>
            <a:r>
              <a:rPr b="1" lang="en" sz="4800" u="sng">
                <a:solidFill>
                  <a:srgbClr val="92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4800" u="sng">
                <a:solidFill>
                  <a:srgbClr val="19FF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4800" u="sng">
                <a:solidFill>
                  <a:srgbClr val="00FF5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</a:t>
            </a:r>
            <a:r>
              <a:rPr b="1" lang="en" sz="4800" u="sng">
                <a:solidFill>
                  <a:srgbClr val="00FFD8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4800" u="sng">
                <a:solidFill>
                  <a:srgbClr val="00AC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4800" u="sng">
                <a:solidFill>
                  <a:srgbClr val="0033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4800" u="sng">
                <a:solidFill>
                  <a:srgbClr val="4600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4800" u="sng">
                <a:solidFill>
                  <a:srgbClr val="BF00FF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4800" u="sng">
                <a:solidFill>
                  <a:srgbClr val="FF00C5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endParaRPr b="1" sz="4800">
              <a:solidFill>
                <a:srgbClr val="FF00C5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86" name="Google Shape;186;p3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81475" y="1177748"/>
            <a:ext cx="7409626" cy="3470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/>
        </p:nvSpPr>
        <p:spPr>
          <a:xfrm>
            <a:off x="578125" y="529575"/>
            <a:ext cx="75195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Pear Deck 2nd Grade ELA Example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Pear Deck 5th Grade Math Example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Pear Deck Science Potential and Kinetic Energy Example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6"/>
              </a:rPr>
              <a:t>Pear Deck </a:t>
            </a:r>
            <a:r>
              <a:rPr lang="en" sz="1800" u="sng">
                <a:solidFill>
                  <a:schemeClr val="hlink"/>
                </a:solidFill>
                <a:hlinkClick r:id="rId7"/>
              </a:rPr>
              <a:t>Latitude</a:t>
            </a:r>
            <a:r>
              <a:rPr lang="en" sz="1800" u="sng">
                <a:solidFill>
                  <a:schemeClr val="hlink"/>
                </a:solidFill>
                <a:hlinkClick r:id="rId8"/>
              </a:rPr>
              <a:t> and Longitude Example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9"/>
              </a:rPr>
              <a:t>Pear Deck ELA Narrative Example Slides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10"/>
              </a:rPr>
              <a:t>Pear Deck Math Coordinate Plane Example Slides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 txBox="1"/>
          <p:nvPr>
            <p:ph type="title"/>
          </p:nvPr>
        </p:nvSpPr>
        <p:spPr>
          <a:xfrm>
            <a:off x="311700" y="118925"/>
            <a:ext cx="8520600" cy="5727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FFD8"/>
                </a:solidFill>
              </a:rPr>
              <a:t>Other Technology Resources</a:t>
            </a:r>
            <a:endParaRPr b="1">
              <a:solidFill>
                <a:srgbClr val="00FFD8"/>
              </a:solidFill>
            </a:endParaRPr>
          </a:p>
        </p:txBody>
      </p:sp>
      <p:sp>
        <p:nvSpPr>
          <p:cNvPr id="197" name="Google Shape;197;p35"/>
          <p:cNvSpPr txBox="1"/>
          <p:nvPr>
            <p:ph idx="1" type="body"/>
          </p:nvPr>
        </p:nvSpPr>
        <p:spPr>
          <a:xfrm>
            <a:off x="311700" y="6916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3"/>
              </a:rPr>
              <a:t>Quizizz</a:t>
            </a:r>
            <a:r>
              <a:rPr lang="en" sz="4908"/>
              <a:t> 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4"/>
              </a:rPr>
              <a:t> Plickers</a:t>
            </a:r>
            <a:r>
              <a:rPr lang="en" sz="4908"/>
              <a:t>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5"/>
              </a:rPr>
              <a:t>  ZipGrade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6"/>
              </a:rPr>
              <a:t>Blooket</a:t>
            </a:r>
            <a:r>
              <a:rPr lang="en" sz="4908"/>
              <a:t> 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7"/>
              </a:rPr>
              <a:t> Socrative</a:t>
            </a:r>
            <a:r>
              <a:rPr lang="en" sz="4908"/>
              <a:t>                                      </a:t>
            </a:r>
            <a:r>
              <a:rPr lang="en" sz="4908" u="sng">
                <a:solidFill>
                  <a:schemeClr val="hlink"/>
                </a:solidFill>
                <a:hlinkClick r:id="rId8"/>
              </a:rPr>
              <a:t>  Studyfetch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9"/>
              </a:rPr>
              <a:t>GimKit</a:t>
            </a:r>
            <a:r>
              <a:rPr lang="en" sz="4908"/>
              <a:t>   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10"/>
              </a:rPr>
              <a:t>Legends of Learning</a:t>
            </a:r>
            <a:r>
              <a:rPr lang="en" sz="4908"/>
              <a:t>                      </a:t>
            </a:r>
            <a:r>
              <a:rPr lang="en" sz="4908" u="sng">
                <a:solidFill>
                  <a:schemeClr val="hlink"/>
                </a:solidFill>
                <a:hlinkClick r:id="rId11"/>
              </a:rPr>
              <a:t>MagicSchool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12"/>
              </a:rPr>
              <a:t>Quizalize</a:t>
            </a:r>
            <a:r>
              <a:rPr lang="en" sz="4908"/>
              <a:t>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13"/>
              </a:rPr>
              <a:t>Online Buzzer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14"/>
              </a:rPr>
              <a:t>Screencastify</a:t>
            </a:r>
            <a:r>
              <a:rPr lang="en" sz="4908"/>
              <a:t>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15"/>
              </a:rPr>
              <a:t>Choice Board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16"/>
              </a:rPr>
              <a:t>Kahoot</a:t>
            </a:r>
            <a:r>
              <a:rPr lang="en" sz="4908"/>
              <a:t>  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17"/>
              </a:rPr>
              <a:t>Magic Squares Template Self-Check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18"/>
              </a:rPr>
              <a:t>Pear Deck</a:t>
            </a:r>
            <a:r>
              <a:rPr lang="en" sz="4908"/>
              <a:t>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19"/>
              </a:rPr>
              <a:t>Random Wheel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20"/>
              </a:rPr>
              <a:t>Quizlet</a:t>
            </a:r>
            <a:r>
              <a:rPr lang="en" sz="4908"/>
              <a:t>  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21"/>
              </a:rPr>
              <a:t>Gizmo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22"/>
              </a:rPr>
              <a:t>Breakout Escape Rooms</a:t>
            </a:r>
            <a:r>
              <a:rPr lang="en" sz="4908"/>
              <a:t>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23"/>
              </a:rPr>
              <a:t>Generation Genius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24"/>
              </a:rPr>
              <a:t>Google Form Escape Rooms</a:t>
            </a:r>
            <a:r>
              <a:rPr lang="en" sz="4908"/>
              <a:t>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25"/>
              </a:rPr>
              <a:t>PHET Simulations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26"/>
              </a:rPr>
              <a:t>FlipGrid</a:t>
            </a:r>
            <a:r>
              <a:rPr lang="en" sz="4908"/>
              <a:t>    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27"/>
              </a:rPr>
              <a:t>NearPod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28"/>
              </a:rPr>
              <a:t>EdPuzzle</a:t>
            </a:r>
            <a:r>
              <a:rPr lang="en" sz="4908"/>
              <a:t>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29"/>
              </a:rPr>
              <a:t> Goosechase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908" u="sng">
                <a:solidFill>
                  <a:schemeClr val="hlink"/>
                </a:solidFill>
                <a:hlinkClick r:id="rId30"/>
              </a:rPr>
              <a:t>EduSmart</a:t>
            </a:r>
            <a:r>
              <a:rPr lang="en" sz="4908"/>
              <a:t>                                                                             </a:t>
            </a:r>
            <a:r>
              <a:rPr lang="en" sz="4908" u="sng">
                <a:solidFill>
                  <a:schemeClr val="hlink"/>
                </a:solidFill>
                <a:hlinkClick r:id="rId31"/>
              </a:rPr>
              <a:t>Playfactile</a:t>
            </a:r>
            <a:endParaRPr sz="49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2008375" y="1359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FF60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1" lang="en" sz="5400" u="sng">
                <a:solidFill>
                  <a:srgbClr val="FFC1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DB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</a:t>
            </a:r>
            <a:r>
              <a:rPr b="1" lang="en" sz="5400" u="sng">
                <a:solidFill>
                  <a:srgbClr val="7AFF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19FF00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b="1" lang="en" sz="5400" u="sng">
                <a:solidFill>
                  <a:srgbClr val="00FF47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00FFA8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</a:t>
            </a:r>
            <a:r>
              <a:rPr b="1" lang="en" sz="5400" u="sng">
                <a:solidFill>
                  <a:srgbClr val="00F4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.</a:t>
            </a:r>
            <a:r>
              <a:rPr b="1" lang="en" sz="5400" u="sng">
                <a:solidFill>
                  <a:srgbClr val="0093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0033FF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2D00FF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</a:t>
            </a:r>
            <a:endParaRPr b="1" sz="5400">
              <a:solidFill>
                <a:srgbClr val="FF00DD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6950" y="1189000"/>
            <a:ext cx="8867949" cy="386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1402775" y="9590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</a:t>
            </a:r>
            <a:r>
              <a:rPr b="1" lang="en" sz="5400" u="sng">
                <a:solidFill>
                  <a:srgbClr val="FF60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FFC1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5400" u="sng">
                <a:solidFill>
                  <a:srgbClr val="DB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7AFF00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19FF00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00FF47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5400" u="sng">
                <a:solidFill>
                  <a:srgbClr val="00FFA8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00F4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5400" u="sng">
                <a:solidFill>
                  <a:srgbClr val="0093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0033FF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2D00FF"/>
                </a:solidFill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1" lang="en" sz="5400" u="sng">
                <a:solidFill>
                  <a:srgbClr val="8E00FF"/>
                </a:solidFill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EF00FF"/>
                </a:solidFill>
                <a:hlinkClick r:id="rId1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FF00AD"/>
                </a:solidFill>
                <a:hlinkClick r:id="rId1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endParaRPr b="1" sz="5400">
              <a:solidFill>
                <a:srgbClr val="FF00AD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87025" y="1731775"/>
            <a:ext cx="8764000" cy="31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1402775" y="9590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5400" u="sng">
                <a:solidFill>
                  <a:srgbClr val="FF84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5400" u="sng">
                <a:solidFill>
                  <a:srgbClr val="F5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b="1" lang="en" sz="5400" u="sng">
                <a:solidFill>
                  <a:srgbClr val="71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00FF12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</a:t>
            </a:r>
            <a:r>
              <a:rPr b="1" lang="en" sz="5400" u="sng">
                <a:solidFill>
                  <a:srgbClr val="00FF96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00E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</a:t>
            </a:r>
            <a:r>
              <a:rPr b="1" lang="en" sz="5400" u="sng">
                <a:solidFill>
                  <a:srgbClr val="005F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2500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r>
              <a:rPr b="1" lang="en" sz="5400" u="sng">
                <a:solidFill>
                  <a:srgbClr val="A900FF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FF00D0"/>
                </a:solidFill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endParaRPr b="1" sz="5400">
              <a:solidFill>
                <a:srgbClr val="FF00D0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46950" y="1628200"/>
            <a:ext cx="8790724" cy="26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1402775" y="9590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</a:t>
            </a:r>
            <a:r>
              <a:rPr b="1" lang="en" sz="5400" u="sng">
                <a:solidFill>
                  <a:srgbClr val="FFB5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5400" u="sng">
                <a:solidFill>
                  <a:srgbClr val="92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00FF23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</a:t>
            </a:r>
            <a:r>
              <a:rPr b="1" lang="en" sz="5400" u="sng">
                <a:solidFill>
                  <a:srgbClr val="00FFD8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</a:t>
            </a:r>
            <a:r>
              <a:rPr b="1" lang="en" sz="5400" u="sng">
                <a:solidFill>
                  <a:srgbClr val="006F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4600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</a:t>
            </a:r>
            <a:r>
              <a:rPr b="1" lang="en" sz="5400" u="sng">
                <a:solidFill>
                  <a:srgbClr val="FB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endParaRPr b="1" sz="5400">
              <a:solidFill>
                <a:srgbClr val="FB00FF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53825" y="1108850"/>
            <a:ext cx="8657124" cy="380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</a:t>
            </a:r>
            <a:r>
              <a:rPr b="1" lang="en" sz="5400" u="sng">
                <a:solidFill>
                  <a:srgbClr val="FFA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B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</a:t>
            </a:r>
            <a:r>
              <a:rPr b="1" lang="en" sz="5400" u="sng">
                <a:solidFill>
                  <a:srgbClr val="1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00FF8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00D4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</a:t>
            </a:r>
            <a:r>
              <a:rPr b="1" lang="en" sz="5400" u="sng">
                <a:solidFill>
                  <a:srgbClr val="003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6E00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FF00EE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endParaRPr b="1" sz="5400">
              <a:solidFill>
                <a:srgbClr val="FF00EE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79363" y="1261500"/>
            <a:ext cx="8785274" cy="37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FF91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DB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b="1" lang="en" sz="5400" u="sng">
                <a:solidFill>
                  <a:srgbClr val="49FF0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00FF4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00FFD8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r>
              <a:rPr b="1" lang="en" sz="5400" u="sng">
                <a:solidFill>
                  <a:srgbClr val="0093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</a:t>
            </a:r>
            <a:r>
              <a:rPr b="1" lang="en" sz="5400" u="sng">
                <a:solidFill>
                  <a:srgbClr val="0002FF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5400" u="sng">
                <a:solidFill>
                  <a:srgbClr val="8E00FF"/>
                </a:solidFill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</a:t>
            </a:r>
            <a:r>
              <a:rPr b="1" lang="en" sz="5400" u="sng">
                <a:solidFill>
                  <a:srgbClr val="FF00DD"/>
                </a:solidFill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endParaRPr b="1" sz="5400">
              <a:solidFill>
                <a:srgbClr val="FF00DD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67600" y="1053350"/>
            <a:ext cx="8242951" cy="3972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1392300" y="82550"/>
            <a:ext cx="6359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 u="sng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</a:t>
            </a:r>
            <a:r>
              <a:rPr b="1" lang="en" sz="5400" u="sng">
                <a:solidFill>
                  <a:srgbClr val="FFCF0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b="1" lang="en" sz="5400" u="sng">
                <a:solidFill>
                  <a:srgbClr val="5EFF00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</a:t>
            </a:r>
            <a:r>
              <a:rPr b="1" lang="en" sz="5400" u="sng">
                <a:solidFill>
                  <a:srgbClr val="00FF70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 sz="5400" u="sng">
                <a:solidFill>
                  <a:srgbClr val="00BDFF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</a:t>
            </a:r>
            <a:r>
              <a:rPr b="1" lang="en" sz="5400" u="sng">
                <a:solidFill>
                  <a:srgbClr val="1200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o</a:t>
            </a:r>
            <a:r>
              <a:rPr b="1" lang="en" sz="5400" u="sng">
                <a:solidFill>
                  <a:srgbClr val="E100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</a:t>
            </a:r>
            <a:endParaRPr b="1" sz="5400">
              <a:solidFill>
                <a:srgbClr val="E100FF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5400">
              <a:solidFill>
                <a:srgbClr val="FF00DD"/>
              </a:solidFill>
            </a:endParaRPr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6775" y="1122225"/>
            <a:ext cx="7610475" cy="395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