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16"/>
  </p:notesMasterIdLst>
  <p:handoutMasterIdLst>
    <p:handoutMasterId r:id="rId17"/>
  </p:handoutMasterIdLst>
  <p:sldIdLst>
    <p:sldId id="332" r:id="rId5"/>
    <p:sldId id="338" r:id="rId6"/>
    <p:sldId id="289" r:id="rId7"/>
    <p:sldId id="340" r:id="rId8"/>
    <p:sldId id="339" r:id="rId9"/>
    <p:sldId id="345" r:id="rId10"/>
    <p:sldId id="346" r:id="rId11"/>
    <p:sldId id="343" r:id="rId12"/>
    <p:sldId id="344" r:id="rId13"/>
    <p:sldId id="342" r:id="rId14"/>
    <p:sldId id="307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9C49260-E261-44B5-B24B-300B1F9AF0EB}" v="15" dt="2026-05-26T13:27:51.60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8433" autoAdjust="0"/>
    <p:restoredTop sz="85102" autoAdjust="0"/>
  </p:normalViewPr>
  <p:slideViewPr>
    <p:cSldViewPr snapToGrid="0" snapToObjects="1">
      <p:cViewPr varScale="1">
        <p:scale>
          <a:sx n="94" d="100"/>
          <a:sy n="94" d="100"/>
        </p:scale>
        <p:origin x="462" y="84"/>
      </p:cViewPr>
      <p:guideLst/>
    </p:cSldViewPr>
  </p:slideViewPr>
  <p:outlineViewPr>
    <p:cViewPr>
      <p:scale>
        <a:sx n="33" d="100"/>
        <a:sy n="33" d="100"/>
      </p:scale>
      <p:origin x="0" y="-31296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 snapToObjects="1">
      <p:cViewPr varScale="1">
        <p:scale>
          <a:sx n="102" d="100"/>
          <a:sy n="102" d="100"/>
        </p:scale>
        <p:origin x="1512" y="19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microsoft.com/office/2015/10/relationships/revisionInfo" Target="revisionInfo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euerburg, Laurie J" userId="ce59c2d1-5556-4cc9-b6ad-b9205bfd6cde" providerId="ADAL" clId="{5124271E-ADD8-4F56-93C6-22B35D6394B8}"/>
    <pc:docChg chg="undo custSel addSld delSld modSld sldOrd">
      <pc:chgData name="Neuerburg, Laurie J" userId="ce59c2d1-5556-4cc9-b6ad-b9205bfd6cde" providerId="ADAL" clId="{5124271E-ADD8-4F56-93C6-22B35D6394B8}" dt="2026-05-26T13:33:07.583" v="3245" actId="20577"/>
      <pc:docMkLst>
        <pc:docMk/>
      </pc:docMkLst>
      <pc:sldChg chg="del">
        <pc:chgData name="Neuerburg, Laurie J" userId="ce59c2d1-5556-4cc9-b6ad-b9205bfd6cde" providerId="ADAL" clId="{5124271E-ADD8-4F56-93C6-22B35D6394B8}" dt="2026-05-26T11:26:12.066" v="1480" actId="47"/>
        <pc:sldMkLst>
          <pc:docMk/>
          <pc:sldMk cId="170560962" sldId="263"/>
        </pc:sldMkLst>
      </pc:sldChg>
      <pc:sldChg chg="del">
        <pc:chgData name="Neuerburg, Laurie J" userId="ce59c2d1-5556-4cc9-b6ad-b9205bfd6cde" providerId="ADAL" clId="{5124271E-ADD8-4F56-93C6-22B35D6394B8}" dt="2026-05-26T11:26:11.406" v="1478" actId="47"/>
        <pc:sldMkLst>
          <pc:docMk/>
          <pc:sldMk cId="3987231189" sldId="267"/>
        </pc:sldMkLst>
      </pc:sldChg>
      <pc:sldChg chg="del">
        <pc:chgData name="Neuerburg, Laurie J" userId="ce59c2d1-5556-4cc9-b6ad-b9205bfd6cde" providerId="ADAL" clId="{5124271E-ADD8-4F56-93C6-22B35D6394B8}" dt="2026-05-26T11:26:13.346" v="1486" actId="47"/>
        <pc:sldMkLst>
          <pc:docMk/>
          <pc:sldMk cId="1969109951" sldId="268"/>
        </pc:sldMkLst>
      </pc:sldChg>
      <pc:sldChg chg="del">
        <pc:chgData name="Neuerburg, Laurie J" userId="ce59c2d1-5556-4cc9-b6ad-b9205bfd6cde" providerId="ADAL" clId="{5124271E-ADD8-4F56-93C6-22B35D6394B8}" dt="2026-05-26T11:26:13.785" v="1488" actId="47"/>
        <pc:sldMkLst>
          <pc:docMk/>
          <pc:sldMk cId="605085615" sldId="281"/>
        </pc:sldMkLst>
      </pc:sldChg>
      <pc:sldChg chg="del">
        <pc:chgData name="Neuerburg, Laurie J" userId="ce59c2d1-5556-4cc9-b6ad-b9205bfd6cde" providerId="ADAL" clId="{5124271E-ADD8-4F56-93C6-22B35D6394B8}" dt="2026-05-26T11:26:13.590" v="1487" actId="47"/>
        <pc:sldMkLst>
          <pc:docMk/>
          <pc:sldMk cId="2813636961" sldId="284"/>
        </pc:sldMkLst>
      </pc:sldChg>
      <pc:sldChg chg="del">
        <pc:chgData name="Neuerburg, Laurie J" userId="ce59c2d1-5556-4cc9-b6ad-b9205bfd6cde" providerId="ADAL" clId="{5124271E-ADD8-4F56-93C6-22B35D6394B8}" dt="2026-05-26T11:26:12.727" v="1483" actId="47"/>
        <pc:sldMkLst>
          <pc:docMk/>
          <pc:sldMk cId="2638409120" sldId="285"/>
        </pc:sldMkLst>
      </pc:sldChg>
      <pc:sldChg chg="del">
        <pc:chgData name="Neuerburg, Laurie J" userId="ce59c2d1-5556-4cc9-b6ad-b9205bfd6cde" providerId="ADAL" clId="{5124271E-ADD8-4F56-93C6-22B35D6394B8}" dt="2026-05-26T11:26:13.176" v="1485" actId="47"/>
        <pc:sldMkLst>
          <pc:docMk/>
          <pc:sldMk cId="801119596" sldId="287"/>
        </pc:sldMkLst>
      </pc:sldChg>
      <pc:sldChg chg="modSp mod">
        <pc:chgData name="Neuerburg, Laurie J" userId="ce59c2d1-5556-4cc9-b6ad-b9205bfd6cde" providerId="ADAL" clId="{5124271E-ADD8-4F56-93C6-22B35D6394B8}" dt="2026-05-26T13:27:53.456" v="3225" actId="27636"/>
        <pc:sldMkLst>
          <pc:docMk/>
          <pc:sldMk cId="2147875841" sldId="289"/>
        </pc:sldMkLst>
        <pc:spChg chg="mod">
          <ac:chgData name="Neuerburg, Laurie J" userId="ce59c2d1-5556-4cc9-b6ad-b9205bfd6cde" providerId="ADAL" clId="{5124271E-ADD8-4F56-93C6-22B35D6394B8}" dt="2026-05-26T11:42:06.908" v="2297" actId="20577"/>
          <ac:spMkLst>
            <pc:docMk/>
            <pc:sldMk cId="2147875841" sldId="289"/>
            <ac:spMk id="2" creationId="{7935CBB2-F610-40B4-A124-363EF63EBDD4}"/>
          </ac:spMkLst>
        </pc:spChg>
        <pc:spChg chg="mod">
          <ac:chgData name="Neuerburg, Laurie J" userId="ce59c2d1-5556-4cc9-b6ad-b9205bfd6cde" providerId="ADAL" clId="{5124271E-ADD8-4F56-93C6-22B35D6394B8}" dt="2026-05-26T13:27:53.456" v="3225" actId="27636"/>
          <ac:spMkLst>
            <pc:docMk/>
            <pc:sldMk cId="2147875841" sldId="289"/>
            <ac:spMk id="3" creationId="{9113FCDE-F6D7-41FF-9845-D3893750EB08}"/>
          </ac:spMkLst>
        </pc:spChg>
      </pc:sldChg>
      <pc:sldChg chg="del">
        <pc:chgData name="Neuerburg, Laurie J" userId="ce59c2d1-5556-4cc9-b6ad-b9205bfd6cde" providerId="ADAL" clId="{5124271E-ADD8-4F56-93C6-22B35D6394B8}" dt="2026-05-26T11:26:08.306" v="1463" actId="47"/>
        <pc:sldMkLst>
          <pc:docMk/>
          <pc:sldMk cId="864860363" sldId="291"/>
        </pc:sldMkLst>
      </pc:sldChg>
      <pc:sldChg chg="del">
        <pc:chgData name="Neuerburg, Laurie J" userId="ce59c2d1-5556-4cc9-b6ad-b9205bfd6cde" providerId="ADAL" clId="{5124271E-ADD8-4F56-93C6-22B35D6394B8}" dt="2026-05-26T11:26:08.678" v="1464" actId="47"/>
        <pc:sldMkLst>
          <pc:docMk/>
          <pc:sldMk cId="597119651" sldId="293"/>
        </pc:sldMkLst>
      </pc:sldChg>
      <pc:sldChg chg="del">
        <pc:chgData name="Neuerburg, Laurie J" userId="ce59c2d1-5556-4cc9-b6ad-b9205bfd6cde" providerId="ADAL" clId="{5124271E-ADD8-4F56-93C6-22B35D6394B8}" dt="2026-05-26T11:26:08.821" v="1465" actId="47"/>
        <pc:sldMkLst>
          <pc:docMk/>
          <pc:sldMk cId="3355918015" sldId="294"/>
        </pc:sldMkLst>
      </pc:sldChg>
      <pc:sldChg chg="del">
        <pc:chgData name="Neuerburg, Laurie J" userId="ce59c2d1-5556-4cc9-b6ad-b9205bfd6cde" providerId="ADAL" clId="{5124271E-ADD8-4F56-93C6-22B35D6394B8}" dt="2026-05-26T11:26:09.996" v="1471" actId="47"/>
        <pc:sldMkLst>
          <pc:docMk/>
          <pc:sldMk cId="3149701245" sldId="296"/>
        </pc:sldMkLst>
      </pc:sldChg>
      <pc:sldChg chg="del">
        <pc:chgData name="Neuerburg, Laurie J" userId="ce59c2d1-5556-4cc9-b6ad-b9205bfd6cde" providerId="ADAL" clId="{5124271E-ADD8-4F56-93C6-22B35D6394B8}" dt="2026-05-26T11:26:10.196" v="1472" actId="47"/>
        <pc:sldMkLst>
          <pc:docMk/>
          <pc:sldMk cId="744737891" sldId="297"/>
        </pc:sldMkLst>
      </pc:sldChg>
      <pc:sldChg chg="del">
        <pc:chgData name="Neuerburg, Laurie J" userId="ce59c2d1-5556-4cc9-b6ad-b9205bfd6cde" providerId="ADAL" clId="{5124271E-ADD8-4F56-93C6-22B35D6394B8}" dt="2026-05-26T11:26:10.396" v="1473" actId="47"/>
        <pc:sldMkLst>
          <pc:docMk/>
          <pc:sldMk cId="2265223818" sldId="298"/>
        </pc:sldMkLst>
      </pc:sldChg>
      <pc:sldChg chg="del">
        <pc:chgData name="Neuerburg, Laurie J" userId="ce59c2d1-5556-4cc9-b6ad-b9205bfd6cde" providerId="ADAL" clId="{5124271E-ADD8-4F56-93C6-22B35D6394B8}" dt="2026-05-26T11:26:10.616" v="1474" actId="47"/>
        <pc:sldMkLst>
          <pc:docMk/>
          <pc:sldMk cId="3803666224" sldId="299"/>
        </pc:sldMkLst>
      </pc:sldChg>
      <pc:sldChg chg="del">
        <pc:chgData name="Neuerburg, Laurie J" userId="ce59c2d1-5556-4cc9-b6ad-b9205bfd6cde" providerId="ADAL" clId="{5124271E-ADD8-4F56-93C6-22B35D6394B8}" dt="2026-05-26T11:26:10.835" v="1475" actId="47"/>
        <pc:sldMkLst>
          <pc:docMk/>
          <pc:sldMk cId="874417498" sldId="300"/>
        </pc:sldMkLst>
      </pc:sldChg>
      <pc:sldChg chg="del">
        <pc:chgData name="Neuerburg, Laurie J" userId="ce59c2d1-5556-4cc9-b6ad-b9205bfd6cde" providerId="ADAL" clId="{5124271E-ADD8-4F56-93C6-22B35D6394B8}" dt="2026-05-26T11:26:11.010" v="1476" actId="47"/>
        <pc:sldMkLst>
          <pc:docMk/>
          <pc:sldMk cId="1277421961" sldId="301"/>
        </pc:sldMkLst>
      </pc:sldChg>
      <pc:sldChg chg="del">
        <pc:chgData name="Neuerburg, Laurie J" userId="ce59c2d1-5556-4cc9-b6ad-b9205bfd6cde" providerId="ADAL" clId="{5124271E-ADD8-4F56-93C6-22B35D6394B8}" dt="2026-05-26T11:26:09.126" v="1466" actId="47"/>
        <pc:sldMkLst>
          <pc:docMk/>
          <pc:sldMk cId="1610178724" sldId="302"/>
        </pc:sldMkLst>
      </pc:sldChg>
      <pc:sldChg chg="del">
        <pc:chgData name="Neuerburg, Laurie J" userId="ce59c2d1-5556-4cc9-b6ad-b9205bfd6cde" providerId="ADAL" clId="{5124271E-ADD8-4F56-93C6-22B35D6394B8}" dt="2026-05-26T11:26:09.276" v="1467" actId="47"/>
        <pc:sldMkLst>
          <pc:docMk/>
          <pc:sldMk cId="931762254" sldId="303"/>
        </pc:sldMkLst>
      </pc:sldChg>
      <pc:sldChg chg="del">
        <pc:chgData name="Neuerburg, Laurie J" userId="ce59c2d1-5556-4cc9-b6ad-b9205bfd6cde" providerId="ADAL" clId="{5124271E-ADD8-4F56-93C6-22B35D6394B8}" dt="2026-05-26T11:26:09.636" v="1469" actId="47"/>
        <pc:sldMkLst>
          <pc:docMk/>
          <pc:sldMk cId="3336205159" sldId="304"/>
        </pc:sldMkLst>
      </pc:sldChg>
      <pc:sldChg chg="del">
        <pc:chgData name="Neuerburg, Laurie J" userId="ce59c2d1-5556-4cc9-b6ad-b9205bfd6cde" providerId="ADAL" clId="{5124271E-ADD8-4F56-93C6-22B35D6394B8}" dt="2026-05-26T11:26:09.806" v="1470" actId="47"/>
        <pc:sldMkLst>
          <pc:docMk/>
          <pc:sldMk cId="1734452827" sldId="305"/>
        </pc:sldMkLst>
      </pc:sldChg>
      <pc:sldChg chg="del">
        <pc:chgData name="Neuerburg, Laurie J" userId="ce59c2d1-5556-4cc9-b6ad-b9205bfd6cde" providerId="ADAL" clId="{5124271E-ADD8-4F56-93C6-22B35D6394B8}" dt="2026-05-26T11:26:09.445" v="1468" actId="47"/>
        <pc:sldMkLst>
          <pc:docMk/>
          <pc:sldMk cId="2864909382" sldId="306"/>
        </pc:sldMkLst>
      </pc:sldChg>
      <pc:sldChg chg="modSp mod">
        <pc:chgData name="Neuerburg, Laurie J" userId="ce59c2d1-5556-4cc9-b6ad-b9205bfd6cde" providerId="ADAL" clId="{5124271E-ADD8-4F56-93C6-22B35D6394B8}" dt="2026-05-26T13:33:07.583" v="3245" actId="20577"/>
        <pc:sldMkLst>
          <pc:docMk/>
          <pc:sldMk cId="3100679256" sldId="307"/>
        </pc:sldMkLst>
        <pc:spChg chg="mod">
          <ac:chgData name="Neuerburg, Laurie J" userId="ce59c2d1-5556-4cc9-b6ad-b9205bfd6cde" providerId="ADAL" clId="{5124271E-ADD8-4F56-93C6-22B35D6394B8}" dt="2026-05-26T11:26:00.148" v="1461" actId="20577"/>
          <ac:spMkLst>
            <pc:docMk/>
            <pc:sldMk cId="3100679256" sldId="307"/>
            <ac:spMk id="2" creationId="{667688D6-D1F7-479C-B181-0D4C46EDC327}"/>
          </ac:spMkLst>
        </pc:spChg>
        <pc:spChg chg="mod">
          <ac:chgData name="Neuerburg, Laurie J" userId="ce59c2d1-5556-4cc9-b6ad-b9205bfd6cde" providerId="ADAL" clId="{5124271E-ADD8-4F56-93C6-22B35D6394B8}" dt="2026-05-26T13:25:02.093" v="3149" actId="20577"/>
          <ac:spMkLst>
            <pc:docMk/>
            <pc:sldMk cId="3100679256" sldId="307"/>
            <ac:spMk id="3" creationId="{0372AD14-BED4-4A3E-8474-5AB4CAE61C4F}"/>
          </ac:spMkLst>
        </pc:spChg>
        <pc:spChg chg="mod">
          <ac:chgData name="Neuerburg, Laurie J" userId="ce59c2d1-5556-4cc9-b6ad-b9205bfd6cde" providerId="ADAL" clId="{5124271E-ADD8-4F56-93C6-22B35D6394B8}" dt="2026-05-26T13:33:07.583" v="3245" actId="20577"/>
          <ac:spMkLst>
            <pc:docMk/>
            <pc:sldMk cId="3100679256" sldId="307"/>
            <ac:spMk id="5" creationId="{D6392C30-4B11-4481-945C-ED83B657CADA}"/>
          </ac:spMkLst>
        </pc:spChg>
      </pc:sldChg>
      <pc:sldChg chg="del">
        <pc:chgData name="Neuerburg, Laurie J" userId="ce59c2d1-5556-4cc9-b6ad-b9205bfd6cde" providerId="ADAL" clId="{5124271E-ADD8-4F56-93C6-22B35D6394B8}" dt="2026-05-26T11:26:12.278" v="1481" actId="47"/>
        <pc:sldMkLst>
          <pc:docMk/>
          <pc:sldMk cId="4079559774" sldId="328"/>
        </pc:sldMkLst>
      </pc:sldChg>
      <pc:sldChg chg="del">
        <pc:chgData name="Neuerburg, Laurie J" userId="ce59c2d1-5556-4cc9-b6ad-b9205bfd6cde" providerId="ADAL" clId="{5124271E-ADD8-4F56-93C6-22B35D6394B8}" dt="2026-05-26T11:26:13.976" v="1489" actId="47"/>
        <pc:sldMkLst>
          <pc:docMk/>
          <pc:sldMk cId="923368599" sldId="329"/>
        </pc:sldMkLst>
      </pc:sldChg>
      <pc:sldChg chg="del">
        <pc:chgData name="Neuerburg, Laurie J" userId="ce59c2d1-5556-4cc9-b6ad-b9205bfd6cde" providerId="ADAL" clId="{5124271E-ADD8-4F56-93C6-22B35D6394B8}" dt="2026-05-26T11:26:11.849" v="1479" actId="47"/>
        <pc:sldMkLst>
          <pc:docMk/>
          <pc:sldMk cId="1458488867" sldId="330"/>
        </pc:sldMkLst>
      </pc:sldChg>
      <pc:sldChg chg="modSp mod">
        <pc:chgData name="Neuerburg, Laurie J" userId="ce59c2d1-5556-4cc9-b6ad-b9205bfd6cde" providerId="ADAL" clId="{5124271E-ADD8-4F56-93C6-22B35D6394B8}" dt="2026-05-26T13:26:06.173" v="3211" actId="20577"/>
        <pc:sldMkLst>
          <pc:docMk/>
          <pc:sldMk cId="2585723056" sldId="332"/>
        </pc:sldMkLst>
        <pc:spChg chg="mod">
          <ac:chgData name="Neuerburg, Laurie J" userId="ce59c2d1-5556-4cc9-b6ad-b9205bfd6cde" providerId="ADAL" clId="{5124271E-ADD8-4F56-93C6-22B35D6394B8}" dt="2026-05-07T20:06:46.658" v="65" actId="14100"/>
          <ac:spMkLst>
            <pc:docMk/>
            <pc:sldMk cId="2585723056" sldId="332"/>
            <ac:spMk id="2" creationId="{FD3403D5-BC0B-4F9F-917C-A0E19E660465}"/>
          </ac:spMkLst>
        </pc:spChg>
        <pc:spChg chg="mod">
          <ac:chgData name="Neuerburg, Laurie J" userId="ce59c2d1-5556-4cc9-b6ad-b9205bfd6cde" providerId="ADAL" clId="{5124271E-ADD8-4F56-93C6-22B35D6394B8}" dt="2026-05-26T11:20:44.553" v="1224" actId="20577"/>
          <ac:spMkLst>
            <pc:docMk/>
            <pc:sldMk cId="2585723056" sldId="332"/>
            <ac:spMk id="3" creationId="{AC0DFB1C-9412-4465-BD51-1BC37504ACC2}"/>
          </ac:spMkLst>
        </pc:spChg>
        <pc:spChg chg="mod">
          <ac:chgData name="Neuerburg, Laurie J" userId="ce59c2d1-5556-4cc9-b6ad-b9205bfd6cde" providerId="ADAL" clId="{5124271E-ADD8-4F56-93C6-22B35D6394B8}" dt="2026-05-26T13:26:06.173" v="3211" actId="20577"/>
          <ac:spMkLst>
            <pc:docMk/>
            <pc:sldMk cId="2585723056" sldId="332"/>
            <ac:spMk id="4" creationId="{9104C1AD-959E-4514-90C6-FE9233FA3621}"/>
          </ac:spMkLst>
        </pc:spChg>
        <pc:spChg chg="mod">
          <ac:chgData name="Neuerburg, Laurie J" userId="ce59c2d1-5556-4cc9-b6ad-b9205bfd6cde" providerId="ADAL" clId="{5124271E-ADD8-4F56-93C6-22B35D6394B8}" dt="2026-05-07T20:08:24.052" v="223" actId="20577"/>
          <ac:spMkLst>
            <pc:docMk/>
            <pc:sldMk cId="2585723056" sldId="332"/>
            <ac:spMk id="5" creationId="{74D12BC6-C958-4329-A995-372B15531917}"/>
          </ac:spMkLst>
        </pc:spChg>
      </pc:sldChg>
      <pc:sldChg chg="del">
        <pc:chgData name="Neuerburg, Laurie J" userId="ce59c2d1-5556-4cc9-b6ad-b9205bfd6cde" providerId="ADAL" clId="{5124271E-ADD8-4F56-93C6-22B35D6394B8}" dt="2026-05-26T11:26:12.489" v="1482" actId="47"/>
        <pc:sldMkLst>
          <pc:docMk/>
          <pc:sldMk cId="1302586135" sldId="334"/>
        </pc:sldMkLst>
      </pc:sldChg>
      <pc:sldChg chg="del">
        <pc:chgData name="Neuerburg, Laurie J" userId="ce59c2d1-5556-4cc9-b6ad-b9205bfd6cde" providerId="ADAL" clId="{5124271E-ADD8-4F56-93C6-22B35D6394B8}" dt="2026-05-26T11:26:11.206" v="1477" actId="47"/>
        <pc:sldMkLst>
          <pc:docMk/>
          <pc:sldMk cId="336461387" sldId="335"/>
        </pc:sldMkLst>
      </pc:sldChg>
      <pc:sldChg chg="del">
        <pc:chgData name="Neuerburg, Laurie J" userId="ce59c2d1-5556-4cc9-b6ad-b9205bfd6cde" providerId="ADAL" clId="{5124271E-ADD8-4F56-93C6-22B35D6394B8}" dt="2026-05-26T11:26:12.925" v="1484" actId="47"/>
        <pc:sldMkLst>
          <pc:docMk/>
          <pc:sldMk cId="1103928883" sldId="336"/>
        </pc:sldMkLst>
      </pc:sldChg>
      <pc:sldChg chg="add del">
        <pc:chgData name="Neuerburg, Laurie J" userId="ce59c2d1-5556-4cc9-b6ad-b9205bfd6cde" providerId="ADAL" clId="{5124271E-ADD8-4F56-93C6-22B35D6394B8}" dt="2026-05-26T11:26:07.936" v="1462" actId="47"/>
        <pc:sldMkLst>
          <pc:docMk/>
          <pc:sldMk cId="1823495352" sldId="337"/>
        </pc:sldMkLst>
      </pc:sldChg>
      <pc:sldChg chg="modSp add mod">
        <pc:chgData name="Neuerburg, Laurie J" userId="ce59c2d1-5556-4cc9-b6ad-b9205bfd6cde" providerId="ADAL" clId="{5124271E-ADD8-4F56-93C6-22B35D6394B8}" dt="2026-05-26T13:27:26.045" v="3217" actId="20577"/>
        <pc:sldMkLst>
          <pc:docMk/>
          <pc:sldMk cId="1261896973" sldId="338"/>
        </pc:sldMkLst>
        <pc:spChg chg="mod">
          <ac:chgData name="Neuerburg, Laurie J" userId="ce59c2d1-5556-4cc9-b6ad-b9205bfd6cde" providerId="ADAL" clId="{5124271E-ADD8-4F56-93C6-22B35D6394B8}" dt="2026-05-26T11:40:44.069" v="2259" actId="20577"/>
          <ac:spMkLst>
            <pc:docMk/>
            <pc:sldMk cId="1261896973" sldId="338"/>
            <ac:spMk id="2" creationId="{D4E36DBD-0FDC-F031-95F4-7101A2956937}"/>
          </ac:spMkLst>
        </pc:spChg>
        <pc:spChg chg="mod">
          <ac:chgData name="Neuerburg, Laurie J" userId="ce59c2d1-5556-4cc9-b6ad-b9205bfd6cde" providerId="ADAL" clId="{5124271E-ADD8-4F56-93C6-22B35D6394B8}" dt="2026-05-26T13:27:26.045" v="3217" actId="20577"/>
          <ac:spMkLst>
            <pc:docMk/>
            <pc:sldMk cId="1261896973" sldId="338"/>
            <ac:spMk id="3" creationId="{082570BC-5994-7DB5-38B1-31155B359551}"/>
          </ac:spMkLst>
        </pc:spChg>
      </pc:sldChg>
      <pc:sldChg chg="addSp delSp modSp add mod modClrScheme chgLayout">
        <pc:chgData name="Neuerburg, Laurie J" userId="ce59c2d1-5556-4cc9-b6ad-b9205bfd6cde" providerId="ADAL" clId="{5124271E-ADD8-4F56-93C6-22B35D6394B8}" dt="2026-05-26T13:15:40.782" v="2867" actId="1076"/>
        <pc:sldMkLst>
          <pc:docMk/>
          <pc:sldMk cId="1939203120" sldId="339"/>
        </pc:sldMkLst>
        <pc:spChg chg="add del mod">
          <ac:chgData name="Neuerburg, Laurie J" userId="ce59c2d1-5556-4cc9-b6ad-b9205bfd6cde" providerId="ADAL" clId="{5124271E-ADD8-4F56-93C6-22B35D6394B8}" dt="2026-05-26T13:15:29.641" v="2865" actId="478"/>
          <ac:spMkLst>
            <pc:docMk/>
            <pc:sldMk cId="1939203120" sldId="339"/>
            <ac:spMk id="2" creationId="{1BA85877-F3C6-B0AC-47CA-C59D8833FCDE}"/>
          </ac:spMkLst>
        </pc:spChg>
        <pc:spChg chg="del mod">
          <ac:chgData name="Neuerburg, Laurie J" userId="ce59c2d1-5556-4cc9-b6ad-b9205bfd6cde" providerId="ADAL" clId="{5124271E-ADD8-4F56-93C6-22B35D6394B8}" dt="2026-05-26T13:11:21.079" v="2806" actId="478"/>
          <ac:spMkLst>
            <pc:docMk/>
            <pc:sldMk cId="1939203120" sldId="339"/>
            <ac:spMk id="3" creationId="{AFD47355-88E3-E598-2B4C-D3110ED6C7BC}"/>
          </ac:spMkLst>
        </pc:spChg>
        <pc:spChg chg="mod ord">
          <ac:chgData name="Neuerburg, Laurie J" userId="ce59c2d1-5556-4cc9-b6ad-b9205bfd6cde" providerId="ADAL" clId="{5124271E-ADD8-4F56-93C6-22B35D6394B8}" dt="2026-05-26T13:14:57.949" v="2811" actId="26606"/>
          <ac:spMkLst>
            <pc:docMk/>
            <pc:sldMk cId="1939203120" sldId="339"/>
            <ac:spMk id="5" creationId="{12C6F7B6-D93D-CD52-F371-6A415A58E820}"/>
          </ac:spMkLst>
        </pc:spChg>
        <pc:spChg chg="add del mod">
          <ac:chgData name="Neuerburg, Laurie J" userId="ce59c2d1-5556-4cc9-b6ad-b9205bfd6cde" providerId="ADAL" clId="{5124271E-ADD8-4F56-93C6-22B35D6394B8}" dt="2026-05-26T13:14:37.954" v="2807" actId="931"/>
          <ac:spMkLst>
            <pc:docMk/>
            <pc:sldMk cId="1939203120" sldId="339"/>
            <ac:spMk id="6" creationId="{6A0FF3EA-0710-287C-61E2-381AD2070F2A}"/>
          </ac:spMkLst>
        </pc:spChg>
        <pc:picChg chg="add mod">
          <ac:chgData name="Neuerburg, Laurie J" userId="ce59c2d1-5556-4cc9-b6ad-b9205bfd6cde" providerId="ADAL" clId="{5124271E-ADD8-4F56-93C6-22B35D6394B8}" dt="2026-05-26T13:15:40.782" v="2867" actId="1076"/>
          <ac:picMkLst>
            <pc:docMk/>
            <pc:sldMk cId="1939203120" sldId="339"/>
            <ac:picMk id="10" creationId="{E7BB83A1-159A-D5C1-C385-B97C0A1AF94B}"/>
          </ac:picMkLst>
        </pc:picChg>
      </pc:sldChg>
      <pc:sldChg chg="addSp modSp add mod">
        <pc:chgData name="Neuerburg, Laurie J" userId="ce59c2d1-5556-4cc9-b6ad-b9205bfd6cde" providerId="ADAL" clId="{5124271E-ADD8-4F56-93C6-22B35D6394B8}" dt="2026-05-26T13:17:00.765" v="2946" actId="20577"/>
        <pc:sldMkLst>
          <pc:docMk/>
          <pc:sldMk cId="3121746245" sldId="340"/>
        </pc:sldMkLst>
        <pc:spChg chg="mod">
          <ac:chgData name="Neuerburg, Laurie J" userId="ce59c2d1-5556-4cc9-b6ad-b9205bfd6cde" providerId="ADAL" clId="{5124271E-ADD8-4F56-93C6-22B35D6394B8}" dt="2026-05-26T13:17:00.765" v="2946" actId="20577"/>
          <ac:spMkLst>
            <pc:docMk/>
            <pc:sldMk cId="3121746245" sldId="340"/>
            <ac:spMk id="2" creationId="{69C4C711-AD12-01FC-67FC-20AA7608CEE7}"/>
          </ac:spMkLst>
        </pc:spChg>
        <pc:spChg chg="mod">
          <ac:chgData name="Neuerburg, Laurie J" userId="ce59c2d1-5556-4cc9-b6ad-b9205bfd6cde" providerId="ADAL" clId="{5124271E-ADD8-4F56-93C6-22B35D6394B8}" dt="2026-05-26T12:40:34.445" v="2787" actId="27636"/>
          <ac:spMkLst>
            <pc:docMk/>
            <pc:sldMk cId="3121746245" sldId="340"/>
            <ac:spMk id="3" creationId="{A649D916-C14B-40FD-CD77-D8EBA0C0DFA2}"/>
          </ac:spMkLst>
        </pc:spChg>
        <pc:graphicFrameChg chg="add mod">
          <ac:chgData name="Neuerburg, Laurie J" userId="ce59c2d1-5556-4cc9-b6ad-b9205bfd6cde" providerId="ADAL" clId="{5124271E-ADD8-4F56-93C6-22B35D6394B8}" dt="2026-05-26T12:35:43.369" v="2606"/>
          <ac:graphicFrameMkLst>
            <pc:docMk/>
            <pc:sldMk cId="3121746245" sldId="340"/>
            <ac:graphicFrameMk id="4" creationId="{0BBD9BF0-280B-3617-6981-68A89B82CBD4}"/>
          </ac:graphicFrameMkLst>
        </pc:graphicFrameChg>
      </pc:sldChg>
      <pc:sldChg chg="modSp add del mod">
        <pc:chgData name="Neuerburg, Laurie J" userId="ce59c2d1-5556-4cc9-b6ad-b9205bfd6cde" providerId="ADAL" clId="{5124271E-ADD8-4F56-93C6-22B35D6394B8}" dt="2026-05-26T11:29:21.118" v="1591" actId="47"/>
        <pc:sldMkLst>
          <pc:docMk/>
          <pc:sldMk cId="3604956983" sldId="341"/>
        </pc:sldMkLst>
      </pc:sldChg>
      <pc:sldChg chg="modSp mod">
        <pc:chgData name="Neuerburg, Laurie J" userId="ce59c2d1-5556-4cc9-b6ad-b9205bfd6cde" providerId="ADAL" clId="{5124271E-ADD8-4F56-93C6-22B35D6394B8}" dt="2026-05-26T11:29:37.806" v="1593" actId="20577"/>
        <pc:sldMkLst>
          <pc:docMk/>
          <pc:sldMk cId="4124419152" sldId="342"/>
        </pc:sldMkLst>
        <pc:spChg chg="mod">
          <ac:chgData name="Neuerburg, Laurie J" userId="ce59c2d1-5556-4cc9-b6ad-b9205bfd6cde" providerId="ADAL" clId="{5124271E-ADD8-4F56-93C6-22B35D6394B8}" dt="2026-05-26T11:29:37.806" v="1593" actId="20577"/>
          <ac:spMkLst>
            <pc:docMk/>
            <pc:sldMk cId="4124419152" sldId="342"/>
            <ac:spMk id="3" creationId="{CF84CEAA-88ED-CFF3-AC65-689CC777A60E}"/>
          </ac:spMkLst>
        </pc:spChg>
      </pc:sldChg>
      <pc:sldChg chg="modSp add mod ord">
        <pc:chgData name="Neuerburg, Laurie J" userId="ce59c2d1-5556-4cc9-b6ad-b9205bfd6cde" providerId="ADAL" clId="{5124271E-ADD8-4F56-93C6-22B35D6394B8}" dt="2026-05-26T13:31:22.659" v="3227" actId="20577"/>
        <pc:sldMkLst>
          <pc:docMk/>
          <pc:sldMk cId="1932207582" sldId="343"/>
        </pc:sldMkLst>
        <pc:spChg chg="mod">
          <ac:chgData name="Neuerburg, Laurie J" userId="ce59c2d1-5556-4cc9-b6ad-b9205bfd6cde" providerId="ADAL" clId="{5124271E-ADD8-4F56-93C6-22B35D6394B8}" dt="2026-05-26T13:31:22.659" v="3227" actId="20577"/>
          <ac:spMkLst>
            <pc:docMk/>
            <pc:sldMk cId="1932207582" sldId="343"/>
            <ac:spMk id="3" creationId="{30341538-E9D2-F398-B234-A0FADFA7D697}"/>
          </ac:spMkLst>
        </pc:spChg>
      </pc:sldChg>
      <pc:sldChg chg="modSp add mod">
        <pc:chgData name="Neuerburg, Laurie J" userId="ce59c2d1-5556-4cc9-b6ad-b9205bfd6cde" providerId="ADAL" clId="{5124271E-ADD8-4F56-93C6-22B35D6394B8}" dt="2026-05-26T13:20:47.363" v="3104" actId="20577"/>
        <pc:sldMkLst>
          <pc:docMk/>
          <pc:sldMk cId="3481243648" sldId="344"/>
        </pc:sldMkLst>
        <pc:spChg chg="mod">
          <ac:chgData name="Neuerburg, Laurie J" userId="ce59c2d1-5556-4cc9-b6ad-b9205bfd6cde" providerId="ADAL" clId="{5124271E-ADD8-4F56-93C6-22B35D6394B8}" dt="2026-05-26T13:20:47.363" v="3104" actId="20577"/>
          <ac:spMkLst>
            <pc:docMk/>
            <pc:sldMk cId="3481243648" sldId="344"/>
            <ac:spMk id="3" creationId="{679AB8D9-A9B5-AFD1-2825-6455BB732415}"/>
          </ac:spMkLst>
        </pc:spChg>
      </pc:sldChg>
      <pc:sldChg chg="modSp add mod">
        <pc:chgData name="Neuerburg, Laurie J" userId="ce59c2d1-5556-4cc9-b6ad-b9205bfd6cde" providerId="ADAL" clId="{5124271E-ADD8-4F56-93C6-22B35D6394B8}" dt="2026-05-26T13:16:11.644" v="2921" actId="962"/>
        <pc:sldMkLst>
          <pc:docMk/>
          <pc:sldMk cId="960455198" sldId="345"/>
        </pc:sldMkLst>
        <pc:picChg chg="mod">
          <ac:chgData name="Neuerburg, Laurie J" userId="ce59c2d1-5556-4cc9-b6ad-b9205bfd6cde" providerId="ADAL" clId="{5124271E-ADD8-4F56-93C6-22B35D6394B8}" dt="2026-05-26T13:16:11.644" v="2921" actId="962"/>
          <ac:picMkLst>
            <pc:docMk/>
            <pc:sldMk cId="960455198" sldId="345"/>
            <ac:picMk id="10" creationId="{64A27CA7-448A-1E89-FD9D-330606C19344}"/>
          </ac:picMkLst>
        </pc:picChg>
      </pc:sldChg>
      <pc:sldChg chg="modSp add mod">
        <pc:chgData name="Neuerburg, Laurie J" userId="ce59c2d1-5556-4cc9-b6ad-b9205bfd6cde" providerId="ADAL" clId="{5124271E-ADD8-4F56-93C6-22B35D6394B8}" dt="2026-05-26T13:17:21.308" v="2999" actId="962"/>
        <pc:sldMkLst>
          <pc:docMk/>
          <pc:sldMk cId="1636791015" sldId="346"/>
        </pc:sldMkLst>
        <pc:picChg chg="mod">
          <ac:chgData name="Neuerburg, Laurie J" userId="ce59c2d1-5556-4cc9-b6ad-b9205bfd6cde" providerId="ADAL" clId="{5124271E-ADD8-4F56-93C6-22B35D6394B8}" dt="2026-05-26T13:17:21.308" v="2999" actId="962"/>
          <ac:picMkLst>
            <pc:docMk/>
            <pc:sldMk cId="1636791015" sldId="346"/>
            <ac:picMk id="10" creationId="{7098CBB2-8FD1-A945-70EC-DEB606A5D421}"/>
          </ac:picMkLst>
        </pc:picChg>
      </pc:sldChg>
    </pc:docChg>
  </pc:docChgLst>
  <pc:docChgLst>
    <pc:chgData name="Neuerburg, Laurie J" userId="ce59c2d1-5556-4cc9-b6ad-b9205bfd6cde" providerId="ADAL" clId="{E14F6204-8E6A-4764-AC8E-D164C4250202}"/>
    <pc:docChg chg="custSel addSld modSld sldOrd modMainMaster">
      <pc:chgData name="Neuerburg, Laurie J" userId="ce59c2d1-5556-4cc9-b6ad-b9205bfd6cde" providerId="ADAL" clId="{E14F6204-8E6A-4764-AC8E-D164C4250202}" dt="2026-05-11T21:51:04.632" v="1495" actId="20577"/>
      <pc:docMkLst>
        <pc:docMk/>
      </pc:docMkLst>
      <pc:sldChg chg="modSp mod">
        <pc:chgData name="Neuerburg, Laurie J" userId="ce59c2d1-5556-4cc9-b6ad-b9205bfd6cde" providerId="ADAL" clId="{E14F6204-8E6A-4764-AC8E-D164C4250202}" dt="2026-05-11T21:29:44.635" v="712" actId="6549"/>
        <pc:sldMkLst>
          <pc:docMk/>
          <pc:sldMk cId="2147875841" sldId="289"/>
        </pc:sldMkLst>
        <pc:spChg chg="mod">
          <ac:chgData name="Neuerburg, Laurie J" userId="ce59c2d1-5556-4cc9-b6ad-b9205bfd6cde" providerId="ADAL" clId="{E14F6204-8E6A-4764-AC8E-D164C4250202}" dt="2026-05-11T21:29:44.635" v="712" actId="6549"/>
          <ac:spMkLst>
            <pc:docMk/>
            <pc:sldMk cId="2147875841" sldId="289"/>
            <ac:spMk id="3" creationId="{9113FCDE-F6D7-41FF-9845-D3893750EB08}"/>
          </ac:spMkLst>
        </pc:spChg>
        <pc:spChg chg="mod">
          <ac:chgData name="Neuerburg, Laurie J" userId="ce59c2d1-5556-4cc9-b6ad-b9205bfd6cde" providerId="ADAL" clId="{E14F6204-8E6A-4764-AC8E-D164C4250202}" dt="2026-04-27T21:50:26.402" v="59" actId="20577"/>
          <ac:spMkLst>
            <pc:docMk/>
            <pc:sldMk cId="2147875841" sldId="289"/>
            <ac:spMk id="5" creationId="{68BCB527-2259-FA40-8DB3-056BA3C1B22F}"/>
          </ac:spMkLst>
        </pc:spChg>
      </pc:sldChg>
      <pc:sldChg chg="modSp mod ord">
        <pc:chgData name="Neuerburg, Laurie J" userId="ce59c2d1-5556-4cc9-b6ad-b9205bfd6cde" providerId="ADAL" clId="{E14F6204-8E6A-4764-AC8E-D164C4250202}" dt="2026-05-11T21:46:08.957" v="895" actId="20577"/>
        <pc:sldMkLst>
          <pc:docMk/>
          <pc:sldMk cId="3100679256" sldId="307"/>
        </pc:sldMkLst>
        <pc:spChg chg="mod">
          <ac:chgData name="Neuerburg, Laurie J" userId="ce59c2d1-5556-4cc9-b6ad-b9205bfd6cde" providerId="ADAL" clId="{E14F6204-8E6A-4764-AC8E-D164C4250202}" dt="2026-05-11T21:46:08.957" v="895" actId="20577"/>
          <ac:spMkLst>
            <pc:docMk/>
            <pc:sldMk cId="3100679256" sldId="307"/>
            <ac:spMk id="3" creationId="{0372AD14-BED4-4A3E-8474-5AB4CAE61C4F}"/>
          </ac:spMkLst>
        </pc:spChg>
        <pc:spChg chg="mod">
          <ac:chgData name="Neuerburg, Laurie J" userId="ce59c2d1-5556-4cc9-b6ad-b9205bfd6cde" providerId="ADAL" clId="{E14F6204-8E6A-4764-AC8E-D164C4250202}" dt="2026-05-11T21:45:06.181" v="863" actId="20577"/>
          <ac:spMkLst>
            <pc:docMk/>
            <pc:sldMk cId="3100679256" sldId="307"/>
            <ac:spMk id="4" creationId="{DE2C2ECF-87F8-4FF3-9AD3-24240896F6A3}"/>
          </ac:spMkLst>
        </pc:spChg>
        <pc:spChg chg="mod">
          <ac:chgData name="Neuerburg, Laurie J" userId="ce59c2d1-5556-4cc9-b6ad-b9205bfd6cde" providerId="ADAL" clId="{E14F6204-8E6A-4764-AC8E-D164C4250202}" dt="2026-05-11T21:45:20.951" v="890" actId="20577"/>
          <ac:spMkLst>
            <pc:docMk/>
            <pc:sldMk cId="3100679256" sldId="307"/>
            <ac:spMk id="5" creationId="{D6392C30-4B11-4481-945C-ED83B657CADA}"/>
          </ac:spMkLst>
        </pc:spChg>
      </pc:sldChg>
      <pc:sldChg chg="modSp mod ord">
        <pc:chgData name="Neuerburg, Laurie J" userId="ce59c2d1-5556-4cc9-b6ad-b9205bfd6cde" providerId="ADAL" clId="{E14F6204-8E6A-4764-AC8E-D164C4250202}" dt="2026-05-11T21:51:04.632" v="1495" actId="20577"/>
        <pc:sldMkLst>
          <pc:docMk/>
          <pc:sldMk cId="1261896973" sldId="338"/>
        </pc:sldMkLst>
        <pc:spChg chg="mod">
          <ac:chgData name="Neuerburg, Laurie J" userId="ce59c2d1-5556-4cc9-b6ad-b9205bfd6cde" providerId="ADAL" clId="{E14F6204-8E6A-4764-AC8E-D164C4250202}" dt="2026-05-11T21:49:29.637" v="1417" actId="20577"/>
          <ac:spMkLst>
            <pc:docMk/>
            <pc:sldMk cId="1261896973" sldId="338"/>
            <ac:spMk id="2" creationId="{D4E36DBD-0FDC-F031-95F4-7101A2956937}"/>
          </ac:spMkLst>
        </pc:spChg>
        <pc:spChg chg="mod">
          <ac:chgData name="Neuerburg, Laurie J" userId="ce59c2d1-5556-4cc9-b6ad-b9205bfd6cde" providerId="ADAL" clId="{E14F6204-8E6A-4764-AC8E-D164C4250202}" dt="2026-05-11T21:51:04.632" v="1495" actId="20577"/>
          <ac:spMkLst>
            <pc:docMk/>
            <pc:sldMk cId="1261896973" sldId="338"/>
            <ac:spMk id="3" creationId="{082570BC-5994-7DB5-38B1-31155B359551}"/>
          </ac:spMkLst>
        </pc:spChg>
      </pc:sldChg>
      <pc:sldChg chg="modSp add mod">
        <pc:chgData name="Neuerburg, Laurie J" userId="ce59c2d1-5556-4cc9-b6ad-b9205bfd6cde" providerId="ADAL" clId="{E14F6204-8E6A-4764-AC8E-D164C4250202}" dt="2026-05-11T21:43:23.323" v="727" actId="20577"/>
        <pc:sldMkLst>
          <pc:docMk/>
          <pc:sldMk cId="4124419152" sldId="342"/>
        </pc:sldMkLst>
        <pc:spChg chg="mod">
          <ac:chgData name="Neuerburg, Laurie J" userId="ce59c2d1-5556-4cc9-b6ad-b9205bfd6cde" providerId="ADAL" clId="{E14F6204-8E6A-4764-AC8E-D164C4250202}" dt="2026-05-11T21:43:01.593" v="723" actId="20577"/>
          <ac:spMkLst>
            <pc:docMk/>
            <pc:sldMk cId="4124419152" sldId="342"/>
            <ac:spMk id="2" creationId="{4CB80521-9503-4A65-4432-9F63D0255243}"/>
          </ac:spMkLst>
        </pc:spChg>
        <pc:spChg chg="mod">
          <ac:chgData name="Neuerburg, Laurie J" userId="ce59c2d1-5556-4cc9-b6ad-b9205bfd6cde" providerId="ADAL" clId="{E14F6204-8E6A-4764-AC8E-D164C4250202}" dt="2026-05-11T21:43:23.323" v="727" actId="20577"/>
          <ac:spMkLst>
            <pc:docMk/>
            <pc:sldMk cId="4124419152" sldId="342"/>
            <ac:spMk id="3" creationId="{CF84CEAA-88ED-CFF3-AC65-689CC777A60E}"/>
          </ac:spMkLst>
        </pc:spChg>
      </pc:sldChg>
      <pc:sldMasterChg chg="modSldLayout">
        <pc:chgData name="Neuerburg, Laurie J" userId="ce59c2d1-5556-4cc9-b6ad-b9205bfd6cde" providerId="ADAL" clId="{E14F6204-8E6A-4764-AC8E-D164C4250202}" dt="2026-05-11T21:27:05.434" v="652"/>
        <pc:sldMasterMkLst>
          <pc:docMk/>
          <pc:sldMasterMk cId="2970061491" sldId="2147483648"/>
        </pc:sldMasterMkLst>
        <pc:sldLayoutChg chg="modSp mod">
          <pc:chgData name="Neuerburg, Laurie J" userId="ce59c2d1-5556-4cc9-b6ad-b9205bfd6cde" providerId="ADAL" clId="{E14F6204-8E6A-4764-AC8E-D164C4250202}" dt="2026-05-11T21:27:01.633" v="651"/>
          <pc:sldLayoutMkLst>
            <pc:docMk/>
            <pc:sldMasterMk cId="2970061491" sldId="2147483648"/>
            <pc:sldLayoutMk cId="691165391" sldId="2147483650"/>
          </pc:sldLayoutMkLst>
          <pc:spChg chg="mod">
            <ac:chgData name="Neuerburg, Laurie J" userId="ce59c2d1-5556-4cc9-b6ad-b9205bfd6cde" providerId="ADAL" clId="{E14F6204-8E6A-4764-AC8E-D164C4250202}" dt="2026-05-11T21:27:01.633" v="651"/>
            <ac:spMkLst>
              <pc:docMk/>
              <pc:sldMasterMk cId="2970061491" sldId="2147483648"/>
              <pc:sldLayoutMk cId="691165391" sldId="2147483650"/>
              <ac:spMk id="13" creationId="{52F140A7-DF6E-3245-BC22-1F0E9CFEE8E1}"/>
            </ac:spMkLst>
          </pc:spChg>
        </pc:sldLayoutChg>
        <pc:sldLayoutChg chg="modSp mod">
          <pc:chgData name="Neuerburg, Laurie J" userId="ce59c2d1-5556-4cc9-b6ad-b9205bfd6cde" providerId="ADAL" clId="{E14F6204-8E6A-4764-AC8E-D164C4250202}" dt="2026-05-11T21:27:05.434" v="652"/>
          <pc:sldLayoutMkLst>
            <pc:docMk/>
            <pc:sldMasterMk cId="2970061491" sldId="2147483648"/>
            <pc:sldLayoutMk cId="2897963369" sldId="2147483662"/>
          </pc:sldLayoutMkLst>
          <pc:spChg chg="mod">
            <ac:chgData name="Neuerburg, Laurie J" userId="ce59c2d1-5556-4cc9-b6ad-b9205bfd6cde" providerId="ADAL" clId="{E14F6204-8E6A-4764-AC8E-D164C4250202}" dt="2026-05-11T21:27:05.434" v="652"/>
            <ac:spMkLst>
              <pc:docMk/>
              <pc:sldMasterMk cId="2970061491" sldId="2147483648"/>
              <pc:sldLayoutMk cId="2897963369" sldId="2147483662"/>
              <ac:spMk id="13" creationId="{8678EF36-A6E8-DB4E-8C3A-B3624ECEE498}"/>
            </ac:spMkLst>
          </pc:spChg>
        </pc:sldLayoutChg>
        <pc:sldLayoutChg chg="modSp mod">
          <pc:chgData name="Neuerburg, Laurie J" userId="ce59c2d1-5556-4cc9-b6ad-b9205bfd6cde" providerId="ADAL" clId="{E14F6204-8E6A-4764-AC8E-D164C4250202}" dt="2026-05-11T21:26:50.238" v="650" actId="20577"/>
          <pc:sldLayoutMkLst>
            <pc:docMk/>
            <pc:sldMasterMk cId="2970061491" sldId="2147483648"/>
            <pc:sldLayoutMk cId="177833841" sldId="2147483682"/>
          </pc:sldLayoutMkLst>
          <pc:spChg chg="mod">
            <ac:chgData name="Neuerburg, Laurie J" userId="ce59c2d1-5556-4cc9-b6ad-b9205bfd6cde" providerId="ADAL" clId="{E14F6204-8E6A-4764-AC8E-D164C4250202}" dt="2026-05-11T21:26:50.238" v="650" actId="20577"/>
            <ac:spMkLst>
              <pc:docMk/>
              <pc:sldMasterMk cId="2970061491" sldId="2147483648"/>
              <pc:sldLayoutMk cId="177833841" sldId="2147483682"/>
              <ac:spMk id="15" creationId="{EFAE079D-23CF-2543-B543-90A5EB0D2C26}"/>
            </ac:spMkLst>
          </pc:spChg>
        </pc:sldLayout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6F77051E-B811-D949-830F-55D35BA79CE4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72EC375-152E-3F4A-8C1A-308E3DFABC4E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830E4C-56B7-2443-B370-610F8D1BCD9C}" type="datetimeFigureOut">
              <a:rPr lang="en-US" smtClean="0"/>
              <a:t>5/26/2026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DAD90D4-C48B-C647-BA8A-B43CFA99A437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B40E78B-91EF-F148-8F7B-2AEC532510CB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57D0152-5968-C24B-9EC0-2DFF74304A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024884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BCD2FD1-B169-9B41-A890-0ECD81C3476C}" type="datetimeFigureOut">
              <a:rPr lang="en-US" smtClean="0"/>
              <a:t>5/26/2026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69943EA-69D9-7E49-97CD-A49926F617C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51276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– Solid Black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CBAE84-700B-054E-8730-2262E5327E6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74725" y="2677626"/>
            <a:ext cx="10354360" cy="1843238"/>
          </a:xfrm>
        </p:spPr>
        <p:txBody>
          <a:bodyPr lIns="0" tIns="0" rIns="0" bIns="0" anchor="t" anchorCtr="0">
            <a:normAutofit/>
          </a:bodyPr>
          <a:lstStyle>
            <a:lvl1pPr algn="l">
              <a:defRPr sz="6000" b="1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Presentation Title Goes </a:t>
            </a:r>
            <a:br>
              <a:rPr lang="en-US" dirty="0"/>
            </a:br>
            <a:r>
              <a:rPr lang="en-US" dirty="0"/>
              <a:t>Right Here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C4E1A789-3A04-9240-BCEC-3DACF2B52870}"/>
              </a:ext>
            </a:extLst>
          </p:cNvPr>
          <p:cNvCxnSpPr>
            <a:cxnSpLocks/>
          </p:cNvCxnSpPr>
          <p:nvPr userDrawn="1"/>
        </p:nvCxnSpPr>
        <p:spPr>
          <a:xfrm>
            <a:off x="974126" y="2339665"/>
            <a:ext cx="768531" cy="0"/>
          </a:xfrm>
          <a:prstGeom prst="line">
            <a:avLst/>
          </a:prstGeom>
          <a:ln w="635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Subtitle 2">
            <a:extLst>
              <a:ext uri="{FF2B5EF4-FFF2-40B4-BE49-F238E27FC236}">
                <a16:creationId xmlns:a16="http://schemas.microsoft.com/office/drawing/2014/main" id="{7055E247-542B-D541-8F36-DBA97343BC92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974725" y="4709626"/>
            <a:ext cx="10354360" cy="407460"/>
          </a:xfrm>
        </p:spPr>
        <p:txBody>
          <a:bodyPr lIns="0" tIns="0" rIns="0" bIns="0"/>
          <a:lstStyle>
            <a:lvl1pPr marL="0" indent="0" algn="l">
              <a:buNone/>
              <a:defRPr sz="2400" b="1">
                <a:solidFill>
                  <a:schemeClr val="accent1"/>
                </a:solidFill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PRESENTATION SUBTITLE</a:t>
            </a:r>
          </a:p>
        </p:txBody>
      </p:sp>
      <p:sp>
        <p:nvSpPr>
          <p:cNvPr id="6" name="Text Placeholder 15">
            <a:extLst>
              <a:ext uri="{FF2B5EF4-FFF2-40B4-BE49-F238E27FC236}">
                <a16:creationId xmlns:a16="http://schemas.microsoft.com/office/drawing/2014/main" id="{2BBC7A98-1B1E-8545-AABD-0F79723A230C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974725" y="5148794"/>
            <a:ext cx="10354360" cy="463108"/>
          </a:xfrm>
        </p:spPr>
        <p:txBody>
          <a:bodyPr lIns="0" tIns="0" rIns="0" bIns="0">
            <a:normAutofit/>
          </a:bodyPr>
          <a:lstStyle>
            <a:lvl1pPr marL="0" indent="0">
              <a:buNone/>
              <a:defRPr sz="240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Month XX, 2020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AA810B86-CAB7-EA43-BC2F-6E66762DC8D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952500" y="1774216"/>
            <a:ext cx="10376585" cy="365125"/>
          </a:xfrm>
          <a:prstGeom prst="rect">
            <a:avLst/>
          </a:prstGeom>
          <a:noFill/>
        </p:spPr>
        <p:txBody>
          <a:bodyPr vert="horz" lIns="0" tIns="0" rIns="0" bIns="0" rtlCol="0" anchor="ctr"/>
          <a:lstStyle>
            <a:lvl1pPr algn="l">
              <a:defRPr sz="2200" b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r>
              <a:rPr lang="en-US" dirty="0"/>
              <a:t>Insert-&gt;Header and Footer-&gt;Type Customizable Name</a:t>
            </a:r>
          </a:p>
        </p:txBody>
      </p:sp>
      <p:pic>
        <p:nvPicPr>
          <p:cNvPr id="12" name="Picture 11" descr="The University of Iowa">
            <a:extLst>
              <a:ext uri="{FF2B5EF4-FFF2-40B4-BE49-F238E27FC236}">
                <a16:creationId xmlns:a16="http://schemas.microsoft.com/office/drawing/2014/main" id="{A096FDD2-3609-3C49-9ED5-616F9E36DB07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625016" y="0"/>
            <a:ext cx="2693773" cy="12795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990105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60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ullet Slide - 2 Line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5AAEF4-B950-814D-A811-CD17BDDF049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52500" y="389509"/>
            <a:ext cx="10287000" cy="1331865"/>
          </a:xfrm>
        </p:spPr>
        <p:txBody>
          <a:bodyPr lIns="0" tIns="0" rIns="0" bIns="0"/>
          <a:lstStyle>
            <a:lvl1pPr>
              <a:defRPr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r>
              <a:rPr lang="en-US" dirty="0"/>
              <a:t>Click to edit Master title style </a:t>
            </a:r>
            <a:br>
              <a:rPr lang="en-US" dirty="0"/>
            </a:br>
            <a:r>
              <a:rPr lang="en-US" dirty="0"/>
              <a:t>that runs to two lines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CBB5BDD8-8221-F040-8AE0-3F33C4E24CA0}"/>
              </a:ext>
            </a:extLst>
          </p:cNvPr>
          <p:cNvCxnSpPr>
            <a:cxnSpLocks/>
          </p:cNvCxnSpPr>
          <p:nvPr userDrawn="1"/>
        </p:nvCxnSpPr>
        <p:spPr>
          <a:xfrm>
            <a:off x="952500" y="1734062"/>
            <a:ext cx="768531" cy="0"/>
          </a:xfrm>
          <a:prstGeom prst="line">
            <a:avLst/>
          </a:prstGeom>
          <a:ln w="635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CD2525-98F9-924C-B8E5-083B38E282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52500" y="2050741"/>
            <a:ext cx="10287000" cy="3892859"/>
          </a:xfrm>
        </p:spPr>
        <p:txBody>
          <a:bodyPr lIns="0" tIns="0" rIns="0" bIns="0"/>
          <a:lstStyle>
            <a:lvl1pPr marL="228600" indent="-228600">
              <a:buClr>
                <a:schemeClr val="tx2"/>
              </a:buClr>
              <a:buSzPct val="95000"/>
              <a:buFont typeface="Arial" panose="020B0604020202020204" pitchFamily="34" charset="0"/>
              <a:buChar char="•"/>
              <a:defRPr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685800" indent="-228600">
              <a:buClr>
                <a:schemeClr val="tx2"/>
              </a:buClr>
              <a:buSzPct val="100000"/>
              <a:buFont typeface="Roboto" panose="02000000000000000000" pitchFamily="2" charset="0"/>
              <a:buChar char="–"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1143000" indent="-228600">
              <a:buClr>
                <a:schemeClr val="tx2"/>
              </a:buClr>
              <a:buSzPct val="100000"/>
              <a:buFont typeface="Arial" panose="020B0604020202020204" pitchFamily="34" charset="0"/>
              <a:buChar char="•"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600200" indent="-228600">
              <a:buClr>
                <a:schemeClr val="tx2"/>
              </a:buClr>
              <a:buSzPct val="100000"/>
              <a:buFont typeface="Arial" panose="020B0604020202020204" pitchFamily="34" charset="0"/>
              <a:buChar char="‒"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2057400" indent="-228600">
              <a:buClr>
                <a:schemeClr val="tx2"/>
              </a:buClr>
              <a:buSzPct val="100000"/>
              <a:buFont typeface="Arial" panose="020B0604020202020204" pitchFamily="34" charset="0"/>
              <a:buChar char="•"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7995AAAF-3BA6-4445-BF32-091644479611}"/>
              </a:ext>
            </a:extLst>
          </p:cNvPr>
          <p:cNvSpPr/>
          <p:nvPr userDrawn="1"/>
        </p:nvSpPr>
        <p:spPr>
          <a:xfrm>
            <a:off x="0" y="6389511"/>
            <a:ext cx="12192000" cy="46848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 dirty="0">
              <a:latin typeface="Arial" panose="020B0604020202020204" pitchFamily="34" charset="0"/>
            </a:endParaRPr>
          </a:p>
        </p:txBody>
      </p:sp>
      <p:pic>
        <p:nvPicPr>
          <p:cNvPr id="14" name="Picture 13" descr="The University of Iowa">
            <a:extLst>
              <a:ext uri="{FF2B5EF4-FFF2-40B4-BE49-F238E27FC236}">
                <a16:creationId xmlns:a16="http://schemas.microsoft.com/office/drawing/2014/main" id="{0AA5F87C-9826-7441-9CF2-6F364BF7D9CA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38200" y="6131555"/>
            <a:ext cx="1545021" cy="733885"/>
          </a:xfrm>
          <a:prstGeom prst="rect">
            <a:avLst/>
          </a:prstGeom>
        </p:spPr>
      </p:pic>
      <p:sp>
        <p:nvSpPr>
          <p:cNvPr id="13" name="Footer Placeholder 4">
            <a:extLst>
              <a:ext uri="{FF2B5EF4-FFF2-40B4-BE49-F238E27FC236}">
                <a16:creationId xmlns:a16="http://schemas.microsoft.com/office/drawing/2014/main" id="{8678EF36-A6E8-DB4E-8C3A-B3624ECEE49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519853" y="6441192"/>
            <a:ext cx="86841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University of Iowa Libraries</a:t>
            </a:r>
          </a:p>
        </p:txBody>
      </p:sp>
    </p:spTree>
    <p:extLst>
      <p:ext uri="{BB962C8B-B14F-4D97-AF65-F5344CB8AC3E}">
        <p14:creationId xmlns:p14="http://schemas.microsoft.com/office/powerpoint/2010/main" val="289796336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0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pos="600" userDrawn="1">
          <p15:clr>
            <a:srgbClr val="FBAE40"/>
          </p15:clr>
        </p15:guide>
        <p15:guide id="4" pos="7080" userDrawn="1">
          <p15:clr>
            <a:srgbClr val="FBAE40"/>
          </p15:clr>
        </p15:guide>
        <p15:guide id="8" orient="horz" pos="3744" userDrawn="1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Tex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itle 1">
            <a:extLst>
              <a:ext uri="{FF2B5EF4-FFF2-40B4-BE49-F238E27FC236}">
                <a16:creationId xmlns:a16="http://schemas.microsoft.com/office/drawing/2014/main" id="{62D2F673-8F81-4982-AA66-35312BF385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2499" y="526777"/>
            <a:ext cx="10287001" cy="869089"/>
          </a:xfrm>
        </p:spPr>
        <p:txBody>
          <a:bodyPr lIns="0" tIns="0" rIns="0" bIns="0"/>
          <a:lstStyle>
            <a:lvl1pPr>
              <a:defRPr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E7D57D41-E534-4387-8837-F27E5C2408BD}"/>
              </a:ext>
            </a:extLst>
          </p:cNvPr>
          <p:cNvCxnSpPr>
            <a:cxnSpLocks/>
          </p:cNvCxnSpPr>
          <p:nvPr userDrawn="1"/>
        </p:nvCxnSpPr>
        <p:spPr>
          <a:xfrm>
            <a:off x="952498" y="1363362"/>
            <a:ext cx="768531" cy="0"/>
          </a:xfrm>
          <a:prstGeom prst="line">
            <a:avLst/>
          </a:prstGeom>
          <a:ln w="635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94F85108-BDC9-43A2-BEF1-240E666F4E03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952500" y="1686758"/>
            <a:ext cx="4800224" cy="754602"/>
          </a:xfrm>
        </p:spPr>
        <p:txBody>
          <a:bodyPr lIns="0" tIns="0" rIns="0" bIns="0" anchor="b" anchorCtr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24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column header</a:t>
            </a:r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968A6427-DC92-4AE6-82DE-34A0B3A972EE}"/>
              </a:ext>
            </a:extLst>
          </p:cNvPr>
          <p:cNvSpPr>
            <a:spLocks noGrp="1"/>
          </p:cNvSpPr>
          <p:nvPr>
            <p:ph idx="10" hasCustomPrompt="1"/>
          </p:nvPr>
        </p:nvSpPr>
        <p:spPr>
          <a:xfrm>
            <a:off x="952501" y="2674398"/>
            <a:ext cx="4800219" cy="3279254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8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column text</a:t>
            </a:r>
          </a:p>
        </p:txBody>
      </p:sp>
      <p:sp>
        <p:nvSpPr>
          <p:cNvPr id="19" name="Content Placeholder 2">
            <a:extLst>
              <a:ext uri="{FF2B5EF4-FFF2-40B4-BE49-F238E27FC236}">
                <a16:creationId xmlns:a16="http://schemas.microsoft.com/office/drawing/2014/main" id="{A07502CC-5B90-4BCF-B63B-36D026C9AE96}"/>
              </a:ext>
            </a:extLst>
          </p:cNvPr>
          <p:cNvSpPr>
            <a:spLocks noGrp="1"/>
          </p:cNvSpPr>
          <p:nvPr>
            <p:ph idx="15" hasCustomPrompt="1"/>
          </p:nvPr>
        </p:nvSpPr>
        <p:spPr>
          <a:xfrm>
            <a:off x="6433724" y="1676706"/>
            <a:ext cx="4800224" cy="754602"/>
          </a:xfrm>
        </p:spPr>
        <p:txBody>
          <a:bodyPr lIns="0" tIns="0" rIns="0" bIns="0" anchor="b" anchorCtr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24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column header</a:t>
            </a:r>
          </a:p>
        </p:txBody>
      </p:sp>
      <p:sp>
        <p:nvSpPr>
          <p:cNvPr id="20" name="Content Placeholder 2">
            <a:extLst>
              <a:ext uri="{FF2B5EF4-FFF2-40B4-BE49-F238E27FC236}">
                <a16:creationId xmlns:a16="http://schemas.microsoft.com/office/drawing/2014/main" id="{F169EF16-BA54-4279-A087-A65E4F26675F}"/>
              </a:ext>
            </a:extLst>
          </p:cNvPr>
          <p:cNvSpPr>
            <a:spLocks noGrp="1"/>
          </p:cNvSpPr>
          <p:nvPr>
            <p:ph idx="16" hasCustomPrompt="1"/>
          </p:nvPr>
        </p:nvSpPr>
        <p:spPr>
          <a:xfrm>
            <a:off x="6433725" y="2664346"/>
            <a:ext cx="4800224" cy="3279254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8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column text</a:t>
            </a:r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CEF932C4-F1C3-47F2-84B8-FEC885C1843C}"/>
              </a:ext>
            </a:extLst>
          </p:cNvPr>
          <p:cNvCxnSpPr>
            <a:cxnSpLocks/>
          </p:cNvCxnSpPr>
          <p:nvPr userDrawn="1"/>
        </p:nvCxnSpPr>
        <p:spPr>
          <a:xfrm>
            <a:off x="6096000" y="1686758"/>
            <a:ext cx="0" cy="4256842"/>
          </a:xfrm>
          <a:prstGeom prst="line">
            <a:avLst/>
          </a:prstGeom>
          <a:ln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Rectangle 14">
            <a:extLst>
              <a:ext uri="{FF2B5EF4-FFF2-40B4-BE49-F238E27FC236}">
                <a16:creationId xmlns:a16="http://schemas.microsoft.com/office/drawing/2014/main" id="{C8B99253-B000-1442-A7D2-EB536C15CBCB}"/>
              </a:ext>
            </a:extLst>
          </p:cNvPr>
          <p:cNvSpPr/>
          <p:nvPr userDrawn="1"/>
        </p:nvSpPr>
        <p:spPr>
          <a:xfrm>
            <a:off x="0" y="6389511"/>
            <a:ext cx="12192000" cy="46848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 dirty="0">
              <a:latin typeface="Arial" panose="020B0604020202020204" pitchFamily="34" charset="0"/>
            </a:endParaRPr>
          </a:p>
        </p:txBody>
      </p:sp>
      <p:pic>
        <p:nvPicPr>
          <p:cNvPr id="18" name="Picture 17" descr="The University of Iowa">
            <a:extLst>
              <a:ext uri="{FF2B5EF4-FFF2-40B4-BE49-F238E27FC236}">
                <a16:creationId xmlns:a16="http://schemas.microsoft.com/office/drawing/2014/main" id="{A96F9427-B9C2-6F44-ADD6-28635EDF4B2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38200" y="6131555"/>
            <a:ext cx="1545021" cy="733885"/>
          </a:xfrm>
          <a:prstGeom prst="rect">
            <a:avLst/>
          </a:prstGeom>
        </p:spPr>
      </p:pic>
      <p:sp>
        <p:nvSpPr>
          <p:cNvPr id="16" name="Footer Placeholder 4">
            <a:extLst>
              <a:ext uri="{FF2B5EF4-FFF2-40B4-BE49-F238E27FC236}">
                <a16:creationId xmlns:a16="http://schemas.microsoft.com/office/drawing/2014/main" id="{45D918E3-A228-4F47-B892-288E22CD6CB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519853" y="6441192"/>
            <a:ext cx="86841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View &gt;&gt; Header and Footer &gt;&gt; Add Unit Name</a:t>
            </a:r>
            <a:endParaRPr lang="en-US" b="0" dirty="0"/>
          </a:p>
        </p:txBody>
      </p:sp>
    </p:spTree>
    <p:extLst>
      <p:ext uri="{BB962C8B-B14F-4D97-AF65-F5344CB8AC3E}">
        <p14:creationId xmlns:p14="http://schemas.microsoft.com/office/powerpoint/2010/main" val="289942275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744" userDrawn="1">
          <p15:clr>
            <a:srgbClr val="FBAE40"/>
          </p15:clr>
        </p15:guide>
        <p15:guide id="2" pos="598">
          <p15:clr>
            <a:srgbClr val="FBAE40"/>
          </p15:clr>
        </p15:guide>
        <p15:guide id="3" pos="7080">
          <p15:clr>
            <a:srgbClr val="FBAE40"/>
          </p15:clr>
        </p15:guide>
        <p15:guide id="4" pos="3840">
          <p15:clr>
            <a:srgbClr val="FBAE40"/>
          </p15:clr>
        </p15:guide>
        <p15:guide id="5" orient="horz" pos="1054" userDrawn="1">
          <p15:clr>
            <a:srgbClr val="FBAE40"/>
          </p15:clr>
        </p15:guide>
        <p15:guide id="6" orient="horz" pos="697" userDrawn="1">
          <p15:clr>
            <a:srgbClr val="FBAE40"/>
          </p15:clr>
        </p15:guide>
        <p15:guide id="7" orient="horz" pos="2400" userDrawn="1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 Tex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itle 1">
            <a:extLst>
              <a:ext uri="{FF2B5EF4-FFF2-40B4-BE49-F238E27FC236}">
                <a16:creationId xmlns:a16="http://schemas.microsoft.com/office/drawing/2014/main" id="{B103BAF8-AE0C-4C2A-AFFE-5EFC74007B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2499" y="526777"/>
            <a:ext cx="10287001" cy="869089"/>
          </a:xfrm>
        </p:spPr>
        <p:txBody>
          <a:bodyPr lIns="0" tIns="0" rIns="0" bIns="0"/>
          <a:lstStyle>
            <a:lvl1pPr>
              <a:defRPr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E7D57D41-E534-4387-8837-F27E5C2408BD}"/>
              </a:ext>
            </a:extLst>
          </p:cNvPr>
          <p:cNvCxnSpPr>
            <a:cxnSpLocks/>
          </p:cNvCxnSpPr>
          <p:nvPr userDrawn="1"/>
        </p:nvCxnSpPr>
        <p:spPr>
          <a:xfrm>
            <a:off x="952498" y="1363362"/>
            <a:ext cx="768531" cy="0"/>
          </a:xfrm>
          <a:prstGeom prst="line">
            <a:avLst/>
          </a:prstGeom>
          <a:ln w="635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94F85108-BDC9-43A2-BEF1-240E666F4E03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952500" y="1686758"/>
            <a:ext cx="3166740" cy="754602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24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column header</a:t>
            </a:r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968A6427-DC92-4AE6-82DE-34A0B3A972EE}"/>
              </a:ext>
            </a:extLst>
          </p:cNvPr>
          <p:cNvSpPr>
            <a:spLocks noGrp="1"/>
          </p:cNvSpPr>
          <p:nvPr>
            <p:ph idx="10" hasCustomPrompt="1"/>
          </p:nvPr>
        </p:nvSpPr>
        <p:spPr>
          <a:xfrm>
            <a:off x="952501" y="2674398"/>
            <a:ext cx="3166740" cy="3269204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8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column text</a:t>
            </a:r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700A296A-0A06-4FFB-B935-517187294F6B}"/>
              </a:ext>
            </a:extLst>
          </p:cNvPr>
          <p:cNvSpPr>
            <a:spLocks noGrp="1"/>
          </p:cNvSpPr>
          <p:nvPr>
            <p:ph idx="11" hasCustomPrompt="1"/>
          </p:nvPr>
        </p:nvSpPr>
        <p:spPr>
          <a:xfrm>
            <a:off x="4616385" y="1686756"/>
            <a:ext cx="2973372" cy="754602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24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column header</a:t>
            </a:r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4DA600F9-1950-41BD-ACB3-21F2B5AE9494}"/>
              </a:ext>
            </a:extLst>
          </p:cNvPr>
          <p:cNvSpPr>
            <a:spLocks noGrp="1"/>
          </p:cNvSpPr>
          <p:nvPr>
            <p:ph idx="12" hasCustomPrompt="1"/>
          </p:nvPr>
        </p:nvSpPr>
        <p:spPr>
          <a:xfrm>
            <a:off x="4616386" y="2674396"/>
            <a:ext cx="2973372" cy="3269204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8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column text</a:t>
            </a:r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D4DB30FF-E82C-424F-A06C-EFC3CFC45E36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8063514" y="1686756"/>
            <a:ext cx="3166740" cy="754602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24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column header</a:t>
            </a:r>
          </a:p>
        </p:txBody>
      </p: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36DC4408-89C4-4D74-957E-B2A4D59F76AE}"/>
              </a:ext>
            </a:extLst>
          </p:cNvPr>
          <p:cNvSpPr>
            <a:spLocks noGrp="1"/>
          </p:cNvSpPr>
          <p:nvPr>
            <p:ph idx="14" hasCustomPrompt="1"/>
          </p:nvPr>
        </p:nvSpPr>
        <p:spPr>
          <a:xfrm>
            <a:off x="8063515" y="2674396"/>
            <a:ext cx="3166740" cy="3269204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8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column text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3CA77083-F133-420F-93AD-77761878E852}"/>
              </a:ext>
            </a:extLst>
          </p:cNvPr>
          <p:cNvCxnSpPr/>
          <p:nvPr userDrawn="1"/>
        </p:nvCxnSpPr>
        <p:spPr>
          <a:xfrm>
            <a:off x="7806430" y="1679383"/>
            <a:ext cx="0" cy="4264218"/>
          </a:xfrm>
          <a:prstGeom prst="line">
            <a:avLst/>
          </a:prstGeom>
          <a:ln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7336E4CD-9037-4D69-A3E3-6380D9131A19}"/>
              </a:ext>
            </a:extLst>
          </p:cNvPr>
          <p:cNvCxnSpPr/>
          <p:nvPr userDrawn="1"/>
        </p:nvCxnSpPr>
        <p:spPr>
          <a:xfrm>
            <a:off x="4376691" y="1679383"/>
            <a:ext cx="0" cy="4264218"/>
          </a:xfrm>
          <a:prstGeom prst="line">
            <a:avLst/>
          </a:prstGeom>
          <a:ln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Rectangle 18">
            <a:extLst>
              <a:ext uri="{FF2B5EF4-FFF2-40B4-BE49-F238E27FC236}">
                <a16:creationId xmlns:a16="http://schemas.microsoft.com/office/drawing/2014/main" id="{2944143A-0CC6-6041-BD38-4C994DA8E0B2}"/>
              </a:ext>
            </a:extLst>
          </p:cNvPr>
          <p:cNvSpPr/>
          <p:nvPr userDrawn="1"/>
        </p:nvSpPr>
        <p:spPr>
          <a:xfrm>
            <a:off x="0" y="6389511"/>
            <a:ext cx="12192000" cy="46848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 dirty="0">
              <a:latin typeface="Arial" panose="020B0604020202020204" pitchFamily="34" charset="0"/>
            </a:endParaRPr>
          </a:p>
        </p:txBody>
      </p:sp>
      <p:pic>
        <p:nvPicPr>
          <p:cNvPr id="23" name="Picture 22" descr="The University of Iowa">
            <a:extLst>
              <a:ext uri="{FF2B5EF4-FFF2-40B4-BE49-F238E27FC236}">
                <a16:creationId xmlns:a16="http://schemas.microsoft.com/office/drawing/2014/main" id="{529638AC-0ED3-DE46-BC83-28B1D845EE0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38200" y="6131555"/>
            <a:ext cx="1545021" cy="733885"/>
          </a:xfrm>
          <a:prstGeom prst="rect">
            <a:avLst/>
          </a:prstGeom>
        </p:spPr>
      </p:pic>
      <p:sp>
        <p:nvSpPr>
          <p:cNvPr id="21" name="Footer Placeholder 4">
            <a:extLst>
              <a:ext uri="{FF2B5EF4-FFF2-40B4-BE49-F238E27FC236}">
                <a16:creationId xmlns:a16="http://schemas.microsoft.com/office/drawing/2014/main" id="{642FB62D-41EB-7A41-B0D2-60C8BB6A316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519853" y="6441192"/>
            <a:ext cx="86841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View &gt;&gt; Header and Footer &gt;&gt; Add Unit Name</a:t>
            </a:r>
            <a:endParaRPr lang="en-US" b="0" dirty="0"/>
          </a:p>
        </p:txBody>
      </p:sp>
    </p:spTree>
    <p:extLst>
      <p:ext uri="{BB962C8B-B14F-4D97-AF65-F5344CB8AC3E}">
        <p14:creationId xmlns:p14="http://schemas.microsoft.com/office/powerpoint/2010/main" val="285177474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pos="598" userDrawn="1">
          <p15:clr>
            <a:srgbClr val="FBAE40"/>
          </p15:clr>
        </p15:guide>
        <p15:guide id="3" pos="7080" userDrawn="1">
          <p15:clr>
            <a:srgbClr val="FBAE40"/>
          </p15:clr>
        </p15:guide>
        <p15:guide id="4" pos="3840" userDrawn="1">
          <p15:clr>
            <a:srgbClr val="FBAE40"/>
          </p15:clr>
        </p15:guide>
        <p15:guide id="5" orient="horz" pos="1054" userDrawn="1">
          <p15:clr>
            <a:srgbClr val="FBAE40"/>
          </p15:clr>
        </p15:guide>
        <p15:guide id="7" orient="horz" pos="3744" userDrawn="1">
          <p15:clr>
            <a:srgbClr val="FBAE40"/>
          </p15:clr>
        </p15:guide>
        <p15:guide id="8" orient="horz" pos="697" userDrawn="1">
          <p15:clr>
            <a:srgbClr val="FBAE40"/>
          </p15:clr>
        </p15:guide>
        <p15:guide id="9" orient="horz" pos="2400" userDrawn="1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olumn Tex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Title 1">
            <a:extLst>
              <a:ext uri="{FF2B5EF4-FFF2-40B4-BE49-F238E27FC236}">
                <a16:creationId xmlns:a16="http://schemas.microsoft.com/office/drawing/2014/main" id="{D42FEC1B-FCF8-4508-B227-27323879AC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2499" y="526777"/>
            <a:ext cx="10287001" cy="869089"/>
          </a:xfrm>
        </p:spPr>
        <p:txBody>
          <a:bodyPr lIns="0" tIns="0" rIns="0" bIns="0"/>
          <a:lstStyle>
            <a:lvl1pPr>
              <a:defRPr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E7D57D41-E534-4387-8837-F27E5C2408BD}"/>
              </a:ext>
            </a:extLst>
          </p:cNvPr>
          <p:cNvCxnSpPr>
            <a:cxnSpLocks/>
          </p:cNvCxnSpPr>
          <p:nvPr userDrawn="1"/>
        </p:nvCxnSpPr>
        <p:spPr>
          <a:xfrm>
            <a:off x="952498" y="1363362"/>
            <a:ext cx="768531" cy="0"/>
          </a:xfrm>
          <a:prstGeom prst="line">
            <a:avLst/>
          </a:prstGeom>
          <a:ln w="635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94F85108-BDC9-43A2-BEF1-240E666F4E03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952500" y="1686758"/>
            <a:ext cx="2358867" cy="754602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24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column header</a:t>
            </a:r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968A6427-DC92-4AE6-82DE-34A0B3A972EE}"/>
              </a:ext>
            </a:extLst>
          </p:cNvPr>
          <p:cNvSpPr>
            <a:spLocks noGrp="1"/>
          </p:cNvSpPr>
          <p:nvPr>
            <p:ph idx="10" hasCustomPrompt="1"/>
          </p:nvPr>
        </p:nvSpPr>
        <p:spPr>
          <a:xfrm>
            <a:off x="952501" y="2674398"/>
            <a:ext cx="2358867" cy="3269204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8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column text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7336E4CD-9037-4D69-A3E3-6380D9131A19}"/>
              </a:ext>
            </a:extLst>
          </p:cNvPr>
          <p:cNvCxnSpPr/>
          <p:nvPr userDrawn="1"/>
        </p:nvCxnSpPr>
        <p:spPr>
          <a:xfrm>
            <a:off x="3524250" y="1686757"/>
            <a:ext cx="0" cy="4256844"/>
          </a:xfrm>
          <a:prstGeom prst="line">
            <a:avLst/>
          </a:prstGeom>
          <a:ln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700A296A-0A06-4FFB-B935-517187294F6B}"/>
              </a:ext>
            </a:extLst>
          </p:cNvPr>
          <p:cNvSpPr>
            <a:spLocks noGrp="1"/>
          </p:cNvSpPr>
          <p:nvPr>
            <p:ph idx="11" hasCustomPrompt="1"/>
          </p:nvPr>
        </p:nvSpPr>
        <p:spPr>
          <a:xfrm>
            <a:off x="3737133" y="1686756"/>
            <a:ext cx="2148760" cy="754602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24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column header</a:t>
            </a:r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4DA600F9-1950-41BD-ACB3-21F2B5AE9494}"/>
              </a:ext>
            </a:extLst>
          </p:cNvPr>
          <p:cNvSpPr>
            <a:spLocks noGrp="1"/>
          </p:cNvSpPr>
          <p:nvPr>
            <p:ph idx="12" hasCustomPrompt="1"/>
          </p:nvPr>
        </p:nvSpPr>
        <p:spPr>
          <a:xfrm>
            <a:off x="3737134" y="2674396"/>
            <a:ext cx="2148760" cy="3269204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8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column text</a:t>
            </a:r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CEF932C4-F1C3-47F2-84B8-FEC885C1843C}"/>
              </a:ext>
            </a:extLst>
          </p:cNvPr>
          <p:cNvCxnSpPr/>
          <p:nvPr userDrawn="1"/>
        </p:nvCxnSpPr>
        <p:spPr>
          <a:xfrm>
            <a:off x="6096000" y="1686758"/>
            <a:ext cx="0" cy="4293629"/>
          </a:xfrm>
          <a:prstGeom prst="line">
            <a:avLst/>
          </a:prstGeom>
          <a:ln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D4DB30FF-E82C-424F-A06C-EFC3CFC45E36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6306107" y="1686756"/>
            <a:ext cx="2148760" cy="754602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24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column header</a:t>
            </a:r>
          </a:p>
        </p:txBody>
      </p: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36DC4408-89C4-4D74-957E-B2A4D59F76AE}"/>
              </a:ext>
            </a:extLst>
          </p:cNvPr>
          <p:cNvSpPr>
            <a:spLocks noGrp="1"/>
          </p:cNvSpPr>
          <p:nvPr>
            <p:ph idx="14" hasCustomPrompt="1"/>
          </p:nvPr>
        </p:nvSpPr>
        <p:spPr>
          <a:xfrm>
            <a:off x="6306108" y="2674396"/>
            <a:ext cx="2148760" cy="3269204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8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column text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3CA77083-F133-420F-93AD-77761878E852}"/>
              </a:ext>
            </a:extLst>
          </p:cNvPr>
          <p:cNvCxnSpPr/>
          <p:nvPr userDrawn="1"/>
        </p:nvCxnSpPr>
        <p:spPr>
          <a:xfrm>
            <a:off x="8674100" y="1686757"/>
            <a:ext cx="0" cy="4256844"/>
          </a:xfrm>
          <a:prstGeom prst="line">
            <a:avLst/>
          </a:prstGeom>
          <a:ln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Content Placeholder 2">
            <a:extLst>
              <a:ext uri="{FF2B5EF4-FFF2-40B4-BE49-F238E27FC236}">
                <a16:creationId xmlns:a16="http://schemas.microsoft.com/office/drawing/2014/main" id="{A07502CC-5B90-4BCF-B63B-36D026C9AE96}"/>
              </a:ext>
            </a:extLst>
          </p:cNvPr>
          <p:cNvSpPr>
            <a:spLocks noGrp="1"/>
          </p:cNvSpPr>
          <p:nvPr>
            <p:ph idx="15" hasCustomPrompt="1"/>
          </p:nvPr>
        </p:nvSpPr>
        <p:spPr>
          <a:xfrm>
            <a:off x="8875080" y="1676706"/>
            <a:ext cx="2358867" cy="754602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24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column header</a:t>
            </a:r>
          </a:p>
        </p:txBody>
      </p:sp>
      <p:sp>
        <p:nvSpPr>
          <p:cNvPr id="20" name="Content Placeholder 2">
            <a:extLst>
              <a:ext uri="{FF2B5EF4-FFF2-40B4-BE49-F238E27FC236}">
                <a16:creationId xmlns:a16="http://schemas.microsoft.com/office/drawing/2014/main" id="{F169EF16-BA54-4279-A087-A65E4F26675F}"/>
              </a:ext>
            </a:extLst>
          </p:cNvPr>
          <p:cNvSpPr>
            <a:spLocks noGrp="1"/>
          </p:cNvSpPr>
          <p:nvPr>
            <p:ph idx="16" hasCustomPrompt="1"/>
          </p:nvPr>
        </p:nvSpPr>
        <p:spPr>
          <a:xfrm>
            <a:off x="8875081" y="2664346"/>
            <a:ext cx="2358867" cy="3269204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8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column text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55DF11BA-BD6E-E14D-A115-587308DBF4A7}"/>
              </a:ext>
            </a:extLst>
          </p:cNvPr>
          <p:cNvSpPr/>
          <p:nvPr userDrawn="1"/>
        </p:nvSpPr>
        <p:spPr>
          <a:xfrm>
            <a:off x="0" y="6389511"/>
            <a:ext cx="12192000" cy="46848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 dirty="0">
              <a:latin typeface="Arial" panose="020B0604020202020204" pitchFamily="34" charset="0"/>
            </a:endParaRPr>
          </a:p>
        </p:txBody>
      </p:sp>
      <p:pic>
        <p:nvPicPr>
          <p:cNvPr id="26" name="Picture 25" descr="The University of Iowa">
            <a:extLst>
              <a:ext uri="{FF2B5EF4-FFF2-40B4-BE49-F238E27FC236}">
                <a16:creationId xmlns:a16="http://schemas.microsoft.com/office/drawing/2014/main" id="{178B6A3E-B578-0F40-9695-2E975D126F8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38200" y="6131555"/>
            <a:ext cx="1545021" cy="733885"/>
          </a:xfrm>
          <a:prstGeom prst="rect">
            <a:avLst/>
          </a:prstGeom>
        </p:spPr>
      </p:pic>
      <p:sp>
        <p:nvSpPr>
          <p:cNvPr id="23" name="Footer Placeholder 4">
            <a:extLst>
              <a:ext uri="{FF2B5EF4-FFF2-40B4-BE49-F238E27FC236}">
                <a16:creationId xmlns:a16="http://schemas.microsoft.com/office/drawing/2014/main" id="{9253C989-F49D-8D4D-BFD5-ECCB6E59B78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519853" y="6441192"/>
            <a:ext cx="86841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View &gt;&gt; Header and Footer &gt;&gt; Add Unit Name</a:t>
            </a:r>
            <a:endParaRPr lang="en-US" b="0" dirty="0"/>
          </a:p>
        </p:txBody>
      </p:sp>
    </p:spTree>
    <p:extLst>
      <p:ext uri="{BB962C8B-B14F-4D97-AF65-F5344CB8AC3E}">
        <p14:creationId xmlns:p14="http://schemas.microsoft.com/office/powerpoint/2010/main" val="177261473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00" userDrawn="1">
          <p15:clr>
            <a:srgbClr val="FBAE40"/>
          </p15:clr>
        </p15:guide>
        <p15:guide id="2" pos="598">
          <p15:clr>
            <a:srgbClr val="FBAE40"/>
          </p15:clr>
        </p15:guide>
        <p15:guide id="3" pos="7080">
          <p15:clr>
            <a:srgbClr val="FBAE40"/>
          </p15:clr>
        </p15:guide>
        <p15:guide id="4" pos="3840">
          <p15:clr>
            <a:srgbClr val="FBAE40"/>
          </p15:clr>
        </p15:guide>
        <p15:guide id="5" orient="horz" pos="1054" userDrawn="1">
          <p15:clr>
            <a:srgbClr val="FBAE40"/>
          </p15:clr>
        </p15:guide>
        <p15:guide id="6" orient="horz" pos="3744" userDrawn="1">
          <p15:clr>
            <a:srgbClr val="FBAE40"/>
          </p15:clr>
        </p15:guide>
        <p15:guide id="7" orient="horz" pos="697" userDrawn="1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ive Column Tex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Title 1">
            <a:extLst>
              <a:ext uri="{FF2B5EF4-FFF2-40B4-BE49-F238E27FC236}">
                <a16:creationId xmlns:a16="http://schemas.microsoft.com/office/drawing/2014/main" id="{8F3E476F-E407-4406-BB4F-38E5453315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2499" y="526777"/>
            <a:ext cx="10287001" cy="869089"/>
          </a:xfrm>
        </p:spPr>
        <p:txBody>
          <a:bodyPr lIns="0" tIns="0" rIns="0" bIns="0"/>
          <a:lstStyle>
            <a:lvl1pPr>
              <a:defRPr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E7D57D41-E534-4387-8837-F27E5C2408BD}"/>
              </a:ext>
            </a:extLst>
          </p:cNvPr>
          <p:cNvCxnSpPr>
            <a:cxnSpLocks/>
          </p:cNvCxnSpPr>
          <p:nvPr userDrawn="1"/>
        </p:nvCxnSpPr>
        <p:spPr>
          <a:xfrm>
            <a:off x="952498" y="1363362"/>
            <a:ext cx="768531" cy="0"/>
          </a:xfrm>
          <a:prstGeom prst="line">
            <a:avLst/>
          </a:prstGeom>
          <a:ln w="635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94F85108-BDC9-43A2-BEF1-240E666F4E03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952501" y="1686758"/>
            <a:ext cx="1835088" cy="754602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20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column header</a:t>
            </a:r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968A6427-DC92-4AE6-82DE-34A0B3A972EE}"/>
              </a:ext>
            </a:extLst>
          </p:cNvPr>
          <p:cNvSpPr>
            <a:spLocks noGrp="1"/>
          </p:cNvSpPr>
          <p:nvPr userDrawn="1">
            <p:ph idx="10" hasCustomPrompt="1"/>
          </p:nvPr>
        </p:nvSpPr>
        <p:spPr>
          <a:xfrm>
            <a:off x="952502" y="2850484"/>
            <a:ext cx="1835088" cy="3093116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6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column text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7336E4CD-9037-4D69-A3E3-6380D9131A19}"/>
              </a:ext>
            </a:extLst>
          </p:cNvPr>
          <p:cNvCxnSpPr>
            <a:cxnSpLocks/>
          </p:cNvCxnSpPr>
          <p:nvPr userDrawn="1"/>
        </p:nvCxnSpPr>
        <p:spPr>
          <a:xfrm>
            <a:off x="3011869" y="1686759"/>
            <a:ext cx="0" cy="4256841"/>
          </a:xfrm>
          <a:prstGeom prst="line">
            <a:avLst/>
          </a:prstGeom>
          <a:ln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Content Placeholder 2">
            <a:extLst>
              <a:ext uri="{FF2B5EF4-FFF2-40B4-BE49-F238E27FC236}">
                <a16:creationId xmlns:a16="http://schemas.microsoft.com/office/drawing/2014/main" id="{ACA73044-ABA5-4A68-81D4-75723F104CFB}"/>
              </a:ext>
            </a:extLst>
          </p:cNvPr>
          <p:cNvSpPr>
            <a:spLocks noGrp="1"/>
          </p:cNvSpPr>
          <p:nvPr>
            <p:ph idx="11" hasCustomPrompt="1"/>
          </p:nvPr>
        </p:nvSpPr>
        <p:spPr>
          <a:xfrm>
            <a:off x="3229003" y="1686758"/>
            <a:ext cx="1624302" cy="754602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20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column header</a:t>
            </a:r>
          </a:p>
        </p:txBody>
      </p:sp>
      <p:sp>
        <p:nvSpPr>
          <p:cNvPr id="25" name="Content Placeholder 2">
            <a:extLst>
              <a:ext uri="{FF2B5EF4-FFF2-40B4-BE49-F238E27FC236}">
                <a16:creationId xmlns:a16="http://schemas.microsoft.com/office/drawing/2014/main" id="{D69FEDBA-37CD-4D7E-A729-6821E598E67D}"/>
              </a:ext>
            </a:extLst>
          </p:cNvPr>
          <p:cNvSpPr>
            <a:spLocks noGrp="1"/>
          </p:cNvSpPr>
          <p:nvPr>
            <p:ph idx="12" hasCustomPrompt="1"/>
          </p:nvPr>
        </p:nvSpPr>
        <p:spPr>
          <a:xfrm>
            <a:off x="3229004" y="2850484"/>
            <a:ext cx="1617953" cy="3093116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6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column text</a:t>
            </a:r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CEF932C4-F1C3-47F2-84B8-FEC885C1843C}"/>
              </a:ext>
            </a:extLst>
          </p:cNvPr>
          <p:cNvCxnSpPr>
            <a:cxnSpLocks/>
          </p:cNvCxnSpPr>
          <p:nvPr userDrawn="1"/>
        </p:nvCxnSpPr>
        <p:spPr>
          <a:xfrm>
            <a:off x="5066192" y="1686759"/>
            <a:ext cx="0" cy="4256842"/>
          </a:xfrm>
          <a:prstGeom prst="line">
            <a:avLst/>
          </a:prstGeom>
          <a:ln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Content Placeholder 2">
            <a:extLst>
              <a:ext uri="{FF2B5EF4-FFF2-40B4-BE49-F238E27FC236}">
                <a16:creationId xmlns:a16="http://schemas.microsoft.com/office/drawing/2014/main" id="{B96DFA0C-E450-4893-8C79-6243F5697984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5281223" y="1686758"/>
            <a:ext cx="1617953" cy="754602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20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column header</a:t>
            </a:r>
          </a:p>
        </p:txBody>
      </p:sp>
      <p:sp>
        <p:nvSpPr>
          <p:cNvPr id="27" name="Content Placeholder 2">
            <a:extLst>
              <a:ext uri="{FF2B5EF4-FFF2-40B4-BE49-F238E27FC236}">
                <a16:creationId xmlns:a16="http://schemas.microsoft.com/office/drawing/2014/main" id="{E9D9C274-DDDD-4725-8A7B-113147DD7832}"/>
              </a:ext>
            </a:extLst>
          </p:cNvPr>
          <p:cNvSpPr>
            <a:spLocks noGrp="1"/>
          </p:cNvSpPr>
          <p:nvPr>
            <p:ph idx="14" hasCustomPrompt="1"/>
          </p:nvPr>
        </p:nvSpPr>
        <p:spPr>
          <a:xfrm>
            <a:off x="5281224" y="2850484"/>
            <a:ext cx="1617953" cy="3093116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6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column text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3CA77083-F133-420F-93AD-77761878E852}"/>
              </a:ext>
            </a:extLst>
          </p:cNvPr>
          <p:cNvCxnSpPr>
            <a:cxnSpLocks/>
          </p:cNvCxnSpPr>
          <p:nvPr userDrawn="1"/>
        </p:nvCxnSpPr>
        <p:spPr>
          <a:xfrm>
            <a:off x="7131909" y="1686759"/>
            <a:ext cx="0" cy="4256841"/>
          </a:xfrm>
          <a:prstGeom prst="line">
            <a:avLst/>
          </a:prstGeom>
          <a:ln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Content Placeholder 2">
            <a:extLst>
              <a:ext uri="{FF2B5EF4-FFF2-40B4-BE49-F238E27FC236}">
                <a16:creationId xmlns:a16="http://schemas.microsoft.com/office/drawing/2014/main" id="{F93742B6-D009-4AB4-BBDC-24522E901BB5}"/>
              </a:ext>
            </a:extLst>
          </p:cNvPr>
          <p:cNvSpPr>
            <a:spLocks noGrp="1"/>
          </p:cNvSpPr>
          <p:nvPr>
            <p:ph idx="15" hasCustomPrompt="1"/>
          </p:nvPr>
        </p:nvSpPr>
        <p:spPr>
          <a:xfrm>
            <a:off x="7349043" y="1686758"/>
            <a:ext cx="1617953" cy="754602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20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column header</a:t>
            </a:r>
          </a:p>
        </p:txBody>
      </p:sp>
      <p:sp>
        <p:nvSpPr>
          <p:cNvPr id="29" name="Content Placeholder 2">
            <a:extLst>
              <a:ext uri="{FF2B5EF4-FFF2-40B4-BE49-F238E27FC236}">
                <a16:creationId xmlns:a16="http://schemas.microsoft.com/office/drawing/2014/main" id="{90357619-5F6A-4C63-90C3-32B37CE73C91}"/>
              </a:ext>
            </a:extLst>
          </p:cNvPr>
          <p:cNvSpPr>
            <a:spLocks noGrp="1"/>
          </p:cNvSpPr>
          <p:nvPr>
            <p:ph idx="16" hasCustomPrompt="1"/>
          </p:nvPr>
        </p:nvSpPr>
        <p:spPr>
          <a:xfrm>
            <a:off x="7349044" y="2850484"/>
            <a:ext cx="1617953" cy="3093116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6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column text</a:t>
            </a:r>
          </a:p>
        </p:txBody>
      </p: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55F5ADDF-F780-4384-87F4-30070C81BB29}"/>
              </a:ext>
            </a:extLst>
          </p:cNvPr>
          <p:cNvCxnSpPr>
            <a:cxnSpLocks/>
          </p:cNvCxnSpPr>
          <p:nvPr userDrawn="1"/>
        </p:nvCxnSpPr>
        <p:spPr>
          <a:xfrm>
            <a:off x="9184131" y="1686759"/>
            <a:ext cx="0" cy="4256841"/>
          </a:xfrm>
          <a:prstGeom prst="line">
            <a:avLst/>
          </a:prstGeom>
          <a:ln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Content Placeholder 2">
            <a:extLst>
              <a:ext uri="{FF2B5EF4-FFF2-40B4-BE49-F238E27FC236}">
                <a16:creationId xmlns:a16="http://schemas.microsoft.com/office/drawing/2014/main" id="{035F8812-D495-478D-828C-D8CF0753EEB5}"/>
              </a:ext>
            </a:extLst>
          </p:cNvPr>
          <p:cNvSpPr>
            <a:spLocks noGrp="1"/>
          </p:cNvSpPr>
          <p:nvPr>
            <p:ph idx="17" hasCustomPrompt="1"/>
          </p:nvPr>
        </p:nvSpPr>
        <p:spPr>
          <a:xfrm>
            <a:off x="9401266" y="1686758"/>
            <a:ext cx="1835087" cy="754602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20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column header</a:t>
            </a:r>
          </a:p>
        </p:txBody>
      </p:sp>
      <p:sp>
        <p:nvSpPr>
          <p:cNvPr id="31" name="Content Placeholder 2">
            <a:extLst>
              <a:ext uri="{FF2B5EF4-FFF2-40B4-BE49-F238E27FC236}">
                <a16:creationId xmlns:a16="http://schemas.microsoft.com/office/drawing/2014/main" id="{338FA747-D085-4909-A6FE-575A5C652420}"/>
              </a:ext>
            </a:extLst>
          </p:cNvPr>
          <p:cNvSpPr>
            <a:spLocks noGrp="1"/>
          </p:cNvSpPr>
          <p:nvPr>
            <p:ph idx="18" hasCustomPrompt="1"/>
          </p:nvPr>
        </p:nvSpPr>
        <p:spPr>
          <a:xfrm>
            <a:off x="9401267" y="2850484"/>
            <a:ext cx="1838233" cy="3093116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6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column text</a:t>
            </a: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8A4AB6F8-D05F-8E40-A637-083D1274FB35}"/>
              </a:ext>
            </a:extLst>
          </p:cNvPr>
          <p:cNvSpPr/>
          <p:nvPr userDrawn="1"/>
        </p:nvSpPr>
        <p:spPr>
          <a:xfrm>
            <a:off x="0" y="6389511"/>
            <a:ext cx="12192000" cy="46848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 dirty="0">
              <a:latin typeface="Arial" panose="020B0604020202020204" pitchFamily="34" charset="0"/>
            </a:endParaRPr>
          </a:p>
        </p:txBody>
      </p:sp>
      <p:pic>
        <p:nvPicPr>
          <p:cNvPr id="38" name="Picture 37" descr="The University of Iowa">
            <a:extLst>
              <a:ext uri="{FF2B5EF4-FFF2-40B4-BE49-F238E27FC236}">
                <a16:creationId xmlns:a16="http://schemas.microsoft.com/office/drawing/2014/main" id="{03F28A08-B979-7F4D-A857-AE155CAB0EE7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38200" y="6131555"/>
            <a:ext cx="1545021" cy="733885"/>
          </a:xfrm>
          <a:prstGeom prst="rect">
            <a:avLst/>
          </a:prstGeom>
        </p:spPr>
      </p:pic>
      <p:sp>
        <p:nvSpPr>
          <p:cNvPr id="36" name="Footer Placeholder 4">
            <a:extLst>
              <a:ext uri="{FF2B5EF4-FFF2-40B4-BE49-F238E27FC236}">
                <a16:creationId xmlns:a16="http://schemas.microsoft.com/office/drawing/2014/main" id="{48092FCE-E544-874D-A440-7B68904C34D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519853" y="6441192"/>
            <a:ext cx="86841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View &gt;&gt; Header and Footer &gt;&gt; Add Unit Name</a:t>
            </a:r>
            <a:endParaRPr lang="en-US" b="0" dirty="0"/>
          </a:p>
        </p:txBody>
      </p:sp>
    </p:spTree>
    <p:extLst>
      <p:ext uri="{BB962C8B-B14F-4D97-AF65-F5344CB8AC3E}">
        <p14:creationId xmlns:p14="http://schemas.microsoft.com/office/powerpoint/2010/main" val="43937131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00" userDrawn="1">
          <p15:clr>
            <a:srgbClr val="FBAE40"/>
          </p15:clr>
        </p15:guide>
        <p15:guide id="2" pos="598">
          <p15:clr>
            <a:srgbClr val="FBAE40"/>
          </p15:clr>
        </p15:guide>
        <p15:guide id="3" pos="7080">
          <p15:clr>
            <a:srgbClr val="FBAE40"/>
          </p15:clr>
        </p15:guide>
        <p15:guide id="4" pos="3840">
          <p15:clr>
            <a:srgbClr val="FBAE40"/>
          </p15:clr>
        </p15:guide>
        <p15:guide id="5" orient="horz" pos="1054" userDrawn="1">
          <p15:clr>
            <a:srgbClr val="FBAE40"/>
          </p15:clr>
        </p15:guide>
        <p15:guide id="6" orient="horz" pos="3744">
          <p15:clr>
            <a:srgbClr val="FBAE40"/>
          </p15:clr>
        </p15:guide>
        <p15:guide id="7" orient="horz" pos="697" userDrawn="1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x1 Grid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itle 1">
            <a:extLst>
              <a:ext uri="{FF2B5EF4-FFF2-40B4-BE49-F238E27FC236}">
                <a16:creationId xmlns:a16="http://schemas.microsoft.com/office/drawing/2014/main" id="{F83F529D-C880-45A0-81D8-FD2CC04E07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2499" y="526777"/>
            <a:ext cx="10287001" cy="869089"/>
          </a:xfrm>
        </p:spPr>
        <p:txBody>
          <a:bodyPr lIns="0" tIns="0" rIns="0" bIns="0"/>
          <a:lstStyle>
            <a:lvl1pPr>
              <a:defRPr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E7D57D41-E534-4387-8837-F27E5C2408BD}"/>
              </a:ext>
            </a:extLst>
          </p:cNvPr>
          <p:cNvCxnSpPr>
            <a:cxnSpLocks/>
          </p:cNvCxnSpPr>
          <p:nvPr userDrawn="1"/>
        </p:nvCxnSpPr>
        <p:spPr>
          <a:xfrm>
            <a:off x="952498" y="1363362"/>
            <a:ext cx="768531" cy="0"/>
          </a:xfrm>
          <a:prstGeom prst="line">
            <a:avLst/>
          </a:prstGeom>
          <a:ln w="635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94F85108-BDC9-43A2-BEF1-240E666F4E03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952500" y="1686758"/>
            <a:ext cx="10288587" cy="319591"/>
          </a:xfrm>
        </p:spPr>
        <p:txBody>
          <a:bodyPr lIns="0" tIns="0" rIns="0" bIns="0">
            <a:no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24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row header</a:t>
            </a:r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968A6427-DC92-4AE6-82DE-34A0B3A972EE}"/>
              </a:ext>
            </a:extLst>
          </p:cNvPr>
          <p:cNvSpPr>
            <a:spLocks noGrp="1"/>
          </p:cNvSpPr>
          <p:nvPr userDrawn="1">
            <p:ph idx="10" hasCustomPrompt="1"/>
          </p:nvPr>
        </p:nvSpPr>
        <p:spPr>
          <a:xfrm>
            <a:off x="952502" y="2120010"/>
            <a:ext cx="10288586" cy="754602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6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row text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6FCD7C05-8E7C-4679-B83F-CDDB1BDA2031}"/>
              </a:ext>
            </a:extLst>
          </p:cNvPr>
          <p:cNvCxnSpPr/>
          <p:nvPr userDrawn="1"/>
        </p:nvCxnSpPr>
        <p:spPr>
          <a:xfrm>
            <a:off x="949325" y="3098307"/>
            <a:ext cx="10290176" cy="0"/>
          </a:xfrm>
          <a:prstGeom prst="line">
            <a:avLst/>
          </a:prstGeom>
          <a:ln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Content Placeholder 2">
            <a:extLst>
              <a:ext uri="{FF2B5EF4-FFF2-40B4-BE49-F238E27FC236}">
                <a16:creationId xmlns:a16="http://schemas.microsoft.com/office/drawing/2014/main" id="{6BC08D86-557A-4EB7-B2A4-0782689B99D1}"/>
              </a:ext>
            </a:extLst>
          </p:cNvPr>
          <p:cNvSpPr>
            <a:spLocks noGrp="1"/>
          </p:cNvSpPr>
          <p:nvPr>
            <p:ph idx="11" hasCustomPrompt="1"/>
          </p:nvPr>
        </p:nvSpPr>
        <p:spPr>
          <a:xfrm>
            <a:off x="952502" y="3291760"/>
            <a:ext cx="10288587" cy="328016"/>
          </a:xfrm>
        </p:spPr>
        <p:txBody>
          <a:bodyPr lIns="0" tIns="0" rIns="0" bIns="0">
            <a:no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24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row header</a:t>
            </a:r>
          </a:p>
        </p:txBody>
      </p:sp>
      <p:sp>
        <p:nvSpPr>
          <p:cNvPr id="35" name="Content Placeholder 2">
            <a:extLst>
              <a:ext uri="{FF2B5EF4-FFF2-40B4-BE49-F238E27FC236}">
                <a16:creationId xmlns:a16="http://schemas.microsoft.com/office/drawing/2014/main" id="{123E50C5-092D-4191-9A0B-F3C51561D562}"/>
              </a:ext>
            </a:extLst>
          </p:cNvPr>
          <p:cNvSpPr>
            <a:spLocks noGrp="1"/>
          </p:cNvSpPr>
          <p:nvPr>
            <p:ph idx="12" hasCustomPrompt="1"/>
          </p:nvPr>
        </p:nvSpPr>
        <p:spPr>
          <a:xfrm>
            <a:off x="952504" y="3725012"/>
            <a:ext cx="10288586" cy="644563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6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row text</a:t>
            </a:r>
          </a:p>
        </p:txBody>
      </p: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3C85CAC7-8545-4ED7-8312-FBC92F7F9DA5}"/>
              </a:ext>
            </a:extLst>
          </p:cNvPr>
          <p:cNvCxnSpPr/>
          <p:nvPr userDrawn="1"/>
        </p:nvCxnSpPr>
        <p:spPr>
          <a:xfrm>
            <a:off x="950912" y="4520213"/>
            <a:ext cx="10290176" cy="0"/>
          </a:xfrm>
          <a:prstGeom prst="line">
            <a:avLst/>
          </a:prstGeom>
          <a:ln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Content Placeholder 2">
            <a:extLst>
              <a:ext uri="{FF2B5EF4-FFF2-40B4-BE49-F238E27FC236}">
                <a16:creationId xmlns:a16="http://schemas.microsoft.com/office/drawing/2014/main" id="{3E524A13-F71C-45F7-92E6-985C4CB9E331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952504" y="4753992"/>
            <a:ext cx="10288587" cy="319591"/>
          </a:xfrm>
        </p:spPr>
        <p:txBody>
          <a:bodyPr lIns="0" tIns="0" rIns="0" bIns="0">
            <a:no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24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row header</a:t>
            </a:r>
          </a:p>
        </p:txBody>
      </p:sp>
      <p:sp>
        <p:nvSpPr>
          <p:cNvPr id="37" name="Content Placeholder 2">
            <a:extLst>
              <a:ext uri="{FF2B5EF4-FFF2-40B4-BE49-F238E27FC236}">
                <a16:creationId xmlns:a16="http://schemas.microsoft.com/office/drawing/2014/main" id="{7CA7FF6D-951D-4682-9C40-A6BB36ABEA84}"/>
              </a:ext>
            </a:extLst>
          </p:cNvPr>
          <p:cNvSpPr>
            <a:spLocks noGrp="1"/>
          </p:cNvSpPr>
          <p:nvPr>
            <p:ph idx="14" hasCustomPrompt="1"/>
          </p:nvPr>
        </p:nvSpPr>
        <p:spPr>
          <a:xfrm>
            <a:off x="952506" y="5187244"/>
            <a:ext cx="10288586" cy="754602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6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row text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55E76717-4761-EC4B-BDB1-C130638E59C3}"/>
              </a:ext>
            </a:extLst>
          </p:cNvPr>
          <p:cNvSpPr/>
          <p:nvPr userDrawn="1"/>
        </p:nvSpPr>
        <p:spPr>
          <a:xfrm>
            <a:off x="0" y="6389511"/>
            <a:ext cx="12192000" cy="46848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 dirty="0">
              <a:latin typeface="Arial" panose="020B0604020202020204" pitchFamily="34" charset="0"/>
            </a:endParaRPr>
          </a:p>
        </p:txBody>
      </p:sp>
      <p:pic>
        <p:nvPicPr>
          <p:cNvPr id="20" name="Picture 19" descr="The University of Iowa">
            <a:extLst>
              <a:ext uri="{FF2B5EF4-FFF2-40B4-BE49-F238E27FC236}">
                <a16:creationId xmlns:a16="http://schemas.microsoft.com/office/drawing/2014/main" id="{40242CE7-09BD-8143-AE27-4BF193790A81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38200" y="6131555"/>
            <a:ext cx="1545021" cy="733885"/>
          </a:xfrm>
          <a:prstGeom prst="rect">
            <a:avLst/>
          </a:prstGeom>
        </p:spPr>
      </p:pic>
      <p:sp>
        <p:nvSpPr>
          <p:cNvPr id="16" name="Footer Placeholder 4">
            <a:extLst>
              <a:ext uri="{FF2B5EF4-FFF2-40B4-BE49-F238E27FC236}">
                <a16:creationId xmlns:a16="http://schemas.microsoft.com/office/drawing/2014/main" id="{AF415A2A-5C4A-BE45-8CAF-820EC97BED1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519853" y="6441192"/>
            <a:ext cx="86841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0">
                <a:solidFill>
                  <a:schemeClr val="bg1"/>
                </a:solidFill>
              </a:defRPr>
            </a:lvl1pPr>
          </a:lstStyle>
          <a:p>
            <a:r>
              <a:rPr lang="en-US"/>
              <a:t>View &gt;&gt; Header and Footer &gt;&gt; Add Unit Name</a:t>
            </a:r>
            <a:endParaRPr lang="en-US" b="0" dirty="0"/>
          </a:p>
        </p:txBody>
      </p:sp>
    </p:spTree>
    <p:extLst>
      <p:ext uri="{BB962C8B-B14F-4D97-AF65-F5344CB8AC3E}">
        <p14:creationId xmlns:p14="http://schemas.microsoft.com/office/powerpoint/2010/main" val="84087886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pos="598">
          <p15:clr>
            <a:srgbClr val="FBAE40"/>
          </p15:clr>
        </p15:guide>
        <p15:guide id="3" pos="7080">
          <p15:clr>
            <a:srgbClr val="FBAE40"/>
          </p15:clr>
        </p15:guide>
        <p15:guide id="4" pos="3840">
          <p15:clr>
            <a:srgbClr val="FBAE40"/>
          </p15:clr>
        </p15:guide>
        <p15:guide id="5" orient="horz" pos="1054" userDrawn="1">
          <p15:clr>
            <a:srgbClr val="FBAE40"/>
          </p15:clr>
        </p15:guide>
        <p15:guide id="6" orient="horz" pos="3744">
          <p15:clr>
            <a:srgbClr val="FBAE40"/>
          </p15:clr>
        </p15:guide>
        <p15:guide id="7" orient="horz" pos="697" userDrawn="1">
          <p15:clr>
            <a:srgbClr val="FBAE40"/>
          </p15:clr>
        </p15:guide>
        <p15:guide id="8" orient="horz" pos="2400" userDrawn="1">
          <p15:clr>
            <a:srgbClr val="FBAE40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x2 Grid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Title 1">
            <a:extLst>
              <a:ext uri="{FF2B5EF4-FFF2-40B4-BE49-F238E27FC236}">
                <a16:creationId xmlns:a16="http://schemas.microsoft.com/office/drawing/2014/main" id="{3A9A771B-4FFF-4EBF-A07A-0D6292AC2F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2499" y="526777"/>
            <a:ext cx="10287001" cy="869089"/>
          </a:xfrm>
        </p:spPr>
        <p:txBody>
          <a:bodyPr lIns="0" tIns="0" rIns="0" bIns="0"/>
          <a:lstStyle>
            <a:lvl1pPr>
              <a:defRPr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E7D57D41-E534-4387-8837-F27E5C2408BD}"/>
              </a:ext>
            </a:extLst>
          </p:cNvPr>
          <p:cNvCxnSpPr>
            <a:cxnSpLocks/>
          </p:cNvCxnSpPr>
          <p:nvPr userDrawn="1"/>
        </p:nvCxnSpPr>
        <p:spPr>
          <a:xfrm>
            <a:off x="952498" y="1363362"/>
            <a:ext cx="768531" cy="0"/>
          </a:xfrm>
          <a:prstGeom prst="line">
            <a:avLst/>
          </a:prstGeom>
          <a:ln w="635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94F85108-BDC9-43A2-BEF1-240E666F4E03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952501" y="1686758"/>
            <a:ext cx="4755838" cy="319591"/>
          </a:xfrm>
        </p:spPr>
        <p:txBody>
          <a:bodyPr lIns="0" tIns="0" rIns="0" bIns="0">
            <a:no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24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row header</a:t>
            </a:r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968A6427-DC92-4AE6-82DE-34A0B3A972EE}"/>
              </a:ext>
            </a:extLst>
          </p:cNvPr>
          <p:cNvSpPr>
            <a:spLocks noGrp="1"/>
          </p:cNvSpPr>
          <p:nvPr userDrawn="1">
            <p:ph idx="10" hasCustomPrompt="1"/>
          </p:nvPr>
        </p:nvSpPr>
        <p:spPr>
          <a:xfrm>
            <a:off x="952502" y="2120010"/>
            <a:ext cx="4755838" cy="754602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6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row text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6FCD7C05-8E7C-4679-B83F-CDDB1BDA2031}"/>
              </a:ext>
            </a:extLst>
          </p:cNvPr>
          <p:cNvCxnSpPr/>
          <p:nvPr userDrawn="1"/>
        </p:nvCxnSpPr>
        <p:spPr>
          <a:xfrm>
            <a:off x="949325" y="3098307"/>
            <a:ext cx="10290176" cy="0"/>
          </a:xfrm>
          <a:prstGeom prst="line">
            <a:avLst/>
          </a:prstGeom>
          <a:ln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Content Placeholder 2">
            <a:extLst>
              <a:ext uri="{FF2B5EF4-FFF2-40B4-BE49-F238E27FC236}">
                <a16:creationId xmlns:a16="http://schemas.microsoft.com/office/drawing/2014/main" id="{6BC08D86-557A-4EB7-B2A4-0782689B99D1}"/>
              </a:ext>
            </a:extLst>
          </p:cNvPr>
          <p:cNvSpPr>
            <a:spLocks noGrp="1"/>
          </p:cNvSpPr>
          <p:nvPr>
            <p:ph idx="11" hasCustomPrompt="1"/>
          </p:nvPr>
        </p:nvSpPr>
        <p:spPr>
          <a:xfrm>
            <a:off x="952503" y="3291760"/>
            <a:ext cx="4755838" cy="328016"/>
          </a:xfrm>
        </p:spPr>
        <p:txBody>
          <a:bodyPr lIns="0" tIns="0" rIns="0" bIns="0">
            <a:no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24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row header</a:t>
            </a:r>
          </a:p>
        </p:txBody>
      </p:sp>
      <p:sp>
        <p:nvSpPr>
          <p:cNvPr id="35" name="Content Placeholder 2">
            <a:extLst>
              <a:ext uri="{FF2B5EF4-FFF2-40B4-BE49-F238E27FC236}">
                <a16:creationId xmlns:a16="http://schemas.microsoft.com/office/drawing/2014/main" id="{123E50C5-092D-4191-9A0B-F3C51561D562}"/>
              </a:ext>
            </a:extLst>
          </p:cNvPr>
          <p:cNvSpPr>
            <a:spLocks noGrp="1"/>
          </p:cNvSpPr>
          <p:nvPr>
            <p:ph idx="12" hasCustomPrompt="1"/>
          </p:nvPr>
        </p:nvSpPr>
        <p:spPr>
          <a:xfrm>
            <a:off x="952504" y="3725012"/>
            <a:ext cx="4755838" cy="644563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6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row text</a:t>
            </a:r>
          </a:p>
        </p:txBody>
      </p: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3C85CAC7-8545-4ED7-8312-FBC92F7F9DA5}"/>
              </a:ext>
            </a:extLst>
          </p:cNvPr>
          <p:cNvCxnSpPr/>
          <p:nvPr userDrawn="1"/>
        </p:nvCxnSpPr>
        <p:spPr>
          <a:xfrm>
            <a:off x="950912" y="4520213"/>
            <a:ext cx="10290176" cy="0"/>
          </a:xfrm>
          <a:prstGeom prst="line">
            <a:avLst/>
          </a:prstGeom>
          <a:ln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Content Placeholder 2">
            <a:extLst>
              <a:ext uri="{FF2B5EF4-FFF2-40B4-BE49-F238E27FC236}">
                <a16:creationId xmlns:a16="http://schemas.microsoft.com/office/drawing/2014/main" id="{3E524A13-F71C-45F7-92E6-985C4CB9E331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952505" y="4753992"/>
            <a:ext cx="4755838" cy="319591"/>
          </a:xfrm>
        </p:spPr>
        <p:txBody>
          <a:bodyPr lIns="0" tIns="0" rIns="0" bIns="0">
            <a:no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24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row header</a:t>
            </a:r>
          </a:p>
        </p:txBody>
      </p:sp>
      <p:sp>
        <p:nvSpPr>
          <p:cNvPr id="37" name="Content Placeholder 2">
            <a:extLst>
              <a:ext uri="{FF2B5EF4-FFF2-40B4-BE49-F238E27FC236}">
                <a16:creationId xmlns:a16="http://schemas.microsoft.com/office/drawing/2014/main" id="{7CA7FF6D-951D-4682-9C40-A6BB36ABEA84}"/>
              </a:ext>
            </a:extLst>
          </p:cNvPr>
          <p:cNvSpPr>
            <a:spLocks noGrp="1"/>
          </p:cNvSpPr>
          <p:nvPr>
            <p:ph idx="14" hasCustomPrompt="1"/>
          </p:nvPr>
        </p:nvSpPr>
        <p:spPr>
          <a:xfrm>
            <a:off x="952506" y="5187244"/>
            <a:ext cx="4755838" cy="754602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6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row text</a:t>
            </a:r>
          </a:p>
        </p:txBody>
      </p: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AA23041F-D604-4688-B75A-90D37AFDDB0E}"/>
              </a:ext>
            </a:extLst>
          </p:cNvPr>
          <p:cNvCxnSpPr/>
          <p:nvPr userDrawn="1"/>
        </p:nvCxnSpPr>
        <p:spPr>
          <a:xfrm>
            <a:off x="6096000" y="1686758"/>
            <a:ext cx="0" cy="4293629"/>
          </a:xfrm>
          <a:prstGeom prst="line">
            <a:avLst/>
          </a:prstGeom>
          <a:ln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Content Placeholder 2">
            <a:extLst>
              <a:ext uri="{FF2B5EF4-FFF2-40B4-BE49-F238E27FC236}">
                <a16:creationId xmlns:a16="http://schemas.microsoft.com/office/drawing/2014/main" id="{F7B91F83-8428-4E5A-9C88-17829B687B77}"/>
              </a:ext>
            </a:extLst>
          </p:cNvPr>
          <p:cNvSpPr>
            <a:spLocks noGrp="1"/>
          </p:cNvSpPr>
          <p:nvPr>
            <p:ph idx="15" hasCustomPrompt="1"/>
          </p:nvPr>
        </p:nvSpPr>
        <p:spPr>
          <a:xfrm>
            <a:off x="6483696" y="1688512"/>
            <a:ext cx="4755838" cy="319591"/>
          </a:xfrm>
        </p:spPr>
        <p:txBody>
          <a:bodyPr lIns="0" tIns="0" rIns="0" bIns="0">
            <a:no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24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row header</a:t>
            </a:r>
          </a:p>
        </p:txBody>
      </p:sp>
      <p:sp>
        <p:nvSpPr>
          <p:cNvPr id="23" name="Content Placeholder 2">
            <a:extLst>
              <a:ext uri="{FF2B5EF4-FFF2-40B4-BE49-F238E27FC236}">
                <a16:creationId xmlns:a16="http://schemas.microsoft.com/office/drawing/2014/main" id="{ADB1D581-6D4C-4716-AE96-DBB4F953B95C}"/>
              </a:ext>
            </a:extLst>
          </p:cNvPr>
          <p:cNvSpPr>
            <a:spLocks noGrp="1"/>
          </p:cNvSpPr>
          <p:nvPr>
            <p:ph idx="16" hasCustomPrompt="1"/>
          </p:nvPr>
        </p:nvSpPr>
        <p:spPr>
          <a:xfrm>
            <a:off x="6483697" y="2121764"/>
            <a:ext cx="4755838" cy="754602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6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row text</a:t>
            </a:r>
          </a:p>
        </p:txBody>
      </p:sp>
      <p:sp>
        <p:nvSpPr>
          <p:cNvPr id="24" name="Content Placeholder 2">
            <a:extLst>
              <a:ext uri="{FF2B5EF4-FFF2-40B4-BE49-F238E27FC236}">
                <a16:creationId xmlns:a16="http://schemas.microsoft.com/office/drawing/2014/main" id="{279BA4B0-A083-4A1F-9D3B-A041B59E7C22}"/>
              </a:ext>
            </a:extLst>
          </p:cNvPr>
          <p:cNvSpPr>
            <a:spLocks noGrp="1"/>
          </p:cNvSpPr>
          <p:nvPr>
            <p:ph idx="17" hasCustomPrompt="1"/>
          </p:nvPr>
        </p:nvSpPr>
        <p:spPr>
          <a:xfrm>
            <a:off x="6483698" y="3293514"/>
            <a:ext cx="4755838" cy="328016"/>
          </a:xfrm>
        </p:spPr>
        <p:txBody>
          <a:bodyPr lIns="0" tIns="0" rIns="0" bIns="0">
            <a:no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24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row header</a:t>
            </a:r>
          </a:p>
        </p:txBody>
      </p:sp>
      <p:sp>
        <p:nvSpPr>
          <p:cNvPr id="25" name="Content Placeholder 2">
            <a:extLst>
              <a:ext uri="{FF2B5EF4-FFF2-40B4-BE49-F238E27FC236}">
                <a16:creationId xmlns:a16="http://schemas.microsoft.com/office/drawing/2014/main" id="{8FDD4A4D-E1FC-4E83-A8AA-A324B6B0E441}"/>
              </a:ext>
            </a:extLst>
          </p:cNvPr>
          <p:cNvSpPr>
            <a:spLocks noGrp="1"/>
          </p:cNvSpPr>
          <p:nvPr>
            <p:ph idx="18" hasCustomPrompt="1"/>
          </p:nvPr>
        </p:nvSpPr>
        <p:spPr>
          <a:xfrm>
            <a:off x="6483699" y="3726766"/>
            <a:ext cx="4755838" cy="644563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6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row text</a:t>
            </a:r>
          </a:p>
        </p:txBody>
      </p:sp>
      <p:sp>
        <p:nvSpPr>
          <p:cNvPr id="26" name="Content Placeholder 2">
            <a:extLst>
              <a:ext uri="{FF2B5EF4-FFF2-40B4-BE49-F238E27FC236}">
                <a16:creationId xmlns:a16="http://schemas.microsoft.com/office/drawing/2014/main" id="{DE8E7D5C-ACCB-47E6-A3F5-6F3F51A0F37F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6483700" y="4755746"/>
            <a:ext cx="4755838" cy="319591"/>
          </a:xfrm>
        </p:spPr>
        <p:txBody>
          <a:bodyPr lIns="0" tIns="0" rIns="0" bIns="0">
            <a:no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24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row header</a:t>
            </a:r>
          </a:p>
        </p:txBody>
      </p:sp>
      <p:sp>
        <p:nvSpPr>
          <p:cNvPr id="27" name="Content Placeholder 2">
            <a:extLst>
              <a:ext uri="{FF2B5EF4-FFF2-40B4-BE49-F238E27FC236}">
                <a16:creationId xmlns:a16="http://schemas.microsoft.com/office/drawing/2014/main" id="{659D9DC4-BB53-4441-9B74-84922B369948}"/>
              </a:ext>
            </a:extLst>
          </p:cNvPr>
          <p:cNvSpPr>
            <a:spLocks noGrp="1"/>
          </p:cNvSpPr>
          <p:nvPr>
            <p:ph idx="20" hasCustomPrompt="1"/>
          </p:nvPr>
        </p:nvSpPr>
        <p:spPr>
          <a:xfrm>
            <a:off x="6483701" y="5188998"/>
            <a:ext cx="4755838" cy="754602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6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row text</a:t>
            </a: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A774845D-2BF0-2740-9880-8D2B0EBB22B7}"/>
              </a:ext>
            </a:extLst>
          </p:cNvPr>
          <p:cNvSpPr/>
          <p:nvPr userDrawn="1"/>
        </p:nvSpPr>
        <p:spPr>
          <a:xfrm>
            <a:off x="0" y="6389511"/>
            <a:ext cx="12192000" cy="46848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 dirty="0">
              <a:latin typeface="Arial" panose="020B0604020202020204" pitchFamily="34" charset="0"/>
            </a:endParaRPr>
          </a:p>
        </p:txBody>
      </p:sp>
      <p:pic>
        <p:nvPicPr>
          <p:cNvPr id="39" name="Picture 38" descr="The University of Iowa">
            <a:extLst>
              <a:ext uri="{FF2B5EF4-FFF2-40B4-BE49-F238E27FC236}">
                <a16:creationId xmlns:a16="http://schemas.microsoft.com/office/drawing/2014/main" id="{0BB6734F-670C-234F-9B83-4953BF83CF1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38200" y="6131555"/>
            <a:ext cx="1545021" cy="733885"/>
          </a:xfrm>
          <a:prstGeom prst="rect">
            <a:avLst/>
          </a:prstGeom>
        </p:spPr>
      </p:pic>
      <p:sp>
        <p:nvSpPr>
          <p:cNvPr id="34" name="Footer Placeholder 4">
            <a:extLst>
              <a:ext uri="{FF2B5EF4-FFF2-40B4-BE49-F238E27FC236}">
                <a16:creationId xmlns:a16="http://schemas.microsoft.com/office/drawing/2014/main" id="{7695749F-B8A1-694A-8E96-E3DE4B0E92E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519853" y="6441192"/>
            <a:ext cx="86841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View &gt;&gt; Header and Footer &gt;&gt; Add Unit Name</a:t>
            </a:r>
            <a:endParaRPr lang="en-US" b="0" dirty="0"/>
          </a:p>
        </p:txBody>
      </p:sp>
    </p:spTree>
    <p:extLst>
      <p:ext uri="{BB962C8B-B14F-4D97-AF65-F5344CB8AC3E}">
        <p14:creationId xmlns:p14="http://schemas.microsoft.com/office/powerpoint/2010/main" val="343582995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pos="598">
          <p15:clr>
            <a:srgbClr val="FBAE40"/>
          </p15:clr>
        </p15:guide>
        <p15:guide id="3" pos="7080">
          <p15:clr>
            <a:srgbClr val="FBAE40"/>
          </p15:clr>
        </p15:guide>
        <p15:guide id="4" pos="3840">
          <p15:clr>
            <a:srgbClr val="FBAE40"/>
          </p15:clr>
        </p15:guide>
        <p15:guide id="5" orient="horz" pos="1054" userDrawn="1">
          <p15:clr>
            <a:srgbClr val="FBAE40"/>
          </p15:clr>
        </p15:guide>
        <p15:guide id="6" orient="horz" pos="3744">
          <p15:clr>
            <a:srgbClr val="FBAE40"/>
          </p15:clr>
        </p15:guide>
        <p15:guide id="7" orient="horz" pos="697" userDrawn="1">
          <p15:clr>
            <a:srgbClr val="FBAE40"/>
          </p15:clr>
        </p15:guide>
        <p15:guide id="8" orient="horz" pos="2400" userDrawn="1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x2 Grid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Title 1">
            <a:extLst>
              <a:ext uri="{FF2B5EF4-FFF2-40B4-BE49-F238E27FC236}">
                <a16:creationId xmlns:a16="http://schemas.microsoft.com/office/drawing/2014/main" id="{31EE2C71-E6FD-4A5F-BC00-7290049C44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2499" y="526777"/>
            <a:ext cx="10287001" cy="869089"/>
          </a:xfrm>
        </p:spPr>
        <p:txBody>
          <a:bodyPr lIns="0" tIns="0" rIns="0" bIns="0"/>
          <a:lstStyle>
            <a:lvl1pPr>
              <a:defRPr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E7D57D41-E534-4387-8837-F27E5C2408BD}"/>
              </a:ext>
            </a:extLst>
          </p:cNvPr>
          <p:cNvCxnSpPr>
            <a:cxnSpLocks/>
          </p:cNvCxnSpPr>
          <p:nvPr userDrawn="1"/>
        </p:nvCxnSpPr>
        <p:spPr>
          <a:xfrm>
            <a:off x="952498" y="1363362"/>
            <a:ext cx="768531" cy="0"/>
          </a:xfrm>
          <a:prstGeom prst="line">
            <a:avLst/>
          </a:prstGeom>
          <a:ln w="635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94F85108-BDC9-43A2-BEF1-240E666F4E03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952500" y="1686758"/>
            <a:ext cx="4772003" cy="319591"/>
          </a:xfrm>
        </p:spPr>
        <p:txBody>
          <a:bodyPr lIns="0" tIns="0" rIns="0" bIns="0">
            <a:no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24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row header</a:t>
            </a:r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968A6427-DC92-4AE6-82DE-34A0B3A972EE}"/>
              </a:ext>
            </a:extLst>
          </p:cNvPr>
          <p:cNvSpPr>
            <a:spLocks noGrp="1"/>
          </p:cNvSpPr>
          <p:nvPr userDrawn="1">
            <p:ph idx="10" hasCustomPrompt="1"/>
          </p:nvPr>
        </p:nvSpPr>
        <p:spPr>
          <a:xfrm>
            <a:off x="952502" y="2120010"/>
            <a:ext cx="4772003" cy="417141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6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row text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6FCD7C05-8E7C-4679-B83F-CDDB1BDA2031}"/>
              </a:ext>
            </a:extLst>
          </p:cNvPr>
          <p:cNvCxnSpPr/>
          <p:nvPr userDrawn="1"/>
        </p:nvCxnSpPr>
        <p:spPr>
          <a:xfrm>
            <a:off x="949325" y="2760956"/>
            <a:ext cx="10290176" cy="0"/>
          </a:xfrm>
          <a:prstGeom prst="line">
            <a:avLst/>
          </a:prstGeom>
          <a:ln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5FC9698A-599E-4227-BA19-18EFBBF3E0DD}"/>
              </a:ext>
            </a:extLst>
          </p:cNvPr>
          <p:cNvSpPr>
            <a:spLocks noGrp="1"/>
          </p:cNvSpPr>
          <p:nvPr>
            <p:ph idx="11" hasCustomPrompt="1"/>
          </p:nvPr>
        </p:nvSpPr>
        <p:spPr>
          <a:xfrm>
            <a:off x="954094" y="2904080"/>
            <a:ext cx="4772003" cy="319591"/>
          </a:xfrm>
        </p:spPr>
        <p:txBody>
          <a:bodyPr lIns="0" tIns="0" rIns="0" bIns="0">
            <a:no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24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row header</a:t>
            </a:r>
          </a:p>
        </p:txBody>
      </p: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C4B470A9-B821-4D01-8FB4-31DF303421A9}"/>
              </a:ext>
            </a:extLst>
          </p:cNvPr>
          <p:cNvSpPr>
            <a:spLocks noGrp="1"/>
          </p:cNvSpPr>
          <p:nvPr>
            <p:ph idx="12" hasCustomPrompt="1"/>
          </p:nvPr>
        </p:nvSpPr>
        <p:spPr>
          <a:xfrm>
            <a:off x="954096" y="3337333"/>
            <a:ext cx="4772003" cy="304911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6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row text</a:t>
            </a:r>
          </a:p>
        </p:txBody>
      </p: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3C85CAC7-8545-4ED7-8312-FBC92F7F9DA5}"/>
              </a:ext>
            </a:extLst>
          </p:cNvPr>
          <p:cNvCxnSpPr/>
          <p:nvPr userDrawn="1"/>
        </p:nvCxnSpPr>
        <p:spPr>
          <a:xfrm>
            <a:off x="950912" y="3792244"/>
            <a:ext cx="10290176" cy="0"/>
          </a:xfrm>
          <a:prstGeom prst="line">
            <a:avLst/>
          </a:prstGeom>
          <a:ln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Content Placeholder 2">
            <a:extLst>
              <a:ext uri="{FF2B5EF4-FFF2-40B4-BE49-F238E27FC236}">
                <a16:creationId xmlns:a16="http://schemas.microsoft.com/office/drawing/2014/main" id="{0C507C81-6817-4069-BC84-0CE4705AE16C}"/>
              </a:ext>
            </a:extLst>
          </p:cNvPr>
          <p:cNvSpPr>
            <a:spLocks noGrp="1"/>
          </p:cNvSpPr>
          <p:nvPr>
            <p:ph idx="15" hasCustomPrompt="1"/>
          </p:nvPr>
        </p:nvSpPr>
        <p:spPr>
          <a:xfrm>
            <a:off x="954098" y="3970621"/>
            <a:ext cx="4772003" cy="319591"/>
          </a:xfrm>
        </p:spPr>
        <p:txBody>
          <a:bodyPr lIns="0" tIns="0" rIns="0" bIns="0">
            <a:no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24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row header</a:t>
            </a:r>
          </a:p>
        </p:txBody>
      </p:sp>
      <p:sp>
        <p:nvSpPr>
          <p:cNvPr id="23" name="Content Placeholder 2">
            <a:extLst>
              <a:ext uri="{FF2B5EF4-FFF2-40B4-BE49-F238E27FC236}">
                <a16:creationId xmlns:a16="http://schemas.microsoft.com/office/drawing/2014/main" id="{94103820-8C7A-497C-BCBA-2CFEB4549C83}"/>
              </a:ext>
            </a:extLst>
          </p:cNvPr>
          <p:cNvSpPr>
            <a:spLocks noGrp="1"/>
          </p:cNvSpPr>
          <p:nvPr>
            <p:ph idx="16" hasCustomPrompt="1"/>
          </p:nvPr>
        </p:nvSpPr>
        <p:spPr>
          <a:xfrm>
            <a:off x="954100" y="4403874"/>
            <a:ext cx="4772003" cy="310972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6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row text</a:t>
            </a: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1F1CE437-6AD8-4170-8DC8-66894266CE06}"/>
              </a:ext>
            </a:extLst>
          </p:cNvPr>
          <p:cNvCxnSpPr/>
          <p:nvPr userDrawn="1"/>
        </p:nvCxnSpPr>
        <p:spPr>
          <a:xfrm>
            <a:off x="952506" y="4885677"/>
            <a:ext cx="10290176" cy="0"/>
          </a:xfrm>
          <a:prstGeom prst="line">
            <a:avLst/>
          </a:prstGeom>
          <a:ln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Content Placeholder 2">
            <a:extLst>
              <a:ext uri="{FF2B5EF4-FFF2-40B4-BE49-F238E27FC236}">
                <a16:creationId xmlns:a16="http://schemas.microsoft.com/office/drawing/2014/main" id="{0C02F409-DCF5-4241-BB5E-6E37CC8D3518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954096" y="5089029"/>
            <a:ext cx="4772003" cy="319591"/>
          </a:xfrm>
        </p:spPr>
        <p:txBody>
          <a:bodyPr lIns="0" tIns="0" rIns="0" bIns="0">
            <a:no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24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row header</a:t>
            </a:r>
          </a:p>
        </p:txBody>
      </p:sp>
      <p:sp>
        <p:nvSpPr>
          <p:cNvPr id="20" name="Content Placeholder 2">
            <a:extLst>
              <a:ext uri="{FF2B5EF4-FFF2-40B4-BE49-F238E27FC236}">
                <a16:creationId xmlns:a16="http://schemas.microsoft.com/office/drawing/2014/main" id="{2AC426E8-7005-475F-BC32-B5F0BA7A8A4C}"/>
              </a:ext>
            </a:extLst>
          </p:cNvPr>
          <p:cNvSpPr>
            <a:spLocks noGrp="1"/>
          </p:cNvSpPr>
          <p:nvPr>
            <p:ph idx="14" hasCustomPrompt="1"/>
          </p:nvPr>
        </p:nvSpPr>
        <p:spPr>
          <a:xfrm>
            <a:off x="954098" y="5522281"/>
            <a:ext cx="4772003" cy="417141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6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row text</a:t>
            </a:r>
          </a:p>
        </p:txBody>
      </p: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8222804C-AFDD-4E8C-BFDC-31326A2127FA}"/>
              </a:ext>
            </a:extLst>
          </p:cNvPr>
          <p:cNvCxnSpPr/>
          <p:nvPr userDrawn="1"/>
        </p:nvCxnSpPr>
        <p:spPr>
          <a:xfrm>
            <a:off x="6096000" y="1686758"/>
            <a:ext cx="0" cy="4293629"/>
          </a:xfrm>
          <a:prstGeom prst="line">
            <a:avLst/>
          </a:prstGeom>
          <a:ln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Content Placeholder 2">
            <a:extLst>
              <a:ext uri="{FF2B5EF4-FFF2-40B4-BE49-F238E27FC236}">
                <a16:creationId xmlns:a16="http://schemas.microsoft.com/office/drawing/2014/main" id="{66342B0E-1F8B-4D4C-ABA7-E43BC2B3F4AE}"/>
              </a:ext>
            </a:extLst>
          </p:cNvPr>
          <p:cNvSpPr>
            <a:spLocks noGrp="1"/>
          </p:cNvSpPr>
          <p:nvPr>
            <p:ph idx="17" hasCustomPrompt="1"/>
          </p:nvPr>
        </p:nvSpPr>
        <p:spPr>
          <a:xfrm>
            <a:off x="6467495" y="1688232"/>
            <a:ext cx="4772003" cy="319591"/>
          </a:xfrm>
        </p:spPr>
        <p:txBody>
          <a:bodyPr lIns="0" tIns="0" rIns="0" bIns="0">
            <a:no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24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row header</a:t>
            </a:r>
          </a:p>
        </p:txBody>
      </p:sp>
      <p:sp>
        <p:nvSpPr>
          <p:cNvPr id="25" name="Content Placeholder 2">
            <a:extLst>
              <a:ext uri="{FF2B5EF4-FFF2-40B4-BE49-F238E27FC236}">
                <a16:creationId xmlns:a16="http://schemas.microsoft.com/office/drawing/2014/main" id="{FCF3285B-83DB-4917-9F24-EC0C964DE403}"/>
              </a:ext>
            </a:extLst>
          </p:cNvPr>
          <p:cNvSpPr>
            <a:spLocks noGrp="1"/>
          </p:cNvSpPr>
          <p:nvPr>
            <p:ph idx="18" hasCustomPrompt="1"/>
          </p:nvPr>
        </p:nvSpPr>
        <p:spPr>
          <a:xfrm>
            <a:off x="6467497" y="2121484"/>
            <a:ext cx="4772003" cy="417141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6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row text</a:t>
            </a:r>
          </a:p>
        </p:txBody>
      </p:sp>
      <p:sp>
        <p:nvSpPr>
          <p:cNvPr id="26" name="Content Placeholder 2">
            <a:extLst>
              <a:ext uri="{FF2B5EF4-FFF2-40B4-BE49-F238E27FC236}">
                <a16:creationId xmlns:a16="http://schemas.microsoft.com/office/drawing/2014/main" id="{8C88D8B1-0044-4EC5-B4CD-DB1095F378A4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6469089" y="2905554"/>
            <a:ext cx="4772003" cy="319591"/>
          </a:xfrm>
        </p:spPr>
        <p:txBody>
          <a:bodyPr lIns="0" tIns="0" rIns="0" bIns="0">
            <a:no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24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row header</a:t>
            </a:r>
          </a:p>
        </p:txBody>
      </p:sp>
      <p:sp>
        <p:nvSpPr>
          <p:cNvPr id="27" name="Content Placeholder 2">
            <a:extLst>
              <a:ext uri="{FF2B5EF4-FFF2-40B4-BE49-F238E27FC236}">
                <a16:creationId xmlns:a16="http://schemas.microsoft.com/office/drawing/2014/main" id="{9F6100E2-DAE8-4111-AF37-8909AA389FC1}"/>
              </a:ext>
            </a:extLst>
          </p:cNvPr>
          <p:cNvSpPr>
            <a:spLocks noGrp="1"/>
          </p:cNvSpPr>
          <p:nvPr>
            <p:ph idx="20" hasCustomPrompt="1"/>
          </p:nvPr>
        </p:nvSpPr>
        <p:spPr>
          <a:xfrm>
            <a:off x="6469091" y="3338807"/>
            <a:ext cx="4772003" cy="304911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6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row text</a:t>
            </a:r>
          </a:p>
        </p:txBody>
      </p:sp>
      <p:sp>
        <p:nvSpPr>
          <p:cNvPr id="30" name="Content Placeholder 2">
            <a:extLst>
              <a:ext uri="{FF2B5EF4-FFF2-40B4-BE49-F238E27FC236}">
                <a16:creationId xmlns:a16="http://schemas.microsoft.com/office/drawing/2014/main" id="{C0B1E9EC-56B4-4514-B189-24BD47F549F3}"/>
              </a:ext>
            </a:extLst>
          </p:cNvPr>
          <p:cNvSpPr>
            <a:spLocks noGrp="1"/>
          </p:cNvSpPr>
          <p:nvPr>
            <p:ph idx="23" hasCustomPrompt="1"/>
          </p:nvPr>
        </p:nvSpPr>
        <p:spPr>
          <a:xfrm>
            <a:off x="6469093" y="3972095"/>
            <a:ext cx="4772003" cy="319591"/>
          </a:xfrm>
        </p:spPr>
        <p:txBody>
          <a:bodyPr lIns="0" tIns="0" rIns="0" bIns="0">
            <a:no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24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row header</a:t>
            </a:r>
          </a:p>
        </p:txBody>
      </p:sp>
      <p:sp>
        <p:nvSpPr>
          <p:cNvPr id="31" name="Content Placeholder 2">
            <a:extLst>
              <a:ext uri="{FF2B5EF4-FFF2-40B4-BE49-F238E27FC236}">
                <a16:creationId xmlns:a16="http://schemas.microsoft.com/office/drawing/2014/main" id="{F685484E-408B-4771-9259-BAAC2A6E6017}"/>
              </a:ext>
            </a:extLst>
          </p:cNvPr>
          <p:cNvSpPr>
            <a:spLocks noGrp="1"/>
          </p:cNvSpPr>
          <p:nvPr>
            <p:ph idx="24" hasCustomPrompt="1"/>
          </p:nvPr>
        </p:nvSpPr>
        <p:spPr>
          <a:xfrm>
            <a:off x="6469095" y="4405348"/>
            <a:ext cx="4772003" cy="310972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6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row text</a:t>
            </a:r>
          </a:p>
        </p:txBody>
      </p:sp>
      <p:sp>
        <p:nvSpPr>
          <p:cNvPr id="28" name="Content Placeholder 2">
            <a:extLst>
              <a:ext uri="{FF2B5EF4-FFF2-40B4-BE49-F238E27FC236}">
                <a16:creationId xmlns:a16="http://schemas.microsoft.com/office/drawing/2014/main" id="{0EE05AF1-1486-45F2-B87D-2AE555B8D1CB}"/>
              </a:ext>
            </a:extLst>
          </p:cNvPr>
          <p:cNvSpPr>
            <a:spLocks noGrp="1"/>
          </p:cNvSpPr>
          <p:nvPr>
            <p:ph idx="21" hasCustomPrompt="1"/>
          </p:nvPr>
        </p:nvSpPr>
        <p:spPr>
          <a:xfrm>
            <a:off x="6469091" y="5090503"/>
            <a:ext cx="4772003" cy="319591"/>
          </a:xfrm>
        </p:spPr>
        <p:txBody>
          <a:bodyPr lIns="0" tIns="0" rIns="0" bIns="0">
            <a:no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24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row header</a:t>
            </a:r>
          </a:p>
        </p:txBody>
      </p:sp>
      <p:sp>
        <p:nvSpPr>
          <p:cNvPr id="29" name="Content Placeholder 2">
            <a:extLst>
              <a:ext uri="{FF2B5EF4-FFF2-40B4-BE49-F238E27FC236}">
                <a16:creationId xmlns:a16="http://schemas.microsoft.com/office/drawing/2014/main" id="{52C4B0E5-3C7E-4BC2-AA92-4156C26C91FF}"/>
              </a:ext>
            </a:extLst>
          </p:cNvPr>
          <p:cNvSpPr>
            <a:spLocks noGrp="1"/>
          </p:cNvSpPr>
          <p:nvPr>
            <p:ph idx="22" hasCustomPrompt="1"/>
          </p:nvPr>
        </p:nvSpPr>
        <p:spPr>
          <a:xfrm>
            <a:off x="6469093" y="5523755"/>
            <a:ext cx="4772003" cy="417141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6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row text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A5480C56-313A-5C4D-A02B-5C10621A5061}"/>
              </a:ext>
            </a:extLst>
          </p:cNvPr>
          <p:cNvSpPr/>
          <p:nvPr userDrawn="1"/>
        </p:nvSpPr>
        <p:spPr>
          <a:xfrm>
            <a:off x="0" y="6389511"/>
            <a:ext cx="12192000" cy="46848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 dirty="0">
              <a:latin typeface="Arial" panose="020B0604020202020204" pitchFamily="34" charset="0"/>
            </a:endParaRPr>
          </a:p>
        </p:txBody>
      </p:sp>
      <p:pic>
        <p:nvPicPr>
          <p:cNvPr id="39" name="Picture 38" descr="The University of Iowa">
            <a:extLst>
              <a:ext uri="{FF2B5EF4-FFF2-40B4-BE49-F238E27FC236}">
                <a16:creationId xmlns:a16="http://schemas.microsoft.com/office/drawing/2014/main" id="{58CA1799-4AEA-D247-8458-F8440E403067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38200" y="6131555"/>
            <a:ext cx="1545021" cy="733885"/>
          </a:xfrm>
          <a:prstGeom prst="rect">
            <a:avLst/>
          </a:prstGeom>
        </p:spPr>
      </p:pic>
      <p:sp>
        <p:nvSpPr>
          <p:cNvPr id="37" name="Footer Placeholder 4">
            <a:extLst>
              <a:ext uri="{FF2B5EF4-FFF2-40B4-BE49-F238E27FC236}">
                <a16:creationId xmlns:a16="http://schemas.microsoft.com/office/drawing/2014/main" id="{FFD2AE71-6126-9A49-BF5D-60267741655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519853" y="6441192"/>
            <a:ext cx="86841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0">
                <a:solidFill>
                  <a:schemeClr val="bg1"/>
                </a:solidFill>
              </a:defRPr>
            </a:lvl1pPr>
          </a:lstStyle>
          <a:p>
            <a:r>
              <a:rPr lang="en-US"/>
              <a:t>View &gt;&gt; Header and Footer &gt;&gt; Add Unit Name</a:t>
            </a:r>
            <a:endParaRPr lang="en-US" b="0" dirty="0"/>
          </a:p>
        </p:txBody>
      </p:sp>
    </p:spTree>
    <p:extLst>
      <p:ext uri="{BB962C8B-B14F-4D97-AF65-F5344CB8AC3E}">
        <p14:creationId xmlns:p14="http://schemas.microsoft.com/office/powerpoint/2010/main" val="86853620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pos="598">
          <p15:clr>
            <a:srgbClr val="FBAE40"/>
          </p15:clr>
        </p15:guide>
        <p15:guide id="3" pos="7080">
          <p15:clr>
            <a:srgbClr val="FBAE40"/>
          </p15:clr>
        </p15:guide>
        <p15:guide id="4" pos="3840">
          <p15:clr>
            <a:srgbClr val="FBAE40"/>
          </p15:clr>
        </p15:guide>
        <p15:guide id="5" orient="horz" pos="1054" userDrawn="1">
          <p15:clr>
            <a:srgbClr val="FBAE40"/>
          </p15:clr>
        </p15:guide>
        <p15:guide id="6" orient="horz" pos="3744">
          <p15:clr>
            <a:srgbClr val="FBAE40"/>
          </p15:clr>
        </p15:guide>
        <p15:guide id="7" orient="horz" pos="697" userDrawn="1">
          <p15:clr>
            <a:srgbClr val="FBAE40"/>
          </p15:clr>
        </p15:guide>
        <p15:guide id="8" orient="horz" pos="2400" userDrawn="1">
          <p15:clr>
            <a:srgbClr val="FBAE40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x2 Grid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1">
            <a:extLst>
              <a:ext uri="{FF2B5EF4-FFF2-40B4-BE49-F238E27FC236}">
                <a16:creationId xmlns:a16="http://schemas.microsoft.com/office/drawing/2014/main" id="{F947D672-DDE7-4F36-B79C-4245C5D115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2499" y="526777"/>
            <a:ext cx="10287001" cy="869089"/>
          </a:xfrm>
        </p:spPr>
        <p:txBody>
          <a:bodyPr lIns="0" tIns="0" rIns="0" bIns="0"/>
          <a:lstStyle>
            <a:lvl1pPr>
              <a:defRPr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E7D57D41-E534-4387-8837-F27E5C2408BD}"/>
              </a:ext>
            </a:extLst>
          </p:cNvPr>
          <p:cNvCxnSpPr>
            <a:cxnSpLocks/>
          </p:cNvCxnSpPr>
          <p:nvPr userDrawn="1"/>
        </p:nvCxnSpPr>
        <p:spPr>
          <a:xfrm>
            <a:off x="952498" y="1363362"/>
            <a:ext cx="768531" cy="0"/>
          </a:xfrm>
          <a:prstGeom prst="line">
            <a:avLst/>
          </a:prstGeom>
          <a:ln w="635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94F85108-BDC9-43A2-BEF1-240E666F4E03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952500" y="1686758"/>
            <a:ext cx="4800224" cy="374036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24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column header</a:t>
            </a:r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968A6427-DC92-4AE6-82DE-34A0B3A972EE}"/>
              </a:ext>
            </a:extLst>
          </p:cNvPr>
          <p:cNvSpPr>
            <a:spLocks noGrp="1"/>
          </p:cNvSpPr>
          <p:nvPr>
            <p:ph idx="10" hasCustomPrompt="1"/>
          </p:nvPr>
        </p:nvSpPr>
        <p:spPr>
          <a:xfrm>
            <a:off x="952501" y="2238480"/>
            <a:ext cx="4800219" cy="1200572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8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column text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69FB9F7B-CC85-4936-BE2A-DF6B8BF46018}"/>
              </a:ext>
            </a:extLst>
          </p:cNvPr>
          <p:cNvCxnSpPr/>
          <p:nvPr userDrawn="1"/>
        </p:nvCxnSpPr>
        <p:spPr>
          <a:xfrm>
            <a:off x="949325" y="3790765"/>
            <a:ext cx="10290176" cy="0"/>
          </a:xfrm>
          <a:prstGeom prst="line">
            <a:avLst/>
          </a:prstGeom>
          <a:ln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Content Placeholder 2">
            <a:extLst>
              <a:ext uri="{FF2B5EF4-FFF2-40B4-BE49-F238E27FC236}">
                <a16:creationId xmlns:a16="http://schemas.microsoft.com/office/drawing/2014/main" id="{FDFA8ABE-0B6C-4930-94A9-A2BB4166E51F}"/>
              </a:ext>
            </a:extLst>
          </p:cNvPr>
          <p:cNvSpPr>
            <a:spLocks noGrp="1"/>
          </p:cNvSpPr>
          <p:nvPr>
            <p:ph idx="17" hasCustomPrompt="1"/>
          </p:nvPr>
        </p:nvSpPr>
        <p:spPr>
          <a:xfrm>
            <a:off x="958052" y="4209907"/>
            <a:ext cx="4800224" cy="374036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24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column header</a:t>
            </a:r>
          </a:p>
        </p:txBody>
      </p:sp>
      <p:sp>
        <p:nvSpPr>
          <p:cNvPr id="24" name="Content Placeholder 2">
            <a:extLst>
              <a:ext uri="{FF2B5EF4-FFF2-40B4-BE49-F238E27FC236}">
                <a16:creationId xmlns:a16="http://schemas.microsoft.com/office/drawing/2014/main" id="{47E91DB8-4856-4AED-8362-60627F681EE8}"/>
              </a:ext>
            </a:extLst>
          </p:cNvPr>
          <p:cNvSpPr>
            <a:spLocks noGrp="1"/>
          </p:cNvSpPr>
          <p:nvPr>
            <p:ph idx="18" hasCustomPrompt="1"/>
          </p:nvPr>
        </p:nvSpPr>
        <p:spPr>
          <a:xfrm>
            <a:off x="958053" y="4761629"/>
            <a:ext cx="4800219" cy="1181971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8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column text</a:t>
            </a:r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CEF932C4-F1C3-47F2-84B8-FEC885C1843C}"/>
              </a:ext>
            </a:extLst>
          </p:cNvPr>
          <p:cNvCxnSpPr>
            <a:cxnSpLocks/>
          </p:cNvCxnSpPr>
          <p:nvPr userDrawn="1"/>
        </p:nvCxnSpPr>
        <p:spPr>
          <a:xfrm>
            <a:off x="6096000" y="1679384"/>
            <a:ext cx="0" cy="4272765"/>
          </a:xfrm>
          <a:prstGeom prst="line">
            <a:avLst/>
          </a:prstGeom>
          <a:ln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Content Placeholder 2">
            <a:extLst>
              <a:ext uri="{FF2B5EF4-FFF2-40B4-BE49-F238E27FC236}">
                <a16:creationId xmlns:a16="http://schemas.microsoft.com/office/drawing/2014/main" id="{A07502CC-5B90-4BCF-B63B-36D026C9AE96}"/>
              </a:ext>
            </a:extLst>
          </p:cNvPr>
          <p:cNvSpPr>
            <a:spLocks noGrp="1"/>
          </p:cNvSpPr>
          <p:nvPr>
            <p:ph idx="15" hasCustomPrompt="1"/>
          </p:nvPr>
        </p:nvSpPr>
        <p:spPr>
          <a:xfrm>
            <a:off x="6433724" y="1676706"/>
            <a:ext cx="4800224" cy="374036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24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column header</a:t>
            </a:r>
          </a:p>
        </p:txBody>
      </p:sp>
      <p:sp>
        <p:nvSpPr>
          <p:cNvPr id="20" name="Content Placeholder 2">
            <a:extLst>
              <a:ext uri="{FF2B5EF4-FFF2-40B4-BE49-F238E27FC236}">
                <a16:creationId xmlns:a16="http://schemas.microsoft.com/office/drawing/2014/main" id="{F169EF16-BA54-4279-A087-A65E4F26675F}"/>
              </a:ext>
            </a:extLst>
          </p:cNvPr>
          <p:cNvSpPr>
            <a:spLocks noGrp="1"/>
          </p:cNvSpPr>
          <p:nvPr>
            <p:ph idx="16" hasCustomPrompt="1"/>
          </p:nvPr>
        </p:nvSpPr>
        <p:spPr>
          <a:xfrm>
            <a:off x="6433725" y="2228428"/>
            <a:ext cx="4800224" cy="1200572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8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column text</a:t>
            </a:r>
          </a:p>
        </p:txBody>
      </p:sp>
      <p:sp>
        <p:nvSpPr>
          <p:cNvPr id="25" name="Content Placeholder 2">
            <a:extLst>
              <a:ext uri="{FF2B5EF4-FFF2-40B4-BE49-F238E27FC236}">
                <a16:creationId xmlns:a16="http://schemas.microsoft.com/office/drawing/2014/main" id="{76BD4A33-C7CC-4380-A2BB-ECC6C2FB7225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6439276" y="4199855"/>
            <a:ext cx="4800224" cy="374036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24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column header</a:t>
            </a:r>
          </a:p>
        </p:txBody>
      </p:sp>
      <p:sp>
        <p:nvSpPr>
          <p:cNvPr id="26" name="Content Placeholder 2">
            <a:extLst>
              <a:ext uri="{FF2B5EF4-FFF2-40B4-BE49-F238E27FC236}">
                <a16:creationId xmlns:a16="http://schemas.microsoft.com/office/drawing/2014/main" id="{4CD0BB64-6643-42CE-AFE7-372305F21233}"/>
              </a:ext>
            </a:extLst>
          </p:cNvPr>
          <p:cNvSpPr>
            <a:spLocks noGrp="1"/>
          </p:cNvSpPr>
          <p:nvPr>
            <p:ph idx="20" hasCustomPrompt="1"/>
          </p:nvPr>
        </p:nvSpPr>
        <p:spPr>
          <a:xfrm>
            <a:off x="6439277" y="4751577"/>
            <a:ext cx="4800224" cy="1200572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8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column text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D8D606F0-071A-A842-B316-9BEBD143AC36}"/>
              </a:ext>
            </a:extLst>
          </p:cNvPr>
          <p:cNvSpPr/>
          <p:nvPr userDrawn="1"/>
        </p:nvSpPr>
        <p:spPr>
          <a:xfrm>
            <a:off x="0" y="6389511"/>
            <a:ext cx="12192000" cy="46848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 dirty="0">
              <a:latin typeface="Arial" panose="020B0604020202020204" pitchFamily="34" charset="0"/>
            </a:endParaRPr>
          </a:p>
        </p:txBody>
      </p:sp>
      <p:pic>
        <p:nvPicPr>
          <p:cNvPr id="28" name="Picture 27" descr="The University of Iowa">
            <a:extLst>
              <a:ext uri="{FF2B5EF4-FFF2-40B4-BE49-F238E27FC236}">
                <a16:creationId xmlns:a16="http://schemas.microsoft.com/office/drawing/2014/main" id="{9AAD4B2F-0082-B749-BE09-2EC20A6C430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38200" y="6131555"/>
            <a:ext cx="1545021" cy="733885"/>
          </a:xfrm>
          <a:prstGeom prst="rect">
            <a:avLst/>
          </a:prstGeom>
        </p:spPr>
      </p:pic>
      <p:sp>
        <p:nvSpPr>
          <p:cNvPr id="27" name="Footer Placeholder 4">
            <a:extLst>
              <a:ext uri="{FF2B5EF4-FFF2-40B4-BE49-F238E27FC236}">
                <a16:creationId xmlns:a16="http://schemas.microsoft.com/office/drawing/2014/main" id="{BD920E71-4E45-E74F-B01A-DC16C3B807E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519853" y="6441192"/>
            <a:ext cx="86841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0">
                <a:solidFill>
                  <a:schemeClr val="bg1"/>
                </a:solidFill>
              </a:defRPr>
            </a:lvl1pPr>
          </a:lstStyle>
          <a:p>
            <a:r>
              <a:rPr lang="en-US"/>
              <a:t>View &gt;&gt; Header and Footer &gt;&gt; Add Unit Name</a:t>
            </a:r>
            <a:endParaRPr lang="en-US" b="0" dirty="0"/>
          </a:p>
        </p:txBody>
      </p:sp>
    </p:spTree>
    <p:extLst>
      <p:ext uri="{BB962C8B-B14F-4D97-AF65-F5344CB8AC3E}">
        <p14:creationId xmlns:p14="http://schemas.microsoft.com/office/powerpoint/2010/main" val="74841832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pos="598">
          <p15:clr>
            <a:srgbClr val="FBAE40"/>
          </p15:clr>
        </p15:guide>
        <p15:guide id="3" pos="7080">
          <p15:clr>
            <a:srgbClr val="FBAE40"/>
          </p15:clr>
        </p15:guide>
        <p15:guide id="4" pos="3840">
          <p15:clr>
            <a:srgbClr val="FBAE40"/>
          </p15:clr>
        </p15:guide>
        <p15:guide id="5" orient="horz" pos="1054" userDrawn="1">
          <p15:clr>
            <a:srgbClr val="FBAE40"/>
          </p15:clr>
        </p15:guide>
        <p15:guide id="6" orient="horz" pos="2400" userDrawn="1">
          <p15:clr>
            <a:srgbClr val="FBAE40"/>
          </p15:clr>
        </p15:guide>
        <p15:guide id="7" orient="horz" pos="697" userDrawn="1">
          <p15:clr>
            <a:srgbClr val="FBAE40"/>
          </p15:clr>
        </p15:guide>
      </p15:sldGuideLst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 Stat Layou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itle 1">
            <a:extLst>
              <a:ext uri="{FF2B5EF4-FFF2-40B4-BE49-F238E27FC236}">
                <a16:creationId xmlns:a16="http://schemas.microsoft.com/office/drawing/2014/main" id="{7C3D46F0-0006-469D-9C96-A2B5BF7087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2499" y="526777"/>
            <a:ext cx="10287001" cy="869089"/>
          </a:xfrm>
        </p:spPr>
        <p:txBody>
          <a:bodyPr lIns="0" tIns="0" rIns="0" bIns="0"/>
          <a:lstStyle>
            <a:lvl1pPr>
              <a:defRPr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E7D57D41-E534-4387-8837-F27E5C2408BD}"/>
              </a:ext>
            </a:extLst>
          </p:cNvPr>
          <p:cNvCxnSpPr>
            <a:cxnSpLocks/>
          </p:cNvCxnSpPr>
          <p:nvPr userDrawn="1"/>
        </p:nvCxnSpPr>
        <p:spPr>
          <a:xfrm>
            <a:off x="952498" y="1363362"/>
            <a:ext cx="768531" cy="0"/>
          </a:xfrm>
          <a:prstGeom prst="line">
            <a:avLst/>
          </a:prstGeom>
          <a:ln w="635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94F85108-BDC9-43A2-BEF1-240E666F4E03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939080" y="2597398"/>
            <a:ext cx="1742242" cy="787298"/>
          </a:xfrm>
        </p:spPr>
        <p:txBody>
          <a:bodyPr lIns="0" tIns="0" rIns="0" bIns="0">
            <a:noAutofit/>
          </a:bodyPr>
          <a:lstStyle>
            <a:lvl1pPr marL="0" indent="0" algn="l">
              <a:buSzPct val="95000"/>
              <a:buFont typeface="Arial" panose="020B0604020202020204" pitchFamily="34" charset="0"/>
              <a:buNone/>
              <a:defRPr sz="55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Stat</a:t>
            </a:r>
          </a:p>
        </p:txBody>
      </p:sp>
      <p:sp>
        <p:nvSpPr>
          <p:cNvPr id="52" name="Picture Placeholder 50">
            <a:extLst>
              <a:ext uri="{FF2B5EF4-FFF2-40B4-BE49-F238E27FC236}">
                <a16:creationId xmlns:a16="http://schemas.microsoft.com/office/drawing/2014/main" id="{8D984633-F962-1848-A009-619CB8211633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3037173" y="2243035"/>
            <a:ext cx="1071841" cy="1095375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endParaRPr lang="en-US" dirty="0"/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44DE3AB4-3020-8D45-86B7-592F12CB716B}"/>
              </a:ext>
            </a:extLst>
          </p:cNvPr>
          <p:cNvCxnSpPr>
            <a:cxnSpLocks/>
          </p:cNvCxnSpPr>
          <p:nvPr userDrawn="1"/>
        </p:nvCxnSpPr>
        <p:spPr>
          <a:xfrm>
            <a:off x="896513" y="3573316"/>
            <a:ext cx="3212501" cy="0"/>
          </a:xfrm>
          <a:prstGeom prst="line">
            <a:avLst/>
          </a:prstGeom>
          <a:ln w="635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DC4E94AD-16D9-BE4C-8C57-CFA6654E1BD9}"/>
              </a:ext>
            </a:extLst>
          </p:cNvPr>
          <p:cNvSpPr>
            <a:spLocks noGrp="1"/>
          </p:cNvSpPr>
          <p:nvPr>
            <p:ph idx="14" hasCustomPrompt="1"/>
          </p:nvPr>
        </p:nvSpPr>
        <p:spPr>
          <a:xfrm>
            <a:off x="939080" y="3819675"/>
            <a:ext cx="3169934" cy="1061801"/>
          </a:xfrm>
        </p:spPr>
        <p:txBody>
          <a:bodyPr lIns="0" tIns="0" rIns="0" bIns="0">
            <a:normAutofit/>
          </a:bodyPr>
          <a:lstStyle>
            <a:lvl1pPr marL="0" indent="0" algn="l">
              <a:buSzPct val="95000"/>
              <a:buFont typeface="Arial" panose="020B0604020202020204" pitchFamily="34" charset="0"/>
              <a:buNone/>
              <a:defRPr sz="24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item or step 1</a:t>
            </a:r>
          </a:p>
        </p:txBody>
      </p:sp>
      <p:sp>
        <p:nvSpPr>
          <p:cNvPr id="19" name="Content Placeholder 2">
            <a:extLst>
              <a:ext uri="{FF2B5EF4-FFF2-40B4-BE49-F238E27FC236}">
                <a16:creationId xmlns:a16="http://schemas.microsoft.com/office/drawing/2014/main" id="{E64293C0-60B2-3341-9C38-86DF7ACA51DC}"/>
              </a:ext>
            </a:extLst>
          </p:cNvPr>
          <p:cNvSpPr>
            <a:spLocks noGrp="1"/>
          </p:cNvSpPr>
          <p:nvPr>
            <p:ph idx="21" hasCustomPrompt="1"/>
          </p:nvPr>
        </p:nvSpPr>
        <p:spPr>
          <a:xfrm>
            <a:off x="4582471" y="2597398"/>
            <a:ext cx="1742242" cy="787298"/>
          </a:xfrm>
        </p:spPr>
        <p:txBody>
          <a:bodyPr lIns="0" tIns="0" rIns="0" bIns="0">
            <a:noAutofit/>
          </a:bodyPr>
          <a:lstStyle>
            <a:lvl1pPr marL="0" indent="0" algn="l">
              <a:buSzPct val="95000"/>
              <a:buFont typeface="Arial" panose="020B0604020202020204" pitchFamily="34" charset="0"/>
              <a:buNone/>
              <a:defRPr sz="55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Stat</a:t>
            </a:r>
          </a:p>
        </p:txBody>
      </p:sp>
      <p:sp>
        <p:nvSpPr>
          <p:cNvPr id="25" name="Picture Placeholder 50">
            <a:extLst>
              <a:ext uri="{FF2B5EF4-FFF2-40B4-BE49-F238E27FC236}">
                <a16:creationId xmlns:a16="http://schemas.microsoft.com/office/drawing/2014/main" id="{3ED87A8B-0573-474F-94C0-2F7E344853F2}"/>
              </a:ext>
            </a:extLst>
          </p:cNvPr>
          <p:cNvSpPr>
            <a:spLocks noGrp="1"/>
          </p:cNvSpPr>
          <p:nvPr>
            <p:ph type="pic" sz="quarter" idx="23"/>
          </p:nvPr>
        </p:nvSpPr>
        <p:spPr>
          <a:xfrm>
            <a:off x="6680564" y="2243035"/>
            <a:ext cx="1071841" cy="1095375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endParaRPr lang="en-US" dirty="0"/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1799B91B-7CDD-284B-99CF-8408146B2C0D}"/>
              </a:ext>
            </a:extLst>
          </p:cNvPr>
          <p:cNvCxnSpPr>
            <a:cxnSpLocks/>
          </p:cNvCxnSpPr>
          <p:nvPr userDrawn="1"/>
        </p:nvCxnSpPr>
        <p:spPr>
          <a:xfrm>
            <a:off x="4539904" y="3573316"/>
            <a:ext cx="3212501" cy="0"/>
          </a:xfrm>
          <a:prstGeom prst="line">
            <a:avLst/>
          </a:prstGeom>
          <a:ln w="635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Content Placeholder 2">
            <a:extLst>
              <a:ext uri="{FF2B5EF4-FFF2-40B4-BE49-F238E27FC236}">
                <a16:creationId xmlns:a16="http://schemas.microsoft.com/office/drawing/2014/main" id="{8BB67D17-F456-FC43-9C41-9344D6EEB07B}"/>
              </a:ext>
            </a:extLst>
          </p:cNvPr>
          <p:cNvSpPr>
            <a:spLocks noGrp="1"/>
          </p:cNvSpPr>
          <p:nvPr>
            <p:ph idx="22" hasCustomPrompt="1"/>
          </p:nvPr>
        </p:nvSpPr>
        <p:spPr>
          <a:xfrm>
            <a:off x="4582471" y="3819675"/>
            <a:ext cx="3169934" cy="1061801"/>
          </a:xfrm>
        </p:spPr>
        <p:txBody>
          <a:bodyPr lIns="0" tIns="0" rIns="0" bIns="0">
            <a:normAutofit/>
          </a:bodyPr>
          <a:lstStyle>
            <a:lvl1pPr marL="0" indent="0" algn="l">
              <a:buSzPct val="95000"/>
              <a:buFont typeface="Arial" panose="020B0604020202020204" pitchFamily="34" charset="0"/>
              <a:buNone/>
              <a:defRPr sz="24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item or step 1</a:t>
            </a:r>
          </a:p>
        </p:txBody>
      </p:sp>
      <p:sp>
        <p:nvSpPr>
          <p:cNvPr id="26" name="Content Placeholder 2">
            <a:extLst>
              <a:ext uri="{FF2B5EF4-FFF2-40B4-BE49-F238E27FC236}">
                <a16:creationId xmlns:a16="http://schemas.microsoft.com/office/drawing/2014/main" id="{60F6E28A-AB38-A64F-9481-C9F0437BFEA5}"/>
              </a:ext>
            </a:extLst>
          </p:cNvPr>
          <p:cNvSpPr>
            <a:spLocks noGrp="1"/>
          </p:cNvSpPr>
          <p:nvPr>
            <p:ph idx="24" hasCustomPrompt="1"/>
          </p:nvPr>
        </p:nvSpPr>
        <p:spPr>
          <a:xfrm>
            <a:off x="8225863" y="2597398"/>
            <a:ext cx="1742242" cy="787298"/>
          </a:xfrm>
        </p:spPr>
        <p:txBody>
          <a:bodyPr lIns="0" tIns="0" rIns="0" bIns="0">
            <a:noAutofit/>
          </a:bodyPr>
          <a:lstStyle>
            <a:lvl1pPr marL="0" indent="0" algn="l">
              <a:buSzPct val="95000"/>
              <a:buFont typeface="Arial" panose="020B0604020202020204" pitchFamily="34" charset="0"/>
              <a:buNone/>
              <a:defRPr sz="55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Stat</a:t>
            </a:r>
          </a:p>
        </p:txBody>
      </p:sp>
      <p:sp>
        <p:nvSpPr>
          <p:cNvPr id="29" name="Picture Placeholder 50">
            <a:extLst>
              <a:ext uri="{FF2B5EF4-FFF2-40B4-BE49-F238E27FC236}">
                <a16:creationId xmlns:a16="http://schemas.microsoft.com/office/drawing/2014/main" id="{106DB928-4AE1-4E4B-9A4C-6062FC247709}"/>
              </a:ext>
            </a:extLst>
          </p:cNvPr>
          <p:cNvSpPr>
            <a:spLocks noGrp="1"/>
          </p:cNvSpPr>
          <p:nvPr>
            <p:ph type="pic" sz="quarter" idx="26"/>
          </p:nvPr>
        </p:nvSpPr>
        <p:spPr>
          <a:xfrm>
            <a:off x="10323956" y="2243035"/>
            <a:ext cx="1071841" cy="1095375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endParaRPr lang="en-US" dirty="0"/>
          </a:p>
        </p:txBody>
      </p: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F9F7D2B0-E449-FD45-9789-FC204088E97C}"/>
              </a:ext>
            </a:extLst>
          </p:cNvPr>
          <p:cNvCxnSpPr>
            <a:cxnSpLocks/>
          </p:cNvCxnSpPr>
          <p:nvPr userDrawn="1"/>
        </p:nvCxnSpPr>
        <p:spPr>
          <a:xfrm>
            <a:off x="8183296" y="3573316"/>
            <a:ext cx="3212501" cy="0"/>
          </a:xfrm>
          <a:prstGeom prst="line">
            <a:avLst/>
          </a:prstGeom>
          <a:ln w="635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Content Placeholder 2">
            <a:extLst>
              <a:ext uri="{FF2B5EF4-FFF2-40B4-BE49-F238E27FC236}">
                <a16:creationId xmlns:a16="http://schemas.microsoft.com/office/drawing/2014/main" id="{86FE37F4-1DCF-2D40-845F-6C10AC016C29}"/>
              </a:ext>
            </a:extLst>
          </p:cNvPr>
          <p:cNvSpPr>
            <a:spLocks noGrp="1"/>
          </p:cNvSpPr>
          <p:nvPr>
            <p:ph idx="25" hasCustomPrompt="1"/>
          </p:nvPr>
        </p:nvSpPr>
        <p:spPr>
          <a:xfrm>
            <a:off x="8225863" y="3819675"/>
            <a:ext cx="3169934" cy="1061801"/>
          </a:xfrm>
        </p:spPr>
        <p:txBody>
          <a:bodyPr lIns="0" tIns="0" rIns="0" bIns="0">
            <a:normAutofit/>
          </a:bodyPr>
          <a:lstStyle>
            <a:lvl1pPr marL="0" indent="0" algn="l">
              <a:buSzPct val="95000"/>
              <a:buFont typeface="Arial" panose="020B0604020202020204" pitchFamily="34" charset="0"/>
              <a:buNone/>
              <a:defRPr sz="24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item or step 1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C6F1B24E-B6B2-2D4F-8CE9-C10E33FBF4C2}"/>
              </a:ext>
            </a:extLst>
          </p:cNvPr>
          <p:cNvSpPr/>
          <p:nvPr userDrawn="1"/>
        </p:nvSpPr>
        <p:spPr>
          <a:xfrm>
            <a:off x="0" y="6389511"/>
            <a:ext cx="12192000" cy="46848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 dirty="0">
              <a:latin typeface="Arial" panose="020B0604020202020204" pitchFamily="34" charset="0"/>
            </a:endParaRPr>
          </a:p>
        </p:txBody>
      </p:sp>
      <p:pic>
        <p:nvPicPr>
          <p:cNvPr id="22" name="Picture 21" descr="The University of Iowa">
            <a:extLst>
              <a:ext uri="{FF2B5EF4-FFF2-40B4-BE49-F238E27FC236}">
                <a16:creationId xmlns:a16="http://schemas.microsoft.com/office/drawing/2014/main" id="{9C14D290-718E-D94D-BEC3-A2B3F3F54CA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38200" y="6131555"/>
            <a:ext cx="1545021" cy="733885"/>
          </a:xfrm>
          <a:prstGeom prst="rect">
            <a:avLst/>
          </a:prstGeom>
        </p:spPr>
      </p:pic>
      <p:sp>
        <p:nvSpPr>
          <p:cNvPr id="21" name="Footer Placeholder 4">
            <a:extLst>
              <a:ext uri="{FF2B5EF4-FFF2-40B4-BE49-F238E27FC236}">
                <a16:creationId xmlns:a16="http://schemas.microsoft.com/office/drawing/2014/main" id="{5387E550-EB5F-3F4A-9BFA-44D25611C96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519853" y="6441192"/>
            <a:ext cx="86841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chemeClr val="bg1"/>
                </a:solidFill>
              </a:defRPr>
            </a:lvl1pPr>
          </a:lstStyle>
          <a:p>
            <a:r>
              <a:rPr lang="en-US" b="0" dirty="0"/>
              <a:t>View</a:t>
            </a:r>
            <a:r>
              <a:rPr lang="en-US" dirty="0"/>
              <a:t> &gt;&gt; Header and Footer &gt;&gt; Add Unit Name</a:t>
            </a:r>
          </a:p>
        </p:txBody>
      </p:sp>
    </p:spTree>
    <p:extLst>
      <p:ext uri="{BB962C8B-B14F-4D97-AF65-F5344CB8AC3E}">
        <p14:creationId xmlns:p14="http://schemas.microsoft.com/office/powerpoint/2010/main" val="171071268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00" userDrawn="1">
          <p15:clr>
            <a:srgbClr val="FBAE40"/>
          </p15:clr>
        </p15:guide>
        <p15:guide id="2" pos="598">
          <p15:clr>
            <a:srgbClr val="FBAE40"/>
          </p15:clr>
        </p15:guide>
        <p15:guide id="3" pos="7080">
          <p15:clr>
            <a:srgbClr val="FBAE40"/>
          </p15:clr>
        </p15:guide>
        <p15:guide id="4" pos="3840">
          <p15:clr>
            <a:srgbClr val="FBAE40"/>
          </p15:clr>
        </p15:guide>
        <p15:guide id="5" orient="horz" pos="1054" userDrawn="1">
          <p15:clr>
            <a:srgbClr val="FBAE40"/>
          </p15:clr>
        </p15:guide>
        <p15:guide id="6" orient="horz" pos="3744" userDrawn="1">
          <p15:clr>
            <a:srgbClr val="FBAE40"/>
          </p15:clr>
        </p15:guide>
        <p15:guide id="7" orient="horz" pos="697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– Solid Gold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CBAE84-700B-054E-8730-2262E5327E6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74725" y="2677626"/>
            <a:ext cx="9144000" cy="1843238"/>
          </a:xfrm>
        </p:spPr>
        <p:txBody>
          <a:bodyPr lIns="0" tIns="0" rIns="0" bIns="0" anchor="t" anchorCtr="0">
            <a:normAutofit/>
          </a:bodyPr>
          <a:lstStyle>
            <a:lvl1pPr algn="l">
              <a:defRPr sz="6000" b="1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Presentation Title Goes Right Here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C4E1A789-3A04-9240-BCEC-3DACF2B52870}"/>
              </a:ext>
            </a:extLst>
          </p:cNvPr>
          <p:cNvCxnSpPr>
            <a:cxnSpLocks/>
          </p:cNvCxnSpPr>
          <p:nvPr userDrawn="1"/>
        </p:nvCxnSpPr>
        <p:spPr>
          <a:xfrm>
            <a:off x="974126" y="2339665"/>
            <a:ext cx="768531" cy="0"/>
          </a:xfrm>
          <a:prstGeom prst="line">
            <a:avLst/>
          </a:prstGeom>
          <a:ln w="635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Subtitle 2">
            <a:extLst>
              <a:ext uri="{FF2B5EF4-FFF2-40B4-BE49-F238E27FC236}">
                <a16:creationId xmlns:a16="http://schemas.microsoft.com/office/drawing/2014/main" id="{7055E247-542B-D541-8F36-DBA97343BC92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974725" y="4709626"/>
            <a:ext cx="9144000" cy="407460"/>
          </a:xfrm>
        </p:spPr>
        <p:txBody>
          <a:bodyPr lIns="0" tIns="0" rIns="0" bIns="0"/>
          <a:lstStyle>
            <a:lvl1pPr marL="0" indent="0" algn="l">
              <a:buNone/>
              <a:defRPr sz="2400" b="1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PRESENTATION SUBTITLE</a:t>
            </a:r>
          </a:p>
        </p:txBody>
      </p:sp>
      <p:sp>
        <p:nvSpPr>
          <p:cNvPr id="6" name="Text Placeholder 15">
            <a:extLst>
              <a:ext uri="{FF2B5EF4-FFF2-40B4-BE49-F238E27FC236}">
                <a16:creationId xmlns:a16="http://schemas.microsoft.com/office/drawing/2014/main" id="{2BBC7A98-1B1E-8545-AABD-0F79723A230C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974725" y="5087150"/>
            <a:ext cx="9144000" cy="463108"/>
          </a:xfrm>
        </p:spPr>
        <p:txBody>
          <a:bodyPr lIns="0" tIns="0" rIns="0" bIns="0">
            <a:normAutofit/>
          </a:bodyPr>
          <a:lstStyle>
            <a:lvl1pPr marL="0" indent="0">
              <a:buNone/>
              <a:defRPr sz="24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Month XX, 2020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AA810B86-CAB7-EA43-BC2F-6E66762DC8D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952500" y="1774216"/>
            <a:ext cx="9166225" cy="365125"/>
          </a:xfrm>
          <a:prstGeom prst="rect">
            <a:avLst/>
          </a:prstGeom>
          <a:noFill/>
        </p:spPr>
        <p:txBody>
          <a:bodyPr vert="horz" lIns="0" tIns="0" rIns="0" bIns="0" rtlCol="0" anchor="ctr"/>
          <a:lstStyle>
            <a:lvl1pPr algn="l">
              <a:defRPr sz="2200" b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r>
              <a:rPr lang="en-US" dirty="0"/>
              <a:t>Insert-&gt;Header and Footer-&gt;Type Customizable Name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4A685527-7A8C-3647-9D96-6D076FA7A7C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8628383" y="0"/>
            <a:ext cx="2687038" cy="12795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788923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600">
          <p15:clr>
            <a:srgbClr val="FBAE40"/>
          </p15:clr>
        </p15:guide>
      </p15:sldGuideLst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 Icon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itle 1">
            <a:extLst>
              <a:ext uri="{FF2B5EF4-FFF2-40B4-BE49-F238E27FC236}">
                <a16:creationId xmlns:a16="http://schemas.microsoft.com/office/drawing/2014/main" id="{7C3D46F0-0006-469D-9C96-A2B5BF7087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2499" y="526777"/>
            <a:ext cx="10287001" cy="869089"/>
          </a:xfrm>
        </p:spPr>
        <p:txBody>
          <a:bodyPr lIns="0" tIns="0" rIns="0" bIns="0"/>
          <a:lstStyle>
            <a:lvl1pPr>
              <a:defRPr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E7D57D41-E534-4387-8837-F27E5C2408BD}"/>
              </a:ext>
            </a:extLst>
          </p:cNvPr>
          <p:cNvCxnSpPr>
            <a:cxnSpLocks/>
          </p:cNvCxnSpPr>
          <p:nvPr userDrawn="1"/>
        </p:nvCxnSpPr>
        <p:spPr>
          <a:xfrm>
            <a:off x="952498" y="1363362"/>
            <a:ext cx="768531" cy="0"/>
          </a:xfrm>
          <a:prstGeom prst="line">
            <a:avLst/>
          </a:prstGeom>
          <a:ln w="635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0E7A2738-1D29-40DE-AACF-F60CD708E892}"/>
              </a:ext>
            </a:extLst>
          </p:cNvPr>
          <p:cNvCxnSpPr/>
          <p:nvPr userDrawn="1"/>
        </p:nvCxnSpPr>
        <p:spPr>
          <a:xfrm>
            <a:off x="2535870" y="2921860"/>
            <a:ext cx="7111014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Oval 1">
            <a:extLst>
              <a:ext uri="{FF2B5EF4-FFF2-40B4-BE49-F238E27FC236}">
                <a16:creationId xmlns:a16="http://schemas.microsoft.com/office/drawing/2014/main" id="{D1ADFA24-184F-46B9-B1D0-3FBB044F3673}"/>
              </a:ext>
            </a:extLst>
          </p:cNvPr>
          <p:cNvSpPr/>
          <p:nvPr userDrawn="1"/>
        </p:nvSpPr>
        <p:spPr>
          <a:xfrm>
            <a:off x="1664749" y="2050739"/>
            <a:ext cx="1742242" cy="1742242"/>
          </a:xfrm>
          <a:prstGeom prst="ellipse">
            <a:avLst/>
          </a:prstGeom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5" name="Picture Placeholder 3">
            <a:extLst>
              <a:ext uri="{FF2B5EF4-FFF2-40B4-BE49-F238E27FC236}">
                <a16:creationId xmlns:a16="http://schemas.microsoft.com/office/drawing/2014/main" id="{DC306F30-B3C1-E74C-B18C-7075DB0761DE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953910" y="2337468"/>
            <a:ext cx="1182412" cy="1222625"/>
          </a:xfrm>
        </p:spPr>
        <p:txBody>
          <a:bodyPr/>
          <a:lstStyle>
            <a:lvl1pPr>
              <a:buNone/>
              <a:defRPr/>
            </a:lvl1pPr>
          </a:lstStyle>
          <a:p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94F85108-BDC9-43A2-BEF1-240E666F4E03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952500" y="4078664"/>
            <a:ext cx="3166740" cy="754602"/>
          </a:xfrm>
        </p:spPr>
        <p:txBody>
          <a:bodyPr lIns="0" tIns="0" rIns="0" bIns="0">
            <a:normAutofit/>
          </a:bodyPr>
          <a:lstStyle>
            <a:lvl1pPr marL="0" indent="0" algn="ctr">
              <a:buSzPct val="95000"/>
              <a:buFont typeface="Arial" panose="020B0604020202020204" pitchFamily="34" charset="0"/>
              <a:buNone/>
              <a:defRPr sz="24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item or step 1</a:t>
            </a:r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3FF9D861-0550-4AC8-BB96-094DAF60B7F4}"/>
              </a:ext>
            </a:extLst>
          </p:cNvPr>
          <p:cNvSpPr/>
          <p:nvPr userDrawn="1"/>
        </p:nvSpPr>
        <p:spPr>
          <a:xfrm>
            <a:off x="5231950" y="2050741"/>
            <a:ext cx="1742242" cy="1742242"/>
          </a:xfrm>
          <a:prstGeom prst="ellipse">
            <a:avLst/>
          </a:prstGeom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6" name="Picture Placeholder 3">
            <a:extLst>
              <a:ext uri="{FF2B5EF4-FFF2-40B4-BE49-F238E27FC236}">
                <a16:creationId xmlns:a16="http://schemas.microsoft.com/office/drawing/2014/main" id="{4382C3D7-6E45-864C-A5B5-39762336A484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5500171" y="2310547"/>
            <a:ext cx="1182412" cy="1222625"/>
          </a:xfrm>
        </p:spPr>
        <p:txBody>
          <a:bodyPr/>
          <a:lstStyle>
            <a:lvl1pPr>
              <a:buNone/>
              <a:defRPr/>
            </a:lvl1pPr>
          </a:lstStyle>
          <a:p>
            <a:endParaRPr lang="en-US" dirty="0"/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700A296A-0A06-4FFB-B935-517187294F6B}"/>
              </a:ext>
            </a:extLst>
          </p:cNvPr>
          <p:cNvSpPr>
            <a:spLocks noGrp="1"/>
          </p:cNvSpPr>
          <p:nvPr>
            <p:ph idx="11" hasCustomPrompt="1"/>
          </p:nvPr>
        </p:nvSpPr>
        <p:spPr>
          <a:xfrm>
            <a:off x="4616385" y="4078664"/>
            <a:ext cx="2973372" cy="754602"/>
          </a:xfrm>
        </p:spPr>
        <p:txBody>
          <a:bodyPr lIns="0" tIns="0" rIns="0" bIns="0">
            <a:normAutofit/>
          </a:bodyPr>
          <a:lstStyle>
            <a:lvl1pPr marL="0" indent="0" algn="ctr">
              <a:buSzPct val="95000"/>
              <a:buFont typeface="Arial" panose="020B0604020202020204" pitchFamily="34" charset="0"/>
              <a:buNone/>
              <a:defRPr sz="24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item or step 2</a:t>
            </a:r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D101DA23-83F7-4662-BC02-2666717C53B4}"/>
              </a:ext>
            </a:extLst>
          </p:cNvPr>
          <p:cNvSpPr/>
          <p:nvPr userDrawn="1"/>
        </p:nvSpPr>
        <p:spPr>
          <a:xfrm>
            <a:off x="8775763" y="2050741"/>
            <a:ext cx="1742242" cy="1742242"/>
          </a:xfrm>
          <a:prstGeom prst="ellipse">
            <a:avLst/>
          </a:prstGeom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7" name="Picture Placeholder 3">
            <a:extLst>
              <a:ext uri="{FF2B5EF4-FFF2-40B4-BE49-F238E27FC236}">
                <a16:creationId xmlns:a16="http://schemas.microsoft.com/office/drawing/2014/main" id="{6E1CEA20-24A4-8C45-B5A6-CE111F714FEF}"/>
              </a:ext>
            </a:extLst>
          </p:cNvPr>
          <p:cNvSpPr>
            <a:spLocks noGrp="1"/>
          </p:cNvSpPr>
          <p:nvPr>
            <p:ph type="pic" sz="quarter" idx="23"/>
          </p:nvPr>
        </p:nvSpPr>
        <p:spPr>
          <a:xfrm>
            <a:off x="9046432" y="2299135"/>
            <a:ext cx="1182412" cy="1222625"/>
          </a:xfrm>
        </p:spPr>
        <p:txBody>
          <a:bodyPr/>
          <a:lstStyle>
            <a:lvl1pPr>
              <a:buNone/>
              <a:defRPr/>
            </a:lvl1pPr>
          </a:lstStyle>
          <a:p>
            <a:endParaRPr lang="en-US" dirty="0"/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D4DB30FF-E82C-424F-A06C-EFC3CFC45E36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8063514" y="4078663"/>
            <a:ext cx="3166740" cy="754602"/>
          </a:xfrm>
        </p:spPr>
        <p:txBody>
          <a:bodyPr lIns="0" tIns="0" rIns="0" bIns="0">
            <a:normAutofit/>
          </a:bodyPr>
          <a:lstStyle>
            <a:lvl1pPr marL="0" indent="0" algn="ctr">
              <a:buSzPct val="95000"/>
              <a:buFont typeface="Arial" panose="020B0604020202020204" pitchFamily="34" charset="0"/>
              <a:buNone/>
              <a:defRPr sz="24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item or step 1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C6F1B24E-B6B2-2D4F-8CE9-C10E33FBF4C2}"/>
              </a:ext>
            </a:extLst>
          </p:cNvPr>
          <p:cNvSpPr/>
          <p:nvPr userDrawn="1"/>
        </p:nvSpPr>
        <p:spPr>
          <a:xfrm>
            <a:off x="0" y="6389511"/>
            <a:ext cx="12192000" cy="46848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 dirty="0">
              <a:latin typeface="Arial" panose="020B0604020202020204" pitchFamily="34" charset="0"/>
            </a:endParaRPr>
          </a:p>
        </p:txBody>
      </p:sp>
      <p:pic>
        <p:nvPicPr>
          <p:cNvPr id="22" name="Picture 21" descr="The University of Iowa">
            <a:extLst>
              <a:ext uri="{FF2B5EF4-FFF2-40B4-BE49-F238E27FC236}">
                <a16:creationId xmlns:a16="http://schemas.microsoft.com/office/drawing/2014/main" id="{9C14D290-718E-D94D-BEC3-A2B3F3F54CA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38200" y="6131555"/>
            <a:ext cx="1545021" cy="733885"/>
          </a:xfrm>
          <a:prstGeom prst="rect">
            <a:avLst/>
          </a:prstGeom>
        </p:spPr>
      </p:pic>
      <p:sp>
        <p:nvSpPr>
          <p:cNvPr id="21" name="Footer Placeholder 4">
            <a:extLst>
              <a:ext uri="{FF2B5EF4-FFF2-40B4-BE49-F238E27FC236}">
                <a16:creationId xmlns:a16="http://schemas.microsoft.com/office/drawing/2014/main" id="{5387E550-EB5F-3F4A-9BFA-44D25611C96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519853" y="6441192"/>
            <a:ext cx="86841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View &gt;&gt; Header and Footer &gt;&gt; Add Unit Name</a:t>
            </a:r>
          </a:p>
        </p:txBody>
      </p:sp>
    </p:spTree>
    <p:extLst>
      <p:ext uri="{BB962C8B-B14F-4D97-AF65-F5344CB8AC3E}">
        <p14:creationId xmlns:p14="http://schemas.microsoft.com/office/powerpoint/2010/main" val="73395191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00" userDrawn="1">
          <p15:clr>
            <a:srgbClr val="FBAE40"/>
          </p15:clr>
        </p15:guide>
        <p15:guide id="2" pos="598">
          <p15:clr>
            <a:srgbClr val="FBAE40"/>
          </p15:clr>
        </p15:guide>
        <p15:guide id="3" pos="7080">
          <p15:clr>
            <a:srgbClr val="FBAE40"/>
          </p15:clr>
        </p15:guide>
        <p15:guide id="4" pos="3840">
          <p15:clr>
            <a:srgbClr val="FBAE40"/>
          </p15:clr>
        </p15:guide>
        <p15:guide id="5" orient="horz" pos="1054" userDrawn="1">
          <p15:clr>
            <a:srgbClr val="FBAE40"/>
          </p15:clr>
        </p15:guide>
        <p15:guide id="6" orient="horz" pos="3744" userDrawn="1">
          <p15:clr>
            <a:srgbClr val="FBAE40"/>
          </p15:clr>
        </p15:guide>
        <p15:guide id="7" orient="horz" pos="697" userDrawn="1">
          <p15:clr>
            <a:srgbClr val="FBAE40"/>
          </p15:clr>
        </p15:guide>
      </p15:sldGuideLst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olumn Icon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itle 1">
            <a:extLst>
              <a:ext uri="{FF2B5EF4-FFF2-40B4-BE49-F238E27FC236}">
                <a16:creationId xmlns:a16="http://schemas.microsoft.com/office/drawing/2014/main" id="{1B9DD2E6-4011-470E-85A1-9331B2E255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2499" y="526777"/>
            <a:ext cx="10287001" cy="869089"/>
          </a:xfrm>
        </p:spPr>
        <p:txBody>
          <a:bodyPr lIns="0" tIns="0" rIns="0" bIns="0"/>
          <a:lstStyle>
            <a:lvl1pPr>
              <a:defRPr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E7D57D41-E534-4387-8837-F27E5C2408BD}"/>
              </a:ext>
            </a:extLst>
          </p:cNvPr>
          <p:cNvCxnSpPr>
            <a:cxnSpLocks/>
          </p:cNvCxnSpPr>
          <p:nvPr userDrawn="1"/>
        </p:nvCxnSpPr>
        <p:spPr>
          <a:xfrm>
            <a:off x="952498" y="1363362"/>
            <a:ext cx="768531" cy="0"/>
          </a:xfrm>
          <a:prstGeom prst="line">
            <a:avLst/>
          </a:prstGeom>
          <a:ln w="635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2D6361F7-376B-4B6B-90CB-982F8C88D3AB}"/>
              </a:ext>
            </a:extLst>
          </p:cNvPr>
          <p:cNvCxnSpPr/>
          <p:nvPr userDrawn="1"/>
        </p:nvCxnSpPr>
        <p:spPr>
          <a:xfrm>
            <a:off x="2535870" y="2921860"/>
            <a:ext cx="7111014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Oval 24">
            <a:extLst>
              <a:ext uri="{FF2B5EF4-FFF2-40B4-BE49-F238E27FC236}">
                <a16:creationId xmlns:a16="http://schemas.microsoft.com/office/drawing/2014/main" id="{A7215D4C-D1BA-4B83-8034-F6173B4B3FE7}"/>
              </a:ext>
            </a:extLst>
          </p:cNvPr>
          <p:cNvSpPr/>
          <p:nvPr userDrawn="1"/>
        </p:nvSpPr>
        <p:spPr>
          <a:xfrm>
            <a:off x="1260812" y="2050739"/>
            <a:ext cx="1742242" cy="1742242"/>
          </a:xfrm>
          <a:prstGeom prst="ellipse">
            <a:avLst/>
          </a:prstGeom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3" name="Picture Placeholder 3">
            <a:extLst>
              <a:ext uri="{FF2B5EF4-FFF2-40B4-BE49-F238E27FC236}">
                <a16:creationId xmlns:a16="http://schemas.microsoft.com/office/drawing/2014/main" id="{0A1A4191-73C5-A24C-B85A-D6F8FC572523}"/>
              </a:ext>
            </a:extLst>
          </p:cNvPr>
          <p:cNvSpPr>
            <a:spLocks noGrp="1"/>
          </p:cNvSpPr>
          <p:nvPr>
            <p:ph type="pic" sz="quarter" idx="24"/>
          </p:nvPr>
        </p:nvSpPr>
        <p:spPr>
          <a:xfrm>
            <a:off x="1540727" y="2311683"/>
            <a:ext cx="1182412" cy="1222625"/>
          </a:xfrm>
        </p:spPr>
        <p:txBody>
          <a:bodyPr/>
          <a:lstStyle>
            <a:lvl1pPr>
              <a:buNone/>
              <a:defRPr/>
            </a:lvl1pPr>
          </a:lstStyle>
          <a:p>
            <a:endParaRPr lang="en-US" dirty="0"/>
          </a:p>
        </p:txBody>
      </p:sp>
      <p:sp>
        <p:nvSpPr>
          <p:cNvPr id="24" name="Content Placeholder 2">
            <a:extLst>
              <a:ext uri="{FF2B5EF4-FFF2-40B4-BE49-F238E27FC236}">
                <a16:creationId xmlns:a16="http://schemas.microsoft.com/office/drawing/2014/main" id="{5C06C296-F787-402D-AC65-1E55B4D25C69}"/>
              </a:ext>
            </a:extLst>
          </p:cNvPr>
          <p:cNvSpPr>
            <a:spLocks noGrp="1"/>
          </p:cNvSpPr>
          <p:nvPr>
            <p:ph idx="17" hasCustomPrompt="1"/>
          </p:nvPr>
        </p:nvSpPr>
        <p:spPr>
          <a:xfrm>
            <a:off x="952500" y="4078664"/>
            <a:ext cx="2358866" cy="754602"/>
          </a:xfrm>
        </p:spPr>
        <p:txBody>
          <a:bodyPr lIns="0" tIns="0" rIns="0" bIns="0">
            <a:normAutofit/>
          </a:bodyPr>
          <a:lstStyle>
            <a:lvl1pPr marL="0" indent="0" algn="ctr">
              <a:buSzPct val="95000"/>
              <a:buFont typeface="Arial" panose="020B0604020202020204" pitchFamily="34" charset="0"/>
              <a:buNone/>
              <a:defRPr sz="24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item or step 1</a:t>
            </a:r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AE1934B1-C1CC-42D5-A8D8-639ED39E9A45}"/>
              </a:ext>
            </a:extLst>
          </p:cNvPr>
          <p:cNvSpPr/>
          <p:nvPr userDrawn="1"/>
        </p:nvSpPr>
        <p:spPr>
          <a:xfrm>
            <a:off x="3935830" y="2050739"/>
            <a:ext cx="1742242" cy="1742242"/>
          </a:xfrm>
          <a:prstGeom prst="ellipse">
            <a:avLst/>
          </a:prstGeom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Picture Placeholder 3">
            <a:extLst>
              <a:ext uri="{FF2B5EF4-FFF2-40B4-BE49-F238E27FC236}">
                <a16:creationId xmlns:a16="http://schemas.microsoft.com/office/drawing/2014/main" id="{D7A0C8CB-AE00-AE4E-8B06-C3CDA2E8A6B0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4221796" y="2280863"/>
            <a:ext cx="1182412" cy="1222625"/>
          </a:xfrm>
        </p:spPr>
        <p:txBody>
          <a:bodyPr/>
          <a:lstStyle>
            <a:lvl1pPr>
              <a:buNone/>
              <a:defRPr/>
            </a:lvl1pPr>
          </a:lstStyle>
          <a:p>
            <a:endParaRPr lang="en-US" dirty="0"/>
          </a:p>
        </p:txBody>
      </p:sp>
      <p:sp>
        <p:nvSpPr>
          <p:cNvPr id="26" name="Content Placeholder 2">
            <a:extLst>
              <a:ext uri="{FF2B5EF4-FFF2-40B4-BE49-F238E27FC236}">
                <a16:creationId xmlns:a16="http://schemas.microsoft.com/office/drawing/2014/main" id="{8C7F2CE8-9E91-4C86-99AB-686A9C810419}"/>
              </a:ext>
            </a:extLst>
          </p:cNvPr>
          <p:cNvSpPr>
            <a:spLocks noGrp="1"/>
          </p:cNvSpPr>
          <p:nvPr>
            <p:ph idx="18" hasCustomPrompt="1"/>
          </p:nvPr>
        </p:nvSpPr>
        <p:spPr>
          <a:xfrm>
            <a:off x="3627518" y="4078664"/>
            <a:ext cx="2358866" cy="754602"/>
          </a:xfrm>
        </p:spPr>
        <p:txBody>
          <a:bodyPr lIns="0" tIns="0" rIns="0" bIns="0">
            <a:normAutofit/>
          </a:bodyPr>
          <a:lstStyle>
            <a:lvl1pPr marL="0" indent="0" algn="ctr">
              <a:buSzPct val="95000"/>
              <a:buFont typeface="Arial" panose="020B0604020202020204" pitchFamily="34" charset="0"/>
              <a:buNone/>
              <a:defRPr sz="24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item or step 1</a:t>
            </a:r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07542B3E-45A5-4E88-A2C5-758AC86BE4D0}"/>
              </a:ext>
            </a:extLst>
          </p:cNvPr>
          <p:cNvSpPr/>
          <p:nvPr userDrawn="1"/>
        </p:nvSpPr>
        <p:spPr>
          <a:xfrm>
            <a:off x="6513929" y="2050739"/>
            <a:ext cx="1742242" cy="1742242"/>
          </a:xfrm>
          <a:prstGeom prst="ellipse">
            <a:avLst/>
          </a:prstGeom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1" name="Picture Placeholder 3">
            <a:extLst>
              <a:ext uri="{FF2B5EF4-FFF2-40B4-BE49-F238E27FC236}">
                <a16:creationId xmlns:a16="http://schemas.microsoft.com/office/drawing/2014/main" id="{EED777B6-C788-B840-ACC3-FD8949E42ACB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6793844" y="2309972"/>
            <a:ext cx="1182412" cy="1222625"/>
          </a:xfrm>
        </p:spPr>
        <p:txBody>
          <a:bodyPr/>
          <a:lstStyle>
            <a:lvl1pPr>
              <a:buNone/>
              <a:defRPr/>
            </a:lvl1pPr>
          </a:lstStyle>
          <a:p>
            <a:endParaRPr lang="en-US" dirty="0"/>
          </a:p>
        </p:txBody>
      </p:sp>
      <p:sp>
        <p:nvSpPr>
          <p:cNvPr id="28" name="Content Placeholder 2">
            <a:extLst>
              <a:ext uri="{FF2B5EF4-FFF2-40B4-BE49-F238E27FC236}">
                <a16:creationId xmlns:a16="http://schemas.microsoft.com/office/drawing/2014/main" id="{BC06D7C8-7D2D-4A80-B5B8-174F5056AA0B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6205617" y="4078664"/>
            <a:ext cx="2358866" cy="754602"/>
          </a:xfrm>
        </p:spPr>
        <p:txBody>
          <a:bodyPr lIns="0" tIns="0" rIns="0" bIns="0">
            <a:normAutofit/>
          </a:bodyPr>
          <a:lstStyle>
            <a:lvl1pPr marL="0" indent="0" algn="ctr">
              <a:buSzPct val="95000"/>
              <a:buFont typeface="Arial" panose="020B0604020202020204" pitchFamily="34" charset="0"/>
              <a:buNone/>
              <a:defRPr sz="24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item or step 1</a:t>
            </a:r>
          </a:p>
        </p:txBody>
      </p:sp>
      <p:sp>
        <p:nvSpPr>
          <p:cNvPr id="31" name="Oval 30">
            <a:extLst>
              <a:ext uri="{FF2B5EF4-FFF2-40B4-BE49-F238E27FC236}">
                <a16:creationId xmlns:a16="http://schemas.microsoft.com/office/drawing/2014/main" id="{924B0597-6276-471F-96FD-FDE08D64C524}"/>
              </a:ext>
            </a:extLst>
          </p:cNvPr>
          <p:cNvSpPr/>
          <p:nvPr userDrawn="1"/>
        </p:nvSpPr>
        <p:spPr>
          <a:xfrm>
            <a:off x="9188946" y="2045132"/>
            <a:ext cx="1742242" cy="1742242"/>
          </a:xfrm>
          <a:prstGeom prst="ellipse">
            <a:avLst/>
          </a:prstGeom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2" name="Picture Placeholder 3">
            <a:extLst>
              <a:ext uri="{FF2B5EF4-FFF2-40B4-BE49-F238E27FC236}">
                <a16:creationId xmlns:a16="http://schemas.microsoft.com/office/drawing/2014/main" id="{04C4E3A7-AB8A-6243-BBFD-8A433C78470B}"/>
              </a:ext>
            </a:extLst>
          </p:cNvPr>
          <p:cNvSpPr>
            <a:spLocks noGrp="1"/>
          </p:cNvSpPr>
          <p:nvPr>
            <p:ph type="pic" sz="quarter" idx="23"/>
          </p:nvPr>
        </p:nvSpPr>
        <p:spPr>
          <a:xfrm>
            <a:off x="9473607" y="2311684"/>
            <a:ext cx="1182412" cy="1222625"/>
          </a:xfrm>
        </p:spPr>
        <p:txBody>
          <a:bodyPr/>
          <a:lstStyle>
            <a:lvl1pPr>
              <a:buNone/>
              <a:defRPr/>
            </a:lvl1pPr>
          </a:lstStyle>
          <a:p>
            <a:endParaRPr lang="en-US" dirty="0"/>
          </a:p>
        </p:txBody>
      </p:sp>
      <p:sp>
        <p:nvSpPr>
          <p:cNvPr id="30" name="Content Placeholder 2">
            <a:extLst>
              <a:ext uri="{FF2B5EF4-FFF2-40B4-BE49-F238E27FC236}">
                <a16:creationId xmlns:a16="http://schemas.microsoft.com/office/drawing/2014/main" id="{8FC2F9F8-450A-4433-BAFC-DCD0001FAF1D}"/>
              </a:ext>
            </a:extLst>
          </p:cNvPr>
          <p:cNvSpPr>
            <a:spLocks noGrp="1"/>
          </p:cNvSpPr>
          <p:nvPr>
            <p:ph idx="20" hasCustomPrompt="1"/>
          </p:nvPr>
        </p:nvSpPr>
        <p:spPr>
          <a:xfrm>
            <a:off x="8880634" y="4073057"/>
            <a:ext cx="2358866" cy="754602"/>
          </a:xfrm>
        </p:spPr>
        <p:txBody>
          <a:bodyPr lIns="0" tIns="0" rIns="0" bIns="0">
            <a:normAutofit/>
          </a:bodyPr>
          <a:lstStyle>
            <a:lvl1pPr marL="0" indent="0" algn="ctr">
              <a:buSzPct val="95000"/>
              <a:buFont typeface="Arial" panose="020B0604020202020204" pitchFamily="34" charset="0"/>
              <a:buNone/>
              <a:defRPr sz="24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item or step 1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4578BB7-B3A6-0D4A-A743-C8950F9817AE}"/>
              </a:ext>
            </a:extLst>
          </p:cNvPr>
          <p:cNvSpPr/>
          <p:nvPr userDrawn="1"/>
        </p:nvSpPr>
        <p:spPr>
          <a:xfrm>
            <a:off x="0" y="6389511"/>
            <a:ext cx="12192000" cy="46848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 dirty="0">
              <a:latin typeface="Arial" panose="020B0604020202020204" pitchFamily="34" charset="0"/>
            </a:endParaRPr>
          </a:p>
        </p:txBody>
      </p:sp>
      <p:pic>
        <p:nvPicPr>
          <p:cNvPr id="20" name="Picture 19" descr="The University of Iowa">
            <a:extLst>
              <a:ext uri="{FF2B5EF4-FFF2-40B4-BE49-F238E27FC236}">
                <a16:creationId xmlns:a16="http://schemas.microsoft.com/office/drawing/2014/main" id="{6D319038-0896-5540-A405-0F93F52CC9D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38200" y="6131555"/>
            <a:ext cx="1545021" cy="733885"/>
          </a:xfrm>
          <a:prstGeom prst="rect">
            <a:avLst/>
          </a:prstGeom>
        </p:spPr>
      </p:pic>
      <p:sp>
        <p:nvSpPr>
          <p:cNvPr id="19" name="Footer Placeholder 4">
            <a:extLst>
              <a:ext uri="{FF2B5EF4-FFF2-40B4-BE49-F238E27FC236}">
                <a16:creationId xmlns:a16="http://schemas.microsoft.com/office/drawing/2014/main" id="{CF5779A1-5C1A-D949-93A6-EFB401BFC69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519853" y="6441192"/>
            <a:ext cx="86841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View </a:t>
            </a:r>
            <a:r>
              <a:rPr lang="en-US" b="0" dirty="0"/>
              <a:t>&gt;&gt;</a:t>
            </a:r>
            <a:r>
              <a:rPr lang="en-US" dirty="0"/>
              <a:t> Header and Footer &gt;&gt; Add Unit Name</a:t>
            </a:r>
          </a:p>
        </p:txBody>
      </p:sp>
    </p:spTree>
    <p:extLst>
      <p:ext uri="{BB962C8B-B14F-4D97-AF65-F5344CB8AC3E}">
        <p14:creationId xmlns:p14="http://schemas.microsoft.com/office/powerpoint/2010/main" val="156838957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00" userDrawn="1">
          <p15:clr>
            <a:srgbClr val="FBAE40"/>
          </p15:clr>
        </p15:guide>
        <p15:guide id="2" pos="598">
          <p15:clr>
            <a:srgbClr val="FBAE40"/>
          </p15:clr>
        </p15:guide>
        <p15:guide id="3" pos="7080">
          <p15:clr>
            <a:srgbClr val="FBAE40"/>
          </p15:clr>
        </p15:guide>
        <p15:guide id="4" pos="3840">
          <p15:clr>
            <a:srgbClr val="FBAE40"/>
          </p15:clr>
        </p15:guide>
        <p15:guide id="5" orient="horz" pos="1054" userDrawn="1">
          <p15:clr>
            <a:srgbClr val="FBAE40"/>
          </p15:clr>
        </p15:guide>
        <p15:guide id="6" orient="horz" pos="3744" userDrawn="1">
          <p15:clr>
            <a:srgbClr val="FBAE40"/>
          </p15:clr>
        </p15:guide>
        <p15:guide id="7" orient="horz" pos="697" userDrawn="1">
          <p15:clr>
            <a:srgbClr val="FBAE40"/>
          </p15:clr>
        </p15:guide>
      </p15:sldGuideLst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ive Column Icon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itle 1">
            <a:extLst>
              <a:ext uri="{FF2B5EF4-FFF2-40B4-BE49-F238E27FC236}">
                <a16:creationId xmlns:a16="http://schemas.microsoft.com/office/drawing/2014/main" id="{C7E2EA4D-EFA8-4B7C-9585-ADB07DA2D9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2499" y="526777"/>
            <a:ext cx="10287001" cy="869089"/>
          </a:xfrm>
        </p:spPr>
        <p:txBody>
          <a:bodyPr lIns="0" tIns="0" rIns="0" bIns="0"/>
          <a:lstStyle>
            <a:lvl1pPr>
              <a:defRPr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E7D57D41-E534-4387-8837-F27E5C2408BD}"/>
              </a:ext>
            </a:extLst>
          </p:cNvPr>
          <p:cNvCxnSpPr>
            <a:cxnSpLocks/>
          </p:cNvCxnSpPr>
          <p:nvPr userDrawn="1"/>
        </p:nvCxnSpPr>
        <p:spPr>
          <a:xfrm>
            <a:off x="952498" y="1363362"/>
            <a:ext cx="768531" cy="0"/>
          </a:xfrm>
          <a:prstGeom prst="line">
            <a:avLst/>
          </a:prstGeom>
          <a:ln w="635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2D6361F7-376B-4B6B-90CB-982F8C88D3AB}"/>
              </a:ext>
            </a:extLst>
          </p:cNvPr>
          <p:cNvCxnSpPr/>
          <p:nvPr userDrawn="1"/>
        </p:nvCxnSpPr>
        <p:spPr>
          <a:xfrm>
            <a:off x="2535870" y="2921860"/>
            <a:ext cx="7111014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Oval 24">
            <a:extLst>
              <a:ext uri="{FF2B5EF4-FFF2-40B4-BE49-F238E27FC236}">
                <a16:creationId xmlns:a16="http://schemas.microsoft.com/office/drawing/2014/main" id="{A7215D4C-D1BA-4B83-8034-F6173B4B3FE7}"/>
              </a:ext>
            </a:extLst>
          </p:cNvPr>
          <p:cNvSpPr/>
          <p:nvPr userDrawn="1"/>
        </p:nvSpPr>
        <p:spPr>
          <a:xfrm>
            <a:off x="1175438" y="2125657"/>
            <a:ext cx="1594590" cy="1594590"/>
          </a:xfrm>
          <a:prstGeom prst="ellipse">
            <a:avLst/>
          </a:prstGeom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0" name="Picture Placeholder 3">
            <a:extLst>
              <a:ext uri="{FF2B5EF4-FFF2-40B4-BE49-F238E27FC236}">
                <a16:creationId xmlns:a16="http://schemas.microsoft.com/office/drawing/2014/main" id="{0E2F4087-739F-1B43-B022-92BCEDD29A2D}"/>
              </a:ext>
            </a:extLst>
          </p:cNvPr>
          <p:cNvSpPr>
            <a:spLocks noGrp="1"/>
          </p:cNvSpPr>
          <p:nvPr>
            <p:ph type="pic" sz="quarter" idx="26"/>
          </p:nvPr>
        </p:nvSpPr>
        <p:spPr>
          <a:xfrm>
            <a:off x="1448972" y="2403497"/>
            <a:ext cx="1030100" cy="1086492"/>
          </a:xfrm>
        </p:spPr>
        <p:txBody>
          <a:bodyPr/>
          <a:lstStyle>
            <a:lvl1pPr>
              <a:buNone/>
              <a:defRPr/>
            </a:lvl1pPr>
          </a:lstStyle>
          <a:p>
            <a:endParaRPr lang="en-US" dirty="0"/>
          </a:p>
        </p:txBody>
      </p:sp>
      <p:sp>
        <p:nvSpPr>
          <p:cNvPr id="24" name="Content Placeholder 2">
            <a:extLst>
              <a:ext uri="{FF2B5EF4-FFF2-40B4-BE49-F238E27FC236}">
                <a16:creationId xmlns:a16="http://schemas.microsoft.com/office/drawing/2014/main" id="{5C06C296-F787-402D-AC65-1E55B4D25C69}"/>
              </a:ext>
            </a:extLst>
          </p:cNvPr>
          <p:cNvSpPr>
            <a:spLocks noGrp="1"/>
          </p:cNvSpPr>
          <p:nvPr>
            <p:ph idx="17" hasCustomPrompt="1"/>
          </p:nvPr>
        </p:nvSpPr>
        <p:spPr>
          <a:xfrm>
            <a:off x="1175438" y="4078664"/>
            <a:ext cx="1601504" cy="754602"/>
          </a:xfrm>
        </p:spPr>
        <p:txBody>
          <a:bodyPr lIns="0" tIns="0" rIns="0" bIns="0">
            <a:normAutofit/>
          </a:bodyPr>
          <a:lstStyle>
            <a:lvl1pPr marL="0" indent="0" algn="ctr">
              <a:buSzPct val="95000"/>
              <a:buFont typeface="Arial" panose="020B0604020202020204" pitchFamily="34" charset="0"/>
              <a:buNone/>
              <a:defRPr sz="20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item or step 1</a:t>
            </a:r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AE1934B1-C1CC-42D5-A8D8-639ED39E9A45}"/>
              </a:ext>
            </a:extLst>
          </p:cNvPr>
          <p:cNvSpPr/>
          <p:nvPr userDrawn="1"/>
        </p:nvSpPr>
        <p:spPr>
          <a:xfrm>
            <a:off x="3222122" y="2125657"/>
            <a:ext cx="1594590" cy="1594590"/>
          </a:xfrm>
          <a:prstGeom prst="ellipse">
            <a:avLst/>
          </a:prstGeom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" name="Picture Placeholder 3">
            <a:extLst>
              <a:ext uri="{FF2B5EF4-FFF2-40B4-BE49-F238E27FC236}">
                <a16:creationId xmlns:a16="http://schemas.microsoft.com/office/drawing/2014/main" id="{090A73C4-9F43-6142-BBC5-1C887BE310ED}"/>
              </a:ext>
            </a:extLst>
          </p:cNvPr>
          <p:cNvSpPr>
            <a:spLocks noGrp="1"/>
          </p:cNvSpPr>
          <p:nvPr>
            <p:ph type="pic" sz="quarter" idx="23"/>
          </p:nvPr>
        </p:nvSpPr>
        <p:spPr>
          <a:xfrm>
            <a:off x="3502864" y="2384080"/>
            <a:ext cx="1030100" cy="1086492"/>
          </a:xfrm>
        </p:spPr>
        <p:txBody>
          <a:bodyPr/>
          <a:lstStyle>
            <a:lvl1pPr>
              <a:buNone/>
              <a:defRPr/>
            </a:lvl1pPr>
          </a:lstStyle>
          <a:p>
            <a:endParaRPr lang="en-US" dirty="0"/>
          </a:p>
        </p:txBody>
      </p:sp>
      <p:sp>
        <p:nvSpPr>
          <p:cNvPr id="33" name="Content Placeholder 2">
            <a:extLst>
              <a:ext uri="{FF2B5EF4-FFF2-40B4-BE49-F238E27FC236}">
                <a16:creationId xmlns:a16="http://schemas.microsoft.com/office/drawing/2014/main" id="{9B9DF875-9EAF-4928-8E91-6599CCEAADEE}"/>
              </a:ext>
            </a:extLst>
          </p:cNvPr>
          <p:cNvSpPr>
            <a:spLocks noGrp="1"/>
          </p:cNvSpPr>
          <p:nvPr>
            <p:ph idx="18" hasCustomPrompt="1"/>
          </p:nvPr>
        </p:nvSpPr>
        <p:spPr>
          <a:xfrm>
            <a:off x="3225991" y="4080927"/>
            <a:ext cx="1601504" cy="754602"/>
          </a:xfrm>
        </p:spPr>
        <p:txBody>
          <a:bodyPr lIns="0" tIns="0" rIns="0" bIns="0">
            <a:normAutofit/>
          </a:bodyPr>
          <a:lstStyle>
            <a:lvl1pPr marL="0" indent="0" algn="ctr">
              <a:buSzPct val="95000"/>
              <a:buFont typeface="Arial" panose="020B0604020202020204" pitchFamily="34" charset="0"/>
              <a:buNone/>
              <a:defRPr sz="20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item or step 2</a:t>
            </a:r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07542B3E-45A5-4E88-A2C5-758AC86BE4D0}"/>
              </a:ext>
            </a:extLst>
          </p:cNvPr>
          <p:cNvSpPr/>
          <p:nvPr userDrawn="1"/>
        </p:nvSpPr>
        <p:spPr>
          <a:xfrm>
            <a:off x="5305996" y="2125657"/>
            <a:ext cx="1594590" cy="1594590"/>
          </a:xfrm>
          <a:prstGeom prst="ellipse">
            <a:avLst/>
          </a:prstGeom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6" name="Picture Placeholder 3">
            <a:extLst>
              <a:ext uri="{FF2B5EF4-FFF2-40B4-BE49-F238E27FC236}">
                <a16:creationId xmlns:a16="http://schemas.microsoft.com/office/drawing/2014/main" id="{121B32AC-29FE-5347-BC89-E1D12CFE9173}"/>
              </a:ext>
            </a:extLst>
          </p:cNvPr>
          <p:cNvSpPr>
            <a:spLocks noGrp="1"/>
          </p:cNvSpPr>
          <p:nvPr>
            <p:ph type="pic" sz="quarter" idx="24"/>
          </p:nvPr>
        </p:nvSpPr>
        <p:spPr>
          <a:xfrm>
            <a:off x="5588241" y="2367425"/>
            <a:ext cx="1030100" cy="1086492"/>
          </a:xfrm>
        </p:spPr>
        <p:txBody>
          <a:bodyPr/>
          <a:lstStyle>
            <a:lvl1pPr>
              <a:buNone/>
              <a:defRPr/>
            </a:lvl1pPr>
          </a:lstStyle>
          <a:p>
            <a:endParaRPr lang="en-US" dirty="0"/>
          </a:p>
        </p:txBody>
      </p:sp>
      <p:sp>
        <p:nvSpPr>
          <p:cNvPr id="36" name="Content Placeholder 2">
            <a:extLst>
              <a:ext uri="{FF2B5EF4-FFF2-40B4-BE49-F238E27FC236}">
                <a16:creationId xmlns:a16="http://schemas.microsoft.com/office/drawing/2014/main" id="{FCAF8AD6-3AD0-422C-B775-D4163897266E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5285614" y="4095574"/>
            <a:ext cx="1601504" cy="754602"/>
          </a:xfrm>
        </p:spPr>
        <p:txBody>
          <a:bodyPr lIns="0" tIns="0" rIns="0" bIns="0">
            <a:normAutofit/>
          </a:bodyPr>
          <a:lstStyle>
            <a:lvl1pPr marL="0" indent="0" algn="ctr">
              <a:buSzPct val="95000"/>
              <a:buFont typeface="Arial" panose="020B0604020202020204" pitchFamily="34" charset="0"/>
              <a:buNone/>
              <a:defRPr sz="20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item or step 3</a:t>
            </a:r>
          </a:p>
        </p:txBody>
      </p:sp>
      <p:sp>
        <p:nvSpPr>
          <p:cNvPr id="31" name="Oval 30">
            <a:extLst>
              <a:ext uri="{FF2B5EF4-FFF2-40B4-BE49-F238E27FC236}">
                <a16:creationId xmlns:a16="http://schemas.microsoft.com/office/drawing/2014/main" id="{924B0597-6276-471F-96FD-FDE08D64C524}"/>
              </a:ext>
            </a:extLst>
          </p:cNvPr>
          <p:cNvSpPr/>
          <p:nvPr userDrawn="1"/>
        </p:nvSpPr>
        <p:spPr>
          <a:xfrm>
            <a:off x="7346820" y="2120050"/>
            <a:ext cx="1594590" cy="1594590"/>
          </a:xfrm>
          <a:prstGeom prst="ellipse">
            <a:avLst/>
          </a:prstGeom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8" name="Picture Placeholder 3">
            <a:extLst>
              <a:ext uri="{FF2B5EF4-FFF2-40B4-BE49-F238E27FC236}">
                <a16:creationId xmlns:a16="http://schemas.microsoft.com/office/drawing/2014/main" id="{035F86CE-4040-2C49-984A-EDA41DCC41DE}"/>
              </a:ext>
            </a:extLst>
          </p:cNvPr>
          <p:cNvSpPr>
            <a:spLocks noGrp="1"/>
          </p:cNvSpPr>
          <p:nvPr>
            <p:ph type="pic" sz="quarter" idx="25"/>
          </p:nvPr>
        </p:nvSpPr>
        <p:spPr>
          <a:xfrm>
            <a:off x="7583252" y="2382067"/>
            <a:ext cx="1121725" cy="1086492"/>
          </a:xfrm>
        </p:spPr>
        <p:txBody>
          <a:bodyPr/>
          <a:lstStyle>
            <a:lvl1pPr>
              <a:buNone/>
              <a:defRPr/>
            </a:lvl1pPr>
          </a:lstStyle>
          <a:p>
            <a:endParaRPr lang="en-US" dirty="0"/>
          </a:p>
        </p:txBody>
      </p:sp>
      <p:sp>
        <p:nvSpPr>
          <p:cNvPr id="38" name="Content Placeholder 2">
            <a:extLst>
              <a:ext uri="{FF2B5EF4-FFF2-40B4-BE49-F238E27FC236}">
                <a16:creationId xmlns:a16="http://schemas.microsoft.com/office/drawing/2014/main" id="{7322EF39-6BE8-4D2B-B814-5743037B71F3}"/>
              </a:ext>
            </a:extLst>
          </p:cNvPr>
          <p:cNvSpPr>
            <a:spLocks noGrp="1"/>
          </p:cNvSpPr>
          <p:nvPr>
            <p:ph idx="20" hasCustomPrompt="1"/>
          </p:nvPr>
        </p:nvSpPr>
        <p:spPr>
          <a:xfrm>
            <a:off x="7325607" y="4098102"/>
            <a:ext cx="1601504" cy="754602"/>
          </a:xfrm>
        </p:spPr>
        <p:txBody>
          <a:bodyPr lIns="0" tIns="0" rIns="0" bIns="0">
            <a:normAutofit/>
          </a:bodyPr>
          <a:lstStyle>
            <a:lvl1pPr marL="0" indent="0" algn="ctr">
              <a:buSzPct val="95000"/>
              <a:buFont typeface="Arial" panose="020B0604020202020204" pitchFamily="34" charset="0"/>
              <a:buNone/>
              <a:defRPr sz="20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item or step 4</a:t>
            </a:r>
          </a:p>
        </p:txBody>
      </p:sp>
      <p:sp>
        <p:nvSpPr>
          <p:cNvPr id="39" name="Oval 38">
            <a:extLst>
              <a:ext uri="{FF2B5EF4-FFF2-40B4-BE49-F238E27FC236}">
                <a16:creationId xmlns:a16="http://schemas.microsoft.com/office/drawing/2014/main" id="{D3182B05-A7F1-450F-AE61-51425BEF3AA6}"/>
              </a:ext>
            </a:extLst>
          </p:cNvPr>
          <p:cNvSpPr/>
          <p:nvPr userDrawn="1"/>
        </p:nvSpPr>
        <p:spPr>
          <a:xfrm>
            <a:off x="9434872" y="2133924"/>
            <a:ext cx="1594590" cy="1594590"/>
          </a:xfrm>
          <a:prstGeom prst="ellipse">
            <a:avLst/>
          </a:prstGeom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Picture Placeholder 3">
            <a:extLst>
              <a:ext uri="{FF2B5EF4-FFF2-40B4-BE49-F238E27FC236}">
                <a16:creationId xmlns:a16="http://schemas.microsoft.com/office/drawing/2014/main" id="{F0B4205C-10C8-FE4A-8B1C-0B1A629E22B6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9682000" y="2389427"/>
            <a:ext cx="1100333" cy="1086492"/>
          </a:xfrm>
        </p:spPr>
        <p:txBody>
          <a:bodyPr/>
          <a:lstStyle>
            <a:lvl1pPr>
              <a:buNone/>
              <a:defRPr/>
            </a:lvl1pPr>
          </a:lstStyle>
          <a:p>
            <a:endParaRPr lang="en-US" dirty="0"/>
          </a:p>
        </p:txBody>
      </p:sp>
      <p:sp>
        <p:nvSpPr>
          <p:cNvPr id="40" name="Content Placeholder 2">
            <a:extLst>
              <a:ext uri="{FF2B5EF4-FFF2-40B4-BE49-F238E27FC236}">
                <a16:creationId xmlns:a16="http://schemas.microsoft.com/office/drawing/2014/main" id="{0D14923E-7CAE-49B7-9668-7B538ECFDC5F}"/>
              </a:ext>
            </a:extLst>
          </p:cNvPr>
          <p:cNvSpPr>
            <a:spLocks noGrp="1"/>
          </p:cNvSpPr>
          <p:nvPr>
            <p:ph idx="21" hasCustomPrompt="1"/>
          </p:nvPr>
        </p:nvSpPr>
        <p:spPr>
          <a:xfrm>
            <a:off x="9419080" y="4107460"/>
            <a:ext cx="1601504" cy="754602"/>
          </a:xfrm>
        </p:spPr>
        <p:txBody>
          <a:bodyPr lIns="0" tIns="0" rIns="0" bIns="0">
            <a:normAutofit/>
          </a:bodyPr>
          <a:lstStyle>
            <a:lvl1pPr marL="0" indent="0" algn="ctr">
              <a:buSzPct val="95000"/>
              <a:buFont typeface="Arial" panose="020B0604020202020204" pitchFamily="34" charset="0"/>
              <a:buNone/>
              <a:defRPr sz="20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item or step 5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76866093-3200-6440-8AB2-9242D398F84E}"/>
              </a:ext>
            </a:extLst>
          </p:cNvPr>
          <p:cNvSpPr/>
          <p:nvPr userDrawn="1"/>
        </p:nvSpPr>
        <p:spPr>
          <a:xfrm>
            <a:off x="0" y="6389511"/>
            <a:ext cx="12192000" cy="46848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 dirty="0">
              <a:latin typeface="Arial" panose="020B0604020202020204" pitchFamily="34" charset="0"/>
            </a:endParaRPr>
          </a:p>
        </p:txBody>
      </p:sp>
      <p:pic>
        <p:nvPicPr>
          <p:cNvPr id="22" name="Picture 21" descr="The University of Iowa">
            <a:extLst>
              <a:ext uri="{FF2B5EF4-FFF2-40B4-BE49-F238E27FC236}">
                <a16:creationId xmlns:a16="http://schemas.microsoft.com/office/drawing/2014/main" id="{D664CA64-A0A9-F34D-BDC5-9ABCDE7A547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38200" y="6131555"/>
            <a:ext cx="1545021" cy="733885"/>
          </a:xfrm>
          <a:prstGeom prst="rect">
            <a:avLst/>
          </a:prstGeom>
        </p:spPr>
      </p:pic>
      <p:sp>
        <p:nvSpPr>
          <p:cNvPr id="21" name="Footer Placeholder 4">
            <a:extLst>
              <a:ext uri="{FF2B5EF4-FFF2-40B4-BE49-F238E27FC236}">
                <a16:creationId xmlns:a16="http://schemas.microsoft.com/office/drawing/2014/main" id="{EB50283A-D398-E048-BDA3-92DD544A494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519853" y="6441192"/>
            <a:ext cx="86841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chemeClr val="bg1"/>
                </a:solidFill>
              </a:defRPr>
            </a:lvl1pPr>
          </a:lstStyle>
          <a:p>
            <a:r>
              <a:rPr lang="en-US" b="0" dirty="0"/>
              <a:t>View</a:t>
            </a:r>
            <a:r>
              <a:rPr lang="en-US" dirty="0"/>
              <a:t> &gt;&gt; Header and Footer &gt;&gt; Add Unit Name</a:t>
            </a:r>
          </a:p>
        </p:txBody>
      </p:sp>
    </p:spTree>
    <p:extLst>
      <p:ext uri="{BB962C8B-B14F-4D97-AF65-F5344CB8AC3E}">
        <p14:creationId xmlns:p14="http://schemas.microsoft.com/office/powerpoint/2010/main" val="39820752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00" userDrawn="1">
          <p15:clr>
            <a:srgbClr val="FBAE40"/>
          </p15:clr>
        </p15:guide>
        <p15:guide id="2" pos="598">
          <p15:clr>
            <a:srgbClr val="FBAE40"/>
          </p15:clr>
        </p15:guide>
        <p15:guide id="3" pos="7080">
          <p15:clr>
            <a:srgbClr val="FBAE40"/>
          </p15:clr>
        </p15:guide>
        <p15:guide id="4" pos="3840">
          <p15:clr>
            <a:srgbClr val="FBAE40"/>
          </p15:clr>
        </p15:guide>
        <p15:guide id="5" orient="horz" pos="1054" userDrawn="1">
          <p15:clr>
            <a:srgbClr val="FBAE40"/>
          </p15:clr>
        </p15:guide>
        <p15:guide id="6" orient="horz" pos="3744" userDrawn="1">
          <p15:clr>
            <a:srgbClr val="FBAE40"/>
          </p15:clr>
        </p15:guide>
        <p15:guide id="7" orient="horz" pos="697" userDrawn="1">
          <p15:clr>
            <a:srgbClr val="FBAE40"/>
          </p15:clr>
        </p15:guide>
      </p15:sldGuideLst>
    </p:ext>
  </p:extLs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 Photo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itle 1">
            <a:extLst>
              <a:ext uri="{FF2B5EF4-FFF2-40B4-BE49-F238E27FC236}">
                <a16:creationId xmlns:a16="http://schemas.microsoft.com/office/drawing/2014/main" id="{B103BAF8-AE0C-4C2A-AFFE-5EFC74007B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2499" y="526777"/>
            <a:ext cx="10287001" cy="869089"/>
          </a:xfrm>
        </p:spPr>
        <p:txBody>
          <a:bodyPr lIns="0" tIns="0" rIns="0" bIns="0"/>
          <a:lstStyle>
            <a:lvl1pPr>
              <a:defRPr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E7D57D41-E534-4387-8837-F27E5C2408BD}"/>
              </a:ext>
            </a:extLst>
          </p:cNvPr>
          <p:cNvCxnSpPr>
            <a:cxnSpLocks/>
          </p:cNvCxnSpPr>
          <p:nvPr userDrawn="1"/>
        </p:nvCxnSpPr>
        <p:spPr>
          <a:xfrm>
            <a:off x="952498" y="1363362"/>
            <a:ext cx="768531" cy="0"/>
          </a:xfrm>
          <a:prstGeom prst="line">
            <a:avLst/>
          </a:prstGeom>
          <a:ln w="635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4C29AABA-668F-408C-81ED-9A30ED0A4BE9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949325" y="1684461"/>
            <a:ext cx="3170238" cy="1621608"/>
          </a:xfrm>
        </p:spPr>
        <p:txBody>
          <a:bodyPr/>
          <a:lstStyle>
            <a:lvl1pPr>
              <a:buNone/>
              <a:defRPr/>
            </a:lvl1pPr>
          </a:lstStyle>
          <a:p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94F85108-BDC9-43A2-BEF1-240E666F4E03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952500" y="3548916"/>
            <a:ext cx="3166740" cy="754602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24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column header</a:t>
            </a:r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968A6427-DC92-4AE6-82DE-34A0B3A972EE}"/>
              </a:ext>
            </a:extLst>
          </p:cNvPr>
          <p:cNvSpPr>
            <a:spLocks noGrp="1"/>
          </p:cNvSpPr>
          <p:nvPr>
            <p:ph idx="10" hasCustomPrompt="1"/>
          </p:nvPr>
        </p:nvSpPr>
        <p:spPr>
          <a:xfrm>
            <a:off x="952501" y="4383805"/>
            <a:ext cx="3166740" cy="1408471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8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column text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7336E4CD-9037-4D69-A3E3-6380D9131A19}"/>
              </a:ext>
            </a:extLst>
          </p:cNvPr>
          <p:cNvCxnSpPr/>
          <p:nvPr userDrawn="1"/>
        </p:nvCxnSpPr>
        <p:spPr>
          <a:xfrm>
            <a:off x="4376691" y="1679383"/>
            <a:ext cx="0" cy="4264218"/>
          </a:xfrm>
          <a:prstGeom prst="line">
            <a:avLst/>
          </a:prstGeom>
          <a:ln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Picture Placeholder 3">
            <a:extLst>
              <a:ext uri="{FF2B5EF4-FFF2-40B4-BE49-F238E27FC236}">
                <a16:creationId xmlns:a16="http://schemas.microsoft.com/office/drawing/2014/main" id="{3C3EF38F-8A6A-4B49-A1A2-467E7797A518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602447" y="1677611"/>
            <a:ext cx="2987311" cy="1621608"/>
          </a:xfrm>
        </p:spPr>
        <p:txBody>
          <a:bodyPr/>
          <a:lstStyle>
            <a:lvl1pPr>
              <a:buNone/>
              <a:defRPr/>
            </a:lvl1pPr>
          </a:lstStyle>
          <a:p>
            <a:endParaRPr lang="en-US" dirty="0"/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700A296A-0A06-4FFB-B935-517187294F6B}"/>
              </a:ext>
            </a:extLst>
          </p:cNvPr>
          <p:cNvSpPr>
            <a:spLocks noGrp="1"/>
          </p:cNvSpPr>
          <p:nvPr>
            <p:ph idx="11" hasCustomPrompt="1"/>
          </p:nvPr>
        </p:nvSpPr>
        <p:spPr>
          <a:xfrm>
            <a:off x="4616385" y="3537679"/>
            <a:ext cx="2973372" cy="754602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24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column header</a:t>
            </a:r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4DA600F9-1950-41BD-ACB3-21F2B5AE9494}"/>
              </a:ext>
            </a:extLst>
          </p:cNvPr>
          <p:cNvSpPr>
            <a:spLocks noGrp="1"/>
          </p:cNvSpPr>
          <p:nvPr>
            <p:ph idx="12" hasCustomPrompt="1"/>
          </p:nvPr>
        </p:nvSpPr>
        <p:spPr>
          <a:xfrm>
            <a:off x="4616386" y="4372568"/>
            <a:ext cx="2973372" cy="1408471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8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column text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3CA77083-F133-420F-93AD-77761878E852}"/>
              </a:ext>
            </a:extLst>
          </p:cNvPr>
          <p:cNvCxnSpPr/>
          <p:nvPr userDrawn="1"/>
        </p:nvCxnSpPr>
        <p:spPr>
          <a:xfrm>
            <a:off x="7806430" y="1679383"/>
            <a:ext cx="0" cy="4264218"/>
          </a:xfrm>
          <a:prstGeom prst="line">
            <a:avLst/>
          </a:prstGeom>
          <a:ln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Picture Placeholder 3">
            <a:extLst>
              <a:ext uri="{FF2B5EF4-FFF2-40B4-BE49-F238E27FC236}">
                <a16:creationId xmlns:a16="http://schemas.microsoft.com/office/drawing/2014/main" id="{DDD8951C-5A36-4D07-AB7C-0F597B3D797D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72642" y="1684461"/>
            <a:ext cx="3166858" cy="1621608"/>
          </a:xfrm>
        </p:spPr>
        <p:txBody>
          <a:bodyPr/>
          <a:lstStyle>
            <a:lvl1pPr>
              <a:buNone/>
              <a:defRPr/>
            </a:lvl1pPr>
          </a:lstStyle>
          <a:p>
            <a:endParaRPr lang="en-US" dirty="0"/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D4DB30FF-E82C-424F-A06C-EFC3CFC45E36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8063514" y="3537679"/>
            <a:ext cx="3166740" cy="754602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24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column header</a:t>
            </a:r>
          </a:p>
        </p:txBody>
      </p: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36DC4408-89C4-4D74-957E-B2A4D59F76AE}"/>
              </a:ext>
            </a:extLst>
          </p:cNvPr>
          <p:cNvSpPr>
            <a:spLocks noGrp="1"/>
          </p:cNvSpPr>
          <p:nvPr>
            <p:ph idx="14" hasCustomPrompt="1"/>
          </p:nvPr>
        </p:nvSpPr>
        <p:spPr>
          <a:xfrm>
            <a:off x="8063515" y="4372568"/>
            <a:ext cx="3166740" cy="1408471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8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column text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02DAB539-1500-4641-B587-77CADD883496}"/>
              </a:ext>
            </a:extLst>
          </p:cNvPr>
          <p:cNvSpPr/>
          <p:nvPr userDrawn="1"/>
        </p:nvSpPr>
        <p:spPr>
          <a:xfrm>
            <a:off x="0" y="6389511"/>
            <a:ext cx="12192000" cy="46848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 dirty="0">
              <a:latin typeface="Arial" panose="020B0604020202020204" pitchFamily="34" charset="0"/>
            </a:endParaRPr>
          </a:p>
        </p:txBody>
      </p:sp>
      <p:pic>
        <p:nvPicPr>
          <p:cNvPr id="26" name="Picture 25" descr="The University of Iowa">
            <a:extLst>
              <a:ext uri="{FF2B5EF4-FFF2-40B4-BE49-F238E27FC236}">
                <a16:creationId xmlns:a16="http://schemas.microsoft.com/office/drawing/2014/main" id="{425DB221-2568-9A44-ABC3-1ED0E0B41E1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38200" y="6131555"/>
            <a:ext cx="1545021" cy="733885"/>
          </a:xfrm>
          <a:prstGeom prst="rect">
            <a:avLst/>
          </a:prstGeom>
        </p:spPr>
      </p:pic>
      <p:sp>
        <p:nvSpPr>
          <p:cNvPr id="25" name="Footer Placeholder 4">
            <a:extLst>
              <a:ext uri="{FF2B5EF4-FFF2-40B4-BE49-F238E27FC236}">
                <a16:creationId xmlns:a16="http://schemas.microsoft.com/office/drawing/2014/main" id="{6E30D721-4805-D344-A3E0-90A8F1D568D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519853" y="6441192"/>
            <a:ext cx="86841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0">
                <a:solidFill>
                  <a:schemeClr val="bg1"/>
                </a:solidFill>
              </a:defRPr>
            </a:lvl1pPr>
          </a:lstStyle>
          <a:p>
            <a:r>
              <a:rPr lang="en-US"/>
              <a:t>View &gt;&gt; Header and Footer &gt;&gt; Add Unit Name</a:t>
            </a:r>
            <a:endParaRPr lang="en-US" b="0" dirty="0"/>
          </a:p>
        </p:txBody>
      </p:sp>
    </p:spTree>
    <p:extLst>
      <p:ext uri="{BB962C8B-B14F-4D97-AF65-F5344CB8AC3E}">
        <p14:creationId xmlns:p14="http://schemas.microsoft.com/office/powerpoint/2010/main" val="266468208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pos="598">
          <p15:clr>
            <a:srgbClr val="FBAE40"/>
          </p15:clr>
        </p15:guide>
        <p15:guide id="3" pos="7080">
          <p15:clr>
            <a:srgbClr val="FBAE40"/>
          </p15:clr>
        </p15:guide>
        <p15:guide id="4" pos="3840">
          <p15:clr>
            <a:srgbClr val="FBAE40"/>
          </p15:clr>
        </p15:guide>
        <p15:guide id="5" orient="horz" pos="1054">
          <p15:clr>
            <a:srgbClr val="FBAE40"/>
          </p15:clr>
        </p15:guide>
        <p15:guide id="7" orient="horz" pos="3744">
          <p15:clr>
            <a:srgbClr val="FBAE40"/>
          </p15:clr>
        </p15:guide>
        <p15:guide id="8" orient="horz" pos="697">
          <p15:clr>
            <a:srgbClr val="FBAE40"/>
          </p15:clr>
        </p15:guide>
        <p15:guide id="9" orient="horz" pos="2400" userDrawn="1">
          <p15:clr>
            <a:srgbClr val="FBAE40"/>
          </p15:clr>
        </p15:guide>
      </p15:sldGuideLst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olumn Photo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Title 1">
            <a:extLst>
              <a:ext uri="{FF2B5EF4-FFF2-40B4-BE49-F238E27FC236}">
                <a16:creationId xmlns:a16="http://schemas.microsoft.com/office/drawing/2014/main" id="{D42FEC1B-FCF8-4508-B227-27323879AC52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952499" y="526777"/>
            <a:ext cx="10287001" cy="869089"/>
          </a:xfrm>
        </p:spPr>
        <p:txBody>
          <a:bodyPr lIns="0" tIns="0" rIns="0" bIns="0"/>
          <a:lstStyle>
            <a:lvl1pPr>
              <a:defRPr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E7D57D41-E534-4387-8837-F27E5C2408BD}"/>
              </a:ext>
            </a:extLst>
          </p:cNvPr>
          <p:cNvCxnSpPr>
            <a:cxnSpLocks/>
          </p:cNvCxnSpPr>
          <p:nvPr userDrawn="1"/>
        </p:nvCxnSpPr>
        <p:spPr>
          <a:xfrm>
            <a:off x="952498" y="1363362"/>
            <a:ext cx="768531" cy="0"/>
          </a:xfrm>
          <a:prstGeom prst="line">
            <a:avLst/>
          </a:prstGeom>
          <a:ln w="635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Picture Placeholder 3">
            <a:extLst>
              <a:ext uri="{FF2B5EF4-FFF2-40B4-BE49-F238E27FC236}">
                <a16:creationId xmlns:a16="http://schemas.microsoft.com/office/drawing/2014/main" id="{E21D4365-BAA8-4F76-87AD-1A328301E298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949325" y="1684461"/>
            <a:ext cx="2373939" cy="1621608"/>
          </a:xfrm>
        </p:spPr>
        <p:txBody>
          <a:bodyPr/>
          <a:lstStyle>
            <a:lvl1pPr>
              <a:buNone/>
              <a:defRPr/>
            </a:lvl1pPr>
          </a:lstStyle>
          <a:p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94F85108-BDC9-43A2-BEF1-240E666F4E03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952500" y="3545060"/>
            <a:ext cx="2358867" cy="754602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24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column header</a:t>
            </a:r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968A6427-DC92-4AE6-82DE-34A0B3A972EE}"/>
              </a:ext>
            </a:extLst>
          </p:cNvPr>
          <p:cNvSpPr>
            <a:spLocks noGrp="1"/>
          </p:cNvSpPr>
          <p:nvPr userDrawn="1">
            <p:ph idx="10" hasCustomPrompt="1"/>
          </p:nvPr>
        </p:nvSpPr>
        <p:spPr>
          <a:xfrm>
            <a:off x="952501" y="4372570"/>
            <a:ext cx="2358867" cy="1408472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8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column text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7336E4CD-9037-4D69-A3E3-6380D9131A19}"/>
              </a:ext>
            </a:extLst>
          </p:cNvPr>
          <p:cNvCxnSpPr/>
          <p:nvPr userDrawn="1"/>
        </p:nvCxnSpPr>
        <p:spPr>
          <a:xfrm>
            <a:off x="3441180" y="1686757"/>
            <a:ext cx="0" cy="4256844"/>
          </a:xfrm>
          <a:prstGeom prst="line">
            <a:avLst/>
          </a:prstGeom>
          <a:ln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Picture Placeholder 3">
            <a:extLst>
              <a:ext uri="{FF2B5EF4-FFF2-40B4-BE49-F238E27FC236}">
                <a16:creationId xmlns:a16="http://schemas.microsoft.com/office/drawing/2014/main" id="{EB10E167-B94B-AD40-958C-D9E0F8F9DF4A}"/>
              </a:ext>
            </a:extLst>
          </p:cNvPr>
          <p:cNvSpPr>
            <a:spLocks noGrp="1"/>
          </p:cNvSpPr>
          <p:nvPr userDrawn="1">
            <p:ph type="pic" sz="quarter" idx="23"/>
          </p:nvPr>
        </p:nvSpPr>
        <p:spPr>
          <a:xfrm>
            <a:off x="3593362" y="1684461"/>
            <a:ext cx="2373939" cy="1621608"/>
          </a:xfrm>
        </p:spPr>
        <p:txBody>
          <a:bodyPr/>
          <a:lstStyle>
            <a:lvl1pPr>
              <a:buNone/>
              <a:defRPr/>
            </a:lvl1pPr>
          </a:lstStyle>
          <a:p>
            <a:endParaRPr lang="en-US" dirty="0"/>
          </a:p>
        </p:txBody>
      </p:sp>
      <p:sp>
        <p:nvSpPr>
          <p:cNvPr id="25" name="Content Placeholder 2">
            <a:extLst>
              <a:ext uri="{FF2B5EF4-FFF2-40B4-BE49-F238E27FC236}">
                <a16:creationId xmlns:a16="http://schemas.microsoft.com/office/drawing/2014/main" id="{C03DF098-BB37-5848-9388-750D29EFC657}"/>
              </a:ext>
            </a:extLst>
          </p:cNvPr>
          <p:cNvSpPr>
            <a:spLocks noGrp="1"/>
          </p:cNvSpPr>
          <p:nvPr userDrawn="1">
            <p:ph idx="24" hasCustomPrompt="1"/>
          </p:nvPr>
        </p:nvSpPr>
        <p:spPr>
          <a:xfrm>
            <a:off x="3630386" y="3545060"/>
            <a:ext cx="2358867" cy="754602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24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column header</a:t>
            </a:r>
          </a:p>
        </p:txBody>
      </p:sp>
      <p:sp>
        <p:nvSpPr>
          <p:cNvPr id="33" name="Content Placeholder 2">
            <a:extLst>
              <a:ext uri="{FF2B5EF4-FFF2-40B4-BE49-F238E27FC236}">
                <a16:creationId xmlns:a16="http://schemas.microsoft.com/office/drawing/2014/main" id="{6FE4DEF0-41BC-4548-B7BA-1E5B0231AFFD}"/>
              </a:ext>
            </a:extLst>
          </p:cNvPr>
          <p:cNvSpPr>
            <a:spLocks noGrp="1"/>
          </p:cNvSpPr>
          <p:nvPr userDrawn="1">
            <p:ph idx="25" hasCustomPrompt="1"/>
          </p:nvPr>
        </p:nvSpPr>
        <p:spPr>
          <a:xfrm>
            <a:off x="3630387" y="4372570"/>
            <a:ext cx="2358867" cy="1408472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8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column text</a:t>
            </a:r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CEF932C4-F1C3-47F2-84B8-FEC885C1843C}"/>
              </a:ext>
            </a:extLst>
          </p:cNvPr>
          <p:cNvCxnSpPr/>
          <p:nvPr userDrawn="1"/>
        </p:nvCxnSpPr>
        <p:spPr>
          <a:xfrm>
            <a:off x="6095740" y="1686758"/>
            <a:ext cx="0" cy="4293629"/>
          </a:xfrm>
          <a:prstGeom prst="line">
            <a:avLst/>
          </a:prstGeom>
          <a:ln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Picture Placeholder 3">
            <a:extLst>
              <a:ext uri="{FF2B5EF4-FFF2-40B4-BE49-F238E27FC236}">
                <a16:creationId xmlns:a16="http://schemas.microsoft.com/office/drawing/2014/main" id="{864CDDAA-23B4-C842-845C-7640D95F2B65}"/>
              </a:ext>
            </a:extLst>
          </p:cNvPr>
          <p:cNvSpPr>
            <a:spLocks noGrp="1"/>
          </p:cNvSpPr>
          <p:nvPr userDrawn="1">
            <p:ph type="pic" sz="quarter" idx="26"/>
          </p:nvPr>
        </p:nvSpPr>
        <p:spPr>
          <a:xfrm>
            <a:off x="6237399" y="1684461"/>
            <a:ext cx="2373939" cy="1621608"/>
          </a:xfrm>
        </p:spPr>
        <p:txBody>
          <a:bodyPr/>
          <a:lstStyle>
            <a:lvl1pPr>
              <a:buNone/>
              <a:defRPr/>
            </a:lvl1pPr>
          </a:lstStyle>
          <a:p>
            <a:endParaRPr lang="en-US" dirty="0"/>
          </a:p>
        </p:txBody>
      </p:sp>
      <p:sp>
        <p:nvSpPr>
          <p:cNvPr id="35" name="Content Placeholder 2">
            <a:extLst>
              <a:ext uri="{FF2B5EF4-FFF2-40B4-BE49-F238E27FC236}">
                <a16:creationId xmlns:a16="http://schemas.microsoft.com/office/drawing/2014/main" id="{DEB8CCE3-3756-5947-84B2-DFCA00A013F6}"/>
              </a:ext>
            </a:extLst>
          </p:cNvPr>
          <p:cNvSpPr>
            <a:spLocks noGrp="1"/>
          </p:cNvSpPr>
          <p:nvPr userDrawn="1">
            <p:ph idx="27" hasCustomPrompt="1"/>
          </p:nvPr>
        </p:nvSpPr>
        <p:spPr>
          <a:xfrm>
            <a:off x="6242957" y="3545060"/>
            <a:ext cx="2358867" cy="754602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24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column header</a:t>
            </a:r>
          </a:p>
        </p:txBody>
      </p:sp>
      <p:sp>
        <p:nvSpPr>
          <p:cNvPr id="36" name="Content Placeholder 2">
            <a:extLst>
              <a:ext uri="{FF2B5EF4-FFF2-40B4-BE49-F238E27FC236}">
                <a16:creationId xmlns:a16="http://schemas.microsoft.com/office/drawing/2014/main" id="{09C56F7D-4836-1E4F-BD4C-CB150E12E098}"/>
              </a:ext>
            </a:extLst>
          </p:cNvPr>
          <p:cNvSpPr>
            <a:spLocks noGrp="1"/>
          </p:cNvSpPr>
          <p:nvPr userDrawn="1">
            <p:ph idx="28" hasCustomPrompt="1"/>
          </p:nvPr>
        </p:nvSpPr>
        <p:spPr>
          <a:xfrm>
            <a:off x="6242958" y="4372570"/>
            <a:ext cx="2358867" cy="1408472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8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column text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3CA77083-F133-420F-93AD-77761878E852}"/>
              </a:ext>
            </a:extLst>
          </p:cNvPr>
          <p:cNvCxnSpPr/>
          <p:nvPr userDrawn="1"/>
        </p:nvCxnSpPr>
        <p:spPr>
          <a:xfrm>
            <a:off x="8750300" y="1686757"/>
            <a:ext cx="0" cy="4256844"/>
          </a:xfrm>
          <a:prstGeom prst="line">
            <a:avLst/>
          </a:prstGeom>
          <a:ln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Picture Placeholder 3">
            <a:extLst>
              <a:ext uri="{FF2B5EF4-FFF2-40B4-BE49-F238E27FC236}">
                <a16:creationId xmlns:a16="http://schemas.microsoft.com/office/drawing/2014/main" id="{06A5C640-1D0E-4428-AC28-148AE98A7B34}"/>
              </a:ext>
            </a:extLst>
          </p:cNvPr>
          <p:cNvSpPr>
            <a:spLocks noGrp="1"/>
          </p:cNvSpPr>
          <p:nvPr userDrawn="1">
            <p:ph type="pic" sz="quarter" idx="22"/>
          </p:nvPr>
        </p:nvSpPr>
        <p:spPr>
          <a:xfrm>
            <a:off x="8881435" y="1680693"/>
            <a:ext cx="2349365" cy="1621608"/>
          </a:xfrm>
        </p:spPr>
        <p:txBody>
          <a:bodyPr/>
          <a:lstStyle>
            <a:lvl1pPr>
              <a:buNone/>
              <a:defRPr/>
            </a:lvl1pPr>
          </a:lstStyle>
          <a:p>
            <a:endParaRPr lang="en-US" dirty="0"/>
          </a:p>
        </p:txBody>
      </p:sp>
      <p:sp>
        <p:nvSpPr>
          <p:cNvPr id="19" name="Content Placeholder 2">
            <a:extLst>
              <a:ext uri="{FF2B5EF4-FFF2-40B4-BE49-F238E27FC236}">
                <a16:creationId xmlns:a16="http://schemas.microsoft.com/office/drawing/2014/main" id="{A07502CC-5B90-4BCF-B63B-36D026C9AE96}"/>
              </a:ext>
            </a:extLst>
          </p:cNvPr>
          <p:cNvSpPr>
            <a:spLocks noGrp="1"/>
          </p:cNvSpPr>
          <p:nvPr userDrawn="1">
            <p:ph idx="15" hasCustomPrompt="1"/>
          </p:nvPr>
        </p:nvSpPr>
        <p:spPr>
          <a:xfrm>
            <a:off x="8875080" y="3548916"/>
            <a:ext cx="2358867" cy="754602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24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column header</a:t>
            </a:r>
          </a:p>
        </p:txBody>
      </p:sp>
      <p:sp>
        <p:nvSpPr>
          <p:cNvPr id="20" name="Content Placeholder 2">
            <a:extLst>
              <a:ext uri="{FF2B5EF4-FFF2-40B4-BE49-F238E27FC236}">
                <a16:creationId xmlns:a16="http://schemas.microsoft.com/office/drawing/2014/main" id="{F169EF16-BA54-4279-A087-A65E4F26675F}"/>
              </a:ext>
            </a:extLst>
          </p:cNvPr>
          <p:cNvSpPr>
            <a:spLocks noGrp="1"/>
          </p:cNvSpPr>
          <p:nvPr userDrawn="1">
            <p:ph idx="16" hasCustomPrompt="1"/>
          </p:nvPr>
        </p:nvSpPr>
        <p:spPr>
          <a:xfrm>
            <a:off x="8875081" y="4362520"/>
            <a:ext cx="2358867" cy="1408470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8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column text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CA720753-9BFD-2840-9C93-FF72942ED6E3}"/>
              </a:ext>
            </a:extLst>
          </p:cNvPr>
          <p:cNvSpPr/>
          <p:nvPr userDrawn="1"/>
        </p:nvSpPr>
        <p:spPr>
          <a:xfrm>
            <a:off x="0" y="6389511"/>
            <a:ext cx="12192000" cy="46848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 dirty="0">
              <a:latin typeface="Arial" panose="020B0604020202020204" pitchFamily="34" charset="0"/>
            </a:endParaRPr>
          </a:p>
        </p:txBody>
      </p:sp>
      <p:pic>
        <p:nvPicPr>
          <p:cNvPr id="32" name="Picture 31" descr="The University of Iowa">
            <a:extLst>
              <a:ext uri="{FF2B5EF4-FFF2-40B4-BE49-F238E27FC236}">
                <a16:creationId xmlns:a16="http://schemas.microsoft.com/office/drawing/2014/main" id="{710BB67D-293B-374F-89FC-5F2EBF9F2923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38200" y="6131555"/>
            <a:ext cx="1545021" cy="733885"/>
          </a:xfrm>
          <a:prstGeom prst="rect">
            <a:avLst/>
          </a:prstGeom>
        </p:spPr>
      </p:pic>
      <p:sp>
        <p:nvSpPr>
          <p:cNvPr id="31" name="Footer Placeholder 4">
            <a:extLst>
              <a:ext uri="{FF2B5EF4-FFF2-40B4-BE49-F238E27FC236}">
                <a16:creationId xmlns:a16="http://schemas.microsoft.com/office/drawing/2014/main" id="{9EE9B966-22C9-0D4A-8DF7-FFA7CF9C9DD8}"/>
              </a:ext>
            </a:extLst>
          </p:cNvPr>
          <p:cNvSpPr>
            <a:spLocks noGrp="1"/>
          </p:cNvSpPr>
          <p:nvPr userDrawn="1">
            <p:ph type="ftr" sz="quarter" idx="3"/>
          </p:nvPr>
        </p:nvSpPr>
        <p:spPr>
          <a:xfrm>
            <a:off x="2519853" y="6441192"/>
            <a:ext cx="86841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0">
                <a:solidFill>
                  <a:schemeClr val="bg1"/>
                </a:solidFill>
              </a:defRPr>
            </a:lvl1pPr>
          </a:lstStyle>
          <a:p>
            <a:r>
              <a:rPr lang="en-US"/>
              <a:t>View &gt;&gt; Header and Footer &gt;&gt; Add Unit Name</a:t>
            </a:r>
            <a:endParaRPr lang="en-US" b="0" dirty="0"/>
          </a:p>
        </p:txBody>
      </p:sp>
    </p:spTree>
    <p:extLst>
      <p:ext uri="{BB962C8B-B14F-4D97-AF65-F5344CB8AC3E}">
        <p14:creationId xmlns:p14="http://schemas.microsoft.com/office/powerpoint/2010/main" val="317002199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00" userDrawn="1">
          <p15:clr>
            <a:srgbClr val="FBAE40"/>
          </p15:clr>
        </p15:guide>
        <p15:guide id="2" pos="598">
          <p15:clr>
            <a:srgbClr val="FBAE40"/>
          </p15:clr>
        </p15:guide>
        <p15:guide id="3" pos="7080">
          <p15:clr>
            <a:srgbClr val="FBAE40"/>
          </p15:clr>
        </p15:guide>
        <p15:guide id="4" pos="3840">
          <p15:clr>
            <a:srgbClr val="FBAE40"/>
          </p15:clr>
        </p15:guide>
        <p15:guide id="5" orient="horz" pos="1054">
          <p15:clr>
            <a:srgbClr val="FBAE40"/>
          </p15:clr>
        </p15:guide>
        <p15:guide id="6" orient="horz" pos="3744">
          <p15:clr>
            <a:srgbClr val="FBAE40"/>
          </p15:clr>
        </p15:guide>
        <p15:guide id="7" orient="horz" pos="697">
          <p15:clr>
            <a:srgbClr val="FBAE40"/>
          </p15:clr>
        </p15:guide>
      </p15:sldGuideLst>
    </p:ext>
  </p:extLs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ive Column Photo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Title 1">
            <a:extLst>
              <a:ext uri="{FF2B5EF4-FFF2-40B4-BE49-F238E27FC236}">
                <a16:creationId xmlns:a16="http://schemas.microsoft.com/office/drawing/2014/main" id="{8F3E476F-E407-4406-BB4F-38E5453315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2499" y="526777"/>
            <a:ext cx="10287001" cy="869089"/>
          </a:xfrm>
        </p:spPr>
        <p:txBody>
          <a:bodyPr lIns="0" tIns="0" rIns="0" bIns="0"/>
          <a:lstStyle>
            <a:lvl1pPr>
              <a:defRPr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E7D57D41-E534-4387-8837-F27E5C2408BD}"/>
              </a:ext>
            </a:extLst>
          </p:cNvPr>
          <p:cNvCxnSpPr>
            <a:cxnSpLocks/>
          </p:cNvCxnSpPr>
          <p:nvPr userDrawn="1"/>
        </p:nvCxnSpPr>
        <p:spPr>
          <a:xfrm>
            <a:off x="952498" y="1363362"/>
            <a:ext cx="768531" cy="0"/>
          </a:xfrm>
          <a:prstGeom prst="line">
            <a:avLst/>
          </a:prstGeom>
          <a:ln w="635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Picture Placeholder 3">
            <a:extLst>
              <a:ext uri="{FF2B5EF4-FFF2-40B4-BE49-F238E27FC236}">
                <a16:creationId xmlns:a16="http://schemas.microsoft.com/office/drawing/2014/main" id="{14F11A61-EE32-4596-8BBC-0626131F1E6F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952499" y="1684461"/>
            <a:ext cx="1832437" cy="1621608"/>
          </a:xfrm>
        </p:spPr>
        <p:txBody>
          <a:bodyPr/>
          <a:lstStyle>
            <a:lvl1pPr>
              <a:buNone/>
              <a:defRPr/>
            </a:lvl1pPr>
          </a:lstStyle>
          <a:p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94F85108-BDC9-43A2-BEF1-240E666F4E03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952501" y="3545060"/>
            <a:ext cx="1826629" cy="667670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20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column header</a:t>
            </a:r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968A6427-DC92-4AE6-82DE-34A0B3A972EE}"/>
              </a:ext>
            </a:extLst>
          </p:cNvPr>
          <p:cNvSpPr>
            <a:spLocks noGrp="1"/>
          </p:cNvSpPr>
          <p:nvPr userDrawn="1">
            <p:ph idx="10" hasCustomPrompt="1"/>
          </p:nvPr>
        </p:nvSpPr>
        <p:spPr>
          <a:xfrm>
            <a:off x="952502" y="4275590"/>
            <a:ext cx="1826629" cy="1408470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6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column text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7336E4CD-9037-4D69-A3E3-6380D9131A19}"/>
              </a:ext>
            </a:extLst>
          </p:cNvPr>
          <p:cNvCxnSpPr>
            <a:cxnSpLocks/>
          </p:cNvCxnSpPr>
          <p:nvPr userDrawn="1"/>
        </p:nvCxnSpPr>
        <p:spPr>
          <a:xfrm>
            <a:off x="2924781" y="1686759"/>
            <a:ext cx="0" cy="4256841"/>
          </a:xfrm>
          <a:prstGeom prst="line">
            <a:avLst/>
          </a:prstGeom>
          <a:ln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Picture Placeholder 3">
            <a:extLst>
              <a:ext uri="{FF2B5EF4-FFF2-40B4-BE49-F238E27FC236}">
                <a16:creationId xmlns:a16="http://schemas.microsoft.com/office/drawing/2014/main" id="{10B80E7E-3ECA-A84C-BBC2-DF9FD6DED4FD}"/>
              </a:ext>
            </a:extLst>
          </p:cNvPr>
          <p:cNvSpPr>
            <a:spLocks noGrp="1"/>
          </p:cNvSpPr>
          <p:nvPr>
            <p:ph type="pic" sz="quarter" idx="28"/>
          </p:nvPr>
        </p:nvSpPr>
        <p:spPr>
          <a:xfrm>
            <a:off x="3053442" y="1684461"/>
            <a:ext cx="1832437" cy="1621608"/>
          </a:xfrm>
        </p:spPr>
        <p:txBody>
          <a:bodyPr/>
          <a:lstStyle>
            <a:lvl1pPr>
              <a:buNone/>
              <a:defRPr/>
            </a:lvl1pPr>
          </a:lstStyle>
          <a:p>
            <a:endParaRPr lang="en-US" dirty="0"/>
          </a:p>
        </p:txBody>
      </p:sp>
      <p:sp>
        <p:nvSpPr>
          <p:cNvPr id="44" name="Content Placeholder 2">
            <a:extLst>
              <a:ext uri="{FF2B5EF4-FFF2-40B4-BE49-F238E27FC236}">
                <a16:creationId xmlns:a16="http://schemas.microsoft.com/office/drawing/2014/main" id="{AB9C78E2-4679-F844-BB37-D2E07B542CA3}"/>
              </a:ext>
            </a:extLst>
          </p:cNvPr>
          <p:cNvSpPr>
            <a:spLocks noGrp="1"/>
          </p:cNvSpPr>
          <p:nvPr>
            <p:ph idx="27" hasCustomPrompt="1"/>
          </p:nvPr>
        </p:nvSpPr>
        <p:spPr>
          <a:xfrm>
            <a:off x="3053444" y="3545060"/>
            <a:ext cx="1826629" cy="667670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20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column header</a:t>
            </a:r>
          </a:p>
        </p:txBody>
      </p:sp>
      <p:sp>
        <p:nvSpPr>
          <p:cNvPr id="35" name="Content Placeholder 2">
            <a:extLst>
              <a:ext uri="{FF2B5EF4-FFF2-40B4-BE49-F238E27FC236}">
                <a16:creationId xmlns:a16="http://schemas.microsoft.com/office/drawing/2014/main" id="{0F3EA205-7109-BC44-BA2C-7704780449E8}"/>
              </a:ext>
            </a:extLst>
          </p:cNvPr>
          <p:cNvSpPr>
            <a:spLocks noGrp="1"/>
          </p:cNvSpPr>
          <p:nvPr>
            <p:ph idx="26" hasCustomPrompt="1"/>
          </p:nvPr>
        </p:nvSpPr>
        <p:spPr>
          <a:xfrm>
            <a:off x="3053445" y="4275590"/>
            <a:ext cx="1826629" cy="1408470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6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column text</a:t>
            </a:r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CEF932C4-F1C3-47F2-84B8-FEC885C1843C}"/>
              </a:ext>
            </a:extLst>
          </p:cNvPr>
          <p:cNvCxnSpPr>
            <a:cxnSpLocks/>
          </p:cNvCxnSpPr>
          <p:nvPr userDrawn="1"/>
        </p:nvCxnSpPr>
        <p:spPr>
          <a:xfrm>
            <a:off x="5036631" y="1686759"/>
            <a:ext cx="0" cy="4256842"/>
          </a:xfrm>
          <a:prstGeom prst="line">
            <a:avLst/>
          </a:prstGeom>
          <a:ln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Picture Placeholder 3">
            <a:extLst>
              <a:ext uri="{FF2B5EF4-FFF2-40B4-BE49-F238E27FC236}">
                <a16:creationId xmlns:a16="http://schemas.microsoft.com/office/drawing/2014/main" id="{4EF24A51-2D82-AA40-8405-8CFEC6F5CB5D}"/>
              </a:ext>
            </a:extLst>
          </p:cNvPr>
          <p:cNvSpPr>
            <a:spLocks noGrp="1"/>
          </p:cNvSpPr>
          <p:nvPr>
            <p:ph type="pic" sz="quarter" idx="31"/>
          </p:nvPr>
        </p:nvSpPr>
        <p:spPr>
          <a:xfrm>
            <a:off x="5187042" y="1684461"/>
            <a:ext cx="1832437" cy="1621608"/>
          </a:xfrm>
        </p:spPr>
        <p:txBody>
          <a:bodyPr/>
          <a:lstStyle>
            <a:lvl1pPr>
              <a:buNone/>
              <a:defRPr/>
            </a:lvl1pPr>
          </a:lstStyle>
          <a:p>
            <a:endParaRPr lang="en-US" dirty="0"/>
          </a:p>
        </p:txBody>
      </p:sp>
      <p:sp>
        <p:nvSpPr>
          <p:cNvPr id="47" name="Content Placeholder 2">
            <a:extLst>
              <a:ext uri="{FF2B5EF4-FFF2-40B4-BE49-F238E27FC236}">
                <a16:creationId xmlns:a16="http://schemas.microsoft.com/office/drawing/2014/main" id="{90D707E7-5635-444F-BB41-10E2268CC099}"/>
              </a:ext>
            </a:extLst>
          </p:cNvPr>
          <p:cNvSpPr>
            <a:spLocks noGrp="1"/>
          </p:cNvSpPr>
          <p:nvPr>
            <p:ph idx="30" hasCustomPrompt="1"/>
          </p:nvPr>
        </p:nvSpPr>
        <p:spPr>
          <a:xfrm>
            <a:off x="5187044" y="3545060"/>
            <a:ext cx="1826629" cy="667670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20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column header</a:t>
            </a:r>
          </a:p>
        </p:txBody>
      </p:sp>
      <p:sp>
        <p:nvSpPr>
          <p:cNvPr id="46" name="Content Placeholder 2">
            <a:extLst>
              <a:ext uri="{FF2B5EF4-FFF2-40B4-BE49-F238E27FC236}">
                <a16:creationId xmlns:a16="http://schemas.microsoft.com/office/drawing/2014/main" id="{4340EF3F-9B6C-B54B-94AD-7275543213B0}"/>
              </a:ext>
            </a:extLst>
          </p:cNvPr>
          <p:cNvSpPr>
            <a:spLocks noGrp="1"/>
          </p:cNvSpPr>
          <p:nvPr>
            <p:ph idx="29" hasCustomPrompt="1"/>
          </p:nvPr>
        </p:nvSpPr>
        <p:spPr>
          <a:xfrm>
            <a:off x="5187045" y="4275590"/>
            <a:ext cx="1826629" cy="1408470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6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column text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3CA77083-F133-420F-93AD-77761878E852}"/>
              </a:ext>
            </a:extLst>
          </p:cNvPr>
          <p:cNvCxnSpPr>
            <a:cxnSpLocks/>
          </p:cNvCxnSpPr>
          <p:nvPr userDrawn="1"/>
        </p:nvCxnSpPr>
        <p:spPr>
          <a:xfrm>
            <a:off x="7148481" y="1686759"/>
            <a:ext cx="0" cy="4256841"/>
          </a:xfrm>
          <a:prstGeom prst="line">
            <a:avLst/>
          </a:prstGeom>
          <a:ln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Picture Placeholder 3">
            <a:extLst>
              <a:ext uri="{FF2B5EF4-FFF2-40B4-BE49-F238E27FC236}">
                <a16:creationId xmlns:a16="http://schemas.microsoft.com/office/drawing/2014/main" id="{4D703A3B-87F3-AE45-90D2-795F9DA88577}"/>
              </a:ext>
            </a:extLst>
          </p:cNvPr>
          <p:cNvSpPr>
            <a:spLocks noGrp="1"/>
          </p:cNvSpPr>
          <p:nvPr>
            <p:ph type="pic" sz="quarter" idx="34"/>
          </p:nvPr>
        </p:nvSpPr>
        <p:spPr>
          <a:xfrm>
            <a:off x="7266213" y="1684461"/>
            <a:ext cx="1832437" cy="1621608"/>
          </a:xfrm>
        </p:spPr>
        <p:txBody>
          <a:bodyPr/>
          <a:lstStyle>
            <a:lvl1pPr>
              <a:buNone/>
              <a:defRPr/>
            </a:lvl1pPr>
          </a:lstStyle>
          <a:p>
            <a:endParaRPr lang="en-US" dirty="0"/>
          </a:p>
        </p:txBody>
      </p:sp>
      <p:sp>
        <p:nvSpPr>
          <p:cNvPr id="50" name="Content Placeholder 2">
            <a:extLst>
              <a:ext uri="{FF2B5EF4-FFF2-40B4-BE49-F238E27FC236}">
                <a16:creationId xmlns:a16="http://schemas.microsoft.com/office/drawing/2014/main" id="{5C95157B-C7FC-864F-A9C2-08E02E26EE07}"/>
              </a:ext>
            </a:extLst>
          </p:cNvPr>
          <p:cNvSpPr>
            <a:spLocks noGrp="1"/>
          </p:cNvSpPr>
          <p:nvPr>
            <p:ph idx="33" hasCustomPrompt="1"/>
          </p:nvPr>
        </p:nvSpPr>
        <p:spPr>
          <a:xfrm>
            <a:off x="7266215" y="3545060"/>
            <a:ext cx="1826629" cy="667670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20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column header</a:t>
            </a:r>
          </a:p>
        </p:txBody>
      </p:sp>
      <p:sp>
        <p:nvSpPr>
          <p:cNvPr id="49" name="Content Placeholder 2">
            <a:extLst>
              <a:ext uri="{FF2B5EF4-FFF2-40B4-BE49-F238E27FC236}">
                <a16:creationId xmlns:a16="http://schemas.microsoft.com/office/drawing/2014/main" id="{71E05108-E0DC-6947-A186-EA5436079AAF}"/>
              </a:ext>
            </a:extLst>
          </p:cNvPr>
          <p:cNvSpPr>
            <a:spLocks noGrp="1"/>
          </p:cNvSpPr>
          <p:nvPr>
            <p:ph idx="32" hasCustomPrompt="1"/>
          </p:nvPr>
        </p:nvSpPr>
        <p:spPr>
          <a:xfrm>
            <a:off x="7266216" y="4275590"/>
            <a:ext cx="1826629" cy="1408470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6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column text</a:t>
            </a:r>
          </a:p>
        </p:txBody>
      </p: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55F5ADDF-F780-4384-87F4-30070C81BB29}"/>
              </a:ext>
            </a:extLst>
          </p:cNvPr>
          <p:cNvCxnSpPr>
            <a:cxnSpLocks/>
          </p:cNvCxnSpPr>
          <p:nvPr userDrawn="1"/>
        </p:nvCxnSpPr>
        <p:spPr>
          <a:xfrm>
            <a:off x="9260331" y="1686759"/>
            <a:ext cx="0" cy="4256841"/>
          </a:xfrm>
          <a:prstGeom prst="line">
            <a:avLst/>
          </a:prstGeom>
          <a:ln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Picture Placeholder 3">
            <a:extLst>
              <a:ext uri="{FF2B5EF4-FFF2-40B4-BE49-F238E27FC236}">
                <a16:creationId xmlns:a16="http://schemas.microsoft.com/office/drawing/2014/main" id="{E90B3032-DDF8-0446-8BB7-81565519E036}"/>
              </a:ext>
            </a:extLst>
          </p:cNvPr>
          <p:cNvSpPr>
            <a:spLocks noGrp="1"/>
          </p:cNvSpPr>
          <p:nvPr>
            <p:ph type="pic" sz="quarter" idx="37"/>
          </p:nvPr>
        </p:nvSpPr>
        <p:spPr>
          <a:xfrm>
            <a:off x="9410699" y="1684461"/>
            <a:ext cx="1832437" cy="1621608"/>
          </a:xfrm>
        </p:spPr>
        <p:txBody>
          <a:bodyPr/>
          <a:lstStyle>
            <a:lvl1pPr>
              <a:buNone/>
              <a:defRPr/>
            </a:lvl1pPr>
          </a:lstStyle>
          <a:p>
            <a:endParaRPr lang="en-US" dirty="0"/>
          </a:p>
        </p:txBody>
      </p:sp>
      <p:sp>
        <p:nvSpPr>
          <p:cNvPr id="53" name="Content Placeholder 2">
            <a:extLst>
              <a:ext uri="{FF2B5EF4-FFF2-40B4-BE49-F238E27FC236}">
                <a16:creationId xmlns:a16="http://schemas.microsoft.com/office/drawing/2014/main" id="{724287DA-FEAD-6E4A-83EC-B59516E2386C}"/>
              </a:ext>
            </a:extLst>
          </p:cNvPr>
          <p:cNvSpPr>
            <a:spLocks noGrp="1"/>
          </p:cNvSpPr>
          <p:nvPr>
            <p:ph idx="36" hasCustomPrompt="1"/>
          </p:nvPr>
        </p:nvSpPr>
        <p:spPr>
          <a:xfrm>
            <a:off x="9410701" y="3545060"/>
            <a:ext cx="1826629" cy="675110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20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column header</a:t>
            </a:r>
          </a:p>
        </p:txBody>
      </p:sp>
      <p:sp>
        <p:nvSpPr>
          <p:cNvPr id="52" name="Content Placeholder 2">
            <a:extLst>
              <a:ext uri="{FF2B5EF4-FFF2-40B4-BE49-F238E27FC236}">
                <a16:creationId xmlns:a16="http://schemas.microsoft.com/office/drawing/2014/main" id="{4FC143B3-231A-2B46-ABBF-7F6B6BBF4596}"/>
              </a:ext>
            </a:extLst>
          </p:cNvPr>
          <p:cNvSpPr>
            <a:spLocks noGrp="1"/>
          </p:cNvSpPr>
          <p:nvPr>
            <p:ph idx="35" hasCustomPrompt="1"/>
          </p:nvPr>
        </p:nvSpPr>
        <p:spPr>
          <a:xfrm>
            <a:off x="9410702" y="4275590"/>
            <a:ext cx="1826629" cy="1408470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6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column text</a:t>
            </a: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8A4E17D8-CAFF-0E47-97EF-4D4BC59FFC70}"/>
              </a:ext>
            </a:extLst>
          </p:cNvPr>
          <p:cNvSpPr/>
          <p:nvPr userDrawn="1"/>
        </p:nvSpPr>
        <p:spPr>
          <a:xfrm>
            <a:off x="0" y="6389511"/>
            <a:ext cx="12192000" cy="46848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 dirty="0">
              <a:latin typeface="Arial" panose="020B0604020202020204" pitchFamily="34" charset="0"/>
            </a:endParaRPr>
          </a:p>
        </p:txBody>
      </p:sp>
      <p:pic>
        <p:nvPicPr>
          <p:cNvPr id="43" name="Picture 42" descr="The University of Iowa">
            <a:extLst>
              <a:ext uri="{FF2B5EF4-FFF2-40B4-BE49-F238E27FC236}">
                <a16:creationId xmlns:a16="http://schemas.microsoft.com/office/drawing/2014/main" id="{924E35CA-EA2E-084A-B4D2-736FEA8C0DD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38200" y="6131555"/>
            <a:ext cx="1545021" cy="733885"/>
          </a:xfrm>
          <a:prstGeom prst="rect">
            <a:avLst/>
          </a:prstGeom>
        </p:spPr>
      </p:pic>
      <p:sp>
        <p:nvSpPr>
          <p:cNvPr id="38" name="Footer Placeholder 4">
            <a:extLst>
              <a:ext uri="{FF2B5EF4-FFF2-40B4-BE49-F238E27FC236}">
                <a16:creationId xmlns:a16="http://schemas.microsoft.com/office/drawing/2014/main" id="{D752B61A-80FF-1049-8A33-5614EE9DC80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519853" y="6441192"/>
            <a:ext cx="86841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0">
                <a:solidFill>
                  <a:schemeClr val="bg1"/>
                </a:solidFill>
              </a:defRPr>
            </a:lvl1pPr>
          </a:lstStyle>
          <a:p>
            <a:r>
              <a:rPr lang="en-US"/>
              <a:t>View &gt;&gt; Header and Footer &gt;&gt; Add Unit Name</a:t>
            </a:r>
            <a:endParaRPr lang="en-US" b="0" dirty="0"/>
          </a:p>
        </p:txBody>
      </p:sp>
    </p:spTree>
    <p:extLst>
      <p:ext uri="{BB962C8B-B14F-4D97-AF65-F5344CB8AC3E}">
        <p14:creationId xmlns:p14="http://schemas.microsoft.com/office/powerpoint/2010/main" val="383545689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00" userDrawn="1">
          <p15:clr>
            <a:srgbClr val="FBAE40"/>
          </p15:clr>
        </p15:guide>
        <p15:guide id="2" pos="598">
          <p15:clr>
            <a:srgbClr val="FBAE40"/>
          </p15:clr>
        </p15:guide>
        <p15:guide id="3" pos="7080">
          <p15:clr>
            <a:srgbClr val="FBAE40"/>
          </p15:clr>
        </p15:guide>
        <p15:guide id="4" pos="3840">
          <p15:clr>
            <a:srgbClr val="FBAE40"/>
          </p15:clr>
        </p15:guide>
        <p15:guide id="5" orient="horz" pos="1054">
          <p15:clr>
            <a:srgbClr val="FBAE40"/>
          </p15:clr>
        </p15:guide>
        <p15:guide id="6" orient="horz" pos="3744">
          <p15:clr>
            <a:srgbClr val="FBAE40"/>
          </p15:clr>
        </p15:guide>
        <p15:guide id="7" orient="horz" pos="697">
          <p15:clr>
            <a:srgbClr val="FBAE40"/>
          </p15:clr>
        </p15:guide>
      </p15:sldGuideLst>
    </p:ext>
  </p:extLs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ullet Slide -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itle 20">
            <a:extLst>
              <a:ext uri="{FF2B5EF4-FFF2-40B4-BE49-F238E27FC236}">
                <a16:creationId xmlns:a16="http://schemas.microsoft.com/office/drawing/2014/main" id="{2BA8F287-92C7-4FFD-A7E9-45864F8E91A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49325" y="498296"/>
            <a:ext cx="5260975" cy="896116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Click to edit Title</a:t>
            </a: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0F31F03A-71CF-475D-8A3C-99FC106D73E8}"/>
              </a:ext>
            </a:extLst>
          </p:cNvPr>
          <p:cNvCxnSpPr>
            <a:cxnSpLocks/>
          </p:cNvCxnSpPr>
          <p:nvPr userDrawn="1"/>
        </p:nvCxnSpPr>
        <p:spPr>
          <a:xfrm>
            <a:off x="952498" y="1363362"/>
            <a:ext cx="768531" cy="0"/>
          </a:xfrm>
          <a:prstGeom prst="line">
            <a:avLst/>
          </a:prstGeom>
          <a:ln w="635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47404DB8-B6AC-4389-8E6E-A115840D1D7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52499" y="1686757"/>
            <a:ext cx="5257801" cy="4256843"/>
          </a:xfrm>
        </p:spPr>
        <p:txBody>
          <a:bodyPr lIns="0" tIns="0" rIns="0" bIns="0"/>
          <a:lstStyle>
            <a:lvl1pPr marL="228600" indent="-228600">
              <a:buClr>
                <a:schemeClr val="tx2"/>
              </a:buClr>
              <a:buSzPct val="95000"/>
              <a:buFont typeface="Arial" panose="020B0604020202020204" pitchFamily="34" charset="0"/>
              <a:buChar char="•"/>
              <a:defRPr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685800" indent="-228600">
              <a:buClr>
                <a:schemeClr val="tx2"/>
              </a:buClr>
              <a:buSzPct val="100000"/>
              <a:buFont typeface="Arial" panose="020B0604020202020204" pitchFamily="34" charset="0"/>
              <a:buChar char="‒"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1143000" indent="-228600">
              <a:buClr>
                <a:schemeClr val="tx2"/>
              </a:buClr>
              <a:buSzPct val="100000"/>
              <a:buFont typeface="Roboto" panose="02000000000000000000" pitchFamily="2" charset="0"/>
              <a:buChar char="•"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600200" indent="-228600">
              <a:buClr>
                <a:schemeClr val="tx2"/>
              </a:buClr>
              <a:buSzPct val="100000"/>
              <a:buFont typeface="Roboto" panose="02000000000000000000" pitchFamily="2" charset="0"/>
              <a:buChar char="―"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2057400" indent="-228600">
              <a:buClr>
                <a:schemeClr val="tx2"/>
              </a:buClr>
              <a:buSzPct val="100000"/>
              <a:buFont typeface="Arial" panose="020B0604020202020204" pitchFamily="34" charset="0"/>
              <a:buChar char="•"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E42EEDE3-0B18-E049-BE23-974E50C72979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7171534" y="0"/>
            <a:ext cx="5029200" cy="6389511"/>
          </a:xfrm>
          <a:prstGeom prst="rect">
            <a:avLst/>
          </a:prstGeom>
        </p:spPr>
        <p:txBody>
          <a:bodyPr anchor="ctr" anchorCtr="0"/>
          <a:lstStyle>
            <a:lvl1pPr marL="0" indent="0" algn="ctr">
              <a:buNone/>
              <a:defRPr b="0" i="0">
                <a:solidFill>
                  <a:schemeClr val="accent3"/>
                </a:solidFill>
                <a:latin typeface="Arial" panose="020B0604020202020204" pitchFamily="34" charset="0"/>
              </a:defRPr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7420F7CB-393D-BF45-B52D-542FDDEFCAFF}"/>
              </a:ext>
            </a:extLst>
          </p:cNvPr>
          <p:cNvSpPr/>
          <p:nvPr userDrawn="1"/>
        </p:nvSpPr>
        <p:spPr>
          <a:xfrm>
            <a:off x="0" y="6389511"/>
            <a:ext cx="12192000" cy="46848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 dirty="0">
              <a:latin typeface="Arial" panose="020B0604020202020204" pitchFamily="34" charset="0"/>
            </a:endParaRPr>
          </a:p>
        </p:txBody>
      </p:sp>
      <p:pic>
        <p:nvPicPr>
          <p:cNvPr id="12" name="Picture 11" descr="The University of Iowa">
            <a:extLst>
              <a:ext uri="{FF2B5EF4-FFF2-40B4-BE49-F238E27FC236}">
                <a16:creationId xmlns:a16="http://schemas.microsoft.com/office/drawing/2014/main" id="{9CE5618D-3613-E04D-A815-ED9A2C5AA3C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38200" y="6131555"/>
            <a:ext cx="1545021" cy="733885"/>
          </a:xfrm>
          <a:prstGeom prst="rect">
            <a:avLst/>
          </a:prstGeom>
        </p:spPr>
      </p:pic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C35C85E8-314E-3E45-BB26-1A95C606F05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519853" y="6441192"/>
            <a:ext cx="86841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0">
                <a:solidFill>
                  <a:schemeClr val="bg1"/>
                </a:solidFill>
              </a:defRPr>
            </a:lvl1pPr>
          </a:lstStyle>
          <a:p>
            <a:r>
              <a:rPr lang="en-US"/>
              <a:t>View &gt;&gt; Header and Footer &gt;&gt; Add Unit Name</a:t>
            </a:r>
            <a:endParaRPr lang="en-US" b="0" dirty="0"/>
          </a:p>
        </p:txBody>
      </p:sp>
    </p:spTree>
    <p:extLst>
      <p:ext uri="{BB962C8B-B14F-4D97-AF65-F5344CB8AC3E}">
        <p14:creationId xmlns:p14="http://schemas.microsoft.com/office/powerpoint/2010/main" val="262550099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744" userDrawn="1">
          <p15:clr>
            <a:srgbClr val="FBAE40"/>
          </p15:clr>
        </p15:guide>
        <p15:guide id="2" pos="3912" userDrawn="1">
          <p15:clr>
            <a:srgbClr val="FBAE40"/>
          </p15:clr>
        </p15:guide>
        <p15:guide id="3" pos="600" userDrawn="1">
          <p15:clr>
            <a:srgbClr val="FBAE40"/>
          </p15:clr>
        </p15:guide>
        <p15:guide id="4" orient="horz" pos="1056" userDrawn="1">
          <p15:clr>
            <a:srgbClr val="FBAE40"/>
          </p15:clr>
        </p15:guide>
        <p15:guide id="6" orient="horz" pos="697" userDrawn="1">
          <p15:clr>
            <a:srgbClr val="FBAE40"/>
          </p15:clr>
        </p15:guide>
        <p15:guide id="7" orient="horz" pos="2400" userDrawn="1">
          <p15:clr>
            <a:srgbClr val="FBAE40"/>
          </p15:clr>
        </p15:guide>
      </p15:sldGuideLst>
    </p:ext>
  </p:extLs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ullet Slide - Photo Coll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le 1">
            <a:extLst>
              <a:ext uri="{FF2B5EF4-FFF2-40B4-BE49-F238E27FC236}">
                <a16:creationId xmlns:a16="http://schemas.microsoft.com/office/drawing/2014/main" id="{7524483D-CFE3-E34D-BB74-CEDD541765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2499" y="365125"/>
            <a:ext cx="5254505" cy="1331865"/>
          </a:xfrm>
        </p:spPr>
        <p:txBody>
          <a:bodyPr/>
          <a:lstStyle>
            <a:lvl1pPr>
              <a:defRPr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EB28F420-DDD1-5E4A-9513-EAE252D759FE}"/>
              </a:ext>
            </a:extLst>
          </p:cNvPr>
          <p:cNvCxnSpPr>
            <a:cxnSpLocks/>
          </p:cNvCxnSpPr>
          <p:nvPr userDrawn="1"/>
        </p:nvCxnSpPr>
        <p:spPr>
          <a:xfrm>
            <a:off x="952500" y="1734062"/>
            <a:ext cx="768531" cy="0"/>
          </a:xfrm>
          <a:prstGeom prst="line">
            <a:avLst/>
          </a:prstGeom>
          <a:ln w="635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65D1D7B4-E242-C142-8F5F-F3301CC024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52499" y="1962386"/>
            <a:ext cx="5266450" cy="3981214"/>
          </a:xfrm>
        </p:spPr>
        <p:txBody>
          <a:bodyPr/>
          <a:lstStyle>
            <a:lvl1pPr marL="228600" indent="-228600">
              <a:buClr>
                <a:schemeClr val="tx2"/>
              </a:buClr>
              <a:buSzPct val="95000"/>
              <a:buFont typeface="Arial" panose="020B0604020202020204" pitchFamily="34" charset="0"/>
              <a:buChar char="•"/>
              <a:defRPr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685800" indent="-228600">
              <a:buClr>
                <a:schemeClr val="tx2"/>
              </a:buClr>
              <a:buFont typeface="Roboto" panose="02000000000000000000" pitchFamily="2" charset="0"/>
              <a:buChar char="–"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>
              <a:buClr>
                <a:schemeClr val="tx2"/>
              </a:buClr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600200" indent="-228600">
              <a:buClr>
                <a:schemeClr val="tx2"/>
              </a:buClr>
              <a:buFont typeface="Arial" panose="020B0604020202020204" pitchFamily="34" charset="0"/>
              <a:buChar char="‒"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2057400" indent="-228600">
              <a:buClr>
                <a:schemeClr val="tx2"/>
              </a:buClr>
              <a:buFont typeface="Arial" panose="020B0604020202020204" pitchFamily="34" charset="0"/>
              <a:buChar char="•"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Picture Placeholder 4">
            <a:extLst>
              <a:ext uri="{FF2B5EF4-FFF2-40B4-BE49-F238E27FC236}">
                <a16:creationId xmlns:a16="http://schemas.microsoft.com/office/drawing/2014/main" id="{04FCC643-718F-7645-8F8D-0BFC94D0506B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7159502" y="0"/>
            <a:ext cx="2483404" cy="3191425"/>
          </a:xfrm>
          <a:prstGeom prst="rect">
            <a:avLst/>
          </a:prstGeom>
        </p:spPr>
        <p:txBody>
          <a:bodyPr anchor="ctr" anchorCtr="0"/>
          <a:lstStyle>
            <a:lvl1pPr marL="0" indent="0" algn="ctr">
              <a:buNone/>
              <a:defRPr b="0" i="0">
                <a:solidFill>
                  <a:schemeClr val="accent3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9" name="Picture Placeholder 4">
            <a:extLst>
              <a:ext uri="{FF2B5EF4-FFF2-40B4-BE49-F238E27FC236}">
                <a16:creationId xmlns:a16="http://schemas.microsoft.com/office/drawing/2014/main" id="{41C31617-CC11-4C42-B6D0-164DF6AFBF4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9713630" y="0"/>
            <a:ext cx="2483404" cy="3191425"/>
          </a:xfrm>
          <a:prstGeom prst="rect">
            <a:avLst/>
          </a:prstGeom>
        </p:spPr>
        <p:txBody>
          <a:bodyPr anchor="ctr" anchorCtr="0"/>
          <a:lstStyle>
            <a:lvl1pPr marL="0" indent="0" algn="ctr">
              <a:buNone/>
              <a:defRPr b="0" i="0">
                <a:solidFill>
                  <a:schemeClr val="accent3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6" name="Picture Placeholder 4">
            <a:extLst>
              <a:ext uri="{FF2B5EF4-FFF2-40B4-BE49-F238E27FC236}">
                <a16:creationId xmlns:a16="http://schemas.microsoft.com/office/drawing/2014/main" id="{3E5CE386-BEFE-FE49-A675-D93BEDF680BC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7159502" y="3260862"/>
            <a:ext cx="5032499" cy="3128649"/>
          </a:xfrm>
          <a:prstGeom prst="rect">
            <a:avLst/>
          </a:prstGeom>
        </p:spPr>
        <p:txBody>
          <a:bodyPr anchor="ctr" anchorCtr="0"/>
          <a:lstStyle>
            <a:lvl1pPr marL="0" indent="0" algn="ctr">
              <a:buNone/>
              <a:defRPr b="0" i="0">
                <a:solidFill>
                  <a:schemeClr val="accent3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 Click icon to add picture 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BC24DFA0-3257-B044-87EF-16154359E2FC}"/>
              </a:ext>
            </a:extLst>
          </p:cNvPr>
          <p:cNvSpPr/>
          <p:nvPr userDrawn="1"/>
        </p:nvSpPr>
        <p:spPr>
          <a:xfrm>
            <a:off x="0" y="6389511"/>
            <a:ext cx="12192000" cy="46848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 dirty="0">
              <a:latin typeface="Arial" panose="020B0604020202020204" pitchFamily="34" charset="0"/>
            </a:endParaRPr>
          </a:p>
        </p:txBody>
      </p:sp>
      <p:pic>
        <p:nvPicPr>
          <p:cNvPr id="19" name="Picture 18" descr="The University of Iowa">
            <a:extLst>
              <a:ext uri="{FF2B5EF4-FFF2-40B4-BE49-F238E27FC236}">
                <a16:creationId xmlns:a16="http://schemas.microsoft.com/office/drawing/2014/main" id="{87382191-DF4D-7341-915C-9C104453527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38200" y="6131555"/>
            <a:ext cx="1545021" cy="733885"/>
          </a:xfrm>
          <a:prstGeom prst="rect">
            <a:avLst/>
          </a:prstGeom>
        </p:spPr>
      </p:pic>
      <p:sp>
        <p:nvSpPr>
          <p:cNvPr id="15" name="Footer Placeholder 4">
            <a:extLst>
              <a:ext uri="{FF2B5EF4-FFF2-40B4-BE49-F238E27FC236}">
                <a16:creationId xmlns:a16="http://schemas.microsoft.com/office/drawing/2014/main" id="{E21405B1-B61E-0943-909C-EFA16B5EE48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519853" y="6441192"/>
            <a:ext cx="86841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0">
                <a:solidFill>
                  <a:schemeClr val="bg1"/>
                </a:solidFill>
              </a:defRPr>
            </a:lvl1pPr>
          </a:lstStyle>
          <a:p>
            <a:r>
              <a:rPr lang="en-US"/>
              <a:t>View &gt;&gt; Header and Footer &gt;&gt; Add Unit Name</a:t>
            </a:r>
            <a:endParaRPr lang="en-US" b="0" dirty="0"/>
          </a:p>
        </p:txBody>
      </p:sp>
    </p:spTree>
    <p:extLst>
      <p:ext uri="{BB962C8B-B14F-4D97-AF65-F5344CB8AC3E}">
        <p14:creationId xmlns:p14="http://schemas.microsoft.com/office/powerpoint/2010/main" val="133807262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744" userDrawn="1">
          <p15:clr>
            <a:srgbClr val="FBAE40"/>
          </p15:clr>
        </p15:guide>
        <p15:guide id="2" pos="3926" userDrawn="1">
          <p15:clr>
            <a:srgbClr val="FBAE40"/>
          </p15:clr>
        </p15:guide>
        <p15:guide id="3" pos="600" userDrawn="1">
          <p15:clr>
            <a:srgbClr val="FBAE40"/>
          </p15:clr>
        </p15:guide>
        <p15:guide id="4" orient="horz" pos="2400" userDrawn="1">
          <p15:clr>
            <a:srgbClr val="FBAE40"/>
          </p15:clr>
        </p15:guide>
      </p15:sldGuideLst>
    </p:ext>
  </p:extLs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r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5AAEF4-B950-814D-A811-CD17BDDF04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49325" y="494273"/>
            <a:ext cx="10290175" cy="869089"/>
          </a:xfrm>
        </p:spPr>
        <p:txBody>
          <a:bodyPr lIns="0" tIns="0" rIns="0" bIns="0"/>
          <a:lstStyle/>
          <a:p>
            <a:r>
              <a:rPr lang="en-US" dirty="0"/>
              <a:t>Click to edit Master title style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CBB5BDD8-8221-F040-8AE0-3F33C4E24CA0}"/>
              </a:ext>
            </a:extLst>
          </p:cNvPr>
          <p:cNvCxnSpPr>
            <a:cxnSpLocks/>
          </p:cNvCxnSpPr>
          <p:nvPr userDrawn="1"/>
        </p:nvCxnSpPr>
        <p:spPr>
          <a:xfrm>
            <a:off x="949325" y="1363362"/>
            <a:ext cx="768531" cy="0"/>
          </a:xfrm>
          <a:prstGeom prst="line">
            <a:avLst/>
          </a:prstGeom>
          <a:ln w="635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Chart Placeholder 4">
            <a:extLst>
              <a:ext uri="{FF2B5EF4-FFF2-40B4-BE49-F238E27FC236}">
                <a16:creationId xmlns:a16="http://schemas.microsoft.com/office/drawing/2014/main" id="{DF1F65E7-1CB7-3D42-91A9-88DA4E58EB0E}"/>
              </a:ext>
            </a:extLst>
          </p:cNvPr>
          <p:cNvSpPr>
            <a:spLocks noGrp="1"/>
          </p:cNvSpPr>
          <p:nvPr>
            <p:ph type="chart" sz="quarter" idx="10"/>
          </p:nvPr>
        </p:nvSpPr>
        <p:spPr>
          <a:xfrm>
            <a:off x="949325" y="1570038"/>
            <a:ext cx="10290175" cy="4114800"/>
          </a:xfrm>
        </p:spPr>
        <p:txBody>
          <a:bodyPr lIns="0" tIns="0" rIns="0" bIns="0"/>
          <a:lstStyle/>
          <a:p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1F56D074-0631-F846-A2A3-4A39FEAEFDD7}"/>
              </a:ext>
            </a:extLst>
          </p:cNvPr>
          <p:cNvSpPr/>
          <p:nvPr userDrawn="1"/>
        </p:nvSpPr>
        <p:spPr>
          <a:xfrm>
            <a:off x="0" y="6389511"/>
            <a:ext cx="12192000" cy="46848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 dirty="0">
              <a:latin typeface="Arial" panose="020B0604020202020204" pitchFamily="34" charset="0"/>
            </a:endParaRPr>
          </a:p>
        </p:txBody>
      </p:sp>
      <p:pic>
        <p:nvPicPr>
          <p:cNvPr id="14" name="Picture 13" descr="The University of Iowa">
            <a:extLst>
              <a:ext uri="{FF2B5EF4-FFF2-40B4-BE49-F238E27FC236}">
                <a16:creationId xmlns:a16="http://schemas.microsoft.com/office/drawing/2014/main" id="{F53BBB5F-6629-C742-91EE-40B5B8BC1084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38200" y="6131555"/>
            <a:ext cx="1545021" cy="733885"/>
          </a:xfrm>
          <a:prstGeom prst="rect">
            <a:avLst/>
          </a:prstGeom>
        </p:spPr>
      </p:pic>
      <p:sp>
        <p:nvSpPr>
          <p:cNvPr id="13" name="Footer Placeholder 4">
            <a:extLst>
              <a:ext uri="{FF2B5EF4-FFF2-40B4-BE49-F238E27FC236}">
                <a16:creationId xmlns:a16="http://schemas.microsoft.com/office/drawing/2014/main" id="{B3AC09A7-82B4-6B47-A4FB-CA6800EAFBA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519853" y="6441192"/>
            <a:ext cx="86841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0">
                <a:solidFill>
                  <a:schemeClr val="bg1"/>
                </a:solidFill>
              </a:defRPr>
            </a:lvl1pPr>
          </a:lstStyle>
          <a:p>
            <a:r>
              <a:rPr lang="en-US"/>
              <a:t>View &gt;&gt; Header and Footer &gt;&gt; Add Unit Name</a:t>
            </a:r>
            <a:endParaRPr lang="en-US" b="0" dirty="0"/>
          </a:p>
        </p:txBody>
      </p:sp>
    </p:spTree>
    <p:extLst>
      <p:ext uri="{BB962C8B-B14F-4D97-AF65-F5344CB8AC3E}">
        <p14:creationId xmlns:p14="http://schemas.microsoft.com/office/powerpoint/2010/main" val="314276528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pos="598" userDrawn="1">
          <p15:clr>
            <a:srgbClr val="FBAE40"/>
          </p15:clr>
        </p15:guide>
        <p15:guide id="3" pos="7080" userDrawn="1">
          <p15:clr>
            <a:srgbClr val="FBAE40"/>
          </p15:clr>
        </p15:guide>
      </p15:sldGuideLst>
    </p:ext>
  </p:extLs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losing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itle 1">
            <a:extLst>
              <a:ext uri="{FF2B5EF4-FFF2-40B4-BE49-F238E27FC236}">
                <a16:creationId xmlns:a16="http://schemas.microsoft.com/office/drawing/2014/main" id="{AC533B8E-DBF3-664D-901D-8735DE77521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89081" y="3367173"/>
            <a:ext cx="7163317" cy="1160369"/>
          </a:xfrm>
        </p:spPr>
        <p:txBody>
          <a:bodyPr lIns="0" tIns="0" rIns="0" bIns="0" anchor="t" anchorCtr="0">
            <a:noAutofit/>
          </a:bodyPr>
          <a:lstStyle>
            <a:lvl1pPr algn="l">
              <a:defRPr sz="6000" b="1">
                <a:solidFill>
                  <a:schemeClr val="tx1"/>
                </a:solidFill>
                <a:latin typeface="+mj-lt"/>
                <a:ea typeface="Roboto Black" panose="02000000000000000000" pitchFamily="2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Thank you</a:t>
            </a:r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4F7216A4-2452-1B4B-AE0D-122E7F5A5965}"/>
              </a:ext>
            </a:extLst>
          </p:cNvPr>
          <p:cNvCxnSpPr>
            <a:cxnSpLocks/>
          </p:cNvCxnSpPr>
          <p:nvPr userDrawn="1"/>
        </p:nvCxnSpPr>
        <p:spPr>
          <a:xfrm>
            <a:off x="974126" y="3029213"/>
            <a:ext cx="768531" cy="0"/>
          </a:xfrm>
          <a:prstGeom prst="line">
            <a:avLst/>
          </a:prstGeom>
          <a:ln w="635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 Placeholder 13">
            <a:extLst>
              <a:ext uri="{FF2B5EF4-FFF2-40B4-BE49-F238E27FC236}">
                <a16:creationId xmlns:a16="http://schemas.microsoft.com/office/drawing/2014/main" id="{73873935-43A0-4C23-AC45-B3EF69B188E1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628383" y="3029213"/>
            <a:ext cx="2687038" cy="1498329"/>
          </a:xfrm>
        </p:spPr>
        <p:txBody>
          <a:bodyPr vert="horz" anchor="ctr" anchorCtr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400" b="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</a:lstStyle>
          <a:p>
            <a:pPr lvl="0"/>
            <a:r>
              <a:rPr lang="en-US" dirty="0"/>
              <a:t>Presenter Name</a:t>
            </a:r>
          </a:p>
          <a:p>
            <a:pPr lvl="0"/>
            <a:r>
              <a:rPr lang="en-US" dirty="0"/>
              <a:t>Contact Person Title </a:t>
            </a:r>
          </a:p>
          <a:p>
            <a:pPr lvl="0"/>
            <a:r>
              <a:rPr lang="en-US" dirty="0"/>
              <a:t>Contact Person Unit</a:t>
            </a:r>
          </a:p>
          <a:p>
            <a:pPr lvl="0"/>
            <a:endParaRPr lang="en-US" dirty="0"/>
          </a:p>
          <a:p>
            <a:pPr lvl="0"/>
            <a:r>
              <a:rPr lang="en-US" dirty="0"/>
              <a:t>Phone: </a:t>
            </a:r>
          </a:p>
          <a:p>
            <a:pPr lvl="0"/>
            <a:r>
              <a:rPr lang="en-US" dirty="0"/>
              <a:t>Fax: </a:t>
            </a:r>
          </a:p>
          <a:p>
            <a:pPr lvl="0"/>
            <a:r>
              <a:rPr lang="en-US" dirty="0"/>
              <a:t>Email: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1C6ACD65-4DC5-40D8-89A9-EBA0997790E8}"/>
              </a:ext>
            </a:extLst>
          </p:cNvPr>
          <p:cNvSpPr/>
          <p:nvPr userDrawn="1"/>
        </p:nvSpPr>
        <p:spPr>
          <a:xfrm>
            <a:off x="949325" y="5019085"/>
            <a:ext cx="318908" cy="369332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3438018-43AE-4329-BACA-C859C7CFF4A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268233" y="5019085"/>
            <a:ext cx="2231701" cy="369332"/>
          </a:xfrm>
          <a:solidFill>
            <a:schemeClr val="tx1"/>
          </a:solidFill>
          <a:ln>
            <a:noFill/>
          </a:ln>
        </p:spPr>
        <p:txBody>
          <a:bodyPr wrap="none" lIns="91440" tIns="45720" rIns="91440" bIns="45720">
            <a:spAutoFit/>
          </a:bodyPr>
          <a:lstStyle>
            <a:lvl1pPr marL="0" indent="0">
              <a:buNone/>
              <a:defRPr sz="1800">
                <a:solidFill>
                  <a:schemeClr val="bg1"/>
                </a:solidFill>
                <a:latin typeface="Roboto Black" panose="02000000000000000000" pitchFamily="2" charset="0"/>
                <a:ea typeface="Roboto Black" panose="02000000000000000000" pitchFamily="2" charset="0"/>
              </a:defRPr>
            </a:lvl1pPr>
          </a:lstStyle>
          <a:p>
            <a:pPr lvl="0"/>
            <a:r>
              <a:rPr lang="en-US" dirty="0"/>
              <a:t>Insert Web Address</a:t>
            </a:r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EB262A30-5EEC-5549-B428-7E5B11A5D7A7}"/>
              </a:ext>
            </a:extLst>
          </p:cNvPr>
          <p:cNvGrpSpPr/>
          <p:nvPr userDrawn="1"/>
        </p:nvGrpSpPr>
        <p:grpSpPr>
          <a:xfrm>
            <a:off x="1071271" y="5122118"/>
            <a:ext cx="142379" cy="150373"/>
            <a:chOff x="3057746" y="812006"/>
            <a:chExt cx="173610" cy="183357"/>
          </a:xfrm>
          <a:noFill/>
        </p:grpSpPr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1699B573-1E8F-3547-9D64-50A2EC630F1F}"/>
                </a:ext>
              </a:extLst>
            </p:cNvPr>
            <p:cNvCxnSpPr/>
            <p:nvPr userDrawn="1"/>
          </p:nvCxnSpPr>
          <p:spPr>
            <a:xfrm>
              <a:off x="3057746" y="904875"/>
              <a:ext cx="173610" cy="0"/>
            </a:xfrm>
            <a:prstGeom prst="line">
              <a:avLst/>
            </a:prstGeom>
            <a:grpFill/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7" name="Freeform: Shape 12">
              <a:extLst>
                <a:ext uri="{FF2B5EF4-FFF2-40B4-BE49-F238E27FC236}">
                  <a16:creationId xmlns:a16="http://schemas.microsoft.com/office/drawing/2014/main" id="{68F32139-4BAE-F54C-8358-EF5839C5813E}"/>
                </a:ext>
              </a:extLst>
            </p:cNvPr>
            <p:cNvSpPr/>
            <p:nvPr userDrawn="1"/>
          </p:nvSpPr>
          <p:spPr>
            <a:xfrm>
              <a:off x="3143250" y="812006"/>
              <a:ext cx="85725" cy="183357"/>
            </a:xfrm>
            <a:custGeom>
              <a:avLst/>
              <a:gdLst>
                <a:gd name="connsiteX0" fmla="*/ 4763 w 85725"/>
                <a:gd name="connsiteY0" fmla="*/ 0 h 183357"/>
                <a:gd name="connsiteX1" fmla="*/ 85725 w 85725"/>
                <a:gd name="connsiteY1" fmla="*/ 92869 h 183357"/>
                <a:gd name="connsiteX2" fmla="*/ 0 w 85725"/>
                <a:gd name="connsiteY2" fmla="*/ 183357 h 1833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85725" h="183357">
                  <a:moveTo>
                    <a:pt x="4763" y="0"/>
                  </a:moveTo>
                  <a:lnTo>
                    <a:pt x="85725" y="92869"/>
                  </a:lnTo>
                  <a:lnTo>
                    <a:pt x="0" y="183357"/>
                  </a:lnTo>
                </a:path>
              </a:pathLst>
            </a:custGeom>
            <a:grpFill/>
            <a:ln w="381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pic>
        <p:nvPicPr>
          <p:cNvPr id="14" name="Picture 13">
            <a:extLst>
              <a:ext uri="{FF2B5EF4-FFF2-40B4-BE49-F238E27FC236}">
                <a16:creationId xmlns:a16="http://schemas.microsoft.com/office/drawing/2014/main" id="{4B1807D8-E6B4-C743-A4EC-22D5E047984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8628383" y="0"/>
            <a:ext cx="2687038" cy="1279542"/>
          </a:xfrm>
          <a:prstGeom prst="rect">
            <a:avLst/>
          </a:prstGeom>
        </p:spPr>
      </p:pic>
      <p:sp>
        <p:nvSpPr>
          <p:cNvPr id="20" name="Footer Placeholder 4">
            <a:extLst>
              <a:ext uri="{FF2B5EF4-FFF2-40B4-BE49-F238E27FC236}">
                <a16:creationId xmlns:a16="http://schemas.microsoft.com/office/drawing/2014/main" id="{4D36833F-B2C7-1C49-9947-A60C1ACB029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956096" y="2463764"/>
            <a:ext cx="7157006" cy="365125"/>
          </a:xfrm>
          <a:prstGeom prst="rect">
            <a:avLst/>
          </a:prstGeom>
          <a:noFill/>
        </p:spPr>
        <p:txBody>
          <a:bodyPr vert="horz" lIns="0" tIns="0" rIns="0" bIns="0" rtlCol="0" anchor="ctr"/>
          <a:lstStyle>
            <a:lvl1pPr algn="l">
              <a:defRPr sz="1800" b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Insert-&gt;Header and Footer-&gt;Type Customizable Name</a:t>
            </a:r>
          </a:p>
        </p:txBody>
      </p:sp>
    </p:spTree>
    <p:extLst>
      <p:ext uri="{BB962C8B-B14F-4D97-AF65-F5344CB8AC3E}">
        <p14:creationId xmlns:p14="http://schemas.microsoft.com/office/powerpoint/2010/main" val="288363836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598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with Image– Solid Black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CBAE84-700B-054E-8730-2262E5327E6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60097" y="2184901"/>
            <a:ext cx="6155725" cy="2431224"/>
          </a:xfrm>
        </p:spPr>
        <p:txBody>
          <a:bodyPr anchor="ctr" anchorCtr="0">
            <a:normAutofit/>
          </a:bodyPr>
          <a:lstStyle>
            <a:lvl1pPr algn="l">
              <a:defRPr sz="55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Example of the Presentation </a:t>
            </a:r>
            <a:br>
              <a:rPr lang="en-US" dirty="0"/>
            </a:br>
            <a:r>
              <a:rPr lang="en-US" dirty="0"/>
              <a:t>Title Slide</a:t>
            </a:r>
          </a:p>
        </p:txBody>
      </p:sp>
      <p:sp>
        <p:nvSpPr>
          <p:cNvPr id="12" name="Subtitle 2">
            <a:extLst>
              <a:ext uri="{FF2B5EF4-FFF2-40B4-BE49-F238E27FC236}">
                <a16:creationId xmlns:a16="http://schemas.microsoft.com/office/drawing/2014/main" id="{114C79AA-0B96-2A43-86A1-A71A1D4C8E7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960098" y="4676833"/>
            <a:ext cx="6155726" cy="494797"/>
          </a:xfrm>
        </p:spPr>
        <p:txBody>
          <a:bodyPr/>
          <a:lstStyle>
            <a:lvl1pPr marL="0" indent="0" algn="l">
              <a:buNone/>
              <a:defRPr sz="2400" b="1">
                <a:solidFill>
                  <a:schemeClr val="accent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PRESENTATION SUBTITLE</a:t>
            </a:r>
          </a:p>
        </p:txBody>
      </p:sp>
      <p:sp>
        <p:nvSpPr>
          <p:cNvPr id="14" name="Text Placeholder 15">
            <a:extLst>
              <a:ext uri="{FF2B5EF4-FFF2-40B4-BE49-F238E27FC236}">
                <a16:creationId xmlns:a16="http://schemas.microsoft.com/office/drawing/2014/main" id="{A7101AB8-54F7-4A4E-9611-F4F2ECFBD1D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960096" y="5139429"/>
            <a:ext cx="6155726" cy="495309"/>
          </a:xfrm>
        </p:spPr>
        <p:txBody>
          <a:bodyPr>
            <a:normAutofit/>
          </a:bodyPr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Month XX, 2020</a:t>
            </a:r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3BDD4F96-5BFE-3049-B4E0-9CDD4F5C361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929599" y="152400"/>
            <a:ext cx="3385601" cy="919069"/>
          </a:xfrm>
          <a:prstGeom prst="rect">
            <a:avLst/>
          </a:prstGeom>
          <a:noFill/>
        </p:spPr>
        <p:txBody>
          <a:bodyPr vert="horz" lIns="0" tIns="0" rIns="0" bIns="0" rtlCol="0" anchor="b" anchorCtr="0"/>
          <a:lstStyle>
            <a:lvl1pPr algn="l">
              <a:defRPr sz="2000" b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r>
              <a:rPr lang="en-US"/>
              <a:t>Insert-&gt;Header and Footer-&gt;Type Customizable Name</a:t>
            </a:r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F49CB936-90E7-D144-B9DC-7CF3F98E2FF4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947738" y="1599"/>
            <a:ext cx="2687038" cy="1276343"/>
          </a:xfrm>
          <a:prstGeom prst="rect">
            <a:avLst/>
          </a:prstGeom>
        </p:spPr>
      </p:pic>
      <p:sp>
        <p:nvSpPr>
          <p:cNvPr id="18" name="Picture Placeholder 4">
            <a:extLst>
              <a:ext uri="{FF2B5EF4-FFF2-40B4-BE49-F238E27FC236}">
                <a16:creationId xmlns:a16="http://schemas.microsoft.com/office/drawing/2014/main" id="{2C35F063-23A9-F244-9022-8BBB7E277ACC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7624118" y="0"/>
            <a:ext cx="4567882" cy="6858000"/>
          </a:xfrm>
          <a:prstGeom prst="rect">
            <a:avLst/>
          </a:prstGeom>
        </p:spPr>
        <p:txBody>
          <a:bodyPr anchor="ctr" anchorCtr="0"/>
          <a:lstStyle>
            <a:lvl1pPr marL="0" indent="0" algn="ctr">
              <a:buNone/>
              <a:defRPr b="0" i="0">
                <a:solidFill>
                  <a:schemeClr val="bg1"/>
                </a:solidFill>
                <a:latin typeface="Arial" panose="020B0604020202020204" pitchFamily="34" charset="0"/>
              </a:defRPr>
            </a:lvl1pPr>
          </a:lstStyle>
          <a:p>
            <a:r>
              <a:rPr lang="en-US" dirty="0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150941378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597">
          <p15:clr>
            <a:srgbClr val="FBAE40"/>
          </p15:clr>
        </p15:guide>
      </p15:sldGuideLst>
    </p:ext>
  </p:extLs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losing Slide-Solid Black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le 1">
            <a:extLst>
              <a:ext uri="{FF2B5EF4-FFF2-40B4-BE49-F238E27FC236}">
                <a16:creationId xmlns:a16="http://schemas.microsoft.com/office/drawing/2014/main" id="{A47420D0-6FF1-9C4A-B953-EA4EEABBA30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89081" y="3367173"/>
            <a:ext cx="7163317" cy="1160369"/>
          </a:xfrm>
        </p:spPr>
        <p:txBody>
          <a:bodyPr lIns="0" tIns="0" rIns="0" bIns="0" anchor="t" anchorCtr="0">
            <a:noAutofit/>
          </a:bodyPr>
          <a:lstStyle>
            <a:lvl1pPr algn="l">
              <a:defRPr sz="6000" b="1">
                <a:solidFill>
                  <a:schemeClr val="bg1"/>
                </a:solidFill>
                <a:latin typeface="+mj-lt"/>
                <a:ea typeface="Roboto Black" panose="02000000000000000000" pitchFamily="2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Thank you</a:t>
            </a:r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4F7216A4-2452-1B4B-AE0D-122E7F5A5965}"/>
              </a:ext>
            </a:extLst>
          </p:cNvPr>
          <p:cNvCxnSpPr>
            <a:cxnSpLocks/>
          </p:cNvCxnSpPr>
          <p:nvPr userDrawn="1"/>
        </p:nvCxnSpPr>
        <p:spPr>
          <a:xfrm>
            <a:off x="974126" y="3029213"/>
            <a:ext cx="768531" cy="0"/>
          </a:xfrm>
          <a:prstGeom prst="line">
            <a:avLst/>
          </a:prstGeom>
          <a:ln w="635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 Placeholder 13">
            <a:extLst>
              <a:ext uri="{FF2B5EF4-FFF2-40B4-BE49-F238E27FC236}">
                <a16:creationId xmlns:a16="http://schemas.microsoft.com/office/drawing/2014/main" id="{73873935-43A0-4C23-AC45-B3EF69B188E1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625016" y="3029213"/>
            <a:ext cx="2693773" cy="1498329"/>
          </a:xfrm>
        </p:spPr>
        <p:txBody>
          <a:bodyPr vert="horz" anchor="ctr" anchorCtr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400" b="0">
                <a:solidFill>
                  <a:schemeClr val="bg1"/>
                </a:solidFill>
              </a:defRPr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</a:lstStyle>
          <a:p>
            <a:pPr lvl="0"/>
            <a:r>
              <a:rPr lang="en-US" dirty="0"/>
              <a:t>Presenter Name</a:t>
            </a:r>
          </a:p>
          <a:p>
            <a:pPr lvl="0"/>
            <a:r>
              <a:rPr lang="en-US" dirty="0"/>
              <a:t>Contact Person Title </a:t>
            </a:r>
          </a:p>
          <a:p>
            <a:pPr lvl="0"/>
            <a:r>
              <a:rPr lang="en-US" dirty="0"/>
              <a:t>Contact Person Unit</a:t>
            </a:r>
          </a:p>
          <a:p>
            <a:pPr lvl="0"/>
            <a:endParaRPr lang="en-US" dirty="0"/>
          </a:p>
          <a:p>
            <a:pPr lvl="0"/>
            <a:r>
              <a:rPr lang="en-US" dirty="0"/>
              <a:t>Phone: </a:t>
            </a:r>
          </a:p>
          <a:p>
            <a:pPr lvl="0"/>
            <a:r>
              <a:rPr lang="en-US" dirty="0"/>
              <a:t>Fax: </a:t>
            </a:r>
          </a:p>
          <a:p>
            <a:pPr lvl="0"/>
            <a:r>
              <a:rPr lang="en-US" dirty="0"/>
              <a:t>Email: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1C6ACD65-4DC5-40D8-89A9-EBA0997790E8}"/>
              </a:ext>
            </a:extLst>
          </p:cNvPr>
          <p:cNvSpPr/>
          <p:nvPr userDrawn="1"/>
        </p:nvSpPr>
        <p:spPr>
          <a:xfrm>
            <a:off x="949325" y="5019085"/>
            <a:ext cx="318908" cy="369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3438018-43AE-4329-BACA-C859C7CFF4A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268233" y="5019085"/>
            <a:ext cx="2231701" cy="369332"/>
          </a:xfrm>
          <a:solidFill>
            <a:schemeClr val="accent1"/>
          </a:solidFill>
          <a:ln>
            <a:noFill/>
          </a:ln>
        </p:spPr>
        <p:txBody>
          <a:bodyPr wrap="none" lIns="91440" tIns="45720" rIns="91440" bIns="45720">
            <a:spAutoFit/>
          </a:bodyPr>
          <a:lstStyle>
            <a:lvl1pPr marL="0" indent="0">
              <a:buNone/>
              <a:defRPr sz="1800">
                <a:solidFill>
                  <a:schemeClr val="tx1"/>
                </a:solidFill>
                <a:latin typeface="Roboto Black" panose="02000000000000000000" pitchFamily="2" charset="0"/>
                <a:ea typeface="Roboto Black" panose="02000000000000000000" pitchFamily="2" charset="0"/>
              </a:defRPr>
            </a:lvl1pPr>
          </a:lstStyle>
          <a:p>
            <a:pPr lvl="0"/>
            <a:r>
              <a:rPr lang="en-US" dirty="0"/>
              <a:t>Insert Web Address</a:t>
            </a: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5625728D-FF50-4FF2-AC2E-B13A3D44D5B9}"/>
              </a:ext>
            </a:extLst>
          </p:cNvPr>
          <p:cNvGrpSpPr/>
          <p:nvPr/>
        </p:nvGrpSpPr>
        <p:grpSpPr>
          <a:xfrm>
            <a:off x="1071271" y="5122118"/>
            <a:ext cx="142379" cy="150373"/>
            <a:chOff x="3057746" y="812006"/>
            <a:chExt cx="173610" cy="183357"/>
          </a:xfrm>
          <a:noFill/>
        </p:grpSpPr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58A6E0DE-15E0-485B-8083-6D1BB965B9B6}"/>
                </a:ext>
              </a:extLst>
            </p:cNvPr>
            <p:cNvCxnSpPr/>
            <p:nvPr userDrawn="1"/>
          </p:nvCxnSpPr>
          <p:spPr>
            <a:xfrm>
              <a:off x="3057746" y="904875"/>
              <a:ext cx="173610" cy="0"/>
            </a:xfrm>
            <a:prstGeom prst="line">
              <a:avLst/>
            </a:prstGeom>
            <a:grpFill/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184EFEE4-DF1C-4FDF-ABC6-804BF8FA2941}"/>
                </a:ext>
              </a:extLst>
            </p:cNvPr>
            <p:cNvSpPr/>
            <p:nvPr userDrawn="1"/>
          </p:nvSpPr>
          <p:spPr>
            <a:xfrm>
              <a:off x="3143250" y="812006"/>
              <a:ext cx="85725" cy="183357"/>
            </a:xfrm>
            <a:custGeom>
              <a:avLst/>
              <a:gdLst>
                <a:gd name="connsiteX0" fmla="*/ 4763 w 85725"/>
                <a:gd name="connsiteY0" fmla="*/ 0 h 183357"/>
                <a:gd name="connsiteX1" fmla="*/ 85725 w 85725"/>
                <a:gd name="connsiteY1" fmla="*/ 92869 h 183357"/>
                <a:gd name="connsiteX2" fmla="*/ 0 w 85725"/>
                <a:gd name="connsiteY2" fmla="*/ 183357 h 1833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85725" h="183357">
                  <a:moveTo>
                    <a:pt x="4763" y="0"/>
                  </a:moveTo>
                  <a:lnTo>
                    <a:pt x="85725" y="92869"/>
                  </a:lnTo>
                  <a:lnTo>
                    <a:pt x="0" y="183357"/>
                  </a:lnTo>
                </a:path>
              </a:pathLst>
            </a:custGeom>
            <a:grp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pic>
        <p:nvPicPr>
          <p:cNvPr id="15" name="Picture 14" descr="The University of Iowa">
            <a:extLst>
              <a:ext uri="{FF2B5EF4-FFF2-40B4-BE49-F238E27FC236}">
                <a16:creationId xmlns:a16="http://schemas.microsoft.com/office/drawing/2014/main" id="{6179B039-C5FC-F04C-AB21-BEF980B032D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625016" y="0"/>
            <a:ext cx="2693773" cy="1279542"/>
          </a:xfrm>
          <a:prstGeom prst="rect">
            <a:avLst/>
          </a:prstGeom>
        </p:spPr>
      </p:pic>
      <p:sp>
        <p:nvSpPr>
          <p:cNvPr id="17" name="Footer Placeholder 4">
            <a:extLst>
              <a:ext uri="{FF2B5EF4-FFF2-40B4-BE49-F238E27FC236}">
                <a16:creationId xmlns:a16="http://schemas.microsoft.com/office/drawing/2014/main" id="{70E4C36A-C453-EE4B-A1E5-D1232C36127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956096" y="2463764"/>
            <a:ext cx="7157006" cy="365125"/>
          </a:xfrm>
          <a:prstGeom prst="rect">
            <a:avLst/>
          </a:prstGeom>
          <a:noFill/>
        </p:spPr>
        <p:txBody>
          <a:bodyPr vert="horz" lIns="0" tIns="0" rIns="0" bIns="0" rtlCol="0" anchor="ctr"/>
          <a:lstStyle>
            <a:lvl1pPr algn="l">
              <a:defRPr sz="1800" b="0">
                <a:solidFill>
                  <a:schemeClr val="bg1"/>
                </a:solidFill>
              </a:defRPr>
            </a:lvl1pPr>
          </a:lstStyle>
          <a:p>
            <a:r>
              <a:rPr lang="en-US"/>
              <a:t>Insert-&gt;Header and Footer-&gt;Type Customizable Name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864459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598" userDrawn="1">
          <p15:clr>
            <a:srgbClr val="FBAE40"/>
          </p15:clr>
        </p15:guide>
      </p15:sldGuideLst>
    </p:ext>
  </p:extLs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OWA Logo with Tex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CB993FB4-4336-2048-A6A4-FA306EBBE71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4485842"/>
            <a:ext cx="10515600" cy="896116"/>
          </a:xfrm>
        </p:spPr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Closing Slide Header</a:t>
            </a:r>
          </a:p>
        </p:txBody>
      </p:sp>
      <p:pic>
        <p:nvPicPr>
          <p:cNvPr id="4" name="Picture 3" descr="The University of Iowa">
            <a:extLst>
              <a:ext uri="{FF2B5EF4-FFF2-40B4-BE49-F238E27FC236}">
                <a16:creationId xmlns:a16="http://schemas.microsoft.com/office/drawing/2014/main" id="{D94B893B-3A5E-A84C-9A26-CCC1CC0A236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286000" y="675842"/>
            <a:ext cx="7620000" cy="381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0753253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OWA Logo only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The University of Iowa">
            <a:extLst>
              <a:ext uri="{FF2B5EF4-FFF2-40B4-BE49-F238E27FC236}">
                <a16:creationId xmlns:a16="http://schemas.microsoft.com/office/drawing/2014/main" id="{D94B893B-3A5E-A84C-9A26-CCC1CC0A236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286000" y="1524000"/>
            <a:ext cx="7620000" cy="381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45306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with Image– Solid Gold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CBAE84-700B-054E-8730-2262E5327E6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60097" y="2184901"/>
            <a:ext cx="6155725" cy="2561760"/>
          </a:xfrm>
        </p:spPr>
        <p:txBody>
          <a:bodyPr anchor="ctr" anchorCtr="0">
            <a:normAutofit/>
          </a:bodyPr>
          <a:lstStyle>
            <a:lvl1pPr algn="l">
              <a:defRPr sz="55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Example of the Presentation </a:t>
            </a:r>
            <a:br>
              <a:rPr lang="en-US" dirty="0"/>
            </a:br>
            <a:r>
              <a:rPr lang="en-US" dirty="0"/>
              <a:t>Title Slide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5B3A797-13D4-A243-B1AE-4498B36D475C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960098" y="4676833"/>
            <a:ext cx="6155726" cy="494797"/>
          </a:xfrm>
        </p:spPr>
        <p:txBody>
          <a:bodyPr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PRESENTATION SUBTITLE</a:t>
            </a:r>
          </a:p>
        </p:txBody>
      </p:sp>
      <p:sp>
        <p:nvSpPr>
          <p:cNvPr id="17" name="Text Placeholder 15">
            <a:extLst>
              <a:ext uri="{FF2B5EF4-FFF2-40B4-BE49-F238E27FC236}">
                <a16:creationId xmlns:a16="http://schemas.microsoft.com/office/drawing/2014/main" id="{884DA5E7-4B71-0543-8E46-EC2A81EAE3C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960096" y="5139429"/>
            <a:ext cx="6155726" cy="495309"/>
          </a:xfrm>
        </p:spPr>
        <p:txBody>
          <a:bodyPr>
            <a:normAutofit/>
          </a:bodyPr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Month XX, 2020</a:t>
            </a:r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6EBCADCB-4DBB-9C43-A696-780C0577573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929599" y="152400"/>
            <a:ext cx="3385601" cy="919069"/>
          </a:xfrm>
          <a:prstGeom prst="rect">
            <a:avLst/>
          </a:prstGeom>
          <a:noFill/>
        </p:spPr>
        <p:txBody>
          <a:bodyPr vert="horz" lIns="0" tIns="0" rIns="0" bIns="0" rtlCol="0" anchor="b" anchorCtr="0"/>
          <a:lstStyle>
            <a:lvl1pPr algn="l">
              <a:defRPr sz="2000" b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r>
              <a:rPr lang="en-US" dirty="0"/>
              <a:t>Insert-&gt;Header and Footer-&gt;Type Customizable Name</a:t>
            </a:r>
          </a:p>
        </p:txBody>
      </p:sp>
      <p:sp>
        <p:nvSpPr>
          <p:cNvPr id="18" name="Picture Placeholder 4">
            <a:extLst>
              <a:ext uri="{FF2B5EF4-FFF2-40B4-BE49-F238E27FC236}">
                <a16:creationId xmlns:a16="http://schemas.microsoft.com/office/drawing/2014/main" id="{2C35F063-23A9-F244-9022-8BBB7E277ACC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7624118" y="0"/>
            <a:ext cx="4567882" cy="6858000"/>
          </a:xfrm>
          <a:prstGeom prst="rect">
            <a:avLst/>
          </a:prstGeom>
        </p:spPr>
        <p:txBody>
          <a:bodyPr anchor="ctr" anchorCtr="0"/>
          <a:lstStyle>
            <a:lvl1pPr marL="0" indent="0" algn="ctr">
              <a:buNone/>
              <a:defRPr b="0" i="0">
                <a:solidFill>
                  <a:schemeClr val="accent3"/>
                </a:solidFill>
                <a:latin typeface="Arial" panose="020B0604020202020204" pitchFamily="34" charset="0"/>
              </a:defRPr>
            </a:lvl1pPr>
          </a:lstStyle>
          <a:p>
            <a:r>
              <a:rPr lang="en-US" dirty="0"/>
              <a:t>Click icon to add picture</a:t>
            </a: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D73F5E00-2329-6246-A2BB-7BCD46F83907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947738" y="0"/>
            <a:ext cx="2687038" cy="12795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920988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597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Slide – Solid Gold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CBAE84-700B-054E-8730-2262E5327E6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52500" y="2805221"/>
            <a:ext cx="10286999" cy="759906"/>
          </a:xfrm>
        </p:spPr>
        <p:txBody>
          <a:bodyPr lIns="0" tIns="0" rIns="0" bIns="0" anchor="t" anchorCtr="0">
            <a:normAutofit/>
          </a:bodyPr>
          <a:lstStyle>
            <a:lvl1pPr algn="l">
              <a:defRPr sz="6000" b="1">
                <a:solidFill>
                  <a:schemeClr val="tx1"/>
                </a:solidFill>
                <a:latin typeface="+mj-lt"/>
                <a:ea typeface="Roboto Black" panose="02000000000000000000" pitchFamily="2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Section Header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C4E1A789-3A04-9240-BCEC-3DACF2B52870}"/>
              </a:ext>
            </a:extLst>
          </p:cNvPr>
          <p:cNvCxnSpPr>
            <a:cxnSpLocks/>
          </p:cNvCxnSpPr>
          <p:nvPr userDrawn="1"/>
        </p:nvCxnSpPr>
        <p:spPr>
          <a:xfrm>
            <a:off x="974126" y="2578471"/>
            <a:ext cx="768531" cy="0"/>
          </a:xfrm>
          <a:prstGeom prst="line">
            <a:avLst/>
          </a:prstGeom>
          <a:ln w="635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Subtitle 2">
            <a:extLst>
              <a:ext uri="{FF2B5EF4-FFF2-40B4-BE49-F238E27FC236}">
                <a16:creationId xmlns:a16="http://schemas.microsoft.com/office/drawing/2014/main" id="{7055E247-542B-D541-8F36-DBA97343BC92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952500" y="3791876"/>
            <a:ext cx="10286999" cy="407460"/>
          </a:xfrm>
        </p:spPr>
        <p:txBody>
          <a:bodyPr lIns="0" tIns="0" rIns="0" bIns="0"/>
          <a:lstStyle>
            <a:lvl1pPr marL="0" indent="0" algn="l">
              <a:buNone/>
              <a:defRPr sz="2400" b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Section Subtitle</a:t>
            </a:r>
          </a:p>
        </p:txBody>
      </p:sp>
    </p:spTree>
    <p:extLst>
      <p:ext uri="{BB962C8B-B14F-4D97-AF65-F5344CB8AC3E}">
        <p14:creationId xmlns:p14="http://schemas.microsoft.com/office/powerpoint/2010/main" val="272127203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pos="600" userDrawn="1">
          <p15:clr>
            <a:srgbClr val="FBAE40"/>
          </p15:clr>
        </p15:guide>
        <p15:guide id="4" pos="7080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Slide – Solid Black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CBAE84-700B-054E-8730-2262E5327E6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52500" y="2805221"/>
            <a:ext cx="10286999" cy="759907"/>
          </a:xfrm>
        </p:spPr>
        <p:txBody>
          <a:bodyPr lIns="0" tIns="0" rIns="0" bIns="0" anchor="t" anchorCtr="0">
            <a:normAutofit/>
          </a:bodyPr>
          <a:lstStyle>
            <a:lvl1pPr algn="l">
              <a:defRPr sz="6000" b="1">
                <a:solidFill>
                  <a:schemeClr val="bg1"/>
                </a:solidFill>
                <a:latin typeface="+mj-lt"/>
                <a:ea typeface="Roboto Black" panose="02000000000000000000" pitchFamily="2" charset="0"/>
                <a:cs typeface="Arial" panose="020B0604020202020204" pitchFamily="34" charset="0"/>
              </a:defRPr>
            </a:lvl1pPr>
          </a:lstStyle>
          <a:p>
            <a:r>
              <a:rPr lang="en-US" noProof="0" dirty="0"/>
              <a:t>Section Header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C4E1A789-3A04-9240-BCEC-3DACF2B52870}"/>
              </a:ext>
            </a:extLst>
          </p:cNvPr>
          <p:cNvCxnSpPr>
            <a:cxnSpLocks/>
          </p:cNvCxnSpPr>
          <p:nvPr userDrawn="1"/>
        </p:nvCxnSpPr>
        <p:spPr>
          <a:xfrm>
            <a:off x="974126" y="2578471"/>
            <a:ext cx="768531" cy="0"/>
          </a:xfrm>
          <a:prstGeom prst="line">
            <a:avLst/>
          </a:prstGeom>
          <a:ln w="635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Subtitle 2">
            <a:extLst>
              <a:ext uri="{FF2B5EF4-FFF2-40B4-BE49-F238E27FC236}">
                <a16:creationId xmlns:a16="http://schemas.microsoft.com/office/drawing/2014/main" id="{8FB54BE8-0526-614C-A06E-8C6258999B24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952500" y="3791876"/>
            <a:ext cx="10286999" cy="407460"/>
          </a:xfrm>
        </p:spPr>
        <p:txBody>
          <a:bodyPr lIns="0" tIns="0" rIns="0" bIns="0"/>
          <a:lstStyle>
            <a:lvl1pPr marL="0" indent="0" algn="l">
              <a:buNone/>
              <a:defRPr sz="2400" b="0">
                <a:solidFill>
                  <a:schemeClr val="accent1"/>
                </a:solidFill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Section Subtitle</a:t>
            </a:r>
          </a:p>
        </p:txBody>
      </p:sp>
    </p:spTree>
    <p:extLst>
      <p:ext uri="{BB962C8B-B14F-4D97-AF65-F5344CB8AC3E}">
        <p14:creationId xmlns:p14="http://schemas.microsoft.com/office/powerpoint/2010/main" val="50928289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600">
          <p15:clr>
            <a:srgbClr val="FBAE40"/>
          </p15:clr>
        </p15:guide>
        <p15:guide id="4" pos="7080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Slide –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4">
            <a:extLst>
              <a:ext uri="{FF2B5EF4-FFF2-40B4-BE49-F238E27FC236}">
                <a16:creationId xmlns:a16="http://schemas.microsoft.com/office/drawing/2014/main" id="{2C17923A-4119-CF48-9F2D-05B0A69EBAD5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0" y="0"/>
            <a:ext cx="12192000" cy="6858000"/>
          </a:xfrm>
        </p:spPr>
        <p:txBody>
          <a:bodyPr anchor="ctr" anchorCtr="0"/>
          <a:lstStyle>
            <a:lvl1pPr marL="0" indent="0" algn="ctr">
              <a:buNone/>
              <a:defRPr>
                <a:solidFill>
                  <a:schemeClr val="accent3"/>
                </a:solidFill>
              </a:defRPr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8224488-0ADE-1843-91C1-1CA371373F2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27661" y="2215171"/>
            <a:ext cx="4368798" cy="646331"/>
          </a:xfrm>
          <a:solidFill>
            <a:schemeClr val="accent1"/>
          </a:solidFill>
        </p:spPr>
        <p:txBody>
          <a:bodyPr wrap="square" lIns="91440" tIns="91440" bIns="0">
            <a:spAutoFit/>
          </a:bodyPr>
          <a:lstStyle/>
          <a:p>
            <a:r>
              <a:rPr lang="en-US" dirty="0"/>
              <a:t>SECTION HEADER</a:t>
            </a:r>
          </a:p>
        </p:txBody>
      </p:sp>
    </p:spTree>
    <p:extLst>
      <p:ext uri="{BB962C8B-B14F-4D97-AF65-F5344CB8AC3E}">
        <p14:creationId xmlns:p14="http://schemas.microsoft.com/office/powerpoint/2010/main" val="23880736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itle 1">
            <a:extLst>
              <a:ext uri="{FF2B5EF4-FFF2-40B4-BE49-F238E27FC236}">
                <a16:creationId xmlns:a16="http://schemas.microsoft.com/office/drawing/2014/main" id="{C070F21D-F194-034E-812B-69D1C6CDD0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2499" y="526777"/>
            <a:ext cx="10287001" cy="869089"/>
          </a:xfrm>
        </p:spPr>
        <p:txBody>
          <a:bodyPr lIns="0" tIns="0" rIns="0" bIns="0"/>
          <a:lstStyle>
            <a:lvl1pPr>
              <a:defRPr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9BA13FBC-A4AA-9B4F-8E9B-12CD6600150E}"/>
              </a:ext>
            </a:extLst>
          </p:cNvPr>
          <p:cNvCxnSpPr>
            <a:cxnSpLocks/>
          </p:cNvCxnSpPr>
          <p:nvPr userDrawn="1"/>
        </p:nvCxnSpPr>
        <p:spPr>
          <a:xfrm>
            <a:off x="952498" y="1363362"/>
            <a:ext cx="768531" cy="0"/>
          </a:xfrm>
          <a:prstGeom prst="line">
            <a:avLst/>
          </a:prstGeom>
          <a:ln w="635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angle 13">
            <a:extLst>
              <a:ext uri="{FF2B5EF4-FFF2-40B4-BE49-F238E27FC236}">
                <a16:creationId xmlns:a16="http://schemas.microsoft.com/office/drawing/2014/main" id="{722C1D3A-9762-7F4D-AB5C-A3F0114B67B2}"/>
              </a:ext>
            </a:extLst>
          </p:cNvPr>
          <p:cNvSpPr/>
          <p:nvPr userDrawn="1"/>
        </p:nvSpPr>
        <p:spPr>
          <a:xfrm>
            <a:off x="0" y="6389511"/>
            <a:ext cx="12192000" cy="46848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 dirty="0">
              <a:latin typeface="Arial" panose="020B0604020202020204" pitchFamily="34" charset="0"/>
            </a:endParaRPr>
          </a:p>
        </p:txBody>
      </p:sp>
      <p:pic>
        <p:nvPicPr>
          <p:cNvPr id="16" name="Picture 15" descr="The University of Iowa">
            <a:extLst>
              <a:ext uri="{FF2B5EF4-FFF2-40B4-BE49-F238E27FC236}">
                <a16:creationId xmlns:a16="http://schemas.microsoft.com/office/drawing/2014/main" id="{7148CCDA-64E4-6A4E-A6A7-D2AB55159A1A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38200" y="6131555"/>
            <a:ext cx="1545021" cy="733885"/>
          </a:xfrm>
          <a:prstGeom prst="rect">
            <a:avLst/>
          </a:prstGeom>
        </p:spPr>
      </p:pic>
      <p:sp>
        <p:nvSpPr>
          <p:cNvPr id="15" name="Footer Placeholder 4">
            <a:extLst>
              <a:ext uri="{FF2B5EF4-FFF2-40B4-BE49-F238E27FC236}">
                <a16:creationId xmlns:a16="http://schemas.microsoft.com/office/drawing/2014/main" id="{EFAE079D-23CF-2543-B543-90A5EB0D2C2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519853" y="6441192"/>
            <a:ext cx="86841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University of Iowa Libraries</a:t>
            </a:r>
          </a:p>
        </p:txBody>
      </p:sp>
    </p:spTree>
    <p:extLst>
      <p:ext uri="{BB962C8B-B14F-4D97-AF65-F5344CB8AC3E}">
        <p14:creationId xmlns:p14="http://schemas.microsoft.com/office/powerpoint/2010/main" val="17783384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96">
          <p15:clr>
            <a:srgbClr val="FBAE40"/>
          </p15:clr>
        </p15:guide>
        <p15:guide id="2" pos="600">
          <p15:clr>
            <a:srgbClr val="FBAE40"/>
          </p15:clr>
        </p15:guide>
        <p15:guide id="3" pos="7080">
          <p15:clr>
            <a:srgbClr val="FBAE40"/>
          </p15:clr>
        </p15:guide>
        <p15:guide id="4" pos="3840">
          <p15:clr>
            <a:srgbClr val="FBAE40"/>
          </p15:clr>
        </p15:guide>
        <p15:guide id="5" orient="horz" pos="1056">
          <p15:clr>
            <a:srgbClr val="FBAE40"/>
          </p15:clr>
        </p15:guide>
        <p15:guide id="7" orient="horz" pos="2400" userDrawn="1">
          <p15:clr>
            <a:srgbClr val="FBAE40"/>
          </p15:clr>
        </p15:guide>
        <p15:guide id="8" orient="horz" pos="3744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ulle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1">
            <a:extLst>
              <a:ext uri="{FF2B5EF4-FFF2-40B4-BE49-F238E27FC236}">
                <a16:creationId xmlns:a16="http://schemas.microsoft.com/office/drawing/2014/main" id="{BE68DE55-0579-EC46-BD52-181870AFB6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2499" y="526777"/>
            <a:ext cx="10287001" cy="869089"/>
          </a:xfrm>
        </p:spPr>
        <p:txBody>
          <a:bodyPr lIns="0" tIns="0" rIns="0" bIns="0"/>
          <a:lstStyle>
            <a:lvl1pPr>
              <a:defRPr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88200BB2-D6D1-6642-8F66-9B4F37EC8187}"/>
              </a:ext>
            </a:extLst>
          </p:cNvPr>
          <p:cNvCxnSpPr>
            <a:cxnSpLocks/>
          </p:cNvCxnSpPr>
          <p:nvPr userDrawn="1"/>
        </p:nvCxnSpPr>
        <p:spPr>
          <a:xfrm>
            <a:off x="952498" y="1363362"/>
            <a:ext cx="768531" cy="0"/>
          </a:xfrm>
          <a:prstGeom prst="line">
            <a:avLst/>
          </a:prstGeom>
          <a:ln w="635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F35C2BC9-7AF3-6D49-8036-36D81872E84B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952498" y="1686757"/>
            <a:ext cx="10251527" cy="4256843"/>
          </a:xfrm>
        </p:spPr>
        <p:txBody>
          <a:bodyPr lIns="0" tIns="0" rIns="0" bIns="0"/>
          <a:lstStyle>
            <a:lvl1pPr marL="228600" indent="-228600">
              <a:buClr>
                <a:schemeClr val="tx2"/>
              </a:buClr>
              <a:buSzPct val="95000"/>
              <a:buFont typeface="Arial" panose="020B0604020202020204" pitchFamily="34" charset="0"/>
              <a:buChar char="•"/>
              <a:defRPr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685800" indent="-228600">
              <a:buClr>
                <a:schemeClr val="tx2"/>
              </a:buClr>
              <a:buSzPct val="100000"/>
              <a:buFont typeface="Arial" panose="020B0604020202020204" pitchFamily="34" charset="0"/>
              <a:buChar char="‒"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1143000" indent="-228600">
              <a:buClr>
                <a:schemeClr val="tx2"/>
              </a:buClr>
              <a:buSzPct val="100000"/>
              <a:buFont typeface="Roboto" panose="02000000000000000000" pitchFamily="2" charset="0"/>
              <a:buChar char="•"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600200" indent="-228600">
              <a:buClr>
                <a:schemeClr val="tx2"/>
              </a:buClr>
              <a:buSzPct val="100000"/>
              <a:buFont typeface="Roboto" panose="02000000000000000000" pitchFamily="2" charset="0"/>
              <a:buChar char="―"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2057400" indent="-228600">
              <a:buClr>
                <a:schemeClr val="tx2"/>
              </a:buClr>
              <a:buSzPct val="100000"/>
              <a:buFont typeface="Arial" panose="020B0604020202020204" pitchFamily="34" charset="0"/>
              <a:buChar char="•"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80937044-371D-C149-9F72-3D8FBA4605CF}"/>
              </a:ext>
            </a:extLst>
          </p:cNvPr>
          <p:cNvSpPr/>
          <p:nvPr userDrawn="1"/>
        </p:nvSpPr>
        <p:spPr>
          <a:xfrm>
            <a:off x="0" y="6389511"/>
            <a:ext cx="12192000" cy="46848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 dirty="0">
              <a:latin typeface="Arial" panose="020B0604020202020204" pitchFamily="34" charset="0"/>
            </a:endParaRPr>
          </a:p>
        </p:txBody>
      </p:sp>
      <p:pic>
        <p:nvPicPr>
          <p:cNvPr id="14" name="Picture 13" descr="The University of Iowa">
            <a:extLst>
              <a:ext uri="{FF2B5EF4-FFF2-40B4-BE49-F238E27FC236}">
                <a16:creationId xmlns:a16="http://schemas.microsoft.com/office/drawing/2014/main" id="{DC5F3A3D-928C-F445-ACB3-2C38F21F6DA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38200" y="6131555"/>
            <a:ext cx="1545021" cy="733885"/>
          </a:xfrm>
          <a:prstGeom prst="rect">
            <a:avLst/>
          </a:prstGeom>
        </p:spPr>
      </p:pic>
      <p:sp>
        <p:nvSpPr>
          <p:cNvPr id="13" name="Footer Placeholder 4">
            <a:extLst>
              <a:ext uri="{FF2B5EF4-FFF2-40B4-BE49-F238E27FC236}">
                <a16:creationId xmlns:a16="http://schemas.microsoft.com/office/drawing/2014/main" id="{52F140A7-DF6E-3245-BC22-1F0E9CFEE8E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519853" y="6441192"/>
            <a:ext cx="86841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University of Iowa Libraries</a:t>
            </a:r>
          </a:p>
        </p:txBody>
      </p:sp>
    </p:spTree>
    <p:extLst>
      <p:ext uri="{BB962C8B-B14F-4D97-AF65-F5344CB8AC3E}">
        <p14:creationId xmlns:p14="http://schemas.microsoft.com/office/powerpoint/2010/main" val="69116539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96" userDrawn="1">
          <p15:clr>
            <a:srgbClr val="FBAE40"/>
          </p15:clr>
        </p15:guide>
        <p15:guide id="2" pos="600" userDrawn="1">
          <p15:clr>
            <a:srgbClr val="FBAE40"/>
          </p15:clr>
        </p15:guide>
        <p15:guide id="3" pos="7080" userDrawn="1">
          <p15:clr>
            <a:srgbClr val="FBAE40"/>
          </p15:clr>
        </p15:guide>
        <p15:guide id="4" pos="3840" userDrawn="1">
          <p15:clr>
            <a:srgbClr val="FBAE40"/>
          </p15:clr>
        </p15:guide>
        <p15:guide id="5" orient="horz" pos="1056" userDrawn="1">
          <p15:clr>
            <a:srgbClr val="FBAE40"/>
          </p15:clr>
        </p15:guide>
        <p15:guide id="7" orient="horz" pos="3744" userDrawn="1">
          <p15:clr>
            <a:srgbClr val="FBAE40"/>
          </p15:clr>
        </p15:guide>
        <p15:guide id="8" orient="horz" pos="240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5D47C82-65E8-6F4A-93F5-B60D5D90FA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96116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0D0A12C-E82E-3F40-8F2F-F914F24F0B6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9700614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  <p:sldLayoutId id="2147483687" r:id="rId2"/>
    <p:sldLayoutId id="2147483688" r:id="rId3"/>
    <p:sldLayoutId id="2147483684" r:id="rId4"/>
    <p:sldLayoutId id="2147483663" r:id="rId5"/>
    <p:sldLayoutId id="2147483686" r:id="rId6"/>
    <p:sldLayoutId id="2147483690" r:id="rId7"/>
    <p:sldLayoutId id="2147483682" r:id="rId8"/>
    <p:sldLayoutId id="2147483650" r:id="rId9"/>
    <p:sldLayoutId id="2147483662" r:id="rId10"/>
    <p:sldLayoutId id="2147483670" r:id="rId11"/>
    <p:sldLayoutId id="2147483667" r:id="rId12"/>
    <p:sldLayoutId id="2147483668" r:id="rId13"/>
    <p:sldLayoutId id="2147483674" r:id="rId14"/>
    <p:sldLayoutId id="2147483675" r:id="rId15"/>
    <p:sldLayoutId id="2147483677" r:id="rId16"/>
    <p:sldLayoutId id="2147483676" r:id="rId17"/>
    <p:sldLayoutId id="2147483672" r:id="rId18"/>
    <p:sldLayoutId id="2147483692" r:id="rId19"/>
    <p:sldLayoutId id="2147483669" r:id="rId20"/>
    <p:sldLayoutId id="2147483671" r:id="rId21"/>
    <p:sldLayoutId id="2147483673" r:id="rId22"/>
    <p:sldLayoutId id="2147483679" r:id="rId23"/>
    <p:sldLayoutId id="2147483680" r:id="rId24"/>
    <p:sldLayoutId id="2147483681" r:id="rId25"/>
    <p:sldLayoutId id="2147483654" r:id="rId26"/>
    <p:sldLayoutId id="2147483655" r:id="rId27"/>
    <p:sldLayoutId id="2147483665" r:id="rId28"/>
    <p:sldLayoutId id="2147483664" r:id="rId29"/>
    <p:sldLayoutId id="2147483689" r:id="rId30"/>
    <p:sldLayoutId id="2147483693" r:id="rId31"/>
    <p:sldLayoutId id="2147483691" r:id="rId32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b="1" kern="1200">
          <a:solidFill>
            <a:schemeClr val="tx1"/>
          </a:solidFill>
          <a:latin typeface="Roboto" panose="02000000000000000000" pitchFamily="2" charset="0"/>
          <a:ea typeface="Roboto" panose="02000000000000000000" pitchFamily="2" charset="0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Roboto" panose="02000000000000000000" pitchFamily="2" charset="0"/>
          <a:ea typeface="Roboto" panose="02000000000000000000" pitchFamily="2" charset="0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500"/>
        </a:spcBef>
        <a:buFont typeface="Roboto" panose="02000000000000000000" pitchFamily="2" charset="0"/>
        <a:buChar char="–"/>
        <a:defRPr sz="2400" kern="1200">
          <a:solidFill>
            <a:schemeClr val="tx1"/>
          </a:solidFill>
          <a:latin typeface="Roboto" panose="02000000000000000000" pitchFamily="2" charset="0"/>
          <a:ea typeface="Roboto" panose="02000000000000000000" pitchFamily="2" charset="0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Roboto" panose="02000000000000000000" pitchFamily="2" charset="0"/>
          <a:ea typeface="Roboto" panose="02000000000000000000" pitchFamily="2" charset="0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‒"/>
        <a:defRPr sz="1800" kern="1200">
          <a:solidFill>
            <a:schemeClr val="tx1"/>
          </a:solidFill>
          <a:latin typeface="Roboto" panose="02000000000000000000" pitchFamily="2" charset="0"/>
          <a:ea typeface="Roboto" panose="02000000000000000000" pitchFamily="2" charset="0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Roboto" panose="02000000000000000000" pitchFamily="2" charset="0"/>
          <a:ea typeface="Roboto" panose="02000000000000000000" pitchFamily="2" charset="0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s://iro.uiowa.edu/esploro/outputs/presentation/Assessing-Engineering-Library-Journal-Subscriptions-Using/9984847540702771/filesAndLinks?index=0" TargetMode="External"/><Relationship Id="rId1" Type="http://schemas.openxmlformats.org/officeDocument/2006/relationships/slideLayout" Target="../slideLayouts/slideLayout9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nam12.safelinks.protection.outlook.com/?url=https%3A%2F%2Fgithub.com%2Fqianjzhang%2FReferenceAnalysis&amp;data=05%7C02%7Claurie-neuerburg%40uiowa.edu%7C297ccfd2ba63482f81e508ddca00f5a3%7C1bc445959aba4fc3b8ec7b94a5586fdc%7C1%7C0%7C638888827643474601%7CUnknown%7CTWFpbGZsb3d8eyJFbXB0eU1hcGkiOnRydWUsIlYiOiIwLjAuMDAwMCIsIlAiOiJXaW4zMiIsIkFOIjoiTWFpbCIsIldUIjoyfQ%3D%3D%7C0%7C%7C%7C&amp;sdata=3JX168HKbDBXPgpxK1u3FjF9ky%2F6uxymzPKDUehGans%3D&amp;reserved=0" TargetMode="External"/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openalex.org/" TargetMode="External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3403D5-BC0B-4F9F-917C-A0E19E66046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74724" y="2677626"/>
            <a:ext cx="9784715" cy="1843238"/>
          </a:xfrm>
        </p:spPr>
        <p:txBody>
          <a:bodyPr>
            <a:normAutofit fontScale="90000"/>
          </a:bodyPr>
          <a:lstStyle/>
          <a:p>
            <a:r>
              <a:rPr lang="en-US" dirty="0"/>
              <a:t>Critical Outputs: Analyzing the Publications that Faculty Cite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C0DFB1C-9412-4465-BD51-1BC37504ACC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74725" y="4709626"/>
            <a:ext cx="9144000" cy="407460"/>
          </a:xfrm>
        </p:spPr>
        <p:txBody>
          <a:bodyPr/>
          <a:lstStyle/>
          <a:p>
            <a:r>
              <a:rPr lang="en-US" dirty="0"/>
              <a:t>Laurie Neuerburg, Sciences Librarian, University of Iowa Libraries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104C1AD-959E-4514-90C6-FE9233FA362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974725" y="5087150"/>
            <a:ext cx="9144000" cy="463108"/>
          </a:xfrm>
        </p:spPr>
        <p:txBody>
          <a:bodyPr/>
          <a:lstStyle/>
          <a:p>
            <a:r>
              <a:rPr lang="en-US" dirty="0"/>
              <a:t>May 29, 2026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4D12BC6-C958-4329-A995-372B1553191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952500" y="1774216"/>
            <a:ext cx="9166225" cy="365125"/>
          </a:xfrm>
        </p:spPr>
        <p:txBody>
          <a:bodyPr/>
          <a:lstStyle/>
          <a:p>
            <a:r>
              <a:rPr lang="en-US" dirty="0"/>
              <a:t>Sciences Library, University of Iowa</a:t>
            </a:r>
          </a:p>
        </p:txBody>
      </p:sp>
    </p:spTree>
    <p:extLst>
      <p:ext uri="{BB962C8B-B14F-4D97-AF65-F5344CB8AC3E}">
        <p14:creationId xmlns:p14="http://schemas.microsoft.com/office/powerpoint/2010/main" val="258572305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F18A4B7-7D91-38C7-8BC1-2AD355F8A77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B80521-9503-4A65-4432-9F63D02552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2499" y="526777"/>
            <a:ext cx="10287001" cy="869089"/>
          </a:xfrm>
        </p:spPr>
        <p:txBody>
          <a:bodyPr/>
          <a:lstStyle/>
          <a:p>
            <a:r>
              <a:rPr lang="en-US" dirty="0"/>
              <a:t>References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84CEAA-88ED-CFF3-AC65-689CC777A60E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952498" y="1686757"/>
            <a:ext cx="10251527" cy="4256843"/>
          </a:xfrm>
        </p:spPr>
        <p:txBody>
          <a:bodyPr/>
          <a:lstStyle/>
          <a:p>
            <a:r>
              <a:rPr lang="en-US" sz="2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Zhang, M. (2025). Assessing Engineering Library Journal Subscriptions Using Faculty Publications, References and Grant Information: Identifying the Gap within a Limited Timeframe! </a:t>
            </a:r>
            <a:r>
              <a:rPr lang="en-US" sz="2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  <a:hlinkClick r:id="rId2"/>
              </a:rPr>
              <a:t>https://iro.uiowa.edu/esploro/outputs/presentation/Assessing-Engineering-Library-Journal-Subscriptions-Using/9984847540702771/filesAndLinks?index=0</a:t>
            </a:r>
            <a:r>
              <a:rPr lang="en-US" sz="2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    </a:t>
            </a:r>
          </a:p>
          <a:p>
            <a:pPr lvl="1"/>
            <a:endParaRPr lang="en-US" dirty="0"/>
          </a:p>
        </p:txBody>
      </p:sp>
      <p:sp>
        <p:nvSpPr>
          <p:cNvPr id="5" name="Footer Placeholder 3">
            <a:extLst>
              <a:ext uri="{FF2B5EF4-FFF2-40B4-BE49-F238E27FC236}">
                <a16:creationId xmlns:a16="http://schemas.microsoft.com/office/drawing/2014/main" id="{C10726F8-9F42-ECB6-A314-21F55B33E53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519853" y="6441192"/>
            <a:ext cx="8684173" cy="365125"/>
          </a:xfrm>
        </p:spPr>
        <p:txBody>
          <a:bodyPr/>
          <a:lstStyle/>
          <a:p>
            <a:r>
              <a:rPr lang="en-US" dirty="0"/>
              <a:t>University of Iowa Libraries</a:t>
            </a:r>
          </a:p>
        </p:txBody>
      </p:sp>
    </p:spTree>
    <p:extLst>
      <p:ext uri="{BB962C8B-B14F-4D97-AF65-F5344CB8AC3E}">
        <p14:creationId xmlns:p14="http://schemas.microsoft.com/office/powerpoint/2010/main" val="412441915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0372AD14-BED4-4A3E-8474-5AB4CAE61C4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89081" y="3367173"/>
            <a:ext cx="6519159" cy="1580747"/>
          </a:xfrm>
        </p:spPr>
        <p:txBody>
          <a:bodyPr/>
          <a:lstStyle/>
          <a:p>
            <a:r>
              <a:rPr lang="en-US" sz="5400" dirty="0"/>
              <a:t>Questions? Feel free to contact me.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6392C30-4B11-4481-945C-ED83B657CADA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8286998" y="2957232"/>
            <a:ext cx="3728721" cy="2143760"/>
          </a:xfrm>
        </p:spPr>
        <p:txBody>
          <a:bodyPr/>
          <a:lstStyle/>
          <a:p>
            <a:r>
              <a:rPr lang="en-US" sz="2000" dirty="0"/>
              <a:t>Laurie Neuerburg</a:t>
            </a:r>
          </a:p>
          <a:p>
            <a:r>
              <a:rPr lang="en-US" sz="2000" dirty="0"/>
              <a:t>Sciences Librarian</a:t>
            </a:r>
          </a:p>
          <a:p>
            <a:r>
              <a:rPr lang="en-US" sz="2000" dirty="0"/>
              <a:t>University of Iowa Libraries</a:t>
            </a:r>
          </a:p>
          <a:p>
            <a:endParaRPr lang="en-US" sz="2000" dirty="0"/>
          </a:p>
          <a:p>
            <a:r>
              <a:rPr lang="en-US" sz="2000"/>
              <a:t>319-467-2016</a:t>
            </a:r>
          </a:p>
          <a:p>
            <a:r>
              <a:rPr lang="en-US" sz="2000"/>
              <a:t>laurie-neuerburg</a:t>
            </a:r>
            <a:r>
              <a:rPr lang="en-US" sz="2000" dirty="0"/>
              <a:t>@uiowa.edu</a:t>
            </a:r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667688D6-D1F7-479C-B181-0D4C46EDC32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268412" y="5019675"/>
            <a:ext cx="2585964" cy="369332"/>
          </a:xfrm>
        </p:spPr>
        <p:txBody>
          <a:bodyPr/>
          <a:lstStyle/>
          <a:p>
            <a:r>
              <a:rPr lang="en-US" dirty="0"/>
              <a:t>lib.uiowa.edu/sciences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E2C2ECF-87F8-4FF3-9AD3-24240896F6A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956096" y="2463764"/>
            <a:ext cx="7157006" cy="365125"/>
          </a:xfrm>
        </p:spPr>
        <p:txBody>
          <a:bodyPr/>
          <a:lstStyle/>
          <a:p>
            <a:r>
              <a:rPr lang="en-US" dirty="0"/>
              <a:t>University of Iowa Libraries</a:t>
            </a:r>
          </a:p>
        </p:txBody>
      </p:sp>
    </p:spTree>
    <p:extLst>
      <p:ext uri="{BB962C8B-B14F-4D97-AF65-F5344CB8AC3E}">
        <p14:creationId xmlns:p14="http://schemas.microsoft.com/office/powerpoint/2010/main" val="31006792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9F4745C-9F82-5920-A502-61A346CA960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E36DBD-0FDC-F031-95F4-7101A29569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2499" y="526777"/>
            <a:ext cx="10287001" cy="869089"/>
          </a:xfrm>
        </p:spPr>
        <p:txBody>
          <a:bodyPr/>
          <a:lstStyle/>
          <a:p>
            <a:r>
              <a:rPr lang="en-US" dirty="0"/>
              <a:t>To Begin: Credit and Thanks!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2570BC-5994-7DB5-38B1-31155B359551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952498" y="1686757"/>
            <a:ext cx="10251527" cy="4256843"/>
          </a:xfrm>
        </p:spPr>
        <p:txBody>
          <a:bodyPr>
            <a:normAutofit lnSpcReduction="10000"/>
          </a:bodyPr>
          <a:lstStyle/>
          <a:p>
            <a:r>
              <a:rPr lang="en-US" dirty="0"/>
              <a:t>Institutional Repository and Metadata Librarian </a:t>
            </a:r>
            <a:r>
              <a:rPr lang="en-US" b="1" dirty="0"/>
              <a:t>Wendy Robertson</a:t>
            </a:r>
            <a:r>
              <a:rPr lang="en-US" dirty="0"/>
              <a:t> used Iowa Research Online to create a list of faculty publications to begin the analysis</a:t>
            </a:r>
          </a:p>
          <a:p>
            <a:r>
              <a:rPr lang="en-US" dirty="0"/>
              <a:t>Engineering &amp; Informatics Librarian </a:t>
            </a:r>
            <a:r>
              <a:rPr lang="en-US" b="1" dirty="0" err="1"/>
              <a:t>Qianjin</a:t>
            </a:r>
            <a:r>
              <a:rPr lang="en-US" b="1" dirty="0"/>
              <a:t> “Marina” Zhang </a:t>
            </a:r>
            <a:r>
              <a:rPr lang="en-US" dirty="0"/>
              <a:t>created the code and framework for the analysis</a:t>
            </a:r>
          </a:p>
          <a:p>
            <a:pPr lvl="1"/>
            <a:r>
              <a:rPr lang="en-US" dirty="0"/>
              <a:t>Marina deserves </a:t>
            </a:r>
            <a:r>
              <a:rPr lang="en-US" b="1" dirty="0"/>
              <a:t>all of the credit </a:t>
            </a:r>
            <a:r>
              <a:rPr lang="en-US" dirty="0"/>
              <a:t>for originally designing the study and writing the Python code</a:t>
            </a:r>
          </a:p>
          <a:p>
            <a:pPr lvl="1"/>
            <a:r>
              <a:rPr lang="en-US" dirty="0"/>
              <a:t>She originally carried out this study for Engineering departments</a:t>
            </a:r>
          </a:p>
          <a:p>
            <a:pPr lvl="1"/>
            <a:r>
              <a:rPr lang="en-US" dirty="0"/>
              <a:t>Her coding work is available at GitHub </a:t>
            </a:r>
            <a:r>
              <a:rPr lang="en-US" u="sng" dirty="0">
                <a:hlinkClick r:id="rId2" tooltip="Original URL: https://github.com/qianjzhang/ReferenceAnalysis. Click or tap if you trust this link."/>
              </a:rPr>
              <a:t>https://github.com/qianjzhang/ReferenceAnalysis</a:t>
            </a:r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5" name="Footer Placeholder 3">
            <a:extLst>
              <a:ext uri="{FF2B5EF4-FFF2-40B4-BE49-F238E27FC236}">
                <a16:creationId xmlns:a16="http://schemas.microsoft.com/office/drawing/2014/main" id="{A1B1DB57-A9B8-3B16-4A59-D1F2C164073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519853" y="6441192"/>
            <a:ext cx="8684173" cy="365125"/>
          </a:xfrm>
        </p:spPr>
        <p:txBody>
          <a:bodyPr/>
          <a:lstStyle/>
          <a:p>
            <a:r>
              <a:rPr lang="en-US" dirty="0"/>
              <a:t>University of Iowa Libraries</a:t>
            </a:r>
          </a:p>
        </p:txBody>
      </p:sp>
    </p:spTree>
    <p:extLst>
      <p:ext uri="{BB962C8B-B14F-4D97-AF65-F5344CB8AC3E}">
        <p14:creationId xmlns:p14="http://schemas.microsoft.com/office/powerpoint/2010/main" val="12618969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35CBB2-F610-40B4-A124-363EF63EBD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2499" y="526777"/>
            <a:ext cx="10287001" cy="869089"/>
          </a:xfrm>
        </p:spPr>
        <p:txBody>
          <a:bodyPr>
            <a:normAutofit fontScale="90000"/>
          </a:bodyPr>
          <a:lstStyle/>
          <a:p>
            <a:r>
              <a:rPr lang="en-US" dirty="0"/>
              <a:t>Starting the Study: List of Faculty Publications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13FCDE-F6D7-41FF-9845-D3893750EB08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952498" y="1686757"/>
            <a:ext cx="10251527" cy="4256843"/>
          </a:xfrm>
        </p:spPr>
        <p:txBody>
          <a:bodyPr>
            <a:normAutofit lnSpcReduction="10000"/>
          </a:bodyPr>
          <a:lstStyle/>
          <a:p>
            <a:r>
              <a:rPr lang="en-US" dirty="0"/>
              <a:t>Iowa Research Online</a:t>
            </a:r>
          </a:p>
          <a:p>
            <a:pPr lvl="1"/>
            <a:r>
              <a:rPr lang="en-US" dirty="0"/>
              <a:t>Our institutional repository</a:t>
            </a:r>
          </a:p>
          <a:p>
            <a:pPr lvl="2"/>
            <a:r>
              <a:rPr lang="en-US" dirty="0"/>
              <a:t>Research, scholarship, and creative work by faculty, students, and staff</a:t>
            </a:r>
          </a:p>
          <a:p>
            <a:pPr lvl="2"/>
            <a:r>
              <a:rPr lang="en-US" dirty="0"/>
              <a:t>Clarivate’s </a:t>
            </a:r>
            <a:r>
              <a:rPr lang="en-US" dirty="0" err="1"/>
              <a:t>Esploro</a:t>
            </a:r>
            <a:endParaRPr lang="en-US" dirty="0"/>
          </a:p>
          <a:p>
            <a:pPr lvl="1"/>
            <a:r>
              <a:rPr lang="en-US" dirty="0"/>
              <a:t>3,049 publications by 163 faculty from five departments and one school</a:t>
            </a:r>
          </a:p>
          <a:p>
            <a:pPr lvl="2"/>
            <a:r>
              <a:rPr lang="en-US" dirty="0"/>
              <a:t>Department of Biology</a:t>
            </a:r>
          </a:p>
          <a:p>
            <a:pPr lvl="2"/>
            <a:r>
              <a:rPr lang="en-US" dirty="0"/>
              <a:t>Department of Chemistry</a:t>
            </a:r>
          </a:p>
          <a:p>
            <a:pPr lvl="2"/>
            <a:r>
              <a:rPr lang="en-US" dirty="0"/>
              <a:t>Department Physics and Astronomy</a:t>
            </a:r>
          </a:p>
          <a:p>
            <a:pPr lvl="2"/>
            <a:r>
              <a:rPr lang="en-US" dirty="0"/>
              <a:t>Department of Mathematics</a:t>
            </a:r>
          </a:p>
          <a:p>
            <a:pPr lvl="2"/>
            <a:r>
              <a:rPr lang="en-US" dirty="0"/>
              <a:t>Department of Statistics and Actuarial Science</a:t>
            </a:r>
          </a:p>
          <a:p>
            <a:pPr lvl="2"/>
            <a:r>
              <a:rPr lang="en-US" dirty="0"/>
              <a:t>School of Earth, Environment, and Sustainability</a:t>
            </a:r>
          </a:p>
        </p:txBody>
      </p:sp>
      <p:sp>
        <p:nvSpPr>
          <p:cNvPr id="5" name="Footer Placeholder 3">
            <a:extLst>
              <a:ext uri="{FF2B5EF4-FFF2-40B4-BE49-F238E27FC236}">
                <a16:creationId xmlns:a16="http://schemas.microsoft.com/office/drawing/2014/main" id="{68BCB527-2259-FA40-8DB3-056BA3C1B22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519853" y="6441192"/>
            <a:ext cx="8684173" cy="365125"/>
          </a:xfrm>
        </p:spPr>
        <p:txBody>
          <a:bodyPr/>
          <a:lstStyle/>
          <a:p>
            <a:r>
              <a:rPr lang="en-US" dirty="0"/>
              <a:t>University of Iowa Libraries</a:t>
            </a:r>
          </a:p>
        </p:txBody>
      </p:sp>
    </p:spTree>
    <p:extLst>
      <p:ext uri="{BB962C8B-B14F-4D97-AF65-F5344CB8AC3E}">
        <p14:creationId xmlns:p14="http://schemas.microsoft.com/office/powerpoint/2010/main" val="21478758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98C9B58-51D6-E718-867E-A255F54691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C4C711-AD12-01FC-67FC-20AA7608CE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2499" y="526777"/>
            <a:ext cx="10287001" cy="869089"/>
          </a:xfrm>
        </p:spPr>
        <p:txBody>
          <a:bodyPr/>
          <a:lstStyle/>
          <a:p>
            <a:r>
              <a:rPr lang="en-US" dirty="0"/>
              <a:t>Gathering Citations for the Study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49D916-C14B-40FD-CD77-D8EBA0C0DFA2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952498" y="1686757"/>
            <a:ext cx="10251527" cy="4256843"/>
          </a:xfrm>
        </p:spPr>
        <p:txBody>
          <a:bodyPr>
            <a:normAutofit fontScale="92500"/>
          </a:bodyPr>
          <a:lstStyle/>
          <a:p>
            <a:r>
              <a:rPr lang="en-US" dirty="0"/>
              <a:t>Tools used in the analysis</a:t>
            </a:r>
          </a:p>
          <a:p>
            <a:pPr lvl="1"/>
            <a:r>
              <a:rPr lang="en-US" dirty="0"/>
              <a:t>Scopus API</a:t>
            </a:r>
          </a:p>
          <a:p>
            <a:pPr lvl="1"/>
            <a:r>
              <a:rPr lang="en-US" dirty="0" err="1"/>
              <a:t>Acaconda</a:t>
            </a:r>
            <a:r>
              <a:rPr lang="en-US" dirty="0"/>
              <a:t> Navigator 2.7.0</a:t>
            </a:r>
          </a:p>
          <a:p>
            <a:pPr lvl="2"/>
            <a:r>
              <a:rPr lang="en-US" dirty="0"/>
              <a:t>a open-source distribution of the Python and R programming languages with pre-configured, quick start environments</a:t>
            </a:r>
          </a:p>
          <a:p>
            <a:pPr lvl="2"/>
            <a:r>
              <a:rPr lang="en-US" dirty="0" err="1"/>
              <a:t>Jupyter</a:t>
            </a:r>
            <a:r>
              <a:rPr lang="en-US" dirty="0"/>
              <a:t> Notebook 7.4.5, a web-based, interactive computing notebook environment to run Python</a:t>
            </a:r>
          </a:p>
          <a:p>
            <a:r>
              <a:rPr lang="en-US" dirty="0"/>
              <a:t>Collected citations based on original list of 3,049 faculty publications</a:t>
            </a:r>
          </a:p>
          <a:p>
            <a:pPr lvl="1"/>
            <a:r>
              <a:rPr lang="en-US" dirty="0"/>
              <a:t>Found 393,628 total citations</a:t>
            </a:r>
          </a:p>
          <a:p>
            <a:pPr lvl="1"/>
            <a:r>
              <a:rPr lang="en-US" dirty="0"/>
              <a:t>Analysis with an Excel pivot table showed 3,551 unique publication titles</a:t>
            </a:r>
          </a:p>
          <a:p>
            <a:endParaRPr lang="en-US" dirty="0"/>
          </a:p>
        </p:txBody>
      </p:sp>
      <p:sp>
        <p:nvSpPr>
          <p:cNvPr id="5" name="Footer Placeholder 3">
            <a:extLst>
              <a:ext uri="{FF2B5EF4-FFF2-40B4-BE49-F238E27FC236}">
                <a16:creationId xmlns:a16="http://schemas.microsoft.com/office/drawing/2014/main" id="{F03DE10D-941A-4374-83C0-E390C65A581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519853" y="6441192"/>
            <a:ext cx="8684173" cy="365125"/>
          </a:xfrm>
        </p:spPr>
        <p:txBody>
          <a:bodyPr/>
          <a:lstStyle/>
          <a:p>
            <a:r>
              <a:rPr lang="en-US" dirty="0"/>
              <a:t>University of Iowa Libraries</a:t>
            </a:r>
          </a:p>
        </p:txBody>
      </p:sp>
    </p:spTree>
    <p:extLst>
      <p:ext uri="{BB962C8B-B14F-4D97-AF65-F5344CB8AC3E}">
        <p14:creationId xmlns:p14="http://schemas.microsoft.com/office/powerpoint/2010/main" val="31217462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26C6BA3-60B7-6E1A-6FC8-60E86377F7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3">
            <a:extLst>
              <a:ext uri="{FF2B5EF4-FFF2-40B4-BE49-F238E27FC236}">
                <a16:creationId xmlns:a16="http://schemas.microsoft.com/office/drawing/2014/main" id="{12C6F7B6-D93D-CD52-F371-6A415A58E82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519853" y="6441192"/>
            <a:ext cx="8684173" cy="365125"/>
          </a:xfrm>
        </p:spPr>
        <p:txBody>
          <a:bodyPr/>
          <a:lstStyle/>
          <a:p>
            <a:r>
              <a:rPr lang="en-US"/>
              <a:t>University of Iowa Libraries</a:t>
            </a:r>
            <a:endParaRPr lang="en-US" dirty="0"/>
          </a:p>
        </p:txBody>
      </p:sp>
      <p:pic>
        <p:nvPicPr>
          <p:cNvPr id="10" name="Content Placeholder 9" descr="Most Cited Journals #1-20">
            <a:extLst>
              <a:ext uri="{FF2B5EF4-FFF2-40B4-BE49-F238E27FC236}">
                <a16:creationId xmlns:a16="http://schemas.microsoft.com/office/drawing/2014/main" id="{E7BB83A1-159A-D5C1-C385-B97C0A1AF94B}"/>
              </a:ext>
            </a:extLst>
          </p:cNvPr>
          <p:cNvPicPr>
            <a:picLocks noGrp="1" noChangeAspect="1"/>
          </p:cNvPicPr>
          <p:nvPr>
            <p:ph idx="10"/>
          </p:nvPr>
        </p:nvPicPr>
        <p:blipFill>
          <a:blip r:embed="rId2"/>
          <a:stretch>
            <a:fillRect/>
          </a:stretch>
        </p:blipFill>
        <p:spPr>
          <a:xfrm>
            <a:off x="833120" y="45715"/>
            <a:ext cx="9824719" cy="6003004"/>
          </a:xfrm>
        </p:spPr>
      </p:pic>
    </p:spTree>
    <p:extLst>
      <p:ext uri="{BB962C8B-B14F-4D97-AF65-F5344CB8AC3E}">
        <p14:creationId xmlns:p14="http://schemas.microsoft.com/office/powerpoint/2010/main" val="19392031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CD354B8-FD52-4E91-C3B1-92287278034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3">
            <a:extLst>
              <a:ext uri="{FF2B5EF4-FFF2-40B4-BE49-F238E27FC236}">
                <a16:creationId xmlns:a16="http://schemas.microsoft.com/office/drawing/2014/main" id="{D9BF2011-FA08-3FB8-3D87-705A065FCD3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519853" y="6441192"/>
            <a:ext cx="8684173" cy="365125"/>
          </a:xfrm>
        </p:spPr>
        <p:txBody>
          <a:bodyPr/>
          <a:lstStyle/>
          <a:p>
            <a:r>
              <a:rPr lang="en-US"/>
              <a:t>University of Iowa Libraries</a:t>
            </a:r>
            <a:endParaRPr lang="en-US" dirty="0"/>
          </a:p>
        </p:txBody>
      </p:sp>
      <p:pic>
        <p:nvPicPr>
          <p:cNvPr id="10" name="Content Placeholder 9" descr="Most Cited Journals #21-40">
            <a:extLst>
              <a:ext uri="{FF2B5EF4-FFF2-40B4-BE49-F238E27FC236}">
                <a16:creationId xmlns:a16="http://schemas.microsoft.com/office/drawing/2014/main" id="{64A27CA7-448A-1E89-FD9D-330606C19344}"/>
              </a:ext>
            </a:extLst>
          </p:cNvPr>
          <p:cNvPicPr>
            <a:picLocks noGrp="1" noChangeAspect="1"/>
          </p:cNvPicPr>
          <p:nvPr>
            <p:ph idx="10"/>
          </p:nvPr>
        </p:nvPicPr>
        <p:blipFill>
          <a:blip r:embed="rId2"/>
          <a:srcRect/>
          <a:stretch/>
        </p:blipFill>
        <p:spPr>
          <a:xfrm>
            <a:off x="833120" y="45715"/>
            <a:ext cx="9824719" cy="6003004"/>
          </a:xfrm>
        </p:spPr>
      </p:pic>
    </p:spTree>
    <p:extLst>
      <p:ext uri="{BB962C8B-B14F-4D97-AF65-F5344CB8AC3E}">
        <p14:creationId xmlns:p14="http://schemas.microsoft.com/office/powerpoint/2010/main" val="9604551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F238F47-4EA1-DFB4-D8CA-4FAF573EFBC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3">
            <a:extLst>
              <a:ext uri="{FF2B5EF4-FFF2-40B4-BE49-F238E27FC236}">
                <a16:creationId xmlns:a16="http://schemas.microsoft.com/office/drawing/2014/main" id="{4ED302C9-2763-0816-30BB-06F375C3598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519853" y="6441192"/>
            <a:ext cx="8684173" cy="365125"/>
          </a:xfrm>
        </p:spPr>
        <p:txBody>
          <a:bodyPr/>
          <a:lstStyle/>
          <a:p>
            <a:r>
              <a:rPr lang="en-US"/>
              <a:t>University of Iowa Libraries</a:t>
            </a:r>
            <a:endParaRPr lang="en-US" dirty="0"/>
          </a:p>
        </p:txBody>
      </p:sp>
      <p:pic>
        <p:nvPicPr>
          <p:cNvPr id="10" name="Content Placeholder 9" descr="Most Cited Journals #41-60">
            <a:extLst>
              <a:ext uri="{FF2B5EF4-FFF2-40B4-BE49-F238E27FC236}">
                <a16:creationId xmlns:a16="http://schemas.microsoft.com/office/drawing/2014/main" id="{7098CBB2-8FD1-A945-70EC-DEB606A5D421}"/>
              </a:ext>
            </a:extLst>
          </p:cNvPr>
          <p:cNvPicPr>
            <a:picLocks noGrp="1" noChangeAspect="1"/>
          </p:cNvPicPr>
          <p:nvPr>
            <p:ph idx="10"/>
          </p:nvPr>
        </p:nvPicPr>
        <p:blipFill>
          <a:blip r:embed="rId2"/>
          <a:srcRect/>
          <a:stretch/>
        </p:blipFill>
        <p:spPr>
          <a:xfrm>
            <a:off x="833120" y="45715"/>
            <a:ext cx="9824719" cy="6003004"/>
          </a:xfrm>
        </p:spPr>
      </p:pic>
    </p:spTree>
    <p:extLst>
      <p:ext uri="{BB962C8B-B14F-4D97-AF65-F5344CB8AC3E}">
        <p14:creationId xmlns:p14="http://schemas.microsoft.com/office/powerpoint/2010/main" val="163679101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5481BAA-B026-5F33-C315-79BDE864911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2834A2-E3CF-82D1-CB9B-EEDE0BF5D4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2499" y="526777"/>
            <a:ext cx="10287001" cy="869089"/>
          </a:xfrm>
        </p:spPr>
        <p:txBody>
          <a:bodyPr/>
          <a:lstStyle/>
          <a:p>
            <a:r>
              <a:rPr lang="en-US" dirty="0"/>
              <a:t>Limitations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341538-E9D2-F398-B234-A0FADFA7D697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952498" y="1686757"/>
            <a:ext cx="10251527" cy="4256843"/>
          </a:xfrm>
        </p:spPr>
        <p:txBody>
          <a:bodyPr/>
          <a:lstStyle/>
          <a:p>
            <a:r>
              <a:rPr lang="en-US" dirty="0"/>
              <a:t>Some publications were not included</a:t>
            </a:r>
          </a:p>
          <a:p>
            <a:pPr lvl="1"/>
            <a:r>
              <a:rPr lang="en-US" dirty="0"/>
              <a:t>Publications without DOIs</a:t>
            </a:r>
          </a:p>
          <a:p>
            <a:pPr lvl="1"/>
            <a:r>
              <a:rPr lang="en-US" dirty="0"/>
              <a:t>Publications with parentheses in the DOIs were excluded</a:t>
            </a:r>
          </a:p>
          <a:p>
            <a:pPr lvl="1"/>
            <a:r>
              <a:rPr lang="en-US" dirty="0"/>
              <a:t>Some publications were “not found” in the analysis</a:t>
            </a:r>
          </a:p>
          <a:p>
            <a:r>
              <a:rPr lang="en-US" dirty="0"/>
              <a:t>Time and technology requirements</a:t>
            </a:r>
          </a:p>
          <a:p>
            <a:pPr lvl="1"/>
            <a:r>
              <a:rPr lang="en-US" dirty="0"/>
              <a:t>Due to the volume, multiple sessions and API keys were required</a:t>
            </a:r>
          </a:p>
          <a:p>
            <a:pPr lvl="2"/>
            <a:r>
              <a:rPr lang="en-US" dirty="0"/>
              <a:t>The sessions were run over 11 separate sessions spanning multiple hours to gather all of the data</a:t>
            </a:r>
          </a:p>
          <a:p>
            <a:pPr lvl="2"/>
            <a:r>
              <a:rPr lang="en-US" dirty="0"/>
              <a:t>Multiple API keys were required due to volume constraints</a:t>
            </a:r>
          </a:p>
          <a:p>
            <a:endParaRPr lang="en-US" dirty="0"/>
          </a:p>
        </p:txBody>
      </p:sp>
      <p:sp>
        <p:nvSpPr>
          <p:cNvPr id="5" name="Footer Placeholder 3">
            <a:extLst>
              <a:ext uri="{FF2B5EF4-FFF2-40B4-BE49-F238E27FC236}">
                <a16:creationId xmlns:a16="http://schemas.microsoft.com/office/drawing/2014/main" id="{68AD9DC4-6C19-63AF-1AE5-9E0B1004855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519853" y="6441192"/>
            <a:ext cx="8684173" cy="365125"/>
          </a:xfrm>
        </p:spPr>
        <p:txBody>
          <a:bodyPr/>
          <a:lstStyle/>
          <a:p>
            <a:r>
              <a:rPr lang="en-US" dirty="0"/>
              <a:t>University of Iowa Libraries</a:t>
            </a:r>
          </a:p>
        </p:txBody>
      </p:sp>
    </p:spTree>
    <p:extLst>
      <p:ext uri="{BB962C8B-B14F-4D97-AF65-F5344CB8AC3E}">
        <p14:creationId xmlns:p14="http://schemas.microsoft.com/office/powerpoint/2010/main" val="193220758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5096C4F-843F-013B-5D0A-AE052167F65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DE3068-57B4-207D-D42D-F9B85D1A5E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2499" y="526777"/>
            <a:ext cx="10287001" cy="869089"/>
          </a:xfrm>
        </p:spPr>
        <p:txBody>
          <a:bodyPr/>
          <a:lstStyle/>
          <a:p>
            <a:r>
              <a:rPr lang="en-US" dirty="0"/>
              <a:t>Future Directions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9AB8D9-A9B5-AFD1-2825-6455BB732415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952498" y="1686757"/>
            <a:ext cx="10251527" cy="4256843"/>
          </a:xfrm>
        </p:spPr>
        <p:txBody>
          <a:bodyPr/>
          <a:lstStyle/>
          <a:p>
            <a:r>
              <a:rPr lang="en-US" dirty="0"/>
              <a:t>Use citation analysis data to</a:t>
            </a:r>
          </a:p>
          <a:p>
            <a:pPr lvl="1"/>
            <a:r>
              <a:rPr lang="en-US" dirty="0"/>
              <a:t>Identify journals heavily cited by faculty for possible new subscriptions</a:t>
            </a:r>
          </a:p>
          <a:p>
            <a:pPr lvl="1"/>
            <a:r>
              <a:rPr lang="en-US" dirty="0"/>
              <a:t>Analysis of data within a subject </a:t>
            </a:r>
          </a:p>
          <a:p>
            <a:pPr lvl="1"/>
            <a:r>
              <a:rPr lang="en-US" dirty="0"/>
              <a:t>Use to identify trending areas of faculty research</a:t>
            </a:r>
          </a:p>
          <a:p>
            <a:r>
              <a:rPr lang="en-US" dirty="0"/>
              <a:t>Try a similar study using </a:t>
            </a:r>
            <a:r>
              <a:rPr lang="en-US" dirty="0" err="1">
                <a:hlinkClick r:id="rId2"/>
              </a:rPr>
              <a:t>OpenAlex</a:t>
            </a:r>
            <a:r>
              <a:rPr lang="en-US" dirty="0"/>
              <a:t>, a free alternative to Scopus</a:t>
            </a:r>
          </a:p>
        </p:txBody>
      </p:sp>
      <p:sp>
        <p:nvSpPr>
          <p:cNvPr id="5" name="Footer Placeholder 3">
            <a:extLst>
              <a:ext uri="{FF2B5EF4-FFF2-40B4-BE49-F238E27FC236}">
                <a16:creationId xmlns:a16="http://schemas.microsoft.com/office/drawing/2014/main" id="{3C70E80E-C15A-AC31-0F54-93203F28964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519853" y="6441192"/>
            <a:ext cx="8684173" cy="365125"/>
          </a:xfrm>
        </p:spPr>
        <p:txBody>
          <a:bodyPr/>
          <a:lstStyle/>
          <a:p>
            <a:r>
              <a:rPr lang="en-US" dirty="0"/>
              <a:t>University of Iowa Libraries</a:t>
            </a:r>
          </a:p>
        </p:txBody>
      </p:sp>
    </p:spTree>
    <p:extLst>
      <p:ext uri="{BB962C8B-B14F-4D97-AF65-F5344CB8AC3E}">
        <p14:creationId xmlns:p14="http://schemas.microsoft.com/office/powerpoint/2010/main" val="348124364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IOWA BRAND COLORS">
      <a:dk1>
        <a:srgbClr val="000000"/>
      </a:dk1>
      <a:lt1>
        <a:srgbClr val="FFFFFF"/>
      </a:lt1>
      <a:dk2>
        <a:srgbClr val="62666A"/>
      </a:dk2>
      <a:lt2>
        <a:srgbClr val="BBBCBC"/>
      </a:lt2>
      <a:accent1>
        <a:srgbClr val="FFCD00"/>
      </a:accent1>
      <a:accent2>
        <a:srgbClr val="616669"/>
      </a:accent2>
      <a:accent3>
        <a:srgbClr val="BBBCBC"/>
      </a:accent3>
      <a:accent4>
        <a:srgbClr val="00A9E0"/>
      </a:accent4>
      <a:accent5>
        <a:srgbClr val="00AF66"/>
      </a:accent5>
      <a:accent6>
        <a:srgbClr val="FF8200"/>
      </a:accent6>
      <a:hlink>
        <a:srgbClr val="00558C"/>
      </a:hlink>
      <a:folHlink>
        <a:srgbClr val="636669"/>
      </a:folHlink>
    </a:clrScheme>
    <a:fontScheme name="University of Iowa">
      <a:majorFont>
        <a:latin typeface="Roboto"/>
        <a:ea typeface=""/>
        <a:cs typeface=""/>
      </a:majorFont>
      <a:minorFont>
        <a:latin typeface="Robot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79CCDD9754E9B40B13882595ECD5F7A" ma:contentTypeVersion="0" ma:contentTypeDescription="Create a new document." ma:contentTypeScope="" ma:versionID="48ffdc5cb6ca8bf97cbe1bd0206e10b7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1b05d82d297216baf5b26c55225140df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5421B56A-5C82-479A-80D0-662CC28B937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A14B8143-C3D6-460D-830C-A8DBEE85511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097FFD54-27B0-415C-8654-D843242BD071}">
  <ds:schemaRefs>
    <ds:schemaRef ds:uri="http://www.w3.org/XML/1998/namespace"/>
    <ds:schemaRef ds:uri="http://schemas.microsoft.com/office/2006/documentManagement/types"/>
    <ds:schemaRef ds:uri="http://schemas.microsoft.com/office/infopath/2007/PartnerControls"/>
    <ds:schemaRef ds:uri="http://schemas.microsoft.com/office/2006/metadata/properties"/>
    <ds:schemaRef ds:uri="http://schemas.openxmlformats.org/package/2006/metadata/core-properties"/>
    <ds:schemaRef ds:uri="http://purl.org/dc/terms/"/>
    <ds:schemaRef ds:uri="http://purl.org/dc/elements/1.1/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4758</TotalTime>
  <Words>488</Words>
  <Application>Microsoft Office PowerPoint</Application>
  <PresentationFormat>Widescreen</PresentationFormat>
  <Paragraphs>66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Aptos</vt:lpstr>
      <vt:lpstr>Arial</vt:lpstr>
      <vt:lpstr>Calibri</vt:lpstr>
      <vt:lpstr>Roboto</vt:lpstr>
      <vt:lpstr>Roboto Black</vt:lpstr>
      <vt:lpstr>Office Theme</vt:lpstr>
      <vt:lpstr>Critical Outputs: Analyzing the Publications that Faculty Cite</vt:lpstr>
      <vt:lpstr>To Begin: Credit and Thanks!</vt:lpstr>
      <vt:lpstr>Starting the Study: List of Faculty Publications</vt:lpstr>
      <vt:lpstr>Gathering Citations for the Study</vt:lpstr>
      <vt:lpstr>PowerPoint Presentation</vt:lpstr>
      <vt:lpstr>PowerPoint Presentation</vt:lpstr>
      <vt:lpstr>PowerPoint Presentation</vt:lpstr>
      <vt:lpstr>Limitations</vt:lpstr>
      <vt:lpstr>Future Directions</vt:lpstr>
      <vt:lpstr>References</vt:lpstr>
      <vt:lpstr>Questions? Feel free to contact me.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ryan-potter@uiowa.edu</dc:creator>
  <cp:lastModifiedBy>Neuerburg, Laurie J</cp:lastModifiedBy>
  <cp:revision>274</cp:revision>
  <dcterms:created xsi:type="dcterms:W3CDTF">2020-01-21T18:13:39Z</dcterms:created>
  <dcterms:modified xsi:type="dcterms:W3CDTF">2026-05-26T13:33:09Z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0x010100579CCDD9754E9B40B13882595ECD5F7A</vt:lpwstr>
  </property>
</Properties>
</file>