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embeddedFontLst>
    <p:embeddedFont>
      <p:font typeface="Roboto Slab Light"/>
      <p:regular r:id="rId36"/>
      <p:bold r:id="rId37"/>
    </p:embeddedFont>
    <p:embeddedFont>
      <p:font typeface="Fira Sans Extra Condensed Medium"/>
      <p:regular r:id="rId38"/>
      <p:bold r:id="rId39"/>
      <p:italic r:id="rId40"/>
      <p:boldItalic r:id="rId41"/>
    </p:embeddedFont>
    <p:embeddedFont>
      <p:font typeface="Bebas Neue"/>
      <p:regular r:id="rId42"/>
    </p:embeddedFont>
    <p:embeddedFont>
      <p:font typeface="Caveat Brush"/>
      <p:regular r:id="rId43"/>
    </p:embeddedFont>
    <p:embeddedFont>
      <p:font typeface="Open Sans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Medium-italic.fntdata"/><Relationship Id="rId20" Type="http://schemas.openxmlformats.org/officeDocument/2006/relationships/slide" Target="slides/slide16.xml"/><Relationship Id="rId42" Type="http://schemas.openxmlformats.org/officeDocument/2006/relationships/font" Target="fonts/BebasNeue-regular.fntdata"/><Relationship Id="rId41" Type="http://schemas.openxmlformats.org/officeDocument/2006/relationships/font" Target="fonts/FiraSansExtraCondensedMedium-boldItalic.fntdata"/><Relationship Id="rId22" Type="http://schemas.openxmlformats.org/officeDocument/2006/relationships/slide" Target="slides/slide18.xml"/><Relationship Id="rId44" Type="http://schemas.openxmlformats.org/officeDocument/2006/relationships/font" Target="fonts/OpenSans-regular.fntdata"/><Relationship Id="rId21" Type="http://schemas.openxmlformats.org/officeDocument/2006/relationships/slide" Target="slides/slide17.xml"/><Relationship Id="rId43" Type="http://schemas.openxmlformats.org/officeDocument/2006/relationships/font" Target="fonts/CaveatBrush-regular.fntdata"/><Relationship Id="rId24" Type="http://schemas.openxmlformats.org/officeDocument/2006/relationships/slide" Target="slides/slide20.xml"/><Relationship Id="rId46" Type="http://schemas.openxmlformats.org/officeDocument/2006/relationships/font" Target="fonts/OpenSans-italic.fntdata"/><Relationship Id="rId23" Type="http://schemas.openxmlformats.org/officeDocument/2006/relationships/slide" Target="slides/slide19.xml"/><Relationship Id="rId45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OpenSans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RobotoSlabLight-bold.fntdata"/><Relationship Id="rId14" Type="http://schemas.openxmlformats.org/officeDocument/2006/relationships/slide" Target="slides/slide10.xml"/><Relationship Id="rId36" Type="http://schemas.openxmlformats.org/officeDocument/2006/relationships/font" Target="fonts/RobotoSlabLight-regular.fntdata"/><Relationship Id="rId17" Type="http://schemas.openxmlformats.org/officeDocument/2006/relationships/slide" Target="slides/slide13.xml"/><Relationship Id="rId39" Type="http://schemas.openxmlformats.org/officeDocument/2006/relationships/font" Target="fonts/FiraSansExtraCondensedMedium-bold.fntdata"/><Relationship Id="rId16" Type="http://schemas.openxmlformats.org/officeDocument/2006/relationships/slide" Target="slides/slide12.xml"/><Relationship Id="rId38" Type="http://schemas.openxmlformats.org/officeDocument/2006/relationships/font" Target="fonts/FiraSansExtraCondensedMedium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a6f660f5a9_0_200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a6f660f5a9_0_200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dc9686f4b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3dc9686f4b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e9d0f82f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3e9d0f82f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3e9b6d14548_0_7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3e9b6d14548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e9d0f82f8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e9d0f82f8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e9d0f82f8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3e9d0f82f8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3e9b6d14548_0_7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3e9b6d14548_0_7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3e9d0f82f8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3e9d0f82f8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e9d0f82f8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e9d0f82f8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3dc9686f4b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3dc9686f4b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e9d0f82f8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e9d0f82f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a6f660f5a9_0_190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a6f660f5a9_0_19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Both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3e9b6d14548_0_7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3e9b6d14548_0_7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3e9d0f82f8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3e9d0f82f8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e9d0f82f8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3e9d0f82f8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e9b6d14548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e9b6d14548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e9d0f82f8f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3e9d0f82f8f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3e9d0f82f8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3e9d0f82f8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3dc9686f4b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3dc9686f4b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a6f660f5a9_0_190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a6f660f5a9_0_19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ab1fd51f2b_0_2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ab1fd51f2b_0_2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3e9b6d14548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3e9b6d14548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a6f660f5a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a6f660f5a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7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3eb185232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3eb185232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3e9b6d14548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3e9b6d14548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dc9686f4b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dc9686f4b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e9b6d14548_0_6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e9b6d14548_0_6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AJN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dc9686f4b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dc9686f4b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AJN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b1fd51f2b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b1fd51f2b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AJN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e9b6d14548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e9b6d14548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AJN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e9b6d14548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e9b6d14548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AJN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86286" y="-1137711"/>
            <a:ext cx="10924039" cy="7408261"/>
            <a:chOff x="-1486286" y="-1137711"/>
            <a:chExt cx="10924039" cy="7408261"/>
          </a:xfrm>
        </p:grpSpPr>
        <p:sp>
          <p:nvSpPr>
            <p:cNvPr id="10" name="Google Shape;10;p2"/>
            <p:cNvSpPr/>
            <p:nvPr/>
          </p:nvSpPr>
          <p:spPr>
            <a:xfrm>
              <a:off x="6107330" y="4083223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756840" y="4330475"/>
              <a:ext cx="2831422" cy="849503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4053590" y="4330475"/>
              <a:ext cx="2831422" cy="849503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969390" y="4330475"/>
              <a:ext cx="2831422" cy="849503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7684374" y="3515688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5400000">
              <a:off x="7597290" y="3715112"/>
              <a:ext cx="2831422" cy="849503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5400000">
              <a:off x="7530789" y="4384989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486286" y="4366551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 rot="8100000">
              <a:off x="-1044555" y="-261060"/>
              <a:ext cx="2831422" cy="849505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462908" y="3542789"/>
              <a:ext cx="218168" cy="220126"/>
            </a:xfrm>
            <a:custGeom>
              <a:rect b="b" l="l" r="r" t="t"/>
              <a:pathLst>
                <a:path extrusionOk="0" h="1349" w="1337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19589" y="2367116"/>
              <a:ext cx="407291" cy="409249"/>
            </a:xfrm>
            <a:custGeom>
              <a:rect b="b" l="l" r="r" t="t"/>
              <a:pathLst>
                <a:path extrusionOk="0" h="2508" w="2496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71922" y="329097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30334" y="446419"/>
              <a:ext cx="187328" cy="187165"/>
            </a:xfrm>
            <a:custGeom>
              <a:rect b="b" l="l" r="r" t="t"/>
              <a:pathLst>
                <a:path extrusionOk="0" h="1147" w="1148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Google Shape;23;p2"/>
          <p:cNvSpPr txBox="1"/>
          <p:nvPr>
            <p:ph type="ctrTitle"/>
          </p:nvPr>
        </p:nvSpPr>
        <p:spPr>
          <a:xfrm>
            <a:off x="810350" y="540000"/>
            <a:ext cx="4016400" cy="31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2"/>
          <p:cNvSpPr txBox="1"/>
          <p:nvPr>
            <p:ph idx="1" type="subTitle"/>
          </p:nvPr>
        </p:nvSpPr>
        <p:spPr>
          <a:xfrm>
            <a:off x="810350" y="3643500"/>
            <a:ext cx="3934200" cy="11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>
            <p:ph hasCustomPrompt="1" type="title"/>
          </p:nvPr>
        </p:nvSpPr>
        <p:spPr>
          <a:xfrm>
            <a:off x="311700" y="1299378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8" name="Google Shape;128;p11"/>
          <p:cNvSpPr txBox="1"/>
          <p:nvPr>
            <p:ph idx="1" type="subTitle"/>
          </p:nvPr>
        </p:nvSpPr>
        <p:spPr>
          <a:xfrm>
            <a:off x="721516" y="2988497"/>
            <a:ext cx="7701600" cy="4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 flipH="1">
            <a:off x="-1103700" y="4479318"/>
            <a:ext cx="2402220" cy="976571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 flipH="1">
            <a:off x="-520411" y="4606386"/>
            <a:ext cx="2831422" cy="849503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 flipH="1" rot="-7200010">
            <a:off x="7541142" y="181151"/>
            <a:ext cx="2831429" cy="939701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7803141" y="4314243"/>
            <a:ext cx="2402220" cy="976571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6790650" y="4441311"/>
            <a:ext cx="2831422" cy="849503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/>
          <p:nvPr/>
        </p:nvSpPr>
        <p:spPr>
          <a:xfrm flipH="1" rot="9102685">
            <a:off x="-983184" y="-195164"/>
            <a:ext cx="2831423" cy="939705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1555908" y="319864"/>
            <a:ext cx="218168" cy="220126"/>
          </a:xfrm>
          <a:custGeom>
            <a:rect b="b" l="l" r="r" t="t"/>
            <a:pathLst>
              <a:path extrusionOk="0" h="1349" w="1337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>
            <a:off x="291748" y="232682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/>
          <p:nvPr/>
        </p:nvSpPr>
        <p:spPr>
          <a:xfrm>
            <a:off x="3945863" y="4441307"/>
            <a:ext cx="197445" cy="197608"/>
          </a:xfrm>
          <a:custGeom>
            <a:rect b="b" l="l" r="r" t="t"/>
            <a:pathLst>
              <a:path extrusionOk="0" h="1211" w="121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3"/>
          <p:cNvSpPr/>
          <p:nvPr/>
        </p:nvSpPr>
        <p:spPr>
          <a:xfrm>
            <a:off x="8296475" y="2444142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3"/>
          <p:cNvSpPr/>
          <p:nvPr/>
        </p:nvSpPr>
        <p:spPr>
          <a:xfrm>
            <a:off x="7266201" y="854947"/>
            <a:ext cx="80447" cy="82405"/>
          </a:xfrm>
          <a:custGeom>
            <a:rect b="b" l="l" r="r" t="t"/>
            <a:pathLst>
              <a:path extrusionOk="0" h="505" w="493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"/>
          <p:cNvSpPr txBox="1"/>
          <p:nvPr>
            <p:ph type="ctrTitle"/>
          </p:nvPr>
        </p:nvSpPr>
        <p:spPr>
          <a:xfrm>
            <a:off x="1674325" y="1422605"/>
            <a:ext cx="28314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3" name="Google Shape;143;p13"/>
          <p:cNvSpPr txBox="1"/>
          <p:nvPr>
            <p:ph hasCustomPrompt="1" idx="2" type="title"/>
          </p:nvPr>
        </p:nvSpPr>
        <p:spPr>
          <a:xfrm>
            <a:off x="644612" y="1538425"/>
            <a:ext cx="1116600" cy="753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3"/>
          <p:cNvSpPr txBox="1"/>
          <p:nvPr>
            <p:ph idx="3" type="ctrTitle"/>
          </p:nvPr>
        </p:nvSpPr>
        <p:spPr>
          <a:xfrm>
            <a:off x="1674325" y="2942732"/>
            <a:ext cx="28314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5" name="Google Shape;145;p13"/>
          <p:cNvSpPr txBox="1"/>
          <p:nvPr>
            <p:ph hasCustomPrompt="1" idx="4" type="title"/>
          </p:nvPr>
        </p:nvSpPr>
        <p:spPr>
          <a:xfrm>
            <a:off x="644612" y="3059150"/>
            <a:ext cx="1116600" cy="753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3"/>
          <p:cNvSpPr txBox="1"/>
          <p:nvPr>
            <p:ph idx="5" type="ctrTitle"/>
          </p:nvPr>
        </p:nvSpPr>
        <p:spPr>
          <a:xfrm>
            <a:off x="5815328" y="1422600"/>
            <a:ext cx="27873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" name="Google Shape;147;p13"/>
          <p:cNvSpPr txBox="1"/>
          <p:nvPr>
            <p:ph hasCustomPrompt="1" idx="6" type="title"/>
          </p:nvPr>
        </p:nvSpPr>
        <p:spPr>
          <a:xfrm>
            <a:off x="4730225" y="1538419"/>
            <a:ext cx="1116600" cy="753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/>
          <p:nvPr>
            <p:ph idx="7" type="ctrTitle"/>
          </p:nvPr>
        </p:nvSpPr>
        <p:spPr>
          <a:xfrm>
            <a:off x="5815326" y="2942725"/>
            <a:ext cx="27873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p13"/>
          <p:cNvSpPr txBox="1"/>
          <p:nvPr>
            <p:ph hasCustomPrompt="1" idx="8" type="title"/>
          </p:nvPr>
        </p:nvSpPr>
        <p:spPr>
          <a:xfrm>
            <a:off x="4730225" y="3059114"/>
            <a:ext cx="1116600" cy="7533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55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13"/>
          <p:cNvSpPr txBox="1"/>
          <p:nvPr>
            <p:ph idx="9" type="title"/>
          </p:nvPr>
        </p:nvSpPr>
        <p:spPr>
          <a:xfrm>
            <a:off x="720000" y="36603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13"/>
          <p:cNvSpPr txBox="1"/>
          <p:nvPr>
            <p:ph idx="1" type="subTitle"/>
          </p:nvPr>
        </p:nvSpPr>
        <p:spPr>
          <a:xfrm>
            <a:off x="5815326" y="1992350"/>
            <a:ext cx="231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2" name="Google Shape;152;p13"/>
          <p:cNvSpPr txBox="1"/>
          <p:nvPr>
            <p:ph idx="13" type="subTitle"/>
          </p:nvPr>
        </p:nvSpPr>
        <p:spPr>
          <a:xfrm>
            <a:off x="5815331" y="3511539"/>
            <a:ext cx="231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3" name="Google Shape;153;p13"/>
          <p:cNvSpPr txBox="1"/>
          <p:nvPr>
            <p:ph idx="14" type="subTitle"/>
          </p:nvPr>
        </p:nvSpPr>
        <p:spPr>
          <a:xfrm>
            <a:off x="1674325" y="1992350"/>
            <a:ext cx="231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4" name="Google Shape;154;p13"/>
          <p:cNvSpPr txBox="1"/>
          <p:nvPr>
            <p:ph idx="15" type="subTitle"/>
          </p:nvPr>
        </p:nvSpPr>
        <p:spPr>
          <a:xfrm>
            <a:off x="1674325" y="3511539"/>
            <a:ext cx="2311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bg>
      <p:bgPr>
        <a:solidFill>
          <a:schemeClr val="accen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"/>
          <p:cNvSpPr txBox="1"/>
          <p:nvPr>
            <p:ph type="ctrTitle"/>
          </p:nvPr>
        </p:nvSpPr>
        <p:spPr>
          <a:xfrm>
            <a:off x="1705172" y="3220100"/>
            <a:ext cx="5748300" cy="7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57" name="Google Shape;157;p14"/>
          <p:cNvSpPr txBox="1"/>
          <p:nvPr>
            <p:ph idx="1" type="subTitle"/>
          </p:nvPr>
        </p:nvSpPr>
        <p:spPr>
          <a:xfrm>
            <a:off x="1705172" y="2152309"/>
            <a:ext cx="5748300" cy="11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4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/>
          <p:nvPr>
            <p:ph idx="1" type="subTitle"/>
          </p:nvPr>
        </p:nvSpPr>
        <p:spPr>
          <a:xfrm>
            <a:off x="2400000" y="1445250"/>
            <a:ext cx="4344000" cy="225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0" name="Google Shape;160;p15"/>
          <p:cNvSpPr txBox="1"/>
          <p:nvPr>
            <p:ph type="ctrTitle"/>
          </p:nvPr>
        </p:nvSpPr>
        <p:spPr>
          <a:xfrm>
            <a:off x="720000" y="384647"/>
            <a:ext cx="7704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161" name="Google Shape;161;p15"/>
          <p:cNvGrpSpPr/>
          <p:nvPr/>
        </p:nvGrpSpPr>
        <p:grpSpPr>
          <a:xfrm>
            <a:off x="-1036777" y="-1211455"/>
            <a:ext cx="11157571" cy="5700196"/>
            <a:chOff x="-1036777" y="-1211455"/>
            <a:chExt cx="11157571" cy="5700196"/>
          </a:xfrm>
        </p:grpSpPr>
        <p:sp>
          <p:nvSpPr>
            <p:cNvPr id="162" name="Google Shape;162;p15"/>
            <p:cNvSpPr/>
            <p:nvPr/>
          </p:nvSpPr>
          <p:spPr>
            <a:xfrm>
              <a:off x="1555908" y="319864"/>
              <a:ext cx="218168" cy="220126"/>
            </a:xfrm>
            <a:custGeom>
              <a:rect b="b" l="l" r="r" t="t"/>
              <a:pathLst>
                <a:path extrusionOk="0" h="1349" w="1337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2031298" y="3403078"/>
              <a:ext cx="150286" cy="117325"/>
            </a:xfrm>
            <a:custGeom>
              <a:rect b="b" l="l" r="r" t="t"/>
              <a:pathLst>
                <a:path extrusionOk="0" h="719" w="921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473275" y="4291132"/>
              <a:ext cx="197445" cy="197608"/>
            </a:xfrm>
            <a:custGeom>
              <a:rect b="b" l="l" r="r" t="t"/>
              <a:pathLst>
                <a:path extrusionOk="0" h="1211" w="1210">
                  <a:moveTo>
                    <a:pt x="1210" y="606"/>
                  </a:moveTo>
                  <a:cubicBezTo>
                    <a:pt x="1210" y="946"/>
                    <a:pt x="945" y="1210"/>
                    <a:pt x="605" y="1210"/>
                  </a:cubicBezTo>
                  <a:cubicBezTo>
                    <a:pt x="278" y="1210"/>
                    <a:pt x="0" y="946"/>
                    <a:pt x="0" y="606"/>
                  </a:cubicBezTo>
                  <a:cubicBezTo>
                    <a:pt x="0" y="278"/>
                    <a:pt x="278" y="1"/>
                    <a:pt x="605" y="1"/>
                  </a:cubicBezTo>
                  <a:cubicBezTo>
                    <a:pt x="945" y="1"/>
                    <a:pt x="1210" y="278"/>
                    <a:pt x="1210" y="6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8315375" y="412392"/>
              <a:ext cx="255046" cy="255210"/>
            </a:xfrm>
            <a:custGeom>
              <a:rect b="b" l="l" r="r" t="t"/>
              <a:pathLst>
                <a:path extrusionOk="0" h="1564" w="1563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7266201" y="854947"/>
              <a:ext cx="80447" cy="82405"/>
            </a:xfrm>
            <a:custGeom>
              <a:rect b="b" l="l" r="r" t="t"/>
              <a:pathLst>
                <a:path extrusionOk="0" h="505" w="493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2" y="505"/>
                    <a:pt x="492" y="391"/>
                    <a:pt x="492" y="253"/>
                  </a:cubicBezTo>
                  <a:cubicBezTo>
                    <a:pt x="492" y="114"/>
                    <a:pt x="392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 rot="-7200010">
              <a:off x="7590317" y="-220337"/>
              <a:ext cx="2831429" cy="939701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 rot="9102685">
              <a:off x="-983184" y="-195164"/>
              <a:ext cx="2831423" cy="939705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7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ctrTitle"/>
          </p:nvPr>
        </p:nvSpPr>
        <p:spPr>
          <a:xfrm>
            <a:off x="1245414" y="865808"/>
            <a:ext cx="2658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Google Shape;171;p16"/>
          <p:cNvSpPr txBox="1"/>
          <p:nvPr>
            <p:ph idx="2" type="ctrTitle"/>
          </p:nvPr>
        </p:nvSpPr>
        <p:spPr>
          <a:xfrm>
            <a:off x="5239364" y="3102333"/>
            <a:ext cx="2658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2" name="Google Shape;172;p16"/>
          <p:cNvSpPr txBox="1"/>
          <p:nvPr>
            <p:ph idx="1" type="subTitle"/>
          </p:nvPr>
        </p:nvSpPr>
        <p:spPr>
          <a:xfrm>
            <a:off x="1121834" y="1343167"/>
            <a:ext cx="2907600" cy="684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16"/>
          <p:cNvSpPr txBox="1"/>
          <p:nvPr>
            <p:ph idx="3" type="subTitle"/>
          </p:nvPr>
        </p:nvSpPr>
        <p:spPr>
          <a:xfrm>
            <a:off x="5114566" y="3577544"/>
            <a:ext cx="2907600" cy="6846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4" name="Google Shape;174;p16"/>
          <p:cNvSpPr/>
          <p:nvPr/>
        </p:nvSpPr>
        <p:spPr>
          <a:xfrm flipH="1" rot="1275388">
            <a:off x="-1199012" y="4441054"/>
            <a:ext cx="2402223" cy="976572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6"/>
          <p:cNvSpPr/>
          <p:nvPr/>
        </p:nvSpPr>
        <p:spPr>
          <a:xfrm flipH="1" rot="1275363">
            <a:off x="-987292" y="4724126"/>
            <a:ext cx="2831426" cy="849506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6"/>
          <p:cNvSpPr/>
          <p:nvPr/>
        </p:nvSpPr>
        <p:spPr>
          <a:xfrm flipH="1" rot="-7200010">
            <a:off x="7532942" y="-39912"/>
            <a:ext cx="2831429" cy="939701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6"/>
          <p:cNvSpPr/>
          <p:nvPr/>
        </p:nvSpPr>
        <p:spPr>
          <a:xfrm rot="-1706227">
            <a:off x="8004758" y="4392186"/>
            <a:ext cx="2402218" cy="976570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6"/>
          <p:cNvSpPr/>
          <p:nvPr/>
        </p:nvSpPr>
        <p:spPr>
          <a:xfrm rot="-1706232">
            <a:off x="7550418" y="4585555"/>
            <a:ext cx="2831429" cy="8495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 flipH="1" rot="9102685">
            <a:off x="-991384" y="-416227"/>
            <a:ext cx="2831423" cy="939705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"/>
          <p:cNvSpPr/>
          <p:nvPr/>
        </p:nvSpPr>
        <p:spPr>
          <a:xfrm>
            <a:off x="291748" y="232682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6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"/>
          <p:cNvSpPr txBox="1"/>
          <p:nvPr>
            <p:ph type="title"/>
          </p:nvPr>
        </p:nvSpPr>
        <p:spPr>
          <a:xfrm>
            <a:off x="609226" y="1830600"/>
            <a:ext cx="30171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3" name="Google Shape;183;p17"/>
          <p:cNvSpPr txBox="1"/>
          <p:nvPr>
            <p:ph idx="1" type="subTitle"/>
          </p:nvPr>
        </p:nvSpPr>
        <p:spPr>
          <a:xfrm>
            <a:off x="4572000" y="790475"/>
            <a:ext cx="3852000" cy="35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●"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grpSp>
        <p:nvGrpSpPr>
          <p:cNvPr id="184" name="Google Shape;184;p17"/>
          <p:cNvGrpSpPr/>
          <p:nvPr/>
        </p:nvGrpSpPr>
        <p:grpSpPr>
          <a:xfrm flipH="1">
            <a:off x="6440663" y="1434771"/>
            <a:ext cx="5815361" cy="3708730"/>
            <a:chOff x="-1243353" y="1445621"/>
            <a:chExt cx="5815361" cy="3708730"/>
          </a:xfrm>
        </p:grpSpPr>
        <p:sp>
          <p:nvSpPr>
            <p:cNvPr id="185" name="Google Shape;185;p17"/>
            <p:cNvSpPr/>
            <p:nvPr/>
          </p:nvSpPr>
          <p:spPr>
            <a:xfrm flipH="1">
              <a:off x="-1243353" y="1445621"/>
              <a:ext cx="2626803" cy="3708730"/>
            </a:xfrm>
            <a:custGeom>
              <a:rect b="b" l="l" r="r" t="t"/>
              <a:pathLst>
                <a:path extrusionOk="0" h="12954" w="9175">
                  <a:moveTo>
                    <a:pt x="3671" y="1"/>
                  </a:moveTo>
                  <a:cubicBezTo>
                    <a:pt x="2819" y="1"/>
                    <a:pt x="2105" y="491"/>
                    <a:pt x="2105" y="491"/>
                  </a:cubicBezTo>
                  <a:cubicBezTo>
                    <a:pt x="2105" y="491"/>
                    <a:pt x="1311" y="7157"/>
                    <a:pt x="656" y="8694"/>
                  </a:cubicBezTo>
                  <a:cubicBezTo>
                    <a:pt x="1" y="10244"/>
                    <a:pt x="996" y="12953"/>
                    <a:pt x="996" y="12953"/>
                  </a:cubicBezTo>
                  <a:lnTo>
                    <a:pt x="6629" y="12953"/>
                  </a:lnTo>
                  <a:cubicBezTo>
                    <a:pt x="9174" y="10408"/>
                    <a:pt x="7624" y="7522"/>
                    <a:pt x="6440" y="6842"/>
                  </a:cubicBezTo>
                  <a:cubicBezTo>
                    <a:pt x="5268" y="6161"/>
                    <a:pt x="6755" y="3024"/>
                    <a:pt x="5457" y="1045"/>
                  </a:cubicBezTo>
                  <a:cubicBezTo>
                    <a:pt x="4924" y="238"/>
                    <a:pt x="4264" y="1"/>
                    <a:pt x="3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 flipH="1">
              <a:off x="2169788" y="4177780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 flipH="1">
              <a:off x="-442377" y="3174677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 flipH="1">
              <a:off x="-582301" y="3492638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 flipH="1">
              <a:off x="131549" y="3471863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17"/>
          <p:cNvGrpSpPr/>
          <p:nvPr/>
        </p:nvGrpSpPr>
        <p:grpSpPr>
          <a:xfrm>
            <a:off x="-2763112" y="1715971"/>
            <a:ext cx="5815361" cy="3708730"/>
            <a:chOff x="-1243353" y="1445621"/>
            <a:chExt cx="5815361" cy="3708730"/>
          </a:xfrm>
        </p:grpSpPr>
        <p:sp>
          <p:nvSpPr>
            <p:cNvPr id="191" name="Google Shape;191;p17"/>
            <p:cNvSpPr/>
            <p:nvPr/>
          </p:nvSpPr>
          <p:spPr>
            <a:xfrm flipH="1">
              <a:off x="-1243353" y="1445621"/>
              <a:ext cx="2626803" cy="3708730"/>
            </a:xfrm>
            <a:custGeom>
              <a:rect b="b" l="l" r="r" t="t"/>
              <a:pathLst>
                <a:path extrusionOk="0" h="12954" w="9175">
                  <a:moveTo>
                    <a:pt x="3671" y="1"/>
                  </a:moveTo>
                  <a:cubicBezTo>
                    <a:pt x="2819" y="1"/>
                    <a:pt x="2105" y="491"/>
                    <a:pt x="2105" y="491"/>
                  </a:cubicBezTo>
                  <a:cubicBezTo>
                    <a:pt x="2105" y="491"/>
                    <a:pt x="1311" y="7157"/>
                    <a:pt x="656" y="8694"/>
                  </a:cubicBezTo>
                  <a:cubicBezTo>
                    <a:pt x="1" y="10244"/>
                    <a:pt x="996" y="12953"/>
                    <a:pt x="996" y="12953"/>
                  </a:cubicBezTo>
                  <a:lnTo>
                    <a:pt x="6629" y="12953"/>
                  </a:lnTo>
                  <a:cubicBezTo>
                    <a:pt x="9174" y="10408"/>
                    <a:pt x="7624" y="7522"/>
                    <a:pt x="6440" y="6842"/>
                  </a:cubicBezTo>
                  <a:cubicBezTo>
                    <a:pt x="5268" y="6161"/>
                    <a:pt x="6755" y="3024"/>
                    <a:pt x="5457" y="1045"/>
                  </a:cubicBezTo>
                  <a:cubicBezTo>
                    <a:pt x="4924" y="238"/>
                    <a:pt x="4264" y="1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 flipH="1">
              <a:off x="2169788" y="4177780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 flipH="1">
              <a:off x="-442377" y="3174677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 flipH="1">
              <a:off x="-582301" y="3492638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 flipH="1">
              <a:off x="131549" y="3471863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" name="Google Shape;196;p17"/>
          <p:cNvSpPr/>
          <p:nvPr/>
        </p:nvSpPr>
        <p:spPr>
          <a:xfrm>
            <a:off x="4572009" y="120488"/>
            <a:ext cx="218168" cy="218168"/>
          </a:xfrm>
          <a:custGeom>
            <a:rect b="b" l="l" r="r" t="t"/>
            <a:pathLst>
              <a:path extrusionOk="0" h="1337" w="1337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7"/>
          <p:cNvSpPr/>
          <p:nvPr/>
        </p:nvSpPr>
        <p:spPr>
          <a:xfrm>
            <a:off x="8351956" y="469020"/>
            <a:ext cx="144086" cy="141964"/>
          </a:xfrm>
          <a:custGeom>
            <a:rect b="b" l="l" r="r" t="t"/>
            <a:pathLst>
              <a:path extrusionOk="0" h="870" w="883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7"/>
          <p:cNvSpPr/>
          <p:nvPr/>
        </p:nvSpPr>
        <p:spPr>
          <a:xfrm>
            <a:off x="626334" y="1247607"/>
            <a:ext cx="187328" cy="187165"/>
          </a:xfrm>
          <a:custGeom>
            <a:rect b="b" l="l" r="r" t="t"/>
            <a:pathLst>
              <a:path extrusionOk="0" h="1147" w="1148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2229764" y="443401"/>
            <a:ext cx="82405" cy="82405"/>
          </a:xfrm>
          <a:custGeom>
            <a:rect b="b" l="l" r="r" t="t"/>
            <a:pathLst>
              <a:path extrusionOk="0" h="505" w="505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6_1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/>
          <p:nvPr>
            <p:ph type="title"/>
          </p:nvPr>
        </p:nvSpPr>
        <p:spPr>
          <a:xfrm>
            <a:off x="1780139" y="367712"/>
            <a:ext cx="5589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202" name="Google Shape;202;p18"/>
          <p:cNvSpPr txBox="1"/>
          <p:nvPr>
            <p:ph idx="1" type="subTitle"/>
          </p:nvPr>
        </p:nvSpPr>
        <p:spPr>
          <a:xfrm>
            <a:off x="1418950" y="1304050"/>
            <a:ext cx="33678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18"/>
          <p:cNvSpPr txBox="1"/>
          <p:nvPr>
            <p:ph idx="2" type="subTitle"/>
          </p:nvPr>
        </p:nvSpPr>
        <p:spPr>
          <a:xfrm>
            <a:off x="1418950" y="2066850"/>
            <a:ext cx="33678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18"/>
          <p:cNvSpPr txBox="1"/>
          <p:nvPr>
            <p:ph idx="3" type="subTitle"/>
          </p:nvPr>
        </p:nvSpPr>
        <p:spPr>
          <a:xfrm>
            <a:off x="1418950" y="2829650"/>
            <a:ext cx="33678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18"/>
          <p:cNvSpPr txBox="1"/>
          <p:nvPr>
            <p:ph idx="4" type="subTitle"/>
          </p:nvPr>
        </p:nvSpPr>
        <p:spPr>
          <a:xfrm>
            <a:off x="1418950" y="3882478"/>
            <a:ext cx="33678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6" name="Google Shape;206;p18"/>
          <p:cNvGrpSpPr/>
          <p:nvPr/>
        </p:nvGrpSpPr>
        <p:grpSpPr>
          <a:xfrm flipH="1">
            <a:off x="5516313" y="1445921"/>
            <a:ext cx="5815361" cy="3708730"/>
            <a:chOff x="-1243353" y="1445621"/>
            <a:chExt cx="5815361" cy="3708730"/>
          </a:xfrm>
        </p:grpSpPr>
        <p:sp>
          <p:nvSpPr>
            <p:cNvPr id="207" name="Google Shape;207;p18"/>
            <p:cNvSpPr/>
            <p:nvPr/>
          </p:nvSpPr>
          <p:spPr>
            <a:xfrm flipH="1">
              <a:off x="-1243353" y="1445621"/>
              <a:ext cx="2626803" cy="3708730"/>
            </a:xfrm>
            <a:custGeom>
              <a:rect b="b" l="l" r="r" t="t"/>
              <a:pathLst>
                <a:path extrusionOk="0" h="12954" w="9175">
                  <a:moveTo>
                    <a:pt x="3671" y="1"/>
                  </a:moveTo>
                  <a:cubicBezTo>
                    <a:pt x="2819" y="1"/>
                    <a:pt x="2105" y="491"/>
                    <a:pt x="2105" y="491"/>
                  </a:cubicBezTo>
                  <a:cubicBezTo>
                    <a:pt x="2105" y="491"/>
                    <a:pt x="1311" y="7157"/>
                    <a:pt x="656" y="8694"/>
                  </a:cubicBezTo>
                  <a:cubicBezTo>
                    <a:pt x="1" y="10244"/>
                    <a:pt x="996" y="12953"/>
                    <a:pt x="996" y="12953"/>
                  </a:cubicBezTo>
                  <a:lnTo>
                    <a:pt x="6629" y="12953"/>
                  </a:lnTo>
                  <a:cubicBezTo>
                    <a:pt x="9174" y="10408"/>
                    <a:pt x="7624" y="7522"/>
                    <a:pt x="6440" y="6842"/>
                  </a:cubicBezTo>
                  <a:cubicBezTo>
                    <a:pt x="5268" y="6161"/>
                    <a:pt x="6755" y="3024"/>
                    <a:pt x="5457" y="1045"/>
                  </a:cubicBezTo>
                  <a:cubicBezTo>
                    <a:pt x="4924" y="238"/>
                    <a:pt x="4264" y="1"/>
                    <a:pt x="3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 flipH="1">
              <a:off x="2169788" y="4177780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 flipH="1">
              <a:off x="-442377" y="3174677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 flipH="1">
              <a:off x="-582301" y="3492638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flipH="1">
              <a:off x="131549" y="3471863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" name="Google Shape;212;p18"/>
          <p:cNvSpPr/>
          <p:nvPr/>
        </p:nvSpPr>
        <p:spPr>
          <a:xfrm rot="185215">
            <a:off x="4611556" y="4088245"/>
            <a:ext cx="2402206" cy="1030507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"/>
          <p:cNvSpPr/>
          <p:nvPr/>
        </p:nvSpPr>
        <p:spPr>
          <a:xfrm>
            <a:off x="4319235" y="4323979"/>
            <a:ext cx="2831422" cy="849503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8"/>
          <p:cNvSpPr/>
          <p:nvPr/>
        </p:nvSpPr>
        <p:spPr>
          <a:xfrm>
            <a:off x="6388922" y="250863"/>
            <a:ext cx="218168" cy="218168"/>
          </a:xfrm>
          <a:custGeom>
            <a:rect b="b" l="l" r="r" t="t"/>
            <a:pathLst>
              <a:path extrusionOk="0" h="1337" w="1337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8"/>
          <p:cNvSpPr/>
          <p:nvPr/>
        </p:nvSpPr>
        <p:spPr>
          <a:xfrm>
            <a:off x="8351956" y="469020"/>
            <a:ext cx="144086" cy="141964"/>
          </a:xfrm>
          <a:custGeom>
            <a:rect b="b" l="l" r="r" t="t"/>
            <a:pathLst>
              <a:path extrusionOk="0" h="870" w="883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8"/>
          <p:cNvSpPr/>
          <p:nvPr/>
        </p:nvSpPr>
        <p:spPr>
          <a:xfrm>
            <a:off x="626347" y="266369"/>
            <a:ext cx="187328" cy="187165"/>
          </a:xfrm>
          <a:custGeom>
            <a:rect b="b" l="l" r="r" t="t"/>
            <a:pathLst>
              <a:path extrusionOk="0" h="1147" w="1148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8"/>
          <p:cNvSpPr/>
          <p:nvPr/>
        </p:nvSpPr>
        <p:spPr>
          <a:xfrm>
            <a:off x="2598596" y="4708023"/>
            <a:ext cx="94806" cy="81426"/>
          </a:xfrm>
          <a:custGeom>
            <a:rect b="b" l="l" r="r" t="t"/>
            <a:pathLst>
              <a:path extrusionOk="0" h="499" w="581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"/>
          <p:cNvSpPr/>
          <p:nvPr/>
        </p:nvSpPr>
        <p:spPr>
          <a:xfrm>
            <a:off x="137964" y="2530551"/>
            <a:ext cx="82405" cy="82405"/>
          </a:xfrm>
          <a:custGeom>
            <a:rect b="b" l="l" r="r" t="t"/>
            <a:pathLst>
              <a:path extrusionOk="0" h="505" w="505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"/>
          <p:cNvSpPr txBox="1"/>
          <p:nvPr>
            <p:ph idx="5" type="subTitle"/>
          </p:nvPr>
        </p:nvSpPr>
        <p:spPr>
          <a:xfrm>
            <a:off x="1418950" y="3573000"/>
            <a:ext cx="3367800" cy="41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1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Bebas Neue"/>
              <a:buNone/>
              <a:defRPr sz="1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6_1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/>
          <p:nvPr>
            <p:ph type="title"/>
          </p:nvPr>
        </p:nvSpPr>
        <p:spPr>
          <a:xfrm>
            <a:off x="720000" y="367700"/>
            <a:ext cx="77040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222" name="Google Shape;222;p19"/>
          <p:cNvSpPr/>
          <p:nvPr/>
        </p:nvSpPr>
        <p:spPr>
          <a:xfrm flipH="1" rot="1275388">
            <a:off x="-1199012" y="4441054"/>
            <a:ext cx="2402223" cy="976572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9"/>
          <p:cNvSpPr/>
          <p:nvPr/>
        </p:nvSpPr>
        <p:spPr>
          <a:xfrm flipH="1" rot="1275363">
            <a:off x="-987292" y="4724126"/>
            <a:ext cx="2831426" cy="849506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9"/>
          <p:cNvSpPr/>
          <p:nvPr/>
        </p:nvSpPr>
        <p:spPr>
          <a:xfrm flipH="1" rot="-7200010">
            <a:off x="7532942" y="-39912"/>
            <a:ext cx="2831429" cy="939701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"/>
          <p:cNvSpPr/>
          <p:nvPr/>
        </p:nvSpPr>
        <p:spPr>
          <a:xfrm rot="-1706227">
            <a:off x="8004758" y="4392186"/>
            <a:ext cx="2402218" cy="976570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9"/>
          <p:cNvSpPr/>
          <p:nvPr/>
        </p:nvSpPr>
        <p:spPr>
          <a:xfrm rot="-1706232">
            <a:off x="7550418" y="4585555"/>
            <a:ext cx="2831429" cy="8495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9"/>
          <p:cNvSpPr/>
          <p:nvPr/>
        </p:nvSpPr>
        <p:spPr>
          <a:xfrm flipH="1" rot="9102685">
            <a:off x="-991384" y="-416227"/>
            <a:ext cx="2831423" cy="939705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>
            <a:off x="1555908" y="319864"/>
            <a:ext cx="218168" cy="220126"/>
          </a:xfrm>
          <a:custGeom>
            <a:rect b="b" l="l" r="r" t="t"/>
            <a:pathLst>
              <a:path extrusionOk="0" h="1349" w="1337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"/>
          <p:cNvSpPr/>
          <p:nvPr/>
        </p:nvSpPr>
        <p:spPr>
          <a:xfrm>
            <a:off x="291748" y="232682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"/>
          <p:cNvSpPr/>
          <p:nvPr/>
        </p:nvSpPr>
        <p:spPr>
          <a:xfrm>
            <a:off x="4611675" y="4830532"/>
            <a:ext cx="197445" cy="197608"/>
          </a:xfrm>
          <a:custGeom>
            <a:rect b="b" l="l" r="r" t="t"/>
            <a:pathLst>
              <a:path extrusionOk="0" h="1211" w="121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"/>
          <p:cNvSpPr/>
          <p:nvPr/>
        </p:nvSpPr>
        <p:spPr>
          <a:xfrm>
            <a:off x="8683300" y="2444142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"/>
          <p:cNvSpPr/>
          <p:nvPr/>
        </p:nvSpPr>
        <p:spPr>
          <a:xfrm>
            <a:off x="7266201" y="854947"/>
            <a:ext cx="80447" cy="82405"/>
          </a:xfrm>
          <a:custGeom>
            <a:rect b="b" l="l" r="r" t="t"/>
            <a:pathLst>
              <a:path extrusionOk="0" h="505" w="493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6_1_1_3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/>
          <p:nvPr>
            <p:ph type="title"/>
          </p:nvPr>
        </p:nvSpPr>
        <p:spPr>
          <a:xfrm>
            <a:off x="1780139" y="367712"/>
            <a:ext cx="5589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235" name="Google Shape;235;p20"/>
          <p:cNvSpPr/>
          <p:nvPr/>
        </p:nvSpPr>
        <p:spPr>
          <a:xfrm rot="2169362">
            <a:off x="-775978" y="4846585"/>
            <a:ext cx="2402225" cy="976573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0"/>
          <p:cNvSpPr/>
          <p:nvPr/>
        </p:nvSpPr>
        <p:spPr>
          <a:xfrm rot="2169371">
            <a:off x="-1129976" y="4726453"/>
            <a:ext cx="2831432" cy="849505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0"/>
          <p:cNvSpPr/>
          <p:nvPr/>
        </p:nvSpPr>
        <p:spPr>
          <a:xfrm flipH="1" rot="-7200010">
            <a:off x="7377505" y="-398337"/>
            <a:ext cx="2831429" cy="939701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"/>
          <p:cNvSpPr/>
          <p:nvPr/>
        </p:nvSpPr>
        <p:spPr>
          <a:xfrm flipH="1" rot="-1992378">
            <a:off x="7649458" y="4551062"/>
            <a:ext cx="2402219" cy="976571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0"/>
          <p:cNvSpPr/>
          <p:nvPr/>
        </p:nvSpPr>
        <p:spPr>
          <a:xfrm flipH="1" rot="-1992390">
            <a:off x="7662974" y="4465296"/>
            <a:ext cx="2831436" cy="8495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"/>
          <p:cNvSpPr/>
          <p:nvPr/>
        </p:nvSpPr>
        <p:spPr>
          <a:xfrm rot="6183256">
            <a:off x="-1129974" y="-211847"/>
            <a:ext cx="2831427" cy="9397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0"/>
          <p:cNvSpPr/>
          <p:nvPr/>
        </p:nvSpPr>
        <p:spPr>
          <a:xfrm>
            <a:off x="8314920" y="429926"/>
            <a:ext cx="218168" cy="220126"/>
          </a:xfrm>
          <a:custGeom>
            <a:rect b="b" l="l" r="r" t="t"/>
            <a:pathLst>
              <a:path extrusionOk="0" h="1349" w="1337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0"/>
          <p:cNvSpPr/>
          <p:nvPr/>
        </p:nvSpPr>
        <p:spPr>
          <a:xfrm>
            <a:off x="8775423" y="269407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0"/>
          <p:cNvSpPr/>
          <p:nvPr/>
        </p:nvSpPr>
        <p:spPr>
          <a:xfrm>
            <a:off x="5436275" y="4791245"/>
            <a:ext cx="197445" cy="197608"/>
          </a:xfrm>
          <a:custGeom>
            <a:rect b="b" l="l" r="r" t="t"/>
            <a:pathLst>
              <a:path extrusionOk="0" h="1211" w="121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"/>
          <p:cNvSpPr/>
          <p:nvPr/>
        </p:nvSpPr>
        <p:spPr>
          <a:xfrm>
            <a:off x="239363" y="3210454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0"/>
          <p:cNvSpPr/>
          <p:nvPr/>
        </p:nvSpPr>
        <p:spPr>
          <a:xfrm>
            <a:off x="1598951" y="429922"/>
            <a:ext cx="80447" cy="82405"/>
          </a:xfrm>
          <a:custGeom>
            <a:rect b="b" l="l" r="r" t="t"/>
            <a:pathLst>
              <a:path extrusionOk="0" h="505" w="493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-1092262" y="-1368569"/>
            <a:ext cx="11489305" cy="6530495"/>
            <a:chOff x="-1092262" y="-1368569"/>
            <a:chExt cx="11489305" cy="6530495"/>
          </a:xfrm>
        </p:grpSpPr>
        <p:sp>
          <p:nvSpPr>
            <p:cNvPr id="27" name="Google Shape;27;p3"/>
            <p:cNvSpPr/>
            <p:nvPr/>
          </p:nvSpPr>
          <p:spPr>
            <a:xfrm flipH="1" rot="-7632071">
              <a:off x="8080791" y="201543"/>
              <a:ext cx="2402224" cy="976573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 rot="-7632054">
              <a:off x="7434381" y="-408864"/>
              <a:ext cx="2831437" cy="849506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flipH="1" rot="9000012">
              <a:off x="-1047006" y="219983"/>
              <a:ext cx="2831419" cy="939698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6766141" y="4185355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753650" y="4312423"/>
              <a:ext cx="2831422" cy="849503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 rot="9165273">
              <a:off x="-929310" y="-386288"/>
              <a:ext cx="2831414" cy="939706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1342238" y="4185355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-683252" y="4222227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3"/>
          <p:cNvSpPr txBox="1"/>
          <p:nvPr>
            <p:ph idx="1" type="subTitle"/>
          </p:nvPr>
        </p:nvSpPr>
        <p:spPr>
          <a:xfrm>
            <a:off x="730800" y="2275002"/>
            <a:ext cx="7682400" cy="9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5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2" type="subTitle"/>
          </p:nvPr>
        </p:nvSpPr>
        <p:spPr>
          <a:xfrm>
            <a:off x="2646000" y="3258563"/>
            <a:ext cx="3852000" cy="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7" name="Google Shape;37;p3"/>
          <p:cNvGrpSpPr/>
          <p:nvPr/>
        </p:nvGrpSpPr>
        <p:grpSpPr>
          <a:xfrm>
            <a:off x="239363" y="429922"/>
            <a:ext cx="8686346" cy="4558931"/>
            <a:chOff x="239363" y="429922"/>
            <a:chExt cx="8686346" cy="4558931"/>
          </a:xfrm>
        </p:grpSpPr>
        <p:sp>
          <p:nvSpPr>
            <p:cNvPr id="38" name="Google Shape;38;p3"/>
            <p:cNvSpPr/>
            <p:nvPr/>
          </p:nvSpPr>
          <p:spPr>
            <a:xfrm>
              <a:off x="8314920" y="429926"/>
              <a:ext cx="218168" cy="220126"/>
            </a:xfrm>
            <a:custGeom>
              <a:rect b="b" l="l" r="r" t="t"/>
              <a:pathLst>
                <a:path extrusionOk="0" h="1349" w="1337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775423" y="2694078"/>
              <a:ext cx="150286" cy="117325"/>
            </a:xfrm>
            <a:custGeom>
              <a:rect b="b" l="l" r="r" t="t"/>
              <a:pathLst>
                <a:path extrusionOk="0" h="719" w="921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436275" y="4791245"/>
              <a:ext cx="197445" cy="197608"/>
            </a:xfrm>
            <a:custGeom>
              <a:rect b="b" l="l" r="r" t="t"/>
              <a:pathLst>
                <a:path extrusionOk="0" h="1211" w="1210">
                  <a:moveTo>
                    <a:pt x="1210" y="606"/>
                  </a:moveTo>
                  <a:cubicBezTo>
                    <a:pt x="1210" y="946"/>
                    <a:pt x="945" y="1210"/>
                    <a:pt x="605" y="1210"/>
                  </a:cubicBezTo>
                  <a:cubicBezTo>
                    <a:pt x="278" y="1210"/>
                    <a:pt x="0" y="946"/>
                    <a:pt x="0" y="606"/>
                  </a:cubicBezTo>
                  <a:cubicBezTo>
                    <a:pt x="0" y="278"/>
                    <a:pt x="278" y="1"/>
                    <a:pt x="605" y="1"/>
                  </a:cubicBezTo>
                  <a:cubicBezTo>
                    <a:pt x="945" y="1"/>
                    <a:pt x="1210" y="278"/>
                    <a:pt x="1210" y="6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239363" y="3210454"/>
              <a:ext cx="255046" cy="255210"/>
            </a:xfrm>
            <a:custGeom>
              <a:rect b="b" l="l" r="r" t="t"/>
              <a:pathLst>
                <a:path extrusionOk="0" h="1564" w="1563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598951" y="429922"/>
              <a:ext cx="80447" cy="82405"/>
            </a:xfrm>
            <a:custGeom>
              <a:rect b="b" l="l" r="r" t="t"/>
              <a:pathLst>
                <a:path extrusionOk="0" h="505" w="493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2" y="505"/>
                    <a:pt x="492" y="391"/>
                    <a:pt x="492" y="253"/>
                  </a:cubicBezTo>
                  <a:cubicBezTo>
                    <a:pt x="492" y="114"/>
                    <a:pt x="392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3"/>
          <p:cNvSpPr txBox="1"/>
          <p:nvPr>
            <p:ph hasCustomPrompt="1" type="title"/>
          </p:nvPr>
        </p:nvSpPr>
        <p:spPr>
          <a:xfrm>
            <a:off x="1683000" y="708422"/>
            <a:ext cx="5778000" cy="1694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None/>
              <a:defRPr sz="1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6_1_1_3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/>
          <p:nvPr>
            <p:ph type="title"/>
          </p:nvPr>
        </p:nvSpPr>
        <p:spPr>
          <a:xfrm>
            <a:off x="724200" y="367700"/>
            <a:ext cx="76956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248" name="Google Shape;248;p21"/>
          <p:cNvSpPr/>
          <p:nvPr/>
        </p:nvSpPr>
        <p:spPr>
          <a:xfrm rot="10800000">
            <a:off x="-983153" y="-92844"/>
            <a:ext cx="2666155" cy="1069537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1"/>
          <p:cNvSpPr/>
          <p:nvPr/>
        </p:nvSpPr>
        <p:spPr>
          <a:xfrm>
            <a:off x="7839623" y="4000518"/>
            <a:ext cx="4019541" cy="120597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"/>
          <p:cNvSpPr/>
          <p:nvPr/>
        </p:nvSpPr>
        <p:spPr>
          <a:xfrm>
            <a:off x="2290284" y="-12"/>
            <a:ext cx="218168" cy="218168"/>
          </a:xfrm>
          <a:custGeom>
            <a:rect b="b" l="l" r="r" t="t"/>
            <a:pathLst>
              <a:path extrusionOk="0" h="1337" w="1337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1"/>
          <p:cNvSpPr/>
          <p:nvPr/>
        </p:nvSpPr>
        <p:spPr>
          <a:xfrm>
            <a:off x="8629856" y="1020995"/>
            <a:ext cx="144086" cy="141964"/>
          </a:xfrm>
          <a:custGeom>
            <a:rect b="b" l="l" r="r" t="t"/>
            <a:pathLst>
              <a:path extrusionOk="0" h="870" w="883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1"/>
          <p:cNvSpPr/>
          <p:nvPr/>
        </p:nvSpPr>
        <p:spPr>
          <a:xfrm>
            <a:off x="7333401" y="164914"/>
            <a:ext cx="255210" cy="255210"/>
          </a:xfrm>
          <a:custGeom>
            <a:rect b="b" l="l" r="r" t="t"/>
            <a:pathLst>
              <a:path extrusionOk="0" h="1564" w="1564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1"/>
          <p:cNvSpPr/>
          <p:nvPr/>
        </p:nvSpPr>
        <p:spPr>
          <a:xfrm>
            <a:off x="8902897" y="3224607"/>
            <a:ext cx="187328" cy="187165"/>
          </a:xfrm>
          <a:custGeom>
            <a:rect b="b" l="l" r="r" t="t"/>
            <a:pathLst>
              <a:path extrusionOk="0" h="1147" w="1148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1"/>
          <p:cNvSpPr/>
          <p:nvPr/>
        </p:nvSpPr>
        <p:spPr>
          <a:xfrm>
            <a:off x="2726521" y="4809635"/>
            <a:ext cx="94806" cy="81426"/>
          </a:xfrm>
          <a:custGeom>
            <a:rect b="b" l="l" r="r" t="t"/>
            <a:pathLst>
              <a:path extrusionOk="0" h="499" w="581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1"/>
          <p:cNvSpPr/>
          <p:nvPr/>
        </p:nvSpPr>
        <p:spPr>
          <a:xfrm>
            <a:off x="285064" y="2837401"/>
            <a:ext cx="82405" cy="82405"/>
          </a:xfrm>
          <a:custGeom>
            <a:rect b="b" l="l" r="r" t="t"/>
            <a:pathLst>
              <a:path extrusionOk="0" h="505" w="505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6_1_1_3_1_1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2"/>
          <p:cNvSpPr txBox="1"/>
          <p:nvPr>
            <p:ph type="title"/>
          </p:nvPr>
        </p:nvSpPr>
        <p:spPr>
          <a:xfrm>
            <a:off x="1780139" y="367712"/>
            <a:ext cx="5589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258" name="Google Shape;258;p22"/>
          <p:cNvSpPr/>
          <p:nvPr/>
        </p:nvSpPr>
        <p:spPr>
          <a:xfrm flipH="1" rot="1275388">
            <a:off x="-1199012" y="4441054"/>
            <a:ext cx="2402223" cy="976572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2"/>
          <p:cNvSpPr/>
          <p:nvPr/>
        </p:nvSpPr>
        <p:spPr>
          <a:xfrm flipH="1" rot="1275363">
            <a:off x="-987292" y="4724126"/>
            <a:ext cx="2831426" cy="849506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"/>
          <p:cNvSpPr/>
          <p:nvPr/>
        </p:nvSpPr>
        <p:spPr>
          <a:xfrm flipH="1" rot="-7200010">
            <a:off x="7532942" y="-39912"/>
            <a:ext cx="2831429" cy="939701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2"/>
          <p:cNvSpPr/>
          <p:nvPr/>
        </p:nvSpPr>
        <p:spPr>
          <a:xfrm rot="-1706227">
            <a:off x="8004758" y="4392186"/>
            <a:ext cx="2402218" cy="976570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2"/>
          <p:cNvSpPr/>
          <p:nvPr/>
        </p:nvSpPr>
        <p:spPr>
          <a:xfrm rot="-1706232">
            <a:off x="7550418" y="4585555"/>
            <a:ext cx="2831429" cy="8495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2"/>
          <p:cNvSpPr/>
          <p:nvPr/>
        </p:nvSpPr>
        <p:spPr>
          <a:xfrm flipH="1" rot="9102685">
            <a:off x="-991384" y="-416227"/>
            <a:ext cx="2831423" cy="939705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1555908" y="319864"/>
            <a:ext cx="218168" cy="220126"/>
          </a:xfrm>
          <a:custGeom>
            <a:rect b="b" l="l" r="r" t="t"/>
            <a:pathLst>
              <a:path extrusionOk="0" h="1349" w="1337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2"/>
          <p:cNvSpPr/>
          <p:nvPr/>
        </p:nvSpPr>
        <p:spPr>
          <a:xfrm>
            <a:off x="291748" y="232682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"/>
          <p:cNvSpPr/>
          <p:nvPr/>
        </p:nvSpPr>
        <p:spPr>
          <a:xfrm>
            <a:off x="1580475" y="3901870"/>
            <a:ext cx="197445" cy="197608"/>
          </a:xfrm>
          <a:custGeom>
            <a:rect b="b" l="l" r="r" t="t"/>
            <a:pathLst>
              <a:path extrusionOk="0" h="1211" w="121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2"/>
          <p:cNvSpPr/>
          <p:nvPr/>
        </p:nvSpPr>
        <p:spPr>
          <a:xfrm>
            <a:off x="7371775" y="3962642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2"/>
          <p:cNvSpPr/>
          <p:nvPr/>
        </p:nvSpPr>
        <p:spPr>
          <a:xfrm>
            <a:off x="7266201" y="854947"/>
            <a:ext cx="80447" cy="82405"/>
          </a:xfrm>
          <a:custGeom>
            <a:rect b="b" l="l" r="r" t="t"/>
            <a:pathLst>
              <a:path extrusionOk="0" h="505" w="493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6_1_1_2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"/>
          <p:cNvSpPr txBox="1"/>
          <p:nvPr>
            <p:ph type="title"/>
          </p:nvPr>
        </p:nvSpPr>
        <p:spPr>
          <a:xfrm>
            <a:off x="1780139" y="368902"/>
            <a:ext cx="55899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271" name="Google Shape;271;p23"/>
          <p:cNvSpPr txBox="1"/>
          <p:nvPr>
            <p:ph idx="1" type="subTitle"/>
          </p:nvPr>
        </p:nvSpPr>
        <p:spPr>
          <a:xfrm>
            <a:off x="2812075" y="1657350"/>
            <a:ext cx="35262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3"/>
          <p:cNvSpPr/>
          <p:nvPr/>
        </p:nvSpPr>
        <p:spPr>
          <a:xfrm>
            <a:off x="1555908" y="319864"/>
            <a:ext cx="218168" cy="220126"/>
          </a:xfrm>
          <a:custGeom>
            <a:rect b="b" l="l" r="r" t="t"/>
            <a:pathLst>
              <a:path extrusionOk="0" h="1349" w="1337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3"/>
          <p:cNvSpPr/>
          <p:nvPr/>
        </p:nvSpPr>
        <p:spPr>
          <a:xfrm>
            <a:off x="291748" y="232682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3"/>
          <p:cNvSpPr/>
          <p:nvPr/>
        </p:nvSpPr>
        <p:spPr>
          <a:xfrm>
            <a:off x="4611675" y="4830532"/>
            <a:ext cx="197445" cy="197608"/>
          </a:xfrm>
          <a:custGeom>
            <a:rect b="b" l="l" r="r" t="t"/>
            <a:pathLst>
              <a:path extrusionOk="0" h="1211" w="121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3"/>
          <p:cNvSpPr/>
          <p:nvPr/>
        </p:nvSpPr>
        <p:spPr>
          <a:xfrm>
            <a:off x="8683300" y="2444142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3"/>
          <p:cNvSpPr/>
          <p:nvPr/>
        </p:nvSpPr>
        <p:spPr>
          <a:xfrm>
            <a:off x="7266201" y="854947"/>
            <a:ext cx="80447" cy="82405"/>
          </a:xfrm>
          <a:custGeom>
            <a:rect b="b" l="l" r="r" t="t"/>
            <a:pathLst>
              <a:path extrusionOk="0" h="505" w="493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" name="Google Shape;277;p23"/>
          <p:cNvGrpSpPr/>
          <p:nvPr/>
        </p:nvGrpSpPr>
        <p:grpSpPr>
          <a:xfrm flipH="1">
            <a:off x="6269213" y="1434771"/>
            <a:ext cx="5815361" cy="3708730"/>
            <a:chOff x="-1243353" y="1445621"/>
            <a:chExt cx="5815361" cy="3708730"/>
          </a:xfrm>
        </p:grpSpPr>
        <p:sp>
          <p:nvSpPr>
            <p:cNvPr id="278" name="Google Shape;278;p23"/>
            <p:cNvSpPr/>
            <p:nvPr/>
          </p:nvSpPr>
          <p:spPr>
            <a:xfrm flipH="1">
              <a:off x="-1243353" y="1445621"/>
              <a:ext cx="2626803" cy="3708730"/>
            </a:xfrm>
            <a:custGeom>
              <a:rect b="b" l="l" r="r" t="t"/>
              <a:pathLst>
                <a:path extrusionOk="0" h="12954" w="9175">
                  <a:moveTo>
                    <a:pt x="3671" y="1"/>
                  </a:moveTo>
                  <a:cubicBezTo>
                    <a:pt x="2819" y="1"/>
                    <a:pt x="2105" y="491"/>
                    <a:pt x="2105" y="491"/>
                  </a:cubicBezTo>
                  <a:cubicBezTo>
                    <a:pt x="2105" y="491"/>
                    <a:pt x="1311" y="7157"/>
                    <a:pt x="656" y="8694"/>
                  </a:cubicBezTo>
                  <a:cubicBezTo>
                    <a:pt x="1" y="10244"/>
                    <a:pt x="996" y="12953"/>
                    <a:pt x="996" y="12953"/>
                  </a:cubicBezTo>
                  <a:lnTo>
                    <a:pt x="6629" y="12953"/>
                  </a:lnTo>
                  <a:cubicBezTo>
                    <a:pt x="9174" y="10408"/>
                    <a:pt x="7624" y="7522"/>
                    <a:pt x="6440" y="6842"/>
                  </a:cubicBezTo>
                  <a:cubicBezTo>
                    <a:pt x="5268" y="6161"/>
                    <a:pt x="6755" y="3024"/>
                    <a:pt x="5457" y="1045"/>
                  </a:cubicBezTo>
                  <a:cubicBezTo>
                    <a:pt x="4924" y="238"/>
                    <a:pt x="4264" y="1"/>
                    <a:pt x="3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 flipH="1">
              <a:off x="2169788" y="4177780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 flipH="1">
              <a:off x="-442377" y="3174677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 flipH="1">
              <a:off x="-582301" y="3492638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 flipH="1">
              <a:off x="131549" y="3471863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23"/>
          <p:cNvGrpSpPr/>
          <p:nvPr/>
        </p:nvGrpSpPr>
        <p:grpSpPr>
          <a:xfrm>
            <a:off x="-2907987" y="1434771"/>
            <a:ext cx="5815361" cy="3708730"/>
            <a:chOff x="-1243353" y="1445621"/>
            <a:chExt cx="5815361" cy="3708730"/>
          </a:xfrm>
        </p:grpSpPr>
        <p:sp>
          <p:nvSpPr>
            <p:cNvPr id="284" name="Google Shape;284;p23"/>
            <p:cNvSpPr/>
            <p:nvPr/>
          </p:nvSpPr>
          <p:spPr>
            <a:xfrm flipH="1">
              <a:off x="-1243353" y="1445621"/>
              <a:ext cx="2626803" cy="3708730"/>
            </a:xfrm>
            <a:custGeom>
              <a:rect b="b" l="l" r="r" t="t"/>
              <a:pathLst>
                <a:path extrusionOk="0" h="12954" w="9175">
                  <a:moveTo>
                    <a:pt x="3671" y="1"/>
                  </a:moveTo>
                  <a:cubicBezTo>
                    <a:pt x="2819" y="1"/>
                    <a:pt x="2105" y="491"/>
                    <a:pt x="2105" y="491"/>
                  </a:cubicBezTo>
                  <a:cubicBezTo>
                    <a:pt x="2105" y="491"/>
                    <a:pt x="1311" y="7157"/>
                    <a:pt x="656" y="8694"/>
                  </a:cubicBezTo>
                  <a:cubicBezTo>
                    <a:pt x="1" y="10244"/>
                    <a:pt x="996" y="12953"/>
                    <a:pt x="996" y="12953"/>
                  </a:cubicBezTo>
                  <a:lnTo>
                    <a:pt x="6629" y="12953"/>
                  </a:lnTo>
                  <a:cubicBezTo>
                    <a:pt x="9174" y="10408"/>
                    <a:pt x="7624" y="7522"/>
                    <a:pt x="6440" y="6842"/>
                  </a:cubicBezTo>
                  <a:cubicBezTo>
                    <a:pt x="5268" y="6161"/>
                    <a:pt x="6755" y="3024"/>
                    <a:pt x="5457" y="1045"/>
                  </a:cubicBezTo>
                  <a:cubicBezTo>
                    <a:pt x="4924" y="238"/>
                    <a:pt x="4264" y="1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 flipH="1">
              <a:off x="2169788" y="4177780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 flipH="1">
              <a:off x="-442377" y="3174677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 flipH="1">
              <a:off x="-582301" y="3492638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 flipH="1">
              <a:off x="131549" y="3471863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" name="Google Shape;289;p23"/>
          <p:cNvSpPr/>
          <p:nvPr/>
        </p:nvSpPr>
        <p:spPr>
          <a:xfrm flipH="1" rot="-7200010">
            <a:off x="7532942" y="-39912"/>
            <a:ext cx="2831429" cy="939701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3"/>
          <p:cNvSpPr/>
          <p:nvPr/>
        </p:nvSpPr>
        <p:spPr>
          <a:xfrm flipH="1" rot="9102685">
            <a:off x="-991384" y="-416227"/>
            <a:ext cx="2831423" cy="939705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3"/>
          <p:cNvSpPr/>
          <p:nvPr/>
        </p:nvSpPr>
        <p:spPr>
          <a:xfrm>
            <a:off x="3339748" y="407942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9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"/>
          <p:cNvSpPr txBox="1"/>
          <p:nvPr>
            <p:ph idx="1" type="subTitle"/>
          </p:nvPr>
        </p:nvSpPr>
        <p:spPr>
          <a:xfrm>
            <a:off x="720000" y="2210863"/>
            <a:ext cx="7704000" cy="12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5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24"/>
          <p:cNvSpPr txBox="1"/>
          <p:nvPr>
            <p:ph idx="2" type="subTitle"/>
          </p:nvPr>
        </p:nvSpPr>
        <p:spPr>
          <a:xfrm>
            <a:off x="2646000" y="3258563"/>
            <a:ext cx="3852000" cy="86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24"/>
          <p:cNvSpPr txBox="1"/>
          <p:nvPr>
            <p:ph hasCustomPrompt="1" type="title"/>
          </p:nvPr>
        </p:nvSpPr>
        <p:spPr>
          <a:xfrm>
            <a:off x="1683000" y="708422"/>
            <a:ext cx="5778000" cy="16941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None/>
              <a:defRPr sz="12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0"/>
              <a:buFont typeface="Fira Sans Extra Condensed Medium"/>
              <a:buNone/>
              <a:defRPr sz="120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6" name="Google Shape;296;p24"/>
          <p:cNvSpPr/>
          <p:nvPr/>
        </p:nvSpPr>
        <p:spPr>
          <a:xfrm>
            <a:off x="2091104" y="4270980"/>
            <a:ext cx="2402220" cy="976571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7" name="Google Shape;297;p24"/>
          <p:cNvGrpSpPr/>
          <p:nvPr/>
        </p:nvGrpSpPr>
        <p:grpSpPr>
          <a:xfrm>
            <a:off x="-1437393" y="3166055"/>
            <a:ext cx="3342193" cy="3142240"/>
            <a:chOff x="-1437393" y="3166055"/>
            <a:chExt cx="3342193" cy="3142240"/>
          </a:xfrm>
        </p:grpSpPr>
        <p:sp>
          <p:nvSpPr>
            <p:cNvPr id="298" name="Google Shape;298;p24"/>
            <p:cNvSpPr/>
            <p:nvPr/>
          </p:nvSpPr>
          <p:spPr>
            <a:xfrm flipH="1" rot="2543314">
              <a:off x="-512630" y="4649624"/>
              <a:ext cx="2402233" cy="976576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4"/>
            <p:cNvSpPr/>
            <p:nvPr/>
          </p:nvSpPr>
          <p:spPr>
            <a:xfrm flipH="1" rot="2543308">
              <a:off x="-1490720" y="3997637"/>
              <a:ext cx="2831414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4"/>
          <p:cNvGrpSpPr/>
          <p:nvPr/>
        </p:nvGrpSpPr>
        <p:grpSpPr>
          <a:xfrm>
            <a:off x="7553120" y="-1059049"/>
            <a:ext cx="2824748" cy="2422231"/>
            <a:chOff x="7208320" y="-1293699"/>
            <a:chExt cx="2824748" cy="2422231"/>
          </a:xfrm>
        </p:grpSpPr>
        <p:sp>
          <p:nvSpPr>
            <p:cNvPr id="301" name="Google Shape;301;p24"/>
            <p:cNvSpPr/>
            <p:nvPr/>
          </p:nvSpPr>
          <p:spPr>
            <a:xfrm rot="-8500548">
              <a:off x="7252289" y="-654086"/>
              <a:ext cx="2402221" cy="976572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4"/>
            <p:cNvSpPr/>
            <p:nvPr/>
          </p:nvSpPr>
          <p:spPr>
            <a:xfrm rot="-8500564">
              <a:off x="7243314" y="-507334"/>
              <a:ext cx="2831424" cy="849501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" name="Google Shape;303;p24"/>
          <p:cNvGrpSpPr/>
          <p:nvPr/>
        </p:nvGrpSpPr>
        <p:grpSpPr>
          <a:xfrm rot="-1862601">
            <a:off x="-1199267" y="-276175"/>
            <a:ext cx="3334421" cy="976597"/>
            <a:chOff x="-4113698" y="70143"/>
            <a:chExt cx="3334333" cy="976571"/>
          </a:xfrm>
        </p:grpSpPr>
        <p:sp>
          <p:nvSpPr>
            <p:cNvPr id="304" name="Google Shape;304;p24"/>
            <p:cNvSpPr/>
            <p:nvPr/>
          </p:nvSpPr>
          <p:spPr>
            <a:xfrm flipH="1" rot="10800000">
              <a:off x="-3181586" y="70143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4"/>
            <p:cNvSpPr/>
            <p:nvPr/>
          </p:nvSpPr>
          <p:spPr>
            <a:xfrm flipH="1" rot="10800000">
              <a:off x="-4113698" y="70155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" name="Google Shape;306;p24"/>
          <p:cNvGrpSpPr/>
          <p:nvPr/>
        </p:nvGrpSpPr>
        <p:grpSpPr>
          <a:xfrm>
            <a:off x="4805025" y="3978058"/>
            <a:ext cx="5327689" cy="1205974"/>
            <a:chOff x="4805025" y="3978058"/>
            <a:chExt cx="5327689" cy="1205974"/>
          </a:xfrm>
        </p:grpSpPr>
        <p:sp>
          <p:nvSpPr>
            <p:cNvPr id="307" name="Google Shape;307;p24"/>
            <p:cNvSpPr/>
            <p:nvPr/>
          </p:nvSpPr>
          <p:spPr>
            <a:xfrm>
              <a:off x="4805025" y="4334529"/>
              <a:ext cx="2831422" cy="849503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6113173" y="3978058"/>
              <a:ext cx="4019541" cy="1205974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2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5"/>
          <p:cNvGrpSpPr/>
          <p:nvPr/>
        </p:nvGrpSpPr>
        <p:grpSpPr>
          <a:xfrm>
            <a:off x="-1107923" y="-1389455"/>
            <a:ext cx="11603770" cy="7827215"/>
            <a:chOff x="-1107923" y="-1389455"/>
            <a:chExt cx="11603770" cy="7827215"/>
          </a:xfrm>
        </p:grpSpPr>
        <p:sp>
          <p:nvSpPr>
            <p:cNvPr id="311" name="Google Shape;311;p25"/>
            <p:cNvSpPr/>
            <p:nvPr/>
          </p:nvSpPr>
          <p:spPr>
            <a:xfrm rot="2169362">
              <a:off x="-775978" y="4846585"/>
              <a:ext cx="2402225" cy="976573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 rot="2169371">
              <a:off x="-1129976" y="4726453"/>
              <a:ext cx="2831432" cy="849505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5"/>
            <p:cNvSpPr/>
            <p:nvPr/>
          </p:nvSpPr>
          <p:spPr>
            <a:xfrm flipH="1" rot="-7200010">
              <a:off x="7377505" y="-398337"/>
              <a:ext cx="2831429" cy="939701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 flipH="1" rot="-1992378">
              <a:off x="7649458" y="4551062"/>
              <a:ext cx="2402219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 flipH="1" rot="-1992390">
              <a:off x="7662974" y="4465296"/>
              <a:ext cx="2831436" cy="849504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5"/>
            <p:cNvSpPr/>
            <p:nvPr/>
          </p:nvSpPr>
          <p:spPr>
            <a:xfrm rot="6183256">
              <a:off x="-1129974" y="-211847"/>
              <a:ext cx="2831427" cy="939704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5"/>
            <p:cNvSpPr/>
            <p:nvPr/>
          </p:nvSpPr>
          <p:spPr>
            <a:xfrm>
              <a:off x="8314920" y="429926"/>
              <a:ext cx="218168" cy="220126"/>
            </a:xfrm>
            <a:custGeom>
              <a:rect b="b" l="l" r="r" t="t"/>
              <a:pathLst>
                <a:path extrusionOk="0" h="1349" w="1337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8775423" y="2694078"/>
              <a:ext cx="150286" cy="117325"/>
            </a:xfrm>
            <a:custGeom>
              <a:rect b="b" l="l" r="r" t="t"/>
              <a:pathLst>
                <a:path extrusionOk="0" h="719" w="921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5436275" y="4791245"/>
              <a:ext cx="197445" cy="197608"/>
            </a:xfrm>
            <a:custGeom>
              <a:rect b="b" l="l" r="r" t="t"/>
              <a:pathLst>
                <a:path extrusionOk="0" h="1211" w="1210">
                  <a:moveTo>
                    <a:pt x="1210" y="606"/>
                  </a:moveTo>
                  <a:cubicBezTo>
                    <a:pt x="1210" y="946"/>
                    <a:pt x="945" y="1210"/>
                    <a:pt x="605" y="1210"/>
                  </a:cubicBezTo>
                  <a:cubicBezTo>
                    <a:pt x="278" y="1210"/>
                    <a:pt x="0" y="946"/>
                    <a:pt x="0" y="606"/>
                  </a:cubicBezTo>
                  <a:cubicBezTo>
                    <a:pt x="0" y="278"/>
                    <a:pt x="278" y="1"/>
                    <a:pt x="605" y="1"/>
                  </a:cubicBezTo>
                  <a:cubicBezTo>
                    <a:pt x="945" y="1"/>
                    <a:pt x="1210" y="278"/>
                    <a:pt x="1210" y="6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239363" y="3210454"/>
              <a:ext cx="255046" cy="255210"/>
            </a:xfrm>
            <a:custGeom>
              <a:rect b="b" l="l" r="r" t="t"/>
              <a:pathLst>
                <a:path extrusionOk="0" h="1564" w="1563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5"/>
            <p:cNvSpPr/>
            <p:nvPr/>
          </p:nvSpPr>
          <p:spPr>
            <a:xfrm>
              <a:off x="1598951" y="429922"/>
              <a:ext cx="80447" cy="82405"/>
            </a:xfrm>
            <a:custGeom>
              <a:rect b="b" l="l" r="r" t="t"/>
              <a:pathLst>
                <a:path extrusionOk="0" h="505" w="493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2" y="505"/>
                    <a:pt x="492" y="391"/>
                    <a:pt x="492" y="253"/>
                  </a:cubicBezTo>
                  <a:cubicBezTo>
                    <a:pt x="492" y="114"/>
                    <a:pt x="392" y="1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" name="Google Shape;322;p25"/>
          <p:cNvSpPr txBox="1"/>
          <p:nvPr>
            <p:ph type="ctrTitle"/>
          </p:nvPr>
        </p:nvSpPr>
        <p:spPr>
          <a:xfrm>
            <a:off x="6273951" y="1594462"/>
            <a:ext cx="1972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3" name="Google Shape;323;p25"/>
          <p:cNvSpPr txBox="1"/>
          <p:nvPr>
            <p:ph idx="1" type="subTitle"/>
          </p:nvPr>
        </p:nvSpPr>
        <p:spPr>
          <a:xfrm>
            <a:off x="6290076" y="2145271"/>
            <a:ext cx="21426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4" name="Google Shape;324;p25"/>
          <p:cNvSpPr txBox="1"/>
          <p:nvPr>
            <p:ph idx="2" type="ctrTitle"/>
          </p:nvPr>
        </p:nvSpPr>
        <p:spPr>
          <a:xfrm>
            <a:off x="6273951" y="3004212"/>
            <a:ext cx="2142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5" name="Google Shape;325;p25"/>
          <p:cNvSpPr txBox="1"/>
          <p:nvPr>
            <p:ph idx="3" type="subTitle"/>
          </p:nvPr>
        </p:nvSpPr>
        <p:spPr>
          <a:xfrm>
            <a:off x="6290076" y="3554684"/>
            <a:ext cx="21426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6" name="Google Shape;326;p25"/>
          <p:cNvSpPr txBox="1"/>
          <p:nvPr>
            <p:ph idx="4" type="ctrTitle"/>
          </p:nvPr>
        </p:nvSpPr>
        <p:spPr>
          <a:xfrm>
            <a:off x="716889" y="1594462"/>
            <a:ext cx="2142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7" name="Google Shape;327;p25"/>
          <p:cNvSpPr txBox="1"/>
          <p:nvPr>
            <p:ph idx="5" type="subTitle"/>
          </p:nvPr>
        </p:nvSpPr>
        <p:spPr>
          <a:xfrm>
            <a:off x="733015" y="2145271"/>
            <a:ext cx="21426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8" name="Google Shape;328;p25"/>
          <p:cNvSpPr txBox="1"/>
          <p:nvPr>
            <p:ph idx="6" type="ctrTitle"/>
          </p:nvPr>
        </p:nvSpPr>
        <p:spPr>
          <a:xfrm>
            <a:off x="716889" y="3004212"/>
            <a:ext cx="2142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9" name="Google Shape;329;p25"/>
          <p:cNvSpPr txBox="1"/>
          <p:nvPr>
            <p:ph idx="7" type="subTitle"/>
          </p:nvPr>
        </p:nvSpPr>
        <p:spPr>
          <a:xfrm>
            <a:off x="733015" y="3554684"/>
            <a:ext cx="21426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0" name="Google Shape;330;p25"/>
          <p:cNvSpPr txBox="1"/>
          <p:nvPr>
            <p:ph idx="8" type="title"/>
          </p:nvPr>
        </p:nvSpPr>
        <p:spPr>
          <a:xfrm>
            <a:off x="1780139" y="367712"/>
            <a:ext cx="5589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oogle Shape;332;p26"/>
          <p:cNvGrpSpPr/>
          <p:nvPr/>
        </p:nvGrpSpPr>
        <p:grpSpPr>
          <a:xfrm>
            <a:off x="-1243353" y="1445621"/>
            <a:ext cx="11376068" cy="3710821"/>
            <a:chOff x="-1243353" y="1445621"/>
            <a:chExt cx="11376068" cy="3710821"/>
          </a:xfrm>
        </p:grpSpPr>
        <p:sp>
          <p:nvSpPr>
            <p:cNvPr id="333" name="Google Shape;333;p26"/>
            <p:cNvSpPr/>
            <p:nvPr/>
          </p:nvSpPr>
          <p:spPr>
            <a:xfrm flipH="1">
              <a:off x="-1243353" y="1445621"/>
              <a:ext cx="2626803" cy="3708730"/>
            </a:xfrm>
            <a:custGeom>
              <a:rect b="b" l="l" r="r" t="t"/>
              <a:pathLst>
                <a:path extrusionOk="0" h="12954" w="9175">
                  <a:moveTo>
                    <a:pt x="3671" y="1"/>
                  </a:moveTo>
                  <a:cubicBezTo>
                    <a:pt x="2819" y="1"/>
                    <a:pt x="2105" y="491"/>
                    <a:pt x="2105" y="491"/>
                  </a:cubicBezTo>
                  <a:cubicBezTo>
                    <a:pt x="2105" y="491"/>
                    <a:pt x="1311" y="7157"/>
                    <a:pt x="656" y="8694"/>
                  </a:cubicBezTo>
                  <a:cubicBezTo>
                    <a:pt x="1" y="10244"/>
                    <a:pt x="996" y="12953"/>
                    <a:pt x="996" y="12953"/>
                  </a:cubicBezTo>
                  <a:lnTo>
                    <a:pt x="6629" y="12953"/>
                  </a:lnTo>
                  <a:cubicBezTo>
                    <a:pt x="9174" y="10408"/>
                    <a:pt x="7624" y="7522"/>
                    <a:pt x="6440" y="6842"/>
                  </a:cubicBezTo>
                  <a:cubicBezTo>
                    <a:pt x="5268" y="6161"/>
                    <a:pt x="6755" y="3024"/>
                    <a:pt x="5457" y="1045"/>
                  </a:cubicBezTo>
                  <a:cubicBezTo>
                    <a:pt x="4924" y="238"/>
                    <a:pt x="4264" y="1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 flipH="1" rot="5400000">
              <a:off x="45659" y="3303034"/>
              <a:ext cx="2831422" cy="849503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 flipH="1">
              <a:off x="2169788" y="4177780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6"/>
            <p:cNvSpPr/>
            <p:nvPr/>
          </p:nvSpPr>
          <p:spPr>
            <a:xfrm flipH="1">
              <a:off x="144298" y="4214652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6113173" y="3950468"/>
              <a:ext cx="4019541" cy="1205974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26"/>
          <p:cNvSpPr txBox="1"/>
          <p:nvPr>
            <p:ph type="ctrTitle"/>
          </p:nvPr>
        </p:nvSpPr>
        <p:spPr>
          <a:xfrm>
            <a:off x="2389256" y="1568115"/>
            <a:ext cx="24456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9" name="Google Shape;339;p26"/>
          <p:cNvSpPr txBox="1"/>
          <p:nvPr>
            <p:ph idx="1" type="subTitle"/>
          </p:nvPr>
        </p:nvSpPr>
        <p:spPr>
          <a:xfrm>
            <a:off x="2389256" y="1884637"/>
            <a:ext cx="2325600" cy="8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0" name="Google Shape;340;p26"/>
          <p:cNvSpPr txBox="1"/>
          <p:nvPr>
            <p:ph idx="2" type="ctrTitle"/>
          </p:nvPr>
        </p:nvSpPr>
        <p:spPr>
          <a:xfrm>
            <a:off x="4139168" y="3149090"/>
            <a:ext cx="26268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1" name="Google Shape;341;p26"/>
          <p:cNvSpPr txBox="1"/>
          <p:nvPr>
            <p:ph idx="3" type="subTitle"/>
          </p:nvPr>
        </p:nvSpPr>
        <p:spPr>
          <a:xfrm>
            <a:off x="4229768" y="3464683"/>
            <a:ext cx="2325600" cy="8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2" name="Google Shape;342;p26"/>
          <p:cNvSpPr txBox="1"/>
          <p:nvPr>
            <p:ph idx="4" type="ctrTitle"/>
          </p:nvPr>
        </p:nvSpPr>
        <p:spPr>
          <a:xfrm>
            <a:off x="6070280" y="1568115"/>
            <a:ext cx="26268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3" name="Google Shape;343;p26"/>
          <p:cNvSpPr txBox="1"/>
          <p:nvPr>
            <p:ph idx="5" type="subTitle"/>
          </p:nvPr>
        </p:nvSpPr>
        <p:spPr>
          <a:xfrm>
            <a:off x="6070280" y="1883708"/>
            <a:ext cx="2325600" cy="86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4" name="Google Shape;344;p26"/>
          <p:cNvSpPr txBox="1"/>
          <p:nvPr>
            <p:ph idx="6" type="ctrTitle"/>
          </p:nvPr>
        </p:nvSpPr>
        <p:spPr>
          <a:xfrm>
            <a:off x="619550" y="400077"/>
            <a:ext cx="7804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345" name="Google Shape;345;p26"/>
          <p:cNvGrpSpPr/>
          <p:nvPr/>
        </p:nvGrpSpPr>
        <p:grpSpPr>
          <a:xfrm>
            <a:off x="-73867" y="231514"/>
            <a:ext cx="8571954" cy="3984852"/>
            <a:chOff x="-73867" y="231514"/>
            <a:chExt cx="8571954" cy="3984852"/>
          </a:xfrm>
        </p:grpSpPr>
        <p:sp>
          <p:nvSpPr>
            <p:cNvPr id="346" name="Google Shape;346;p26"/>
            <p:cNvSpPr/>
            <p:nvPr/>
          </p:nvSpPr>
          <p:spPr>
            <a:xfrm>
              <a:off x="-73867" y="231514"/>
              <a:ext cx="218168" cy="220126"/>
            </a:xfrm>
            <a:custGeom>
              <a:rect b="b" l="l" r="r" t="t"/>
              <a:pathLst>
                <a:path extrusionOk="0" h="1349" w="1337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6"/>
            <p:cNvSpPr/>
            <p:nvPr/>
          </p:nvSpPr>
          <p:spPr>
            <a:xfrm>
              <a:off x="6423911" y="4099041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6"/>
            <p:cNvSpPr/>
            <p:nvPr/>
          </p:nvSpPr>
          <p:spPr>
            <a:xfrm>
              <a:off x="7168698" y="335366"/>
              <a:ext cx="407291" cy="409249"/>
            </a:xfrm>
            <a:custGeom>
              <a:rect b="b" l="l" r="r" t="t"/>
              <a:pathLst>
                <a:path extrusionOk="0" h="2508" w="2496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6"/>
            <p:cNvSpPr/>
            <p:nvPr/>
          </p:nvSpPr>
          <p:spPr>
            <a:xfrm>
              <a:off x="8349922" y="3172384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6"/>
            <p:cNvSpPr/>
            <p:nvPr/>
          </p:nvSpPr>
          <p:spPr>
            <a:xfrm>
              <a:off x="8046175" y="3172379"/>
              <a:ext cx="255046" cy="255210"/>
            </a:xfrm>
            <a:custGeom>
              <a:rect b="b" l="l" r="r" t="t"/>
              <a:pathLst>
                <a:path extrusionOk="0" h="1564" w="1563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6"/>
            <p:cNvSpPr/>
            <p:nvPr/>
          </p:nvSpPr>
          <p:spPr>
            <a:xfrm>
              <a:off x="3356248" y="3388603"/>
              <a:ext cx="150286" cy="117325"/>
            </a:xfrm>
            <a:custGeom>
              <a:rect b="b" l="l" r="r" t="t"/>
              <a:pathLst>
                <a:path extrusionOk="0" h="719" w="921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2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/>
          <p:nvPr/>
        </p:nvSpPr>
        <p:spPr>
          <a:xfrm flipH="1" rot="1559349">
            <a:off x="-1277813" y="4512902"/>
            <a:ext cx="2402223" cy="976572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7"/>
          <p:cNvSpPr/>
          <p:nvPr/>
        </p:nvSpPr>
        <p:spPr>
          <a:xfrm flipH="1" rot="1559368">
            <a:off x="-1372388" y="4710041"/>
            <a:ext cx="2831420" cy="849502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7"/>
          <p:cNvSpPr/>
          <p:nvPr/>
        </p:nvSpPr>
        <p:spPr>
          <a:xfrm rot="-1800016">
            <a:off x="7897563" y="4401434"/>
            <a:ext cx="2402219" cy="976571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7"/>
          <p:cNvSpPr/>
          <p:nvPr/>
        </p:nvSpPr>
        <p:spPr>
          <a:xfrm rot="-1799988">
            <a:off x="7587148" y="4551495"/>
            <a:ext cx="2831419" cy="939701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rgbClr val="FA81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7"/>
          <p:cNvSpPr/>
          <p:nvPr/>
        </p:nvSpPr>
        <p:spPr>
          <a:xfrm flipH="1" rot="-5888330">
            <a:off x="7630289" y="666606"/>
            <a:ext cx="2402228" cy="976574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7"/>
          <p:cNvSpPr/>
          <p:nvPr/>
        </p:nvSpPr>
        <p:spPr>
          <a:xfrm flipH="1" rot="-5888349">
            <a:off x="7365628" y="-68712"/>
            <a:ext cx="2831424" cy="8495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7"/>
          <p:cNvSpPr/>
          <p:nvPr/>
        </p:nvSpPr>
        <p:spPr>
          <a:xfrm rot="6473126">
            <a:off x="-738336" y="-1232520"/>
            <a:ext cx="2402223" cy="976572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7"/>
          <p:cNvSpPr/>
          <p:nvPr/>
        </p:nvSpPr>
        <p:spPr>
          <a:xfrm rot="6473117">
            <a:off x="-1526628" y="503629"/>
            <a:ext cx="2831424" cy="939697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rgbClr val="FA81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7"/>
          <p:cNvSpPr/>
          <p:nvPr/>
        </p:nvSpPr>
        <p:spPr>
          <a:xfrm flipH="1">
            <a:off x="7759002" y="429926"/>
            <a:ext cx="218168" cy="220126"/>
          </a:xfrm>
          <a:custGeom>
            <a:rect b="b" l="l" r="r" t="t"/>
            <a:pathLst>
              <a:path extrusionOk="0" h="1349" w="1337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7"/>
          <p:cNvSpPr/>
          <p:nvPr/>
        </p:nvSpPr>
        <p:spPr>
          <a:xfrm flipH="1">
            <a:off x="5942627" y="3168566"/>
            <a:ext cx="148165" cy="117325"/>
          </a:xfrm>
          <a:custGeom>
            <a:rect b="b" l="l" r="r" t="t"/>
            <a:pathLst>
              <a:path extrusionOk="0" h="719" w="908">
                <a:moveTo>
                  <a:pt x="693" y="139"/>
                </a:moveTo>
                <a:cubicBezTo>
                  <a:pt x="907" y="353"/>
                  <a:pt x="756" y="718"/>
                  <a:pt x="454" y="718"/>
                </a:cubicBezTo>
                <a:cubicBezTo>
                  <a:pt x="151" y="718"/>
                  <a:pt x="0" y="353"/>
                  <a:pt x="214" y="139"/>
                </a:cubicBezTo>
                <a:cubicBezTo>
                  <a:pt x="340" y="0"/>
                  <a:pt x="554" y="0"/>
                  <a:pt x="693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7"/>
          <p:cNvSpPr/>
          <p:nvPr/>
        </p:nvSpPr>
        <p:spPr>
          <a:xfrm flipH="1">
            <a:off x="1491351" y="335366"/>
            <a:ext cx="407291" cy="409249"/>
          </a:xfrm>
          <a:custGeom>
            <a:rect b="b" l="l" r="r" t="t"/>
            <a:pathLst>
              <a:path extrusionOk="0" h="2508" w="2496">
                <a:moveTo>
                  <a:pt x="1248" y="0"/>
                </a:moveTo>
                <a:cubicBezTo>
                  <a:pt x="555" y="0"/>
                  <a:pt x="1" y="555"/>
                  <a:pt x="1" y="1248"/>
                </a:cubicBezTo>
                <a:cubicBezTo>
                  <a:pt x="1" y="1941"/>
                  <a:pt x="555" y="2508"/>
                  <a:pt x="1248" y="2508"/>
                </a:cubicBezTo>
                <a:cubicBezTo>
                  <a:pt x="1941" y="2508"/>
                  <a:pt x="2496" y="1941"/>
                  <a:pt x="2496" y="1248"/>
                </a:cubicBezTo>
                <a:cubicBezTo>
                  <a:pt x="2496" y="555"/>
                  <a:pt x="1941" y="0"/>
                  <a:pt x="12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7"/>
          <p:cNvSpPr/>
          <p:nvPr/>
        </p:nvSpPr>
        <p:spPr>
          <a:xfrm flipH="1">
            <a:off x="252041" y="2757397"/>
            <a:ext cx="148165" cy="117325"/>
          </a:xfrm>
          <a:custGeom>
            <a:rect b="b" l="l" r="r" t="t"/>
            <a:pathLst>
              <a:path extrusionOk="0" h="719" w="908">
                <a:moveTo>
                  <a:pt x="694" y="139"/>
                </a:moveTo>
                <a:cubicBezTo>
                  <a:pt x="908" y="353"/>
                  <a:pt x="757" y="719"/>
                  <a:pt x="454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41" y="1"/>
                  <a:pt x="555" y="1"/>
                  <a:pt x="694" y="1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7"/>
          <p:cNvSpPr/>
          <p:nvPr/>
        </p:nvSpPr>
        <p:spPr>
          <a:xfrm flipH="1">
            <a:off x="2999781" y="4718804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27"/>
          <p:cNvSpPr/>
          <p:nvPr/>
        </p:nvSpPr>
        <p:spPr>
          <a:xfrm flipH="1">
            <a:off x="6279831" y="4947216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7"/>
          <p:cNvSpPr txBox="1"/>
          <p:nvPr>
            <p:ph type="ctrTitle"/>
          </p:nvPr>
        </p:nvSpPr>
        <p:spPr>
          <a:xfrm>
            <a:off x="739189" y="1986253"/>
            <a:ext cx="20577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8" name="Google Shape;368;p27"/>
          <p:cNvSpPr txBox="1"/>
          <p:nvPr>
            <p:ph idx="1" type="subTitle"/>
          </p:nvPr>
        </p:nvSpPr>
        <p:spPr>
          <a:xfrm>
            <a:off x="739189" y="2261342"/>
            <a:ext cx="2057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9" name="Google Shape;369;p27"/>
          <p:cNvSpPr txBox="1"/>
          <p:nvPr>
            <p:ph idx="2" type="ctrTitle"/>
          </p:nvPr>
        </p:nvSpPr>
        <p:spPr>
          <a:xfrm>
            <a:off x="739189" y="3634584"/>
            <a:ext cx="20577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0" name="Google Shape;370;p27"/>
          <p:cNvSpPr txBox="1"/>
          <p:nvPr>
            <p:ph idx="3" type="subTitle"/>
          </p:nvPr>
        </p:nvSpPr>
        <p:spPr>
          <a:xfrm>
            <a:off x="739189" y="3911272"/>
            <a:ext cx="2057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1" name="Google Shape;371;p27"/>
          <p:cNvSpPr txBox="1"/>
          <p:nvPr>
            <p:ph idx="4" type="ctrTitle"/>
          </p:nvPr>
        </p:nvSpPr>
        <p:spPr>
          <a:xfrm>
            <a:off x="3553273" y="1986253"/>
            <a:ext cx="20577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2" name="Google Shape;372;p27"/>
          <p:cNvSpPr txBox="1"/>
          <p:nvPr>
            <p:ph idx="5" type="subTitle"/>
          </p:nvPr>
        </p:nvSpPr>
        <p:spPr>
          <a:xfrm>
            <a:off x="3553273" y="2261342"/>
            <a:ext cx="2057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3" name="Google Shape;373;p27"/>
          <p:cNvSpPr txBox="1"/>
          <p:nvPr>
            <p:ph idx="6" type="title"/>
          </p:nvPr>
        </p:nvSpPr>
        <p:spPr>
          <a:xfrm>
            <a:off x="723913" y="367700"/>
            <a:ext cx="77010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374" name="Google Shape;374;p27"/>
          <p:cNvSpPr txBox="1"/>
          <p:nvPr>
            <p:ph idx="7" type="ctrTitle"/>
          </p:nvPr>
        </p:nvSpPr>
        <p:spPr>
          <a:xfrm>
            <a:off x="6365590" y="1986253"/>
            <a:ext cx="20577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5" name="Google Shape;375;p27"/>
          <p:cNvSpPr txBox="1"/>
          <p:nvPr>
            <p:ph idx="8" type="subTitle"/>
          </p:nvPr>
        </p:nvSpPr>
        <p:spPr>
          <a:xfrm>
            <a:off x="6365590" y="2261342"/>
            <a:ext cx="2057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6" name="Google Shape;376;p27"/>
          <p:cNvSpPr txBox="1"/>
          <p:nvPr>
            <p:ph idx="9" type="ctrTitle"/>
          </p:nvPr>
        </p:nvSpPr>
        <p:spPr>
          <a:xfrm>
            <a:off x="3553273" y="3634584"/>
            <a:ext cx="20577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7" name="Google Shape;377;p27"/>
          <p:cNvSpPr txBox="1"/>
          <p:nvPr>
            <p:ph idx="13" type="subTitle"/>
          </p:nvPr>
        </p:nvSpPr>
        <p:spPr>
          <a:xfrm>
            <a:off x="3553273" y="3911272"/>
            <a:ext cx="2057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8" name="Google Shape;378;p27"/>
          <p:cNvSpPr txBox="1"/>
          <p:nvPr>
            <p:ph idx="14" type="ctrTitle"/>
          </p:nvPr>
        </p:nvSpPr>
        <p:spPr>
          <a:xfrm>
            <a:off x="6365590" y="3634584"/>
            <a:ext cx="20577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9" name="Google Shape;379;p27"/>
          <p:cNvSpPr txBox="1"/>
          <p:nvPr>
            <p:ph idx="15" type="subTitle"/>
          </p:nvPr>
        </p:nvSpPr>
        <p:spPr>
          <a:xfrm>
            <a:off x="6365590" y="3911272"/>
            <a:ext cx="20577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"/>
          <p:cNvSpPr txBox="1"/>
          <p:nvPr>
            <p:ph idx="1" type="subTitle"/>
          </p:nvPr>
        </p:nvSpPr>
        <p:spPr>
          <a:xfrm>
            <a:off x="2389050" y="1324676"/>
            <a:ext cx="4365900" cy="2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82" name="Google Shape;382;p28"/>
          <p:cNvSpPr txBox="1"/>
          <p:nvPr>
            <p:ph idx="2" type="subTitle"/>
          </p:nvPr>
        </p:nvSpPr>
        <p:spPr>
          <a:xfrm>
            <a:off x="2389050" y="2587990"/>
            <a:ext cx="4365900" cy="2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83" name="Google Shape;383;p28"/>
          <p:cNvSpPr txBox="1"/>
          <p:nvPr>
            <p:ph idx="3" type="subTitle"/>
          </p:nvPr>
        </p:nvSpPr>
        <p:spPr>
          <a:xfrm>
            <a:off x="2389050" y="3851304"/>
            <a:ext cx="4365900" cy="2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84" name="Google Shape;384;p28"/>
          <p:cNvSpPr txBox="1"/>
          <p:nvPr>
            <p:ph hasCustomPrompt="1" type="title"/>
          </p:nvPr>
        </p:nvSpPr>
        <p:spPr>
          <a:xfrm>
            <a:off x="2939400" y="1851033"/>
            <a:ext cx="32652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85" name="Google Shape;385;p28"/>
          <p:cNvSpPr txBox="1"/>
          <p:nvPr>
            <p:ph hasCustomPrompt="1" idx="4" type="title"/>
          </p:nvPr>
        </p:nvSpPr>
        <p:spPr>
          <a:xfrm>
            <a:off x="2939400" y="3114347"/>
            <a:ext cx="3265200" cy="81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86" name="Google Shape;386;p28"/>
          <p:cNvSpPr txBox="1"/>
          <p:nvPr>
            <p:ph hasCustomPrompt="1" idx="5" type="title"/>
          </p:nvPr>
        </p:nvSpPr>
        <p:spPr>
          <a:xfrm>
            <a:off x="2939400" y="541519"/>
            <a:ext cx="3265200" cy="85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387" name="Google Shape;387;p28"/>
          <p:cNvGrpSpPr/>
          <p:nvPr/>
        </p:nvGrpSpPr>
        <p:grpSpPr>
          <a:xfrm flipH="1">
            <a:off x="5194238" y="1445621"/>
            <a:ext cx="5815361" cy="3708730"/>
            <a:chOff x="-1243353" y="1445621"/>
            <a:chExt cx="5815361" cy="3708730"/>
          </a:xfrm>
        </p:grpSpPr>
        <p:sp>
          <p:nvSpPr>
            <p:cNvPr id="388" name="Google Shape;388;p28"/>
            <p:cNvSpPr/>
            <p:nvPr/>
          </p:nvSpPr>
          <p:spPr>
            <a:xfrm flipH="1">
              <a:off x="-1243353" y="1445621"/>
              <a:ext cx="2626803" cy="3708730"/>
            </a:xfrm>
            <a:custGeom>
              <a:rect b="b" l="l" r="r" t="t"/>
              <a:pathLst>
                <a:path extrusionOk="0" h="12954" w="9175">
                  <a:moveTo>
                    <a:pt x="3671" y="1"/>
                  </a:moveTo>
                  <a:cubicBezTo>
                    <a:pt x="2819" y="1"/>
                    <a:pt x="2105" y="491"/>
                    <a:pt x="2105" y="491"/>
                  </a:cubicBezTo>
                  <a:cubicBezTo>
                    <a:pt x="2105" y="491"/>
                    <a:pt x="1311" y="7157"/>
                    <a:pt x="656" y="8694"/>
                  </a:cubicBezTo>
                  <a:cubicBezTo>
                    <a:pt x="1" y="10244"/>
                    <a:pt x="996" y="12953"/>
                    <a:pt x="996" y="12953"/>
                  </a:cubicBezTo>
                  <a:lnTo>
                    <a:pt x="6629" y="12953"/>
                  </a:lnTo>
                  <a:cubicBezTo>
                    <a:pt x="9174" y="10408"/>
                    <a:pt x="7624" y="7522"/>
                    <a:pt x="6440" y="6842"/>
                  </a:cubicBezTo>
                  <a:cubicBezTo>
                    <a:pt x="5268" y="6161"/>
                    <a:pt x="6755" y="3024"/>
                    <a:pt x="5457" y="1045"/>
                  </a:cubicBezTo>
                  <a:cubicBezTo>
                    <a:pt x="4924" y="238"/>
                    <a:pt x="4264" y="1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 flipH="1">
              <a:off x="2169788" y="4177780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 flipH="1">
              <a:off x="-442377" y="3174677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 flipH="1">
              <a:off x="-582301" y="3492638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 flipH="1">
              <a:off x="131549" y="3471863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28"/>
          <p:cNvGrpSpPr/>
          <p:nvPr/>
        </p:nvGrpSpPr>
        <p:grpSpPr>
          <a:xfrm>
            <a:off x="-1867087" y="1445621"/>
            <a:ext cx="5815361" cy="3708730"/>
            <a:chOff x="-1243353" y="1445621"/>
            <a:chExt cx="5815361" cy="3708730"/>
          </a:xfrm>
        </p:grpSpPr>
        <p:sp>
          <p:nvSpPr>
            <p:cNvPr id="394" name="Google Shape;394;p28"/>
            <p:cNvSpPr/>
            <p:nvPr/>
          </p:nvSpPr>
          <p:spPr>
            <a:xfrm flipH="1">
              <a:off x="-1243353" y="1445621"/>
              <a:ext cx="2626803" cy="3708730"/>
            </a:xfrm>
            <a:custGeom>
              <a:rect b="b" l="l" r="r" t="t"/>
              <a:pathLst>
                <a:path extrusionOk="0" h="12954" w="9175">
                  <a:moveTo>
                    <a:pt x="3671" y="1"/>
                  </a:moveTo>
                  <a:cubicBezTo>
                    <a:pt x="2819" y="1"/>
                    <a:pt x="2105" y="491"/>
                    <a:pt x="2105" y="491"/>
                  </a:cubicBezTo>
                  <a:cubicBezTo>
                    <a:pt x="2105" y="491"/>
                    <a:pt x="1311" y="7157"/>
                    <a:pt x="656" y="8694"/>
                  </a:cubicBezTo>
                  <a:cubicBezTo>
                    <a:pt x="1" y="10244"/>
                    <a:pt x="996" y="12953"/>
                    <a:pt x="996" y="12953"/>
                  </a:cubicBezTo>
                  <a:lnTo>
                    <a:pt x="6629" y="12953"/>
                  </a:lnTo>
                  <a:cubicBezTo>
                    <a:pt x="9174" y="10408"/>
                    <a:pt x="7624" y="7522"/>
                    <a:pt x="6440" y="6842"/>
                  </a:cubicBezTo>
                  <a:cubicBezTo>
                    <a:pt x="5268" y="6161"/>
                    <a:pt x="6755" y="3024"/>
                    <a:pt x="5457" y="1045"/>
                  </a:cubicBezTo>
                  <a:cubicBezTo>
                    <a:pt x="4924" y="238"/>
                    <a:pt x="4264" y="1"/>
                    <a:pt x="36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 flipH="1">
              <a:off x="2169788" y="4177780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 flipH="1">
              <a:off x="-442377" y="3174677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 flipH="1">
              <a:off x="-582301" y="3492638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 flipH="1">
              <a:off x="131549" y="3471863"/>
              <a:ext cx="3228301" cy="165507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28"/>
          <p:cNvGrpSpPr/>
          <p:nvPr/>
        </p:nvGrpSpPr>
        <p:grpSpPr>
          <a:xfrm>
            <a:off x="501833" y="202864"/>
            <a:ext cx="7996254" cy="3303064"/>
            <a:chOff x="501833" y="202864"/>
            <a:chExt cx="7996254" cy="3303064"/>
          </a:xfrm>
        </p:grpSpPr>
        <p:sp>
          <p:nvSpPr>
            <p:cNvPr id="400" name="Google Shape;400;p28"/>
            <p:cNvSpPr/>
            <p:nvPr/>
          </p:nvSpPr>
          <p:spPr>
            <a:xfrm>
              <a:off x="501833" y="202864"/>
              <a:ext cx="218168" cy="220126"/>
            </a:xfrm>
            <a:custGeom>
              <a:rect b="b" l="l" r="r" t="t"/>
              <a:pathLst>
                <a:path extrusionOk="0" h="1349" w="1337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6423898" y="2153141"/>
              <a:ext cx="407291" cy="409249"/>
            </a:xfrm>
            <a:custGeom>
              <a:rect b="b" l="l" r="r" t="t"/>
              <a:pathLst>
                <a:path extrusionOk="0" h="2508" w="2496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8349922" y="505384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8046175" y="505379"/>
              <a:ext cx="255046" cy="255210"/>
            </a:xfrm>
            <a:custGeom>
              <a:rect b="b" l="l" r="r" t="t"/>
              <a:pathLst>
                <a:path extrusionOk="0" h="1564" w="1563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3356248" y="3388603"/>
              <a:ext cx="150286" cy="117325"/>
            </a:xfrm>
            <a:custGeom>
              <a:rect b="b" l="l" r="r" t="t"/>
              <a:pathLst>
                <a:path extrusionOk="0" h="719" w="921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1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9"/>
          <p:cNvSpPr txBox="1"/>
          <p:nvPr>
            <p:ph idx="1" type="subTitle"/>
          </p:nvPr>
        </p:nvSpPr>
        <p:spPr>
          <a:xfrm>
            <a:off x="719975" y="2287383"/>
            <a:ext cx="3852000" cy="112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07" name="Google Shape;407;p29"/>
          <p:cNvSpPr txBox="1"/>
          <p:nvPr>
            <p:ph type="title"/>
          </p:nvPr>
        </p:nvSpPr>
        <p:spPr>
          <a:xfrm>
            <a:off x="719975" y="1757000"/>
            <a:ext cx="3852000" cy="9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8" name="Google Shape;408;p29"/>
          <p:cNvSpPr/>
          <p:nvPr/>
        </p:nvSpPr>
        <p:spPr>
          <a:xfrm>
            <a:off x="-315201" y="104439"/>
            <a:ext cx="2666155" cy="1069537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9"/>
          <p:cNvSpPr/>
          <p:nvPr/>
        </p:nvSpPr>
        <p:spPr>
          <a:xfrm>
            <a:off x="6571648" y="4315818"/>
            <a:ext cx="4019541" cy="120597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9"/>
          <p:cNvSpPr/>
          <p:nvPr/>
        </p:nvSpPr>
        <p:spPr>
          <a:xfrm>
            <a:off x="3499922" y="571813"/>
            <a:ext cx="218168" cy="218168"/>
          </a:xfrm>
          <a:custGeom>
            <a:rect b="b" l="l" r="r" t="t"/>
            <a:pathLst>
              <a:path extrusionOk="0" h="1337" w="1337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9"/>
          <p:cNvSpPr/>
          <p:nvPr/>
        </p:nvSpPr>
        <p:spPr>
          <a:xfrm>
            <a:off x="8509381" y="354395"/>
            <a:ext cx="144086" cy="141964"/>
          </a:xfrm>
          <a:custGeom>
            <a:rect b="b" l="l" r="r" t="t"/>
            <a:pathLst>
              <a:path extrusionOk="0" h="870" w="883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9"/>
          <p:cNvSpPr/>
          <p:nvPr/>
        </p:nvSpPr>
        <p:spPr>
          <a:xfrm>
            <a:off x="1010576" y="4137852"/>
            <a:ext cx="255210" cy="255210"/>
          </a:xfrm>
          <a:custGeom>
            <a:rect b="b" l="l" r="r" t="t"/>
            <a:pathLst>
              <a:path extrusionOk="0" h="1564" w="1564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9"/>
          <p:cNvSpPr/>
          <p:nvPr/>
        </p:nvSpPr>
        <p:spPr>
          <a:xfrm>
            <a:off x="8902897" y="3224607"/>
            <a:ext cx="187328" cy="187165"/>
          </a:xfrm>
          <a:custGeom>
            <a:rect b="b" l="l" r="r" t="t"/>
            <a:pathLst>
              <a:path extrusionOk="0" h="1147" w="1148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29"/>
          <p:cNvSpPr/>
          <p:nvPr/>
        </p:nvSpPr>
        <p:spPr>
          <a:xfrm>
            <a:off x="4524596" y="4795310"/>
            <a:ext cx="94806" cy="81426"/>
          </a:xfrm>
          <a:custGeom>
            <a:rect b="b" l="l" r="r" t="t"/>
            <a:pathLst>
              <a:path extrusionOk="0" h="499" w="581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29"/>
          <p:cNvSpPr/>
          <p:nvPr/>
        </p:nvSpPr>
        <p:spPr>
          <a:xfrm>
            <a:off x="477164" y="2043601"/>
            <a:ext cx="82405" cy="82405"/>
          </a:xfrm>
          <a:custGeom>
            <a:rect b="b" l="l" r="r" t="t"/>
            <a:pathLst>
              <a:path extrusionOk="0" h="505" w="505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1_1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0"/>
          <p:cNvSpPr txBox="1"/>
          <p:nvPr>
            <p:ph idx="1" type="subTitle"/>
          </p:nvPr>
        </p:nvSpPr>
        <p:spPr>
          <a:xfrm>
            <a:off x="4572075" y="2296749"/>
            <a:ext cx="3852000" cy="109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18" name="Google Shape;418;p30"/>
          <p:cNvSpPr txBox="1"/>
          <p:nvPr>
            <p:ph type="title"/>
          </p:nvPr>
        </p:nvSpPr>
        <p:spPr>
          <a:xfrm>
            <a:off x="4572000" y="1764378"/>
            <a:ext cx="3852000" cy="9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9" name="Google Shape;419;p30"/>
          <p:cNvSpPr/>
          <p:nvPr/>
        </p:nvSpPr>
        <p:spPr>
          <a:xfrm flipH="1">
            <a:off x="7466560" y="97289"/>
            <a:ext cx="2666155" cy="1069537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0"/>
          <p:cNvSpPr/>
          <p:nvPr/>
        </p:nvSpPr>
        <p:spPr>
          <a:xfrm flipH="1">
            <a:off x="2562224" y="4000518"/>
            <a:ext cx="4019541" cy="120597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0"/>
          <p:cNvSpPr/>
          <p:nvPr/>
        </p:nvSpPr>
        <p:spPr>
          <a:xfrm flipH="1">
            <a:off x="5425911" y="321838"/>
            <a:ext cx="218168" cy="218168"/>
          </a:xfrm>
          <a:custGeom>
            <a:rect b="b" l="l" r="r" t="t"/>
            <a:pathLst>
              <a:path extrusionOk="0" h="1337" w="1337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0"/>
          <p:cNvSpPr/>
          <p:nvPr/>
        </p:nvSpPr>
        <p:spPr>
          <a:xfrm flipH="1">
            <a:off x="7429921" y="4603495"/>
            <a:ext cx="144086" cy="141964"/>
          </a:xfrm>
          <a:custGeom>
            <a:rect b="b" l="l" r="r" t="t"/>
            <a:pathLst>
              <a:path extrusionOk="0" h="870" w="883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0"/>
          <p:cNvSpPr/>
          <p:nvPr/>
        </p:nvSpPr>
        <p:spPr>
          <a:xfrm flipH="1">
            <a:off x="8784528" y="3679377"/>
            <a:ext cx="255210" cy="255210"/>
          </a:xfrm>
          <a:custGeom>
            <a:rect b="b" l="l" r="r" t="t"/>
            <a:pathLst>
              <a:path extrusionOk="0" h="1564" w="1564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0"/>
          <p:cNvSpPr/>
          <p:nvPr/>
        </p:nvSpPr>
        <p:spPr>
          <a:xfrm flipH="1">
            <a:off x="485264" y="1317382"/>
            <a:ext cx="187328" cy="187165"/>
          </a:xfrm>
          <a:custGeom>
            <a:rect b="b" l="l" r="r" t="t"/>
            <a:pathLst>
              <a:path extrusionOk="0" h="1147" w="1148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30"/>
          <p:cNvSpPr/>
          <p:nvPr/>
        </p:nvSpPr>
        <p:spPr>
          <a:xfrm flipH="1">
            <a:off x="672599" y="4137860"/>
            <a:ext cx="94806" cy="81426"/>
          </a:xfrm>
          <a:custGeom>
            <a:rect b="b" l="l" r="r" t="t"/>
            <a:pathLst>
              <a:path extrusionOk="0" h="499" w="581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0"/>
          <p:cNvSpPr/>
          <p:nvPr/>
        </p:nvSpPr>
        <p:spPr>
          <a:xfrm flipH="1">
            <a:off x="9039745" y="2043601"/>
            <a:ext cx="82405" cy="82405"/>
          </a:xfrm>
          <a:custGeom>
            <a:rect b="b" l="l" r="r" t="t"/>
            <a:pathLst>
              <a:path extrusionOk="0" h="505" w="505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612844" y="971649"/>
            <a:ext cx="77040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1200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262626"/>
              </a:buClr>
              <a:buSzPts val="1200"/>
              <a:buAutoNum type="romanLcPeriod"/>
              <a:defRPr/>
            </a:lvl9pPr>
          </a:lstStyle>
          <a:p/>
        </p:txBody>
      </p:sp>
      <p:grpSp>
        <p:nvGrpSpPr>
          <p:cNvPr id="47" name="Google Shape;47;p4"/>
          <p:cNvGrpSpPr/>
          <p:nvPr/>
        </p:nvGrpSpPr>
        <p:grpSpPr>
          <a:xfrm>
            <a:off x="-289714" y="-11"/>
            <a:ext cx="8997346" cy="4912120"/>
            <a:chOff x="-289714" y="-11"/>
            <a:chExt cx="8997346" cy="4912120"/>
          </a:xfrm>
        </p:grpSpPr>
        <p:sp>
          <p:nvSpPr>
            <p:cNvPr id="48" name="Google Shape;48;p4"/>
            <p:cNvSpPr/>
            <p:nvPr/>
          </p:nvSpPr>
          <p:spPr>
            <a:xfrm>
              <a:off x="273595" y="-11"/>
              <a:ext cx="218168" cy="220126"/>
            </a:xfrm>
            <a:custGeom>
              <a:rect b="b" l="l" r="r" t="t"/>
              <a:pathLst>
                <a:path extrusionOk="0" h="1349" w="1337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698223" y="51403"/>
              <a:ext cx="150286" cy="117325"/>
            </a:xfrm>
            <a:custGeom>
              <a:rect b="b" l="l" r="r" t="t"/>
              <a:pathLst>
                <a:path extrusionOk="0" h="719" w="921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830048" y="2783328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-289714" y="2560266"/>
              <a:ext cx="407291" cy="409249"/>
            </a:xfrm>
            <a:custGeom>
              <a:rect b="b" l="l" r="r" t="t"/>
              <a:pathLst>
                <a:path extrusionOk="0" h="2508" w="2496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308609" y="4794784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510188" y="3512957"/>
              <a:ext cx="197445" cy="197608"/>
            </a:xfrm>
            <a:custGeom>
              <a:rect b="b" l="l" r="r" t="t"/>
              <a:pathLst>
                <a:path extrusionOk="0" h="1211" w="1210">
                  <a:moveTo>
                    <a:pt x="1210" y="606"/>
                  </a:moveTo>
                  <a:cubicBezTo>
                    <a:pt x="1210" y="946"/>
                    <a:pt x="945" y="1210"/>
                    <a:pt x="605" y="1210"/>
                  </a:cubicBezTo>
                  <a:cubicBezTo>
                    <a:pt x="278" y="1210"/>
                    <a:pt x="0" y="946"/>
                    <a:pt x="0" y="606"/>
                  </a:cubicBezTo>
                  <a:cubicBezTo>
                    <a:pt x="0" y="278"/>
                    <a:pt x="278" y="1"/>
                    <a:pt x="605" y="1"/>
                  </a:cubicBezTo>
                  <a:cubicBezTo>
                    <a:pt x="945" y="1"/>
                    <a:pt x="1210" y="278"/>
                    <a:pt x="1210" y="6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8168950" y="668004"/>
              <a:ext cx="255046" cy="255210"/>
            </a:xfrm>
            <a:custGeom>
              <a:rect b="b" l="l" r="r" t="t"/>
              <a:pathLst>
                <a:path extrusionOk="0" h="1564" w="1563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7394426" y="4712360"/>
              <a:ext cx="80447" cy="82405"/>
            </a:xfrm>
            <a:custGeom>
              <a:rect b="b" l="l" r="r" t="t"/>
              <a:pathLst>
                <a:path extrusionOk="0" h="505" w="493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2" y="505"/>
                    <a:pt x="492" y="391"/>
                    <a:pt x="492" y="253"/>
                  </a:cubicBezTo>
                  <a:cubicBezTo>
                    <a:pt x="492" y="114"/>
                    <a:pt x="392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_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 txBox="1"/>
          <p:nvPr>
            <p:ph idx="1" type="subTitle"/>
          </p:nvPr>
        </p:nvSpPr>
        <p:spPr>
          <a:xfrm>
            <a:off x="4578900" y="1483663"/>
            <a:ext cx="38589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Caveat Brush"/>
              <a:buNone/>
              <a:defRPr b="1" sz="2000"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429" name="Google Shape;429;p31"/>
          <p:cNvSpPr txBox="1"/>
          <p:nvPr>
            <p:ph idx="2" type="subTitle"/>
          </p:nvPr>
        </p:nvSpPr>
        <p:spPr>
          <a:xfrm>
            <a:off x="714875" y="1483663"/>
            <a:ext cx="3858900" cy="34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430" name="Google Shape;430;p31"/>
          <p:cNvSpPr txBox="1"/>
          <p:nvPr>
            <p:ph idx="3" type="subTitle"/>
          </p:nvPr>
        </p:nvSpPr>
        <p:spPr>
          <a:xfrm>
            <a:off x="714875" y="1868677"/>
            <a:ext cx="3858900" cy="24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31" name="Google Shape;431;p31"/>
          <p:cNvSpPr txBox="1"/>
          <p:nvPr>
            <p:ph idx="4" type="subTitle"/>
          </p:nvPr>
        </p:nvSpPr>
        <p:spPr>
          <a:xfrm>
            <a:off x="4578900" y="1868677"/>
            <a:ext cx="3858900" cy="24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32" name="Google Shape;432;p31"/>
          <p:cNvSpPr txBox="1"/>
          <p:nvPr>
            <p:ph type="title"/>
          </p:nvPr>
        </p:nvSpPr>
        <p:spPr>
          <a:xfrm>
            <a:off x="1780139" y="367712"/>
            <a:ext cx="5589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433" name="Google Shape;433;p31"/>
          <p:cNvSpPr/>
          <p:nvPr/>
        </p:nvSpPr>
        <p:spPr>
          <a:xfrm rot="2169362">
            <a:off x="-775978" y="4846585"/>
            <a:ext cx="2402225" cy="976573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1"/>
          <p:cNvSpPr/>
          <p:nvPr/>
        </p:nvSpPr>
        <p:spPr>
          <a:xfrm rot="2169371">
            <a:off x="-1129976" y="4726453"/>
            <a:ext cx="2831432" cy="849505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1"/>
          <p:cNvSpPr/>
          <p:nvPr/>
        </p:nvSpPr>
        <p:spPr>
          <a:xfrm flipH="1" rot="-7200010">
            <a:off x="7377505" y="-398337"/>
            <a:ext cx="2831429" cy="939701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1"/>
          <p:cNvSpPr/>
          <p:nvPr/>
        </p:nvSpPr>
        <p:spPr>
          <a:xfrm flipH="1" rot="-1992378">
            <a:off x="7649458" y="4551062"/>
            <a:ext cx="2402219" cy="976571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1"/>
          <p:cNvSpPr/>
          <p:nvPr/>
        </p:nvSpPr>
        <p:spPr>
          <a:xfrm flipH="1" rot="-1992390">
            <a:off x="7662974" y="4465296"/>
            <a:ext cx="2831436" cy="8495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1"/>
          <p:cNvSpPr/>
          <p:nvPr/>
        </p:nvSpPr>
        <p:spPr>
          <a:xfrm rot="6183256">
            <a:off x="-1129974" y="-211847"/>
            <a:ext cx="2831427" cy="9397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1"/>
          <p:cNvSpPr/>
          <p:nvPr/>
        </p:nvSpPr>
        <p:spPr>
          <a:xfrm>
            <a:off x="8314920" y="429926"/>
            <a:ext cx="218168" cy="220126"/>
          </a:xfrm>
          <a:custGeom>
            <a:rect b="b" l="l" r="r" t="t"/>
            <a:pathLst>
              <a:path extrusionOk="0" h="1349" w="1337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1"/>
          <p:cNvSpPr/>
          <p:nvPr/>
        </p:nvSpPr>
        <p:spPr>
          <a:xfrm>
            <a:off x="8775423" y="269407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1"/>
          <p:cNvSpPr/>
          <p:nvPr/>
        </p:nvSpPr>
        <p:spPr>
          <a:xfrm>
            <a:off x="5436275" y="4791245"/>
            <a:ext cx="197445" cy="197608"/>
          </a:xfrm>
          <a:custGeom>
            <a:rect b="b" l="l" r="r" t="t"/>
            <a:pathLst>
              <a:path extrusionOk="0" h="1211" w="121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1"/>
          <p:cNvSpPr/>
          <p:nvPr/>
        </p:nvSpPr>
        <p:spPr>
          <a:xfrm>
            <a:off x="239363" y="3210454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1"/>
          <p:cNvSpPr/>
          <p:nvPr/>
        </p:nvSpPr>
        <p:spPr>
          <a:xfrm>
            <a:off x="1598951" y="429922"/>
            <a:ext cx="80447" cy="82405"/>
          </a:xfrm>
          <a:custGeom>
            <a:rect b="b" l="l" r="r" t="t"/>
            <a:pathLst>
              <a:path extrusionOk="0" h="505" w="493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1_1_1_1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2"/>
          <p:cNvSpPr txBox="1"/>
          <p:nvPr>
            <p:ph type="title"/>
          </p:nvPr>
        </p:nvSpPr>
        <p:spPr>
          <a:xfrm>
            <a:off x="1780139" y="367712"/>
            <a:ext cx="5589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/>
        </p:txBody>
      </p:sp>
      <p:sp>
        <p:nvSpPr>
          <p:cNvPr id="446" name="Google Shape;446;p32"/>
          <p:cNvSpPr/>
          <p:nvPr/>
        </p:nvSpPr>
        <p:spPr>
          <a:xfrm flipH="1" rot="-2169362">
            <a:off x="7761677" y="4846585"/>
            <a:ext cx="2402225" cy="976573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2"/>
          <p:cNvSpPr/>
          <p:nvPr/>
        </p:nvSpPr>
        <p:spPr>
          <a:xfrm flipH="1" rot="-2169371">
            <a:off x="7686468" y="4726453"/>
            <a:ext cx="2831432" cy="849505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2"/>
          <p:cNvSpPr/>
          <p:nvPr/>
        </p:nvSpPr>
        <p:spPr>
          <a:xfrm rot="7200010">
            <a:off x="-821009" y="-398337"/>
            <a:ext cx="2831429" cy="939701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2"/>
          <p:cNvSpPr/>
          <p:nvPr/>
        </p:nvSpPr>
        <p:spPr>
          <a:xfrm rot="1992378">
            <a:off x="-663753" y="4551062"/>
            <a:ext cx="2402219" cy="976571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2"/>
          <p:cNvSpPr/>
          <p:nvPr/>
        </p:nvSpPr>
        <p:spPr>
          <a:xfrm rot="1992390">
            <a:off x="-1106486" y="4465296"/>
            <a:ext cx="2831436" cy="8495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2"/>
          <p:cNvSpPr/>
          <p:nvPr/>
        </p:nvSpPr>
        <p:spPr>
          <a:xfrm flipH="1" rot="-6183256">
            <a:off x="7686470" y="-211847"/>
            <a:ext cx="2831427" cy="9397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2"/>
          <p:cNvSpPr/>
          <p:nvPr/>
        </p:nvSpPr>
        <p:spPr>
          <a:xfrm flipH="1">
            <a:off x="854835" y="429926"/>
            <a:ext cx="218168" cy="220126"/>
          </a:xfrm>
          <a:custGeom>
            <a:rect b="b" l="l" r="r" t="t"/>
            <a:pathLst>
              <a:path extrusionOk="0" h="1349" w="1337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2"/>
          <p:cNvSpPr/>
          <p:nvPr/>
        </p:nvSpPr>
        <p:spPr>
          <a:xfrm flipH="1">
            <a:off x="462215" y="269407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2"/>
          <p:cNvSpPr/>
          <p:nvPr/>
        </p:nvSpPr>
        <p:spPr>
          <a:xfrm flipH="1">
            <a:off x="3754204" y="4791245"/>
            <a:ext cx="197445" cy="197608"/>
          </a:xfrm>
          <a:custGeom>
            <a:rect b="b" l="l" r="r" t="t"/>
            <a:pathLst>
              <a:path extrusionOk="0" h="1211" w="121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2"/>
          <p:cNvSpPr/>
          <p:nvPr/>
        </p:nvSpPr>
        <p:spPr>
          <a:xfrm flipH="1">
            <a:off x="8893515" y="3210454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2"/>
          <p:cNvSpPr/>
          <p:nvPr/>
        </p:nvSpPr>
        <p:spPr>
          <a:xfrm flipH="1">
            <a:off x="7708526" y="429922"/>
            <a:ext cx="80447" cy="82405"/>
          </a:xfrm>
          <a:custGeom>
            <a:rect b="b" l="l" r="r" t="t"/>
            <a:pathLst>
              <a:path extrusionOk="0" h="505" w="493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8"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3"/>
          <p:cNvSpPr txBox="1"/>
          <p:nvPr>
            <p:ph type="ctrTitle"/>
          </p:nvPr>
        </p:nvSpPr>
        <p:spPr>
          <a:xfrm>
            <a:off x="3706444" y="540000"/>
            <a:ext cx="4717500" cy="14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9" name="Google Shape;459;p33"/>
          <p:cNvSpPr txBox="1"/>
          <p:nvPr>
            <p:ph idx="1" type="subTitle"/>
          </p:nvPr>
        </p:nvSpPr>
        <p:spPr>
          <a:xfrm>
            <a:off x="4139194" y="2738312"/>
            <a:ext cx="385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60" name="Google Shape;460;p33"/>
          <p:cNvSpPr txBox="1"/>
          <p:nvPr/>
        </p:nvSpPr>
        <p:spPr>
          <a:xfrm>
            <a:off x="4026094" y="3598245"/>
            <a:ext cx="40782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b="1" lang="en" sz="1200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b="1" lang="en" sz="1200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b="1" lang="en" sz="1200">
                <a:solidFill>
                  <a:schemeClr val="accent3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1" lang="en" sz="120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b="1" sz="1200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33"/>
          <p:cNvSpPr/>
          <p:nvPr/>
        </p:nvSpPr>
        <p:spPr>
          <a:xfrm flipH="1">
            <a:off x="1757048" y="4370426"/>
            <a:ext cx="2666155" cy="1069537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3"/>
          <p:cNvSpPr/>
          <p:nvPr/>
        </p:nvSpPr>
        <p:spPr>
          <a:xfrm flipH="1">
            <a:off x="-1273239" y="4231243"/>
            <a:ext cx="4019541" cy="120597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33"/>
          <p:cNvSpPr/>
          <p:nvPr/>
        </p:nvSpPr>
        <p:spPr>
          <a:xfrm flipH="1">
            <a:off x="5425911" y="321838"/>
            <a:ext cx="218168" cy="218168"/>
          </a:xfrm>
          <a:custGeom>
            <a:rect b="b" l="l" r="r" t="t"/>
            <a:pathLst>
              <a:path extrusionOk="0" h="1337" w="1337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3"/>
          <p:cNvSpPr/>
          <p:nvPr/>
        </p:nvSpPr>
        <p:spPr>
          <a:xfrm flipH="1">
            <a:off x="8351959" y="4532520"/>
            <a:ext cx="144086" cy="141964"/>
          </a:xfrm>
          <a:custGeom>
            <a:rect b="b" l="l" r="r" t="t"/>
            <a:pathLst>
              <a:path extrusionOk="0" h="870" w="883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3"/>
          <p:cNvSpPr/>
          <p:nvPr/>
        </p:nvSpPr>
        <p:spPr>
          <a:xfrm flipH="1">
            <a:off x="8609941" y="2738289"/>
            <a:ext cx="255210" cy="255210"/>
          </a:xfrm>
          <a:custGeom>
            <a:rect b="b" l="l" r="r" t="t"/>
            <a:pathLst>
              <a:path extrusionOk="0" h="1564" w="1564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3"/>
          <p:cNvSpPr/>
          <p:nvPr/>
        </p:nvSpPr>
        <p:spPr>
          <a:xfrm flipH="1">
            <a:off x="284689" y="2478169"/>
            <a:ext cx="187328" cy="187165"/>
          </a:xfrm>
          <a:custGeom>
            <a:rect b="b" l="l" r="r" t="t"/>
            <a:pathLst>
              <a:path extrusionOk="0" h="1147" w="1148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33"/>
          <p:cNvSpPr/>
          <p:nvPr/>
        </p:nvSpPr>
        <p:spPr>
          <a:xfrm flipH="1">
            <a:off x="2137049" y="321860"/>
            <a:ext cx="94806" cy="81426"/>
          </a:xfrm>
          <a:custGeom>
            <a:rect b="b" l="l" r="r" t="t"/>
            <a:pathLst>
              <a:path extrusionOk="0" h="499" w="581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33"/>
          <p:cNvSpPr/>
          <p:nvPr/>
        </p:nvSpPr>
        <p:spPr>
          <a:xfrm flipH="1">
            <a:off x="8609945" y="389726"/>
            <a:ext cx="82405" cy="82405"/>
          </a:xfrm>
          <a:custGeom>
            <a:rect b="b" l="l" r="r" t="t"/>
            <a:pathLst>
              <a:path extrusionOk="0" h="505" w="505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3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34"/>
          <p:cNvGrpSpPr/>
          <p:nvPr/>
        </p:nvGrpSpPr>
        <p:grpSpPr>
          <a:xfrm>
            <a:off x="-1225037" y="-2037258"/>
            <a:ext cx="11517413" cy="8033444"/>
            <a:chOff x="-1225037" y="-2037258"/>
            <a:chExt cx="11517413" cy="8033444"/>
          </a:xfrm>
        </p:grpSpPr>
        <p:sp>
          <p:nvSpPr>
            <p:cNvPr id="471" name="Google Shape;471;p34"/>
            <p:cNvSpPr/>
            <p:nvPr/>
          </p:nvSpPr>
          <p:spPr>
            <a:xfrm flipH="1" rot="1067096">
              <a:off x="-1133293" y="4223425"/>
              <a:ext cx="2402227" cy="976574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 flipH="1" rot="1067108">
              <a:off x="-1089575" y="4436538"/>
              <a:ext cx="2831419" cy="849502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 rot="-1800016">
              <a:off x="7726113" y="4261522"/>
              <a:ext cx="2402219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 rot="-1799988">
              <a:off x="7415698" y="4411583"/>
              <a:ext cx="2831419" cy="939701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4"/>
            <p:cNvSpPr/>
            <p:nvPr/>
          </p:nvSpPr>
          <p:spPr>
            <a:xfrm flipH="1" rot="-5888330">
              <a:off x="7630289" y="666606"/>
              <a:ext cx="2402228" cy="976574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 flipH="1" rot="-5888349">
              <a:off x="7365628" y="-68712"/>
              <a:ext cx="2831424" cy="849504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 rot="6473126">
              <a:off x="-738336" y="-1232520"/>
              <a:ext cx="2402223" cy="976572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4"/>
            <p:cNvSpPr/>
            <p:nvPr/>
          </p:nvSpPr>
          <p:spPr>
            <a:xfrm rot="6473117">
              <a:off x="-1526628" y="503629"/>
              <a:ext cx="2831424" cy="93969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4"/>
            <p:cNvSpPr/>
            <p:nvPr/>
          </p:nvSpPr>
          <p:spPr>
            <a:xfrm flipH="1">
              <a:off x="6279827" y="1294739"/>
              <a:ext cx="218168" cy="220126"/>
            </a:xfrm>
            <a:custGeom>
              <a:rect b="b" l="l" r="r" t="t"/>
              <a:pathLst>
                <a:path extrusionOk="0" h="1349" w="1337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 flipH="1">
              <a:off x="5942627" y="3168566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 flipH="1">
              <a:off x="1491351" y="335366"/>
              <a:ext cx="407291" cy="409249"/>
            </a:xfrm>
            <a:custGeom>
              <a:rect b="b" l="l" r="r" t="t"/>
              <a:pathLst>
                <a:path extrusionOk="0" h="2508" w="2496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4"/>
            <p:cNvSpPr/>
            <p:nvPr/>
          </p:nvSpPr>
          <p:spPr>
            <a:xfrm flipH="1">
              <a:off x="252041" y="2757397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 flipH="1">
              <a:off x="2241843" y="4692004"/>
              <a:ext cx="255046" cy="255210"/>
            </a:xfrm>
            <a:custGeom>
              <a:rect b="b" l="l" r="r" t="t"/>
              <a:pathLst>
                <a:path extrusionOk="0" h="1564" w="1563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4"/>
            <p:cNvSpPr/>
            <p:nvPr/>
          </p:nvSpPr>
          <p:spPr>
            <a:xfrm flipH="1">
              <a:off x="6279831" y="4947216"/>
              <a:ext cx="150286" cy="117325"/>
            </a:xfrm>
            <a:custGeom>
              <a:rect b="b" l="l" r="r" t="t"/>
              <a:pathLst>
                <a:path extrusionOk="0" h="719" w="921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3_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35"/>
          <p:cNvGrpSpPr/>
          <p:nvPr/>
        </p:nvGrpSpPr>
        <p:grpSpPr>
          <a:xfrm>
            <a:off x="-760624" y="-18432"/>
            <a:ext cx="11689498" cy="5180359"/>
            <a:chOff x="-760624" y="-18432"/>
            <a:chExt cx="11689498" cy="5180359"/>
          </a:xfrm>
        </p:grpSpPr>
        <p:sp>
          <p:nvSpPr>
            <p:cNvPr id="487" name="Google Shape;487;p35"/>
            <p:cNvSpPr/>
            <p:nvPr/>
          </p:nvSpPr>
          <p:spPr>
            <a:xfrm>
              <a:off x="6766141" y="4185355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5753650" y="4312423"/>
              <a:ext cx="2831422" cy="849503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 flipH="1">
              <a:off x="1342238" y="4185355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 flipH="1">
              <a:off x="-683252" y="4222227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 rot="10800000">
              <a:off x="-760624" y="-18432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 rot="10800000">
              <a:off x="-177335" y="-18432"/>
              <a:ext cx="2831422" cy="849503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 flipH="1" rot="10800000">
              <a:off x="6501164" y="5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 flipH="1" rot="10800000">
              <a:off x="8097452" y="5"/>
              <a:ext cx="2831422" cy="939699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3_1_1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6"/>
          <p:cNvSpPr/>
          <p:nvPr/>
        </p:nvSpPr>
        <p:spPr>
          <a:xfrm rot="2169362">
            <a:off x="-775978" y="4846585"/>
            <a:ext cx="2402225" cy="976573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6"/>
          <p:cNvSpPr/>
          <p:nvPr/>
        </p:nvSpPr>
        <p:spPr>
          <a:xfrm rot="2169371">
            <a:off x="-1129976" y="4726453"/>
            <a:ext cx="2831432" cy="849505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6"/>
          <p:cNvSpPr/>
          <p:nvPr/>
        </p:nvSpPr>
        <p:spPr>
          <a:xfrm flipH="1" rot="-7200010">
            <a:off x="7377505" y="-398337"/>
            <a:ext cx="2831429" cy="939701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6"/>
          <p:cNvSpPr/>
          <p:nvPr/>
        </p:nvSpPr>
        <p:spPr>
          <a:xfrm flipH="1" rot="-1992378">
            <a:off x="7649458" y="4551062"/>
            <a:ext cx="2402219" cy="976571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6"/>
          <p:cNvSpPr/>
          <p:nvPr/>
        </p:nvSpPr>
        <p:spPr>
          <a:xfrm flipH="1" rot="-1992390">
            <a:off x="7662974" y="4465296"/>
            <a:ext cx="2831436" cy="8495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36"/>
          <p:cNvSpPr/>
          <p:nvPr/>
        </p:nvSpPr>
        <p:spPr>
          <a:xfrm rot="6183256">
            <a:off x="-1129974" y="-211847"/>
            <a:ext cx="2831427" cy="9397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6"/>
          <p:cNvSpPr/>
          <p:nvPr/>
        </p:nvSpPr>
        <p:spPr>
          <a:xfrm>
            <a:off x="8314920" y="429926"/>
            <a:ext cx="218168" cy="220126"/>
          </a:xfrm>
          <a:custGeom>
            <a:rect b="b" l="l" r="r" t="t"/>
            <a:pathLst>
              <a:path extrusionOk="0" h="1349" w="1337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36"/>
          <p:cNvSpPr/>
          <p:nvPr/>
        </p:nvSpPr>
        <p:spPr>
          <a:xfrm>
            <a:off x="8775423" y="269407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6"/>
          <p:cNvSpPr/>
          <p:nvPr/>
        </p:nvSpPr>
        <p:spPr>
          <a:xfrm>
            <a:off x="5436275" y="4791245"/>
            <a:ext cx="197445" cy="197608"/>
          </a:xfrm>
          <a:custGeom>
            <a:rect b="b" l="l" r="r" t="t"/>
            <a:pathLst>
              <a:path extrusionOk="0" h="1211" w="121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36"/>
          <p:cNvSpPr/>
          <p:nvPr/>
        </p:nvSpPr>
        <p:spPr>
          <a:xfrm>
            <a:off x="239363" y="3210454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36"/>
          <p:cNvSpPr/>
          <p:nvPr/>
        </p:nvSpPr>
        <p:spPr>
          <a:xfrm>
            <a:off x="1598951" y="429922"/>
            <a:ext cx="80447" cy="82405"/>
          </a:xfrm>
          <a:custGeom>
            <a:rect b="b" l="l" r="r" t="t"/>
            <a:pathLst>
              <a:path extrusionOk="0" h="505" w="493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3_1_1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37"/>
          <p:cNvGrpSpPr/>
          <p:nvPr/>
        </p:nvGrpSpPr>
        <p:grpSpPr>
          <a:xfrm>
            <a:off x="-1659852" y="-92844"/>
            <a:ext cx="13519016" cy="5431162"/>
            <a:chOff x="-1659852" y="-92844"/>
            <a:chExt cx="13519016" cy="5431162"/>
          </a:xfrm>
        </p:grpSpPr>
        <p:sp>
          <p:nvSpPr>
            <p:cNvPr id="509" name="Google Shape;509;p37"/>
            <p:cNvSpPr/>
            <p:nvPr/>
          </p:nvSpPr>
          <p:spPr>
            <a:xfrm rot="10800000">
              <a:off x="-983153" y="-92844"/>
              <a:ext cx="2666155" cy="1069537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7"/>
            <p:cNvSpPr/>
            <p:nvPr/>
          </p:nvSpPr>
          <p:spPr>
            <a:xfrm>
              <a:off x="7839623" y="4000518"/>
              <a:ext cx="4019541" cy="1205974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2290284" y="-12"/>
              <a:ext cx="218168" cy="218168"/>
            </a:xfrm>
            <a:custGeom>
              <a:rect b="b" l="l" r="r" t="t"/>
              <a:pathLst>
                <a:path extrusionOk="0" h="1337" w="1337">
                  <a:moveTo>
                    <a:pt x="1336" y="669"/>
                  </a:moveTo>
                  <a:cubicBezTo>
                    <a:pt x="1336" y="1034"/>
                    <a:pt x="1046" y="1337"/>
                    <a:pt x="668" y="1337"/>
                  </a:cubicBezTo>
                  <a:cubicBezTo>
                    <a:pt x="303" y="1337"/>
                    <a:pt x="0" y="1034"/>
                    <a:pt x="0" y="669"/>
                  </a:cubicBezTo>
                  <a:cubicBezTo>
                    <a:pt x="0" y="291"/>
                    <a:pt x="303" y="1"/>
                    <a:pt x="668" y="1"/>
                  </a:cubicBezTo>
                  <a:cubicBezTo>
                    <a:pt x="1046" y="1"/>
                    <a:pt x="1336" y="291"/>
                    <a:pt x="1336" y="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7"/>
            <p:cNvSpPr/>
            <p:nvPr/>
          </p:nvSpPr>
          <p:spPr>
            <a:xfrm>
              <a:off x="7082506" y="3897845"/>
              <a:ext cx="144086" cy="141964"/>
            </a:xfrm>
            <a:custGeom>
              <a:rect b="b" l="l" r="r" t="t"/>
              <a:pathLst>
                <a:path extrusionOk="0" h="870" w="883">
                  <a:moveTo>
                    <a:pt x="882" y="428"/>
                  </a:moveTo>
                  <a:cubicBezTo>
                    <a:pt x="882" y="680"/>
                    <a:pt x="693" y="869"/>
                    <a:pt x="441" y="869"/>
                  </a:cubicBezTo>
                  <a:cubicBezTo>
                    <a:pt x="202" y="869"/>
                    <a:pt x="0" y="680"/>
                    <a:pt x="0" y="428"/>
                  </a:cubicBezTo>
                  <a:cubicBezTo>
                    <a:pt x="0" y="189"/>
                    <a:pt x="202" y="0"/>
                    <a:pt x="441" y="0"/>
                  </a:cubicBezTo>
                  <a:cubicBezTo>
                    <a:pt x="693" y="0"/>
                    <a:pt x="882" y="189"/>
                    <a:pt x="882" y="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8296401" y="412389"/>
              <a:ext cx="255210" cy="255210"/>
            </a:xfrm>
            <a:custGeom>
              <a:rect b="b" l="l" r="r" t="t"/>
              <a:pathLst>
                <a:path extrusionOk="0" h="1564" w="1564">
                  <a:moveTo>
                    <a:pt x="782" y="1"/>
                  </a:moveTo>
                  <a:cubicBezTo>
                    <a:pt x="341" y="1"/>
                    <a:pt x="1" y="353"/>
                    <a:pt x="1" y="782"/>
                  </a:cubicBezTo>
                  <a:cubicBezTo>
                    <a:pt x="1" y="1210"/>
                    <a:pt x="341" y="1563"/>
                    <a:pt x="782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3"/>
                    <a:pt x="121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8902897" y="3224607"/>
              <a:ext cx="187328" cy="187165"/>
            </a:xfrm>
            <a:custGeom>
              <a:rect b="b" l="l" r="r" t="t"/>
              <a:pathLst>
                <a:path extrusionOk="0" h="1147" w="1148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7"/>
            <p:cNvSpPr/>
            <p:nvPr/>
          </p:nvSpPr>
          <p:spPr>
            <a:xfrm>
              <a:off x="2726521" y="4809635"/>
              <a:ext cx="94806" cy="81426"/>
            </a:xfrm>
            <a:custGeom>
              <a:rect b="b" l="l" r="r" t="t"/>
              <a:pathLst>
                <a:path extrusionOk="0" h="499" w="581">
                  <a:moveTo>
                    <a:pt x="328" y="1"/>
                  </a:moveTo>
                  <a:cubicBezTo>
                    <a:pt x="114" y="1"/>
                    <a:pt x="1" y="265"/>
                    <a:pt x="152" y="429"/>
                  </a:cubicBezTo>
                  <a:cubicBezTo>
                    <a:pt x="204" y="477"/>
                    <a:pt x="266" y="498"/>
                    <a:pt x="326" y="498"/>
                  </a:cubicBezTo>
                  <a:cubicBezTo>
                    <a:pt x="457" y="498"/>
                    <a:pt x="580" y="399"/>
                    <a:pt x="580" y="253"/>
                  </a:cubicBezTo>
                  <a:cubicBezTo>
                    <a:pt x="580" y="114"/>
                    <a:pt x="467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285064" y="2837401"/>
              <a:ext cx="82405" cy="82405"/>
            </a:xfrm>
            <a:custGeom>
              <a:rect b="b" l="l" r="r" t="t"/>
              <a:pathLst>
                <a:path extrusionOk="0" h="505" w="505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1" y="505"/>
                    <a:pt x="505" y="391"/>
                    <a:pt x="505" y="253"/>
                  </a:cubicBezTo>
                  <a:cubicBezTo>
                    <a:pt x="505" y="114"/>
                    <a:pt x="391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7"/>
            <p:cNvSpPr/>
            <p:nvPr/>
          </p:nvSpPr>
          <p:spPr>
            <a:xfrm flipH="1">
              <a:off x="-1659852" y="4132343"/>
              <a:ext cx="4019541" cy="1205974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13_1_1_1_1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8"/>
          <p:cNvGrpSpPr/>
          <p:nvPr/>
        </p:nvGrpSpPr>
        <p:grpSpPr>
          <a:xfrm>
            <a:off x="-1659852" y="-92844"/>
            <a:ext cx="13519016" cy="5431162"/>
            <a:chOff x="-1659852" y="-92844"/>
            <a:chExt cx="13519016" cy="5431162"/>
          </a:xfrm>
        </p:grpSpPr>
        <p:sp>
          <p:nvSpPr>
            <p:cNvPr id="520" name="Google Shape;520;p38"/>
            <p:cNvSpPr/>
            <p:nvPr/>
          </p:nvSpPr>
          <p:spPr>
            <a:xfrm rot="10800000">
              <a:off x="-983153" y="-92844"/>
              <a:ext cx="2666155" cy="1069537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7839623" y="4000518"/>
              <a:ext cx="4019541" cy="1205974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2290284" y="-12"/>
              <a:ext cx="218168" cy="218168"/>
            </a:xfrm>
            <a:custGeom>
              <a:rect b="b" l="l" r="r" t="t"/>
              <a:pathLst>
                <a:path extrusionOk="0" h="1337" w="1337">
                  <a:moveTo>
                    <a:pt x="1336" y="669"/>
                  </a:moveTo>
                  <a:cubicBezTo>
                    <a:pt x="1336" y="1034"/>
                    <a:pt x="1046" y="1337"/>
                    <a:pt x="668" y="1337"/>
                  </a:cubicBezTo>
                  <a:cubicBezTo>
                    <a:pt x="303" y="1337"/>
                    <a:pt x="0" y="1034"/>
                    <a:pt x="0" y="669"/>
                  </a:cubicBezTo>
                  <a:cubicBezTo>
                    <a:pt x="0" y="291"/>
                    <a:pt x="303" y="1"/>
                    <a:pt x="668" y="1"/>
                  </a:cubicBezTo>
                  <a:cubicBezTo>
                    <a:pt x="1046" y="1"/>
                    <a:pt x="1336" y="291"/>
                    <a:pt x="1336" y="6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7082506" y="3897845"/>
              <a:ext cx="144086" cy="141964"/>
            </a:xfrm>
            <a:custGeom>
              <a:rect b="b" l="l" r="r" t="t"/>
              <a:pathLst>
                <a:path extrusionOk="0" h="870" w="883">
                  <a:moveTo>
                    <a:pt x="882" y="428"/>
                  </a:moveTo>
                  <a:cubicBezTo>
                    <a:pt x="882" y="680"/>
                    <a:pt x="693" y="869"/>
                    <a:pt x="441" y="869"/>
                  </a:cubicBezTo>
                  <a:cubicBezTo>
                    <a:pt x="202" y="869"/>
                    <a:pt x="0" y="680"/>
                    <a:pt x="0" y="428"/>
                  </a:cubicBezTo>
                  <a:cubicBezTo>
                    <a:pt x="0" y="189"/>
                    <a:pt x="202" y="0"/>
                    <a:pt x="441" y="0"/>
                  </a:cubicBezTo>
                  <a:cubicBezTo>
                    <a:pt x="693" y="0"/>
                    <a:pt x="882" y="189"/>
                    <a:pt x="882" y="4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8296401" y="412389"/>
              <a:ext cx="255210" cy="255210"/>
            </a:xfrm>
            <a:custGeom>
              <a:rect b="b" l="l" r="r" t="t"/>
              <a:pathLst>
                <a:path extrusionOk="0" h="1564" w="1564">
                  <a:moveTo>
                    <a:pt x="782" y="1"/>
                  </a:moveTo>
                  <a:cubicBezTo>
                    <a:pt x="341" y="1"/>
                    <a:pt x="1" y="353"/>
                    <a:pt x="1" y="782"/>
                  </a:cubicBezTo>
                  <a:cubicBezTo>
                    <a:pt x="1" y="1210"/>
                    <a:pt x="341" y="1563"/>
                    <a:pt x="782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3"/>
                    <a:pt x="1210" y="1"/>
                    <a:pt x="7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8902897" y="3224607"/>
              <a:ext cx="187328" cy="187165"/>
            </a:xfrm>
            <a:custGeom>
              <a:rect b="b" l="l" r="r" t="t"/>
              <a:pathLst>
                <a:path extrusionOk="0" h="1147" w="1148">
                  <a:moveTo>
                    <a:pt x="568" y="0"/>
                  </a:moveTo>
                  <a:cubicBezTo>
                    <a:pt x="253" y="0"/>
                    <a:pt x="1" y="252"/>
                    <a:pt x="1" y="567"/>
                  </a:cubicBezTo>
                  <a:cubicBezTo>
                    <a:pt x="1" y="882"/>
                    <a:pt x="253" y="1147"/>
                    <a:pt x="568" y="1147"/>
                  </a:cubicBezTo>
                  <a:cubicBezTo>
                    <a:pt x="883" y="1147"/>
                    <a:pt x="1148" y="882"/>
                    <a:pt x="1148" y="567"/>
                  </a:cubicBezTo>
                  <a:cubicBezTo>
                    <a:pt x="1148" y="252"/>
                    <a:pt x="883" y="0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726521" y="4809635"/>
              <a:ext cx="94806" cy="81426"/>
            </a:xfrm>
            <a:custGeom>
              <a:rect b="b" l="l" r="r" t="t"/>
              <a:pathLst>
                <a:path extrusionOk="0" h="499" w="581">
                  <a:moveTo>
                    <a:pt x="328" y="1"/>
                  </a:moveTo>
                  <a:cubicBezTo>
                    <a:pt x="114" y="1"/>
                    <a:pt x="1" y="265"/>
                    <a:pt x="152" y="429"/>
                  </a:cubicBezTo>
                  <a:cubicBezTo>
                    <a:pt x="204" y="477"/>
                    <a:pt x="266" y="498"/>
                    <a:pt x="326" y="498"/>
                  </a:cubicBezTo>
                  <a:cubicBezTo>
                    <a:pt x="457" y="498"/>
                    <a:pt x="580" y="399"/>
                    <a:pt x="580" y="253"/>
                  </a:cubicBezTo>
                  <a:cubicBezTo>
                    <a:pt x="580" y="114"/>
                    <a:pt x="467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85064" y="2837401"/>
              <a:ext cx="82405" cy="82405"/>
            </a:xfrm>
            <a:custGeom>
              <a:rect b="b" l="l" r="r" t="t"/>
              <a:pathLst>
                <a:path extrusionOk="0" h="505" w="505">
                  <a:moveTo>
                    <a:pt x="253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1"/>
                    <a:pt x="114" y="505"/>
                    <a:pt x="253" y="505"/>
                  </a:cubicBezTo>
                  <a:cubicBezTo>
                    <a:pt x="391" y="505"/>
                    <a:pt x="505" y="391"/>
                    <a:pt x="505" y="253"/>
                  </a:cubicBezTo>
                  <a:cubicBezTo>
                    <a:pt x="505" y="114"/>
                    <a:pt x="391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 flipH="1">
              <a:off x="-1659852" y="4132343"/>
              <a:ext cx="4019541" cy="1205974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>
            <p:ph idx="1" type="subTitle"/>
          </p:nvPr>
        </p:nvSpPr>
        <p:spPr>
          <a:xfrm>
            <a:off x="1137454" y="2762456"/>
            <a:ext cx="2907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8" name="Google Shape;58;p5"/>
          <p:cNvSpPr txBox="1"/>
          <p:nvPr>
            <p:ph idx="2" type="subTitle"/>
          </p:nvPr>
        </p:nvSpPr>
        <p:spPr>
          <a:xfrm>
            <a:off x="5098946" y="2762456"/>
            <a:ext cx="2907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bas Neue"/>
              <a:buNone/>
              <a:defRPr sz="2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ebas Neue"/>
              <a:buNone/>
              <a:defRPr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9" name="Google Shape;59;p5"/>
          <p:cNvSpPr txBox="1"/>
          <p:nvPr>
            <p:ph idx="3" type="subTitle"/>
          </p:nvPr>
        </p:nvSpPr>
        <p:spPr>
          <a:xfrm>
            <a:off x="1137450" y="3152474"/>
            <a:ext cx="29076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5"/>
          <p:cNvSpPr txBox="1"/>
          <p:nvPr>
            <p:ph idx="4" type="subTitle"/>
          </p:nvPr>
        </p:nvSpPr>
        <p:spPr>
          <a:xfrm>
            <a:off x="5098947" y="3152474"/>
            <a:ext cx="2907600" cy="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" name="Google Shape;61;p5"/>
          <p:cNvSpPr txBox="1"/>
          <p:nvPr>
            <p:ph type="title"/>
          </p:nvPr>
        </p:nvSpPr>
        <p:spPr>
          <a:xfrm>
            <a:off x="720000" y="367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62" name="Google Shape;62;p5"/>
          <p:cNvGrpSpPr/>
          <p:nvPr/>
        </p:nvGrpSpPr>
        <p:grpSpPr>
          <a:xfrm>
            <a:off x="-1225037" y="-2037258"/>
            <a:ext cx="11517413" cy="8033444"/>
            <a:chOff x="-1225037" y="-2037258"/>
            <a:chExt cx="11517413" cy="8033444"/>
          </a:xfrm>
        </p:grpSpPr>
        <p:sp>
          <p:nvSpPr>
            <p:cNvPr id="63" name="Google Shape;63;p5"/>
            <p:cNvSpPr/>
            <p:nvPr/>
          </p:nvSpPr>
          <p:spPr>
            <a:xfrm rot="-1067096">
              <a:off x="7798407" y="4223425"/>
              <a:ext cx="2402227" cy="976574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 rot="-1067108">
              <a:off x="7325497" y="4436538"/>
              <a:ext cx="2831419" cy="849502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 flipH="1" rot="1800016">
              <a:off x="-1060993" y="4261522"/>
              <a:ext cx="2402219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flipH="1" rot="1799988">
              <a:off x="-1179777" y="4411583"/>
              <a:ext cx="2831419" cy="939701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 rot="5888330">
              <a:off x="-1061002" y="-335694"/>
              <a:ext cx="2402228" cy="976574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 rot="5888349">
              <a:off x="-1129713" y="-68712"/>
              <a:ext cx="2831424" cy="849504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 flipH="1" rot="-6473126">
              <a:off x="7403453" y="-1232520"/>
              <a:ext cx="2402223" cy="976572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 flipH="1" rot="-6473117">
              <a:off x="7762544" y="503629"/>
              <a:ext cx="2831424" cy="939697"/>
            </a:xfrm>
            <a:custGeom>
              <a:rect b="b" l="l" r="r" t="t"/>
              <a:pathLst>
                <a:path extrusionOk="0" h="2417" w="8056">
                  <a:moveTo>
                    <a:pt x="2839" y="1"/>
                  </a:moveTo>
                  <a:cubicBezTo>
                    <a:pt x="2802" y="1"/>
                    <a:pt x="2764" y="2"/>
                    <a:pt x="2725" y="5"/>
                  </a:cubicBezTo>
                  <a:cubicBezTo>
                    <a:pt x="1460" y="82"/>
                    <a:pt x="1142" y="1208"/>
                    <a:pt x="1204" y="1603"/>
                  </a:cubicBezTo>
                  <a:cubicBezTo>
                    <a:pt x="1249" y="1923"/>
                    <a:pt x="1169" y="2062"/>
                    <a:pt x="942" y="2062"/>
                  </a:cubicBezTo>
                  <a:cubicBezTo>
                    <a:pt x="886" y="2062"/>
                    <a:pt x="821" y="2054"/>
                    <a:pt x="748" y="2038"/>
                  </a:cubicBezTo>
                  <a:cubicBezTo>
                    <a:pt x="719" y="2032"/>
                    <a:pt x="690" y="2029"/>
                    <a:pt x="661" y="2029"/>
                  </a:cubicBezTo>
                  <a:cubicBezTo>
                    <a:pt x="318" y="2029"/>
                    <a:pt x="0" y="2417"/>
                    <a:pt x="0" y="2417"/>
                  </a:cubicBezTo>
                  <a:lnTo>
                    <a:pt x="8056" y="2417"/>
                  </a:lnTo>
                  <a:cubicBezTo>
                    <a:pt x="7838" y="1932"/>
                    <a:pt x="7426" y="1808"/>
                    <a:pt x="7041" y="1808"/>
                  </a:cubicBezTo>
                  <a:cubicBezTo>
                    <a:pt x="6657" y="1808"/>
                    <a:pt x="6299" y="1930"/>
                    <a:pt x="6181" y="1941"/>
                  </a:cubicBezTo>
                  <a:cubicBezTo>
                    <a:pt x="6178" y="1941"/>
                    <a:pt x="6176" y="1941"/>
                    <a:pt x="6173" y="1941"/>
                  </a:cubicBezTo>
                  <a:cubicBezTo>
                    <a:pt x="5948" y="1941"/>
                    <a:pt x="6208" y="1148"/>
                    <a:pt x="5470" y="834"/>
                  </a:cubicBezTo>
                  <a:cubicBezTo>
                    <a:pt x="5329" y="775"/>
                    <a:pt x="5196" y="751"/>
                    <a:pt x="5073" y="751"/>
                  </a:cubicBezTo>
                  <a:cubicBezTo>
                    <a:pt x="4536" y="751"/>
                    <a:pt x="4184" y="1208"/>
                    <a:pt x="4184" y="1208"/>
                  </a:cubicBezTo>
                  <a:cubicBezTo>
                    <a:pt x="4184" y="1208"/>
                    <a:pt x="4001" y="1"/>
                    <a:pt x="2839" y="1"/>
                  </a:cubicBezTo>
                  <a:close/>
                </a:path>
              </a:pathLst>
            </a:custGeom>
            <a:solidFill>
              <a:srgbClr val="FA815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492520" y="1431639"/>
              <a:ext cx="218168" cy="220126"/>
            </a:xfrm>
            <a:custGeom>
              <a:rect b="b" l="l" r="r" t="t"/>
              <a:pathLst>
                <a:path extrusionOk="0" h="1349" w="1337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4627711" y="4227991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7770998" y="940091"/>
              <a:ext cx="407291" cy="409249"/>
            </a:xfrm>
            <a:custGeom>
              <a:rect b="b" l="l" r="r" t="t"/>
              <a:pathLst>
                <a:path extrusionOk="0" h="2508" w="2496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8667134" y="2757397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570450" y="4692004"/>
              <a:ext cx="255046" cy="255210"/>
            </a:xfrm>
            <a:custGeom>
              <a:rect b="b" l="l" r="r" t="t"/>
              <a:pathLst>
                <a:path extrusionOk="0" h="1564" w="1563">
                  <a:moveTo>
                    <a:pt x="781" y="1"/>
                  </a:moveTo>
                  <a:cubicBezTo>
                    <a:pt x="353" y="1"/>
                    <a:pt x="0" y="354"/>
                    <a:pt x="0" y="782"/>
                  </a:cubicBezTo>
                  <a:cubicBezTo>
                    <a:pt x="0" y="1210"/>
                    <a:pt x="353" y="1563"/>
                    <a:pt x="781" y="1563"/>
                  </a:cubicBezTo>
                  <a:cubicBezTo>
                    <a:pt x="1210" y="1563"/>
                    <a:pt x="1563" y="1210"/>
                    <a:pt x="1563" y="782"/>
                  </a:cubicBezTo>
                  <a:cubicBezTo>
                    <a:pt x="1563" y="354"/>
                    <a:pt x="1210" y="1"/>
                    <a:pt x="7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2234173" y="4544841"/>
              <a:ext cx="150286" cy="117325"/>
            </a:xfrm>
            <a:custGeom>
              <a:rect b="b" l="l" r="r" t="t"/>
              <a:pathLst>
                <a:path extrusionOk="0" h="719" w="921">
                  <a:moveTo>
                    <a:pt x="706" y="139"/>
                  </a:moveTo>
                  <a:cubicBezTo>
                    <a:pt x="921" y="353"/>
                    <a:pt x="769" y="719"/>
                    <a:pt x="467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54" y="1"/>
                    <a:pt x="568" y="1"/>
                    <a:pt x="706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/>
          <p:nvPr>
            <p:ph type="title"/>
          </p:nvPr>
        </p:nvSpPr>
        <p:spPr>
          <a:xfrm>
            <a:off x="720000" y="3674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9" name="Google Shape;79;p6"/>
          <p:cNvSpPr/>
          <p:nvPr/>
        </p:nvSpPr>
        <p:spPr>
          <a:xfrm rot="2169362">
            <a:off x="-775978" y="4846585"/>
            <a:ext cx="2402225" cy="976573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6"/>
          <p:cNvSpPr/>
          <p:nvPr/>
        </p:nvSpPr>
        <p:spPr>
          <a:xfrm rot="2169371">
            <a:off x="-1129976" y="4726453"/>
            <a:ext cx="2831432" cy="849505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6"/>
          <p:cNvSpPr/>
          <p:nvPr/>
        </p:nvSpPr>
        <p:spPr>
          <a:xfrm flipH="1" rot="-7200010">
            <a:off x="7377505" y="-398337"/>
            <a:ext cx="2831429" cy="939701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"/>
          <p:cNvSpPr/>
          <p:nvPr/>
        </p:nvSpPr>
        <p:spPr>
          <a:xfrm flipH="1" rot="-1992378">
            <a:off x="7649458" y="4551062"/>
            <a:ext cx="2402219" cy="976571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"/>
          <p:cNvSpPr/>
          <p:nvPr/>
        </p:nvSpPr>
        <p:spPr>
          <a:xfrm flipH="1" rot="-1992390">
            <a:off x="7662974" y="4465296"/>
            <a:ext cx="2831436" cy="8495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6"/>
          <p:cNvSpPr/>
          <p:nvPr/>
        </p:nvSpPr>
        <p:spPr>
          <a:xfrm rot="6183256">
            <a:off x="-1129974" y="-211847"/>
            <a:ext cx="2831427" cy="93970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8314920" y="429926"/>
            <a:ext cx="218168" cy="220126"/>
          </a:xfrm>
          <a:custGeom>
            <a:rect b="b" l="l" r="r" t="t"/>
            <a:pathLst>
              <a:path extrusionOk="0" h="1349" w="1337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6"/>
          <p:cNvSpPr/>
          <p:nvPr/>
        </p:nvSpPr>
        <p:spPr>
          <a:xfrm>
            <a:off x="8775423" y="269407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"/>
          <p:cNvSpPr/>
          <p:nvPr/>
        </p:nvSpPr>
        <p:spPr>
          <a:xfrm>
            <a:off x="5436275" y="4791245"/>
            <a:ext cx="197445" cy="197608"/>
          </a:xfrm>
          <a:custGeom>
            <a:rect b="b" l="l" r="r" t="t"/>
            <a:pathLst>
              <a:path extrusionOk="0" h="1211" w="121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239363" y="3210454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1598951" y="429922"/>
            <a:ext cx="80447" cy="82405"/>
          </a:xfrm>
          <a:custGeom>
            <a:rect b="b" l="l" r="r" t="t"/>
            <a:pathLst>
              <a:path extrusionOk="0" h="505" w="493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/>
          <p:nvPr/>
        </p:nvSpPr>
        <p:spPr>
          <a:xfrm>
            <a:off x="-281301" y="268301"/>
            <a:ext cx="2666155" cy="1069537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7"/>
          <p:cNvSpPr/>
          <p:nvPr/>
        </p:nvSpPr>
        <p:spPr>
          <a:xfrm>
            <a:off x="6414223" y="4208993"/>
            <a:ext cx="4019541" cy="120597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4572009" y="120488"/>
            <a:ext cx="218168" cy="218168"/>
          </a:xfrm>
          <a:custGeom>
            <a:rect b="b" l="l" r="r" t="t"/>
            <a:pathLst>
              <a:path extrusionOk="0" h="1337" w="1337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8351956" y="469020"/>
            <a:ext cx="144086" cy="141964"/>
          </a:xfrm>
          <a:custGeom>
            <a:rect b="b" l="l" r="r" t="t"/>
            <a:pathLst>
              <a:path extrusionOk="0" h="870" w="883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1010576" y="4137852"/>
            <a:ext cx="255210" cy="255210"/>
          </a:xfrm>
          <a:custGeom>
            <a:rect b="b" l="l" r="r" t="t"/>
            <a:pathLst>
              <a:path extrusionOk="0" h="1564" w="1564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8236672" y="2936357"/>
            <a:ext cx="187328" cy="187165"/>
          </a:xfrm>
          <a:custGeom>
            <a:rect b="b" l="l" r="r" t="t"/>
            <a:pathLst>
              <a:path extrusionOk="0" h="1147" w="1148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3618146" y="4745160"/>
            <a:ext cx="94806" cy="81426"/>
          </a:xfrm>
          <a:custGeom>
            <a:rect b="b" l="l" r="r" t="t"/>
            <a:pathLst>
              <a:path extrusionOk="0" h="499" w="581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1010564" y="2043601"/>
            <a:ext cx="82405" cy="82405"/>
          </a:xfrm>
          <a:custGeom>
            <a:rect b="b" l="l" r="r" t="t"/>
            <a:pathLst>
              <a:path extrusionOk="0" h="505" w="505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7"/>
          <p:cNvSpPr txBox="1"/>
          <p:nvPr>
            <p:ph type="title"/>
          </p:nvPr>
        </p:nvSpPr>
        <p:spPr>
          <a:xfrm>
            <a:off x="720000" y="1779655"/>
            <a:ext cx="3465000" cy="4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0" name="Google Shape;100;p7"/>
          <p:cNvSpPr txBox="1"/>
          <p:nvPr>
            <p:ph idx="1" type="body"/>
          </p:nvPr>
        </p:nvSpPr>
        <p:spPr>
          <a:xfrm>
            <a:off x="1049025" y="2337350"/>
            <a:ext cx="28068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"/>
          <p:cNvSpPr txBox="1"/>
          <p:nvPr>
            <p:ph type="title"/>
          </p:nvPr>
        </p:nvSpPr>
        <p:spPr>
          <a:xfrm>
            <a:off x="1906350" y="1400850"/>
            <a:ext cx="5331300" cy="23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3" name="Google Shape;103;p8"/>
          <p:cNvSpPr/>
          <p:nvPr/>
        </p:nvSpPr>
        <p:spPr>
          <a:xfrm>
            <a:off x="-1" y="97289"/>
            <a:ext cx="2666155" cy="1069537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"/>
          <p:cNvSpPr/>
          <p:nvPr/>
        </p:nvSpPr>
        <p:spPr>
          <a:xfrm>
            <a:off x="6113173" y="3950468"/>
            <a:ext cx="4019541" cy="120597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8"/>
          <p:cNvSpPr/>
          <p:nvPr/>
        </p:nvSpPr>
        <p:spPr>
          <a:xfrm>
            <a:off x="7766909" y="1400838"/>
            <a:ext cx="218168" cy="218168"/>
          </a:xfrm>
          <a:custGeom>
            <a:rect b="b" l="l" r="r" t="t"/>
            <a:pathLst>
              <a:path extrusionOk="0" h="1337" w="1337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8"/>
          <p:cNvSpPr/>
          <p:nvPr/>
        </p:nvSpPr>
        <p:spPr>
          <a:xfrm>
            <a:off x="8351956" y="469020"/>
            <a:ext cx="144086" cy="141964"/>
          </a:xfrm>
          <a:custGeom>
            <a:rect b="b" l="l" r="r" t="t"/>
            <a:pathLst>
              <a:path extrusionOk="0" h="870" w="883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8"/>
          <p:cNvSpPr/>
          <p:nvPr/>
        </p:nvSpPr>
        <p:spPr>
          <a:xfrm>
            <a:off x="1010576" y="4137852"/>
            <a:ext cx="255210" cy="255210"/>
          </a:xfrm>
          <a:custGeom>
            <a:rect b="b" l="l" r="r" t="t"/>
            <a:pathLst>
              <a:path extrusionOk="0" h="1564" w="1564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"/>
          <p:cNvSpPr/>
          <p:nvPr/>
        </p:nvSpPr>
        <p:spPr>
          <a:xfrm>
            <a:off x="8236672" y="2936357"/>
            <a:ext cx="187328" cy="187165"/>
          </a:xfrm>
          <a:custGeom>
            <a:rect b="b" l="l" r="r" t="t"/>
            <a:pathLst>
              <a:path extrusionOk="0" h="1147" w="1148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"/>
          <p:cNvSpPr/>
          <p:nvPr/>
        </p:nvSpPr>
        <p:spPr>
          <a:xfrm>
            <a:off x="3618146" y="4745160"/>
            <a:ext cx="94806" cy="81426"/>
          </a:xfrm>
          <a:custGeom>
            <a:rect b="b" l="l" r="r" t="t"/>
            <a:pathLst>
              <a:path extrusionOk="0" h="499" w="581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8"/>
          <p:cNvSpPr/>
          <p:nvPr/>
        </p:nvSpPr>
        <p:spPr>
          <a:xfrm>
            <a:off x="1010564" y="2043601"/>
            <a:ext cx="82405" cy="82405"/>
          </a:xfrm>
          <a:custGeom>
            <a:rect b="b" l="l" r="r" t="t"/>
            <a:pathLst>
              <a:path extrusionOk="0" h="505" w="505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/>
          <p:nvPr>
            <p:ph type="title"/>
          </p:nvPr>
        </p:nvSpPr>
        <p:spPr>
          <a:xfrm>
            <a:off x="720600" y="1246468"/>
            <a:ext cx="3849600" cy="13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13" name="Google Shape;113;p9"/>
          <p:cNvSpPr txBox="1"/>
          <p:nvPr>
            <p:ph idx="1" type="subTitle"/>
          </p:nvPr>
        </p:nvSpPr>
        <p:spPr>
          <a:xfrm>
            <a:off x="720600" y="2246388"/>
            <a:ext cx="3849600" cy="16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grpSp>
        <p:nvGrpSpPr>
          <p:cNvPr id="114" name="Google Shape;114;p9"/>
          <p:cNvGrpSpPr/>
          <p:nvPr/>
        </p:nvGrpSpPr>
        <p:grpSpPr>
          <a:xfrm>
            <a:off x="-809109" y="335366"/>
            <a:ext cx="9954619" cy="5700774"/>
            <a:chOff x="-809109" y="335366"/>
            <a:chExt cx="9954619" cy="5700774"/>
          </a:xfrm>
        </p:grpSpPr>
        <p:sp>
          <p:nvSpPr>
            <p:cNvPr id="115" name="Google Shape;115;p9"/>
            <p:cNvSpPr/>
            <p:nvPr/>
          </p:nvSpPr>
          <p:spPr>
            <a:xfrm>
              <a:off x="610908" y="744614"/>
              <a:ext cx="218168" cy="220126"/>
            </a:xfrm>
            <a:custGeom>
              <a:rect b="b" l="l" r="r" t="t"/>
              <a:pathLst>
                <a:path extrusionOk="0" h="1349" w="1337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5191761" y="2513078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3" y="139"/>
                  </a:moveTo>
                  <a:cubicBezTo>
                    <a:pt x="907" y="353"/>
                    <a:pt x="756" y="718"/>
                    <a:pt x="454" y="718"/>
                  </a:cubicBezTo>
                  <a:cubicBezTo>
                    <a:pt x="151" y="718"/>
                    <a:pt x="0" y="353"/>
                    <a:pt x="214" y="139"/>
                  </a:cubicBezTo>
                  <a:cubicBezTo>
                    <a:pt x="340" y="0"/>
                    <a:pt x="554" y="0"/>
                    <a:pt x="693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4368373" y="335366"/>
              <a:ext cx="407291" cy="409249"/>
            </a:xfrm>
            <a:custGeom>
              <a:rect b="b" l="l" r="r" t="t"/>
              <a:pathLst>
                <a:path extrusionOk="0" h="2508" w="2496">
                  <a:moveTo>
                    <a:pt x="1248" y="0"/>
                  </a:moveTo>
                  <a:cubicBezTo>
                    <a:pt x="555" y="0"/>
                    <a:pt x="1" y="555"/>
                    <a:pt x="1" y="1248"/>
                  </a:cubicBezTo>
                  <a:cubicBezTo>
                    <a:pt x="1" y="1941"/>
                    <a:pt x="555" y="2508"/>
                    <a:pt x="1248" y="2508"/>
                  </a:cubicBezTo>
                  <a:cubicBezTo>
                    <a:pt x="1941" y="2508"/>
                    <a:pt x="2496" y="1941"/>
                    <a:pt x="2496" y="1248"/>
                  </a:cubicBezTo>
                  <a:cubicBezTo>
                    <a:pt x="2496" y="555"/>
                    <a:pt x="1941" y="0"/>
                    <a:pt x="12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1273784" y="4216384"/>
              <a:ext cx="148165" cy="117325"/>
            </a:xfrm>
            <a:custGeom>
              <a:rect b="b" l="l" r="r" t="t"/>
              <a:pathLst>
                <a:path extrusionOk="0" h="719" w="908">
                  <a:moveTo>
                    <a:pt x="694" y="139"/>
                  </a:moveTo>
                  <a:cubicBezTo>
                    <a:pt x="908" y="353"/>
                    <a:pt x="757" y="719"/>
                    <a:pt x="454" y="719"/>
                  </a:cubicBezTo>
                  <a:cubicBezTo>
                    <a:pt x="152" y="719"/>
                    <a:pt x="1" y="353"/>
                    <a:pt x="215" y="139"/>
                  </a:cubicBezTo>
                  <a:cubicBezTo>
                    <a:pt x="341" y="1"/>
                    <a:pt x="555" y="1"/>
                    <a:pt x="694" y="1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 rot="-5400000">
              <a:off x="7456114" y="3497225"/>
              <a:ext cx="2402220" cy="976571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 flipH="1" rot="2360339">
              <a:off x="-771742" y="4408822"/>
              <a:ext cx="2402212" cy="976568"/>
            </a:xfrm>
            <a:custGeom>
              <a:rect b="b" l="l" r="r" t="t"/>
              <a:pathLst>
                <a:path extrusionOk="0" h="2964" w="7291">
                  <a:moveTo>
                    <a:pt x="4075" y="0"/>
                  </a:moveTo>
                  <a:cubicBezTo>
                    <a:pt x="4016" y="0"/>
                    <a:pt x="3956" y="3"/>
                    <a:pt x="3893" y="9"/>
                  </a:cubicBezTo>
                  <a:cubicBezTo>
                    <a:pt x="2536" y="142"/>
                    <a:pt x="2910" y="1489"/>
                    <a:pt x="2910" y="1489"/>
                  </a:cubicBezTo>
                  <a:cubicBezTo>
                    <a:pt x="2810" y="1438"/>
                    <a:pt x="2708" y="1416"/>
                    <a:pt x="2608" y="1416"/>
                  </a:cubicBezTo>
                  <a:cubicBezTo>
                    <a:pt x="2181" y="1416"/>
                    <a:pt x="1799" y="1825"/>
                    <a:pt x="1824" y="2190"/>
                  </a:cubicBezTo>
                  <a:cubicBezTo>
                    <a:pt x="1839" y="2463"/>
                    <a:pt x="1669" y="2532"/>
                    <a:pt x="1406" y="2532"/>
                  </a:cubicBezTo>
                  <a:cubicBezTo>
                    <a:pt x="1235" y="2532"/>
                    <a:pt x="1024" y="2503"/>
                    <a:pt x="800" y="2482"/>
                  </a:cubicBezTo>
                  <a:cubicBezTo>
                    <a:pt x="773" y="2480"/>
                    <a:pt x="748" y="2479"/>
                    <a:pt x="723" y="2479"/>
                  </a:cubicBezTo>
                  <a:cubicBezTo>
                    <a:pt x="206" y="2479"/>
                    <a:pt x="1" y="2964"/>
                    <a:pt x="1" y="2964"/>
                  </a:cubicBezTo>
                  <a:lnTo>
                    <a:pt x="7201" y="2964"/>
                  </a:lnTo>
                  <a:cubicBezTo>
                    <a:pt x="7290" y="2044"/>
                    <a:pt x="6609" y="1801"/>
                    <a:pt x="6121" y="1801"/>
                  </a:cubicBezTo>
                  <a:cubicBezTo>
                    <a:pt x="5935" y="1801"/>
                    <a:pt x="5777" y="1837"/>
                    <a:pt x="5701" y="1883"/>
                  </a:cubicBezTo>
                  <a:cubicBezTo>
                    <a:pt x="5559" y="1973"/>
                    <a:pt x="5364" y="2069"/>
                    <a:pt x="5258" y="2069"/>
                  </a:cubicBezTo>
                  <a:cubicBezTo>
                    <a:pt x="5158" y="2069"/>
                    <a:pt x="5138" y="1983"/>
                    <a:pt x="5317" y="1724"/>
                  </a:cubicBezTo>
                  <a:cubicBezTo>
                    <a:pt x="5668" y="1216"/>
                    <a:pt x="5289" y="0"/>
                    <a:pt x="4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8314920" y="1026339"/>
              <a:ext cx="218168" cy="220126"/>
            </a:xfrm>
            <a:custGeom>
              <a:rect b="b" l="l" r="r" t="t"/>
              <a:pathLst>
                <a:path extrusionOk="0" h="1349" w="1337">
                  <a:moveTo>
                    <a:pt x="1336" y="681"/>
                  </a:moveTo>
                  <a:cubicBezTo>
                    <a:pt x="1336" y="1047"/>
                    <a:pt x="1046" y="1349"/>
                    <a:pt x="668" y="1349"/>
                  </a:cubicBezTo>
                  <a:cubicBezTo>
                    <a:pt x="303" y="1349"/>
                    <a:pt x="1" y="1047"/>
                    <a:pt x="1" y="681"/>
                  </a:cubicBezTo>
                  <a:cubicBezTo>
                    <a:pt x="1" y="303"/>
                    <a:pt x="303" y="1"/>
                    <a:pt x="668" y="1"/>
                  </a:cubicBezTo>
                  <a:cubicBezTo>
                    <a:pt x="1046" y="1"/>
                    <a:pt x="1336" y="303"/>
                    <a:pt x="1336" y="6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9"/>
          <p:cNvSpPr/>
          <p:nvPr/>
        </p:nvSpPr>
        <p:spPr>
          <a:xfrm>
            <a:off x="4444475" y="4159879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/>
          <p:nvPr>
            <p:ph idx="2" type="pic"/>
          </p:nvPr>
        </p:nvSpPr>
        <p:spPr>
          <a:xfrm>
            <a:off x="15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0"/>
          <p:cNvSpPr txBox="1"/>
          <p:nvPr>
            <p:ph type="title"/>
          </p:nvPr>
        </p:nvSpPr>
        <p:spPr>
          <a:xfrm>
            <a:off x="1025850" y="592200"/>
            <a:ext cx="2521800" cy="16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redoka One"/>
              <a:buNone/>
              <a:defRPr sz="28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166B7"/>
              </a:buClr>
              <a:buSzPts val="2800"/>
              <a:buFont typeface="Fredoka One"/>
              <a:buNone/>
              <a:defRPr sz="2800">
                <a:solidFill>
                  <a:srgbClr val="4166B7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presentation/d/1mR81Z0ghyMb6APsa_WG80yTPosJLQ9D9Uit55-23Grg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anglea.cox@uni.edu" TargetMode="External"/><Relationship Id="rId4" Type="http://schemas.openxmlformats.org/officeDocument/2006/relationships/hyperlink" Target="mailto:amandajean.nolte@uni.ed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cs.google.com/document/d/1e58j3aolXpklk8mnPxR3QDfoEy3AUJeNrBFUg1S8sW0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google.com/document/d/1e58j3aolXpklk8mnPxR3QDfoEy3AUJeNrBFUg1S8sW0/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doi.org/10.1215/2834703X-11556038" TargetMode="External"/><Relationship Id="rId4" Type="http://schemas.openxmlformats.org/officeDocument/2006/relationships/hyperlink" Target="https://criticalai.org/design-justice-lab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chronicle.com/article/the-student-brain-on-ai" TargetMode="External"/><Relationship Id="rId4" Type="http://schemas.openxmlformats.org/officeDocument/2006/relationships/hyperlink" Target="https://doi.org/10.5860/crl.82.3.300" TargetMode="External"/><Relationship Id="rId5" Type="http://schemas.openxmlformats.org/officeDocument/2006/relationships/hyperlink" Target="https://doi.org/10.1177/00222429251314491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1.xml"/><Relationship Id="rId3" Type="http://schemas.openxmlformats.org/officeDocument/2006/relationships/hyperlink" Target="mailto:angela.cox@uni.edu" TargetMode="External"/><Relationship Id="rId4" Type="http://schemas.openxmlformats.org/officeDocument/2006/relationships/hyperlink" Target="mailto:amandajean.nolte@uni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ibrary.uni.edu/about-us/our-people/liaison-librarians/information-literacy-program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9"/>
          <p:cNvSpPr/>
          <p:nvPr/>
        </p:nvSpPr>
        <p:spPr>
          <a:xfrm flipH="1" rot="10800000">
            <a:off x="7773825" y="4602892"/>
            <a:ext cx="643200" cy="414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9"/>
          <p:cNvSpPr/>
          <p:nvPr/>
        </p:nvSpPr>
        <p:spPr>
          <a:xfrm>
            <a:off x="5654700" y="4542750"/>
            <a:ext cx="757200" cy="97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9"/>
          <p:cNvSpPr txBox="1"/>
          <p:nvPr>
            <p:ph type="ctrTitle"/>
          </p:nvPr>
        </p:nvSpPr>
        <p:spPr>
          <a:xfrm>
            <a:off x="810350" y="540000"/>
            <a:ext cx="4159200" cy="31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accent1"/>
                </a:solidFill>
              </a:rPr>
              <a:t>Time to Think: </a:t>
            </a:r>
            <a:r>
              <a:rPr lang="en" sz="4100">
                <a:solidFill>
                  <a:schemeClr val="accent1"/>
                </a:solidFill>
              </a:rPr>
              <a:t>Critical Information Literacy in Credit Teaching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536" name="Google Shape;536;p39"/>
          <p:cNvSpPr txBox="1"/>
          <p:nvPr>
            <p:ph idx="1" type="subTitle"/>
          </p:nvPr>
        </p:nvSpPr>
        <p:spPr>
          <a:xfrm>
            <a:off x="810350" y="3643500"/>
            <a:ext cx="3934200" cy="11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ILA/ACRL &amp; IPAL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2026 Conference</a:t>
            </a:r>
            <a:endParaRPr/>
          </a:p>
        </p:txBody>
      </p:sp>
      <p:sp>
        <p:nvSpPr>
          <p:cNvPr id="537" name="Google Shape;537;p39"/>
          <p:cNvSpPr/>
          <p:nvPr/>
        </p:nvSpPr>
        <p:spPr>
          <a:xfrm>
            <a:off x="6737400" y="4549297"/>
            <a:ext cx="757200" cy="97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9"/>
          <p:cNvSpPr/>
          <p:nvPr/>
        </p:nvSpPr>
        <p:spPr>
          <a:xfrm flipH="1">
            <a:off x="4969400" y="1219350"/>
            <a:ext cx="709800" cy="696600"/>
          </a:xfrm>
          <a:prstGeom prst="wedgeEllipseCallout">
            <a:avLst>
              <a:gd fmla="val -40575" name="adj1"/>
              <a:gd fmla="val 86459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39"/>
          <p:cNvSpPr/>
          <p:nvPr/>
        </p:nvSpPr>
        <p:spPr>
          <a:xfrm flipH="1">
            <a:off x="6330175" y="969950"/>
            <a:ext cx="709800" cy="696600"/>
          </a:xfrm>
          <a:prstGeom prst="wedgeEllipseCallout">
            <a:avLst>
              <a:gd fmla="val -9397" name="adj1"/>
              <a:gd fmla="val 93418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39"/>
          <p:cNvSpPr/>
          <p:nvPr/>
        </p:nvSpPr>
        <p:spPr>
          <a:xfrm flipH="1">
            <a:off x="7878450" y="1219350"/>
            <a:ext cx="709800" cy="696600"/>
          </a:xfrm>
          <a:prstGeom prst="wedgeEllipseCallout">
            <a:avLst>
              <a:gd fmla="val 11979" name="adj1"/>
              <a:gd fmla="val 83803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39"/>
          <p:cNvSpPr/>
          <p:nvPr/>
        </p:nvSpPr>
        <p:spPr>
          <a:xfrm>
            <a:off x="5104365" y="1346095"/>
            <a:ext cx="439875" cy="443097"/>
          </a:xfrm>
          <a:custGeom>
            <a:rect b="b" l="l" r="r" t="t"/>
            <a:pathLst>
              <a:path extrusionOk="0" h="2751" w="2731">
                <a:moveTo>
                  <a:pt x="1356" y="359"/>
                </a:moveTo>
                <a:cubicBezTo>
                  <a:pt x="1430" y="359"/>
                  <a:pt x="1506" y="367"/>
                  <a:pt x="1583" y="384"/>
                </a:cubicBezTo>
                <a:cubicBezTo>
                  <a:pt x="2126" y="502"/>
                  <a:pt x="2474" y="1040"/>
                  <a:pt x="2351" y="1583"/>
                </a:cubicBezTo>
                <a:cubicBezTo>
                  <a:pt x="2241" y="2095"/>
                  <a:pt x="1804" y="2378"/>
                  <a:pt x="1362" y="2378"/>
                </a:cubicBezTo>
                <a:cubicBezTo>
                  <a:pt x="1043" y="2378"/>
                  <a:pt x="721" y="2231"/>
                  <a:pt x="518" y="1916"/>
                </a:cubicBezTo>
                <a:cubicBezTo>
                  <a:pt x="79" y="1225"/>
                  <a:pt x="598" y="359"/>
                  <a:pt x="1356" y="359"/>
                </a:cubicBezTo>
                <a:close/>
                <a:moveTo>
                  <a:pt x="1347" y="0"/>
                </a:moveTo>
                <a:cubicBezTo>
                  <a:pt x="1281" y="0"/>
                  <a:pt x="1219" y="5"/>
                  <a:pt x="1153" y="16"/>
                </a:cubicBezTo>
                <a:lnTo>
                  <a:pt x="1142" y="159"/>
                </a:lnTo>
                <a:cubicBezTo>
                  <a:pt x="1101" y="169"/>
                  <a:pt x="1060" y="179"/>
                  <a:pt x="1014" y="195"/>
                </a:cubicBezTo>
                <a:lnTo>
                  <a:pt x="943" y="67"/>
                </a:lnTo>
                <a:cubicBezTo>
                  <a:pt x="881" y="87"/>
                  <a:pt x="820" y="113"/>
                  <a:pt x="763" y="144"/>
                </a:cubicBezTo>
                <a:lnTo>
                  <a:pt x="799" y="282"/>
                </a:lnTo>
                <a:cubicBezTo>
                  <a:pt x="758" y="302"/>
                  <a:pt x="722" y="328"/>
                  <a:pt x="687" y="354"/>
                </a:cubicBezTo>
                <a:lnTo>
                  <a:pt x="574" y="256"/>
                </a:lnTo>
                <a:cubicBezTo>
                  <a:pt x="523" y="292"/>
                  <a:pt x="472" y="333"/>
                  <a:pt x="420" y="384"/>
                </a:cubicBezTo>
                <a:lnTo>
                  <a:pt x="497" y="507"/>
                </a:lnTo>
                <a:cubicBezTo>
                  <a:pt x="466" y="538"/>
                  <a:pt x="436" y="569"/>
                  <a:pt x="410" y="605"/>
                </a:cubicBezTo>
                <a:lnTo>
                  <a:pt x="282" y="538"/>
                </a:lnTo>
                <a:cubicBezTo>
                  <a:pt x="241" y="589"/>
                  <a:pt x="205" y="646"/>
                  <a:pt x="175" y="702"/>
                </a:cubicBezTo>
                <a:lnTo>
                  <a:pt x="282" y="799"/>
                </a:lnTo>
                <a:cubicBezTo>
                  <a:pt x="262" y="840"/>
                  <a:pt x="241" y="876"/>
                  <a:pt x="226" y="917"/>
                </a:cubicBezTo>
                <a:lnTo>
                  <a:pt x="87" y="896"/>
                </a:lnTo>
                <a:cubicBezTo>
                  <a:pt x="62" y="958"/>
                  <a:pt x="46" y="1019"/>
                  <a:pt x="31" y="1081"/>
                </a:cubicBezTo>
                <a:lnTo>
                  <a:pt x="31" y="1086"/>
                </a:lnTo>
                <a:lnTo>
                  <a:pt x="164" y="1153"/>
                </a:lnTo>
                <a:cubicBezTo>
                  <a:pt x="154" y="1193"/>
                  <a:pt x="149" y="1234"/>
                  <a:pt x="144" y="1281"/>
                </a:cubicBezTo>
                <a:lnTo>
                  <a:pt x="6" y="1301"/>
                </a:lnTo>
                <a:cubicBezTo>
                  <a:pt x="0" y="1368"/>
                  <a:pt x="0" y="1434"/>
                  <a:pt x="6" y="1501"/>
                </a:cubicBezTo>
                <a:lnTo>
                  <a:pt x="149" y="1521"/>
                </a:lnTo>
                <a:cubicBezTo>
                  <a:pt x="154" y="1562"/>
                  <a:pt x="164" y="1603"/>
                  <a:pt x="169" y="1644"/>
                </a:cubicBezTo>
                <a:lnTo>
                  <a:pt x="41" y="1706"/>
                </a:lnTo>
                <a:cubicBezTo>
                  <a:pt x="62" y="1772"/>
                  <a:pt x="82" y="1839"/>
                  <a:pt x="108" y="1900"/>
                </a:cubicBezTo>
                <a:lnTo>
                  <a:pt x="251" y="1875"/>
                </a:lnTo>
                <a:cubicBezTo>
                  <a:pt x="267" y="1916"/>
                  <a:pt x="287" y="1951"/>
                  <a:pt x="303" y="1987"/>
                </a:cubicBezTo>
                <a:lnTo>
                  <a:pt x="200" y="2085"/>
                </a:lnTo>
                <a:cubicBezTo>
                  <a:pt x="236" y="2141"/>
                  <a:pt x="272" y="2197"/>
                  <a:pt x="318" y="2248"/>
                </a:cubicBezTo>
                <a:lnTo>
                  <a:pt x="446" y="2182"/>
                </a:lnTo>
                <a:cubicBezTo>
                  <a:pt x="472" y="2213"/>
                  <a:pt x="497" y="2243"/>
                  <a:pt x="528" y="2274"/>
                </a:cubicBezTo>
                <a:lnTo>
                  <a:pt x="456" y="2402"/>
                </a:lnTo>
                <a:cubicBezTo>
                  <a:pt x="507" y="2443"/>
                  <a:pt x="559" y="2484"/>
                  <a:pt x="615" y="2525"/>
                </a:cubicBezTo>
                <a:lnTo>
                  <a:pt x="722" y="2423"/>
                </a:lnTo>
                <a:cubicBezTo>
                  <a:pt x="753" y="2443"/>
                  <a:pt x="789" y="2464"/>
                  <a:pt x="825" y="2484"/>
                </a:cubicBezTo>
                <a:lnTo>
                  <a:pt x="794" y="2622"/>
                </a:lnTo>
                <a:cubicBezTo>
                  <a:pt x="856" y="2653"/>
                  <a:pt x="917" y="2674"/>
                  <a:pt x="984" y="2694"/>
                </a:cubicBezTo>
                <a:lnTo>
                  <a:pt x="1055" y="2566"/>
                </a:lnTo>
                <a:cubicBezTo>
                  <a:pt x="1076" y="2571"/>
                  <a:pt x="1091" y="2576"/>
                  <a:pt x="1112" y="2581"/>
                </a:cubicBezTo>
                <a:cubicBezTo>
                  <a:pt x="1132" y="2586"/>
                  <a:pt x="1153" y="2586"/>
                  <a:pt x="1173" y="2592"/>
                </a:cubicBezTo>
                <a:lnTo>
                  <a:pt x="1183" y="2735"/>
                </a:lnTo>
                <a:cubicBezTo>
                  <a:pt x="1250" y="2745"/>
                  <a:pt x="1317" y="2750"/>
                  <a:pt x="1383" y="2750"/>
                </a:cubicBezTo>
                <a:lnTo>
                  <a:pt x="1414" y="2607"/>
                </a:lnTo>
                <a:cubicBezTo>
                  <a:pt x="1455" y="2607"/>
                  <a:pt x="1496" y="2602"/>
                  <a:pt x="1537" y="2597"/>
                </a:cubicBezTo>
                <a:lnTo>
                  <a:pt x="1588" y="2730"/>
                </a:lnTo>
                <a:cubicBezTo>
                  <a:pt x="1655" y="2720"/>
                  <a:pt x="1721" y="2704"/>
                  <a:pt x="1783" y="2684"/>
                </a:cubicBezTo>
                <a:lnTo>
                  <a:pt x="1772" y="2540"/>
                </a:lnTo>
                <a:cubicBezTo>
                  <a:pt x="1808" y="2530"/>
                  <a:pt x="1849" y="2515"/>
                  <a:pt x="1885" y="2499"/>
                </a:cubicBezTo>
                <a:lnTo>
                  <a:pt x="1977" y="2607"/>
                </a:lnTo>
                <a:cubicBezTo>
                  <a:pt x="2034" y="2581"/>
                  <a:pt x="2095" y="2546"/>
                  <a:pt x="2151" y="2510"/>
                </a:cubicBezTo>
                <a:lnTo>
                  <a:pt x="2090" y="2366"/>
                </a:lnTo>
                <a:cubicBezTo>
                  <a:pt x="2121" y="2341"/>
                  <a:pt x="2151" y="2315"/>
                  <a:pt x="2182" y="2289"/>
                </a:cubicBezTo>
                <a:lnTo>
                  <a:pt x="2305" y="2371"/>
                </a:lnTo>
                <a:cubicBezTo>
                  <a:pt x="2351" y="2325"/>
                  <a:pt x="2397" y="2274"/>
                  <a:pt x="2438" y="2223"/>
                </a:cubicBezTo>
                <a:lnTo>
                  <a:pt x="2351" y="2110"/>
                </a:lnTo>
                <a:cubicBezTo>
                  <a:pt x="2372" y="2079"/>
                  <a:pt x="2397" y="2049"/>
                  <a:pt x="2418" y="2008"/>
                </a:cubicBezTo>
                <a:lnTo>
                  <a:pt x="2556" y="2049"/>
                </a:lnTo>
                <a:cubicBezTo>
                  <a:pt x="2592" y="1992"/>
                  <a:pt x="2617" y="1931"/>
                  <a:pt x="2643" y="1870"/>
                </a:cubicBezTo>
                <a:lnTo>
                  <a:pt x="2525" y="1793"/>
                </a:lnTo>
                <a:cubicBezTo>
                  <a:pt x="2535" y="1752"/>
                  <a:pt x="2551" y="1711"/>
                  <a:pt x="2561" y="1670"/>
                </a:cubicBezTo>
                <a:lnTo>
                  <a:pt x="2704" y="1670"/>
                </a:lnTo>
                <a:lnTo>
                  <a:pt x="2704" y="1660"/>
                </a:lnTo>
                <a:cubicBezTo>
                  <a:pt x="2720" y="1598"/>
                  <a:pt x="2725" y="1537"/>
                  <a:pt x="2730" y="1475"/>
                </a:cubicBezTo>
                <a:lnTo>
                  <a:pt x="2592" y="1434"/>
                </a:lnTo>
                <a:cubicBezTo>
                  <a:pt x="2597" y="1388"/>
                  <a:pt x="2597" y="1347"/>
                  <a:pt x="2592" y="1306"/>
                </a:cubicBezTo>
                <a:lnTo>
                  <a:pt x="2730" y="1260"/>
                </a:lnTo>
                <a:cubicBezTo>
                  <a:pt x="2725" y="1193"/>
                  <a:pt x="2715" y="1132"/>
                  <a:pt x="2699" y="1065"/>
                </a:cubicBezTo>
                <a:lnTo>
                  <a:pt x="2556" y="1065"/>
                </a:lnTo>
                <a:cubicBezTo>
                  <a:pt x="2546" y="1024"/>
                  <a:pt x="2535" y="984"/>
                  <a:pt x="2520" y="943"/>
                </a:cubicBezTo>
                <a:lnTo>
                  <a:pt x="2638" y="861"/>
                </a:lnTo>
                <a:cubicBezTo>
                  <a:pt x="2612" y="799"/>
                  <a:pt x="2587" y="738"/>
                  <a:pt x="2551" y="681"/>
                </a:cubicBezTo>
                <a:lnTo>
                  <a:pt x="2413" y="727"/>
                </a:lnTo>
                <a:cubicBezTo>
                  <a:pt x="2392" y="692"/>
                  <a:pt x="2366" y="656"/>
                  <a:pt x="2341" y="620"/>
                </a:cubicBezTo>
                <a:lnTo>
                  <a:pt x="2428" y="507"/>
                </a:lnTo>
                <a:cubicBezTo>
                  <a:pt x="2387" y="456"/>
                  <a:pt x="2341" y="405"/>
                  <a:pt x="2295" y="364"/>
                </a:cubicBezTo>
                <a:lnTo>
                  <a:pt x="2182" y="446"/>
                </a:lnTo>
                <a:cubicBezTo>
                  <a:pt x="2146" y="415"/>
                  <a:pt x="2110" y="389"/>
                  <a:pt x="2075" y="364"/>
                </a:cubicBezTo>
                <a:lnTo>
                  <a:pt x="2126" y="231"/>
                </a:lnTo>
                <a:cubicBezTo>
                  <a:pt x="2075" y="195"/>
                  <a:pt x="2013" y="159"/>
                  <a:pt x="1957" y="133"/>
                </a:cubicBezTo>
                <a:lnTo>
                  <a:pt x="1870" y="246"/>
                </a:lnTo>
                <a:cubicBezTo>
                  <a:pt x="1829" y="231"/>
                  <a:pt x="1788" y="210"/>
                  <a:pt x="1742" y="200"/>
                </a:cubicBezTo>
                <a:lnTo>
                  <a:pt x="1752" y="57"/>
                </a:lnTo>
                <a:cubicBezTo>
                  <a:pt x="1721" y="46"/>
                  <a:pt x="1690" y="36"/>
                  <a:pt x="1660" y="31"/>
                </a:cubicBezTo>
                <a:cubicBezTo>
                  <a:pt x="1629" y="26"/>
                  <a:pt x="1593" y="21"/>
                  <a:pt x="1562" y="16"/>
                </a:cubicBezTo>
                <a:lnTo>
                  <a:pt x="1511" y="149"/>
                </a:lnTo>
                <a:cubicBezTo>
                  <a:pt x="1465" y="144"/>
                  <a:pt x="1424" y="138"/>
                  <a:pt x="1378" y="138"/>
                </a:cubicBezTo>
                <a:lnTo>
                  <a:pt x="13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39"/>
          <p:cNvSpPr/>
          <p:nvPr/>
        </p:nvSpPr>
        <p:spPr>
          <a:xfrm>
            <a:off x="5166376" y="1442897"/>
            <a:ext cx="293626" cy="247883"/>
          </a:xfrm>
          <a:custGeom>
            <a:rect b="b" l="l" r="r" t="t"/>
            <a:pathLst>
              <a:path extrusionOk="0" h="1539" w="1823">
                <a:moveTo>
                  <a:pt x="983" y="368"/>
                </a:moveTo>
                <a:cubicBezTo>
                  <a:pt x="1219" y="368"/>
                  <a:pt x="1431" y="587"/>
                  <a:pt x="1372" y="854"/>
                </a:cubicBezTo>
                <a:cubicBezTo>
                  <a:pt x="1332" y="1041"/>
                  <a:pt x="1168" y="1170"/>
                  <a:pt x="984" y="1170"/>
                </a:cubicBezTo>
                <a:cubicBezTo>
                  <a:pt x="957" y="1170"/>
                  <a:pt x="929" y="1167"/>
                  <a:pt x="901" y="1161"/>
                </a:cubicBezTo>
                <a:cubicBezTo>
                  <a:pt x="553" y="1084"/>
                  <a:pt x="471" y="628"/>
                  <a:pt x="768" y="434"/>
                </a:cubicBezTo>
                <a:cubicBezTo>
                  <a:pt x="837" y="388"/>
                  <a:pt x="911" y="368"/>
                  <a:pt x="983" y="368"/>
                </a:cubicBezTo>
                <a:close/>
                <a:moveTo>
                  <a:pt x="977" y="1"/>
                </a:moveTo>
                <a:cubicBezTo>
                  <a:pt x="395" y="1"/>
                  <a:pt x="1" y="658"/>
                  <a:pt x="337" y="1187"/>
                </a:cubicBezTo>
                <a:cubicBezTo>
                  <a:pt x="492" y="1427"/>
                  <a:pt x="736" y="1538"/>
                  <a:pt x="978" y="1538"/>
                </a:cubicBezTo>
                <a:cubicBezTo>
                  <a:pt x="1315" y="1538"/>
                  <a:pt x="1649" y="1323"/>
                  <a:pt x="1736" y="936"/>
                </a:cubicBezTo>
                <a:cubicBezTo>
                  <a:pt x="1823" y="516"/>
                  <a:pt x="1561" y="106"/>
                  <a:pt x="1147" y="19"/>
                </a:cubicBezTo>
                <a:cubicBezTo>
                  <a:pt x="1089" y="7"/>
                  <a:pt x="1032" y="1"/>
                  <a:pt x="9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39"/>
          <p:cNvSpPr/>
          <p:nvPr/>
        </p:nvSpPr>
        <p:spPr>
          <a:xfrm flipH="1">
            <a:off x="8086552" y="1420037"/>
            <a:ext cx="293598" cy="293598"/>
          </a:xfrm>
          <a:prstGeom prst="lightningBol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39"/>
          <p:cNvSpPr/>
          <p:nvPr/>
        </p:nvSpPr>
        <p:spPr>
          <a:xfrm>
            <a:off x="6538223" y="1171411"/>
            <a:ext cx="293700" cy="293700"/>
          </a:xfrm>
          <a:prstGeom prst="smileyFace">
            <a:avLst>
              <a:gd fmla="val 4653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5" name="Google Shape;545;p39"/>
          <p:cNvGrpSpPr/>
          <p:nvPr/>
        </p:nvGrpSpPr>
        <p:grpSpPr>
          <a:xfrm>
            <a:off x="5417233" y="2411949"/>
            <a:ext cx="1080756" cy="2191550"/>
            <a:chOff x="5417233" y="2411949"/>
            <a:chExt cx="1080756" cy="2191550"/>
          </a:xfrm>
        </p:grpSpPr>
        <p:grpSp>
          <p:nvGrpSpPr>
            <p:cNvPr id="546" name="Google Shape;546;p39"/>
            <p:cNvGrpSpPr/>
            <p:nvPr/>
          </p:nvGrpSpPr>
          <p:grpSpPr>
            <a:xfrm>
              <a:off x="5417890" y="2411949"/>
              <a:ext cx="1080099" cy="2191550"/>
              <a:chOff x="712527" y="2504437"/>
              <a:chExt cx="1080099" cy="2191550"/>
            </a:xfrm>
          </p:grpSpPr>
          <p:sp>
            <p:nvSpPr>
              <p:cNvPr id="547" name="Google Shape;547;p39"/>
              <p:cNvSpPr/>
              <p:nvPr/>
            </p:nvSpPr>
            <p:spPr>
              <a:xfrm>
                <a:off x="1255592" y="2953276"/>
                <a:ext cx="500043" cy="405922"/>
              </a:xfrm>
              <a:custGeom>
                <a:rect b="b" l="l" r="r" t="t"/>
                <a:pathLst>
                  <a:path extrusionOk="0" h="3709" w="4569">
                    <a:moveTo>
                      <a:pt x="579" y="0"/>
                    </a:moveTo>
                    <a:lnTo>
                      <a:pt x="1" y="333"/>
                    </a:lnTo>
                    <a:lnTo>
                      <a:pt x="52" y="1148"/>
                    </a:lnTo>
                    <a:cubicBezTo>
                      <a:pt x="52" y="1148"/>
                      <a:pt x="1588" y="3355"/>
                      <a:pt x="1819" y="3380"/>
                    </a:cubicBezTo>
                    <a:cubicBezTo>
                      <a:pt x="2044" y="3406"/>
                      <a:pt x="4472" y="3708"/>
                      <a:pt x="4472" y="3708"/>
                    </a:cubicBezTo>
                    <a:lnTo>
                      <a:pt x="4569" y="3027"/>
                    </a:lnTo>
                    <a:lnTo>
                      <a:pt x="2203" y="213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39"/>
              <p:cNvSpPr/>
              <p:nvPr/>
            </p:nvSpPr>
            <p:spPr>
              <a:xfrm>
                <a:off x="771299" y="2856088"/>
                <a:ext cx="557828" cy="575339"/>
              </a:xfrm>
              <a:custGeom>
                <a:rect b="b" l="l" r="r" t="t"/>
                <a:pathLst>
                  <a:path extrusionOk="0" h="5257" w="5097">
                    <a:moveTo>
                      <a:pt x="4051" y="0"/>
                    </a:moveTo>
                    <a:cubicBezTo>
                      <a:pt x="3702" y="0"/>
                      <a:pt x="3381" y="166"/>
                      <a:pt x="3381" y="166"/>
                    </a:cubicBezTo>
                    <a:lnTo>
                      <a:pt x="1568" y="622"/>
                    </a:lnTo>
                    <a:lnTo>
                      <a:pt x="754" y="945"/>
                    </a:lnTo>
                    <a:cubicBezTo>
                      <a:pt x="626" y="1180"/>
                      <a:pt x="487" y="1406"/>
                      <a:pt x="334" y="1621"/>
                    </a:cubicBezTo>
                    <a:cubicBezTo>
                      <a:pt x="73" y="1989"/>
                      <a:pt x="1" y="3270"/>
                      <a:pt x="1" y="3270"/>
                    </a:cubicBezTo>
                    <a:lnTo>
                      <a:pt x="1363" y="3019"/>
                    </a:lnTo>
                    <a:lnTo>
                      <a:pt x="2126" y="5257"/>
                    </a:lnTo>
                    <a:lnTo>
                      <a:pt x="4441" y="4473"/>
                    </a:lnTo>
                    <a:cubicBezTo>
                      <a:pt x="4441" y="4473"/>
                      <a:pt x="4328" y="4217"/>
                      <a:pt x="4236" y="3971"/>
                    </a:cubicBezTo>
                    <a:cubicBezTo>
                      <a:pt x="4139" y="3726"/>
                      <a:pt x="4723" y="2727"/>
                      <a:pt x="4876" y="2153"/>
                    </a:cubicBezTo>
                    <a:cubicBezTo>
                      <a:pt x="5025" y="1575"/>
                      <a:pt x="4620" y="1134"/>
                      <a:pt x="4620" y="1134"/>
                    </a:cubicBezTo>
                    <a:lnTo>
                      <a:pt x="5097" y="827"/>
                    </a:lnTo>
                    <a:cubicBezTo>
                      <a:pt x="5097" y="827"/>
                      <a:pt x="5010" y="545"/>
                      <a:pt x="4559" y="166"/>
                    </a:cubicBezTo>
                    <a:cubicBezTo>
                      <a:pt x="4407" y="42"/>
                      <a:pt x="4225" y="0"/>
                      <a:pt x="40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39"/>
              <p:cNvSpPr/>
              <p:nvPr/>
            </p:nvSpPr>
            <p:spPr>
              <a:xfrm>
                <a:off x="712527" y="2504437"/>
                <a:ext cx="330735" cy="464583"/>
              </a:xfrm>
              <a:custGeom>
                <a:rect b="b" l="l" r="r" t="t"/>
                <a:pathLst>
                  <a:path extrusionOk="0" h="4245" w="3022">
                    <a:moveTo>
                      <a:pt x="2658" y="1"/>
                    </a:moveTo>
                    <a:cubicBezTo>
                      <a:pt x="2453" y="1"/>
                      <a:pt x="2164" y="108"/>
                      <a:pt x="1844" y="235"/>
                    </a:cubicBezTo>
                    <a:cubicBezTo>
                      <a:pt x="1260" y="460"/>
                      <a:pt x="1496" y="1131"/>
                      <a:pt x="1613" y="1566"/>
                    </a:cubicBezTo>
                    <a:cubicBezTo>
                      <a:pt x="1736" y="2002"/>
                      <a:pt x="1040" y="2263"/>
                      <a:pt x="517" y="2570"/>
                    </a:cubicBezTo>
                    <a:cubicBezTo>
                      <a:pt x="0" y="2872"/>
                      <a:pt x="251" y="3850"/>
                      <a:pt x="1096" y="4168"/>
                    </a:cubicBezTo>
                    <a:cubicBezTo>
                      <a:pt x="1237" y="4221"/>
                      <a:pt x="1361" y="4245"/>
                      <a:pt x="1471" y="4245"/>
                    </a:cubicBezTo>
                    <a:cubicBezTo>
                      <a:pt x="2017" y="4245"/>
                      <a:pt x="2213" y="3653"/>
                      <a:pt x="2469" y="3128"/>
                    </a:cubicBezTo>
                    <a:cubicBezTo>
                      <a:pt x="2776" y="2498"/>
                      <a:pt x="2382" y="1530"/>
                      <a:pt x="2218" y="1479"/>
                    </a:cubicBezTo>
                    <a:cubicBezTo>
                      <a:pt x="2054" y="1423"/>
                      <a:pt x="1880" y="1121"/>
                      <a:pt x="2146" y="998"/>
                    </a:cubicBezTo>
                    <a:cubicBezTo>
                      <a:pt x="2192" y="975"/>
                      <a:pt x="2232" y="966"/>
                      <a:pt x="2267" y="966"/>
                    </a:cubicBezTo>
                    <a:cubicBezTo>
                      <a:pt x="2429" y="966"/>
                      <a:pt x="2463" y="1172"/>
                      <a:pt x="2463" y="1172"/>
                    </a:cubicBezTo>
                    <a:cubicBezTo>
                      <a:pt x="2465" y="1172"/>
                      <a:pt x="2467" y="1172"/>
                      <a:pt x="2468" y="1172"/>
                    </a:cubicBezTo>
                    <a:cubicBezTo>
                      <a:pt x="2773" y="1172"/>
                      <a:pt x="3021" y="704"/>
                      <a:pt x="2965" y="271"/>
                    </a:cubicBezTo>
                    <a:cubicBezTo>
                      <a:pt x="2940" y="74"/>
                      <a:pt x="2828" y="1"/>
                      <a:pt x="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0" name="Google Shape;550;p39"/>
              <p:cNvSpPr/>
              <p:nvPr/>
            </p:nvSpPr>
            <p:spPr>
              <a:xfrm>
                <a:off x="919815" y="2513849"/>
                <a:ext cx="221512" cy="445431"/>
              </a:xfrm>
              <a:custGeom>
                <a:rect b="b" l="l" r="r" t="t"/>
                <a:pathLst>
                  <a:path extrusionOk="0" h="4070" w="2024">
                    <a:moveTo>
                      <a:pt x="995" y="0"/>
                    </a:moveTo>
                    <a:lnTo>
                      <a:pt x="995" y="46"/>
                    </a:lnTo>
                    <a:cubicBezTo>
                      <a:pt x="995" y="98"/>
                      <a:pt x="1066" y="400"/>
                      <a:pt x="984" y="707"/>
                    </a:cubicBezTo>
                    <a:cubicBezTo>
                      <a:pt x="897" y="1014"/>
                      <a:pt x="575" y="1050"/>
                      <a:pt x="575" y="1050"/>
                    </a:cubicBezTo>
                    <a:cubicBezTo>
                      <a:pt x="554" y="1004"/>
                      <a:pt x="528" y="963"/>
                      <a:pt x="493" y="922"/>
                    </a:cubicBezTo>
                    <a:cubicBezTo>
                      <a:pt x="459" y="880"/>
                      <a:pt x="412" y="854"/>
                      <a:pt x="359" y="854"/>
                    </a:cubicBezTo>
                    <a:cubicBezTo>
                      <a:pt x="289" y="854"/>
                      <a:pt x="209" y="897"/>
                      <a:pt x="134" y="1004"/>
                    </a:cubicBezTo>
                    <a:cubicBezTo>
                      <a:pt x="1" y="1194"/>
                      <a:pt x="267" y="1363"/>
                      <a:pt x="324" y="1419"/>
                    </a:cubicBezTo>
                    <a:cubicBezTo>
                      <a:pt x="375" y="1480"/>
                      <a:pt x="528" y="1711"/>
                      <a:pt x="528" y="1711"/>
                    </a:cubicBezTo>
                    <a:cubicBezTo>
                      <a:pt x="528" y="1711"/>
                      <a:pt x="682" y="2054"/>
                      <a:pt x="667" y="2628"/>
                    </a:cubicBezTo>
                    <a:cubicBezTo>
                      <a:pt x="651" y="3206"/>
                      <a:pt x="221" y="3734"/>
                      <a:pt x="211" y="3749"/>
                    </a:cubicBezTo>
                    <a:cubicBezTo>
                      <a:pt x="201" y="3764"/>
                      <a:pt x="727" y="4069"/>
                      <a:pt x="1197" y="4069"/>
                    </a:cubicBezTo>
                    <a:cubicBezTo>
                      <a:pt x="1222" y="4069"/>
                      <a:pt x="1247" y="4068"/>
                      <a:pt x="1271" y="4067"/>
                    </a:cubicBezTo>
                    <a:cubicBezTo>
                      <a:pt x="1763" y="4036"/>
                      <a:pt x="2024" y="3293"/>
                      <a:pt x="2024" y="3293"/>
                    </a:cubicBezTo>
                    <a:lnTo>
                      <a:pt x="2024" y="3293"/>
                    </a:lnTo>
                    <a:cubicBezTo>
                      <a:pt x="2024" y="3293"/>
                      <a:pt x="1846" y="3305"/>
                      <a:pt x="1704" y="3305"/>
                    </a:cubicBezTo>
                    <a:cubicBezTo>
                      <a:pt x="1632" y="3305"/>
                      <a:pt x="1570" y="3302"/>
                      <a:pt x="1543" y="3293"/>
                    </a:cubicBezTo>
                    <a:cubicBezTo>
                      <a:pt x="1466" y="3268"/>
                      <a:pt x="1123" y="1921"/>
                      <a:pt x="1123" y="1921"/>
                    </a:cubicBezTo>
                    <a:lnTo>
                      <a:pt x="1123" y="1921"/>
                    </a:lnTo>
                    <a:cubicBezTo>
                      <a:pt x="1123" y="1921"/>
                      <a:pt x="1190" y="1931"/>
                      <a:pt x="1281" y="1931"/>
                    </a:cubicBezTo>
                    <a:cubicBezTo>
                      <a:pt x="1372" y="1931"/>
                      <a:pt x="1486" y="1921"/>
                      <a:pt x="1578" y="1880"/>
                    </a:cubicBezTo>
                    <a:cubicBezTo>
                      <a:pt x="1763" y="1798"/>
                      <a:pt x="1609" y="809"/>
                      <a:pt x="1578" y="492"/>
                    </a:cubicBezTo>
                    <a:cubicBezTo>
                      <a:pt x="1548" y="174"/>
                      <a:pt x="1035" y="0"/>
                      <a:pt x="1035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39"/>
              <p:cNvSpPr/>
              <p:nvPr/>
            </p:nvSpPr>
            <p:spPr>
              <a:xfrm>
                <a:off x="1093614" y="2577109"/>
                <a:ext cx="32614" cy="71904"/>
              </a:xfrm>
              <a:custGeom>
                <a:rect b="b" l="l" r="r" t="t"/>
                <a:pathLst>
                  <a:path extrusionOk="0" h="657" w="298">
                    <a:moveTo>
                      <a:pt x="1" y="1"/>
                    </a:moveTo>
                    <a:lnTo>
                      <a:pt x="21" y="657"/>
                    </a:lnTo>
                    <a:lnTo>
                      <a:pt x="298" y="6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39"/>
              <p:cNvSpPr/>
              <p:nvPr/>
            </p:nvSpPr>
            <p:spPr>
              <a:xfrm>
                <a:off x="1028604" y="2513411"/>
                <a:ext cx="86460" cy="78470"/>
              </a:xfrm>
              <a:custGeom>
                <a:rect b="b" l="l" r="r" t="t"/>
                <a:pathLst>
                  <a:path extrusionOk="0" h="717" w="790">
                    <a:moveTo>
                      <a:pt x="76" y="0"/>
                    </a:moveTo>
                    <a:cubicBezTo>
                      <a:pt x="30" y="0"/>
                      <a:pt x="1" y="4"/>
                      <a:pt x="1" y="4"/>
                    </a:cubicBezTo>
                    <a:cubicBezTo>
                      <a:pt x="108" y="45"/>
                      <a:pt x="697" y="716"/>
                      <a:pt x="697" y="716"/>
                    </a:cubicBezTo>
                    <a:cubicBezTo>
                      <a:pt x="697" y="716"/>
                      <a:pt x="789" y="670"/>
                      <a:pt x="625" y="306"/>
                    </a:cubicBezTo>
                    <a:cubicBezTo>
                      <a:pt x="499" y="35"/>
                      <a:pt x="213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39"/>
              <p:cNvSpPr/>
              <p:nvPr/>
            </p:nvSpPr>
            <p:spPr>
              <a:xfrm>
                <a:off x="997740" y="2723986"/>
                <a:ext cx="62382" cy="66322"/>
              </a:xfrm>
              <a:custGeom>
                <a:rect b="b" l="l" r="r" t="t"/>
                <a:pathLst>
                  <a:path extrusionOk="0" h="606" w="570">
                    <a:moveTo>
                      <a:pt x="1" y="1"/>
                    </a:moveTo>
                    <a:lnTo>
                      <a:pt x="569" y="605"/>
                    </a:lnTo>
                    <a:lnTo>
                      <a:pt x="569" y="605"/>
                    </a:lnTo>
                    <a:lnTo>
                      <a:pt x="411" y="1"/>
                    </a:lnTo>
                    <a:close/>
                  </a:path>
                </a:pathLst>
              </a:custGeom>
              <a:solidFill>
                <a:srgbClr val="000000">
                  <a:alpha val="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39"/>
              <p:cNvSpPr/>
              <p:nvPr/>
            </p:nvSpPr>
            <p:spPr>
              <a:xfrm>
                <a:off x="1031996" y="2638837"/>
                <a:ext cx="47717" cy="38414"/>
              </a:xfrm>
              <a:custGeom>
                <a:rect b="b" l="l" r="r" t="t"/>
                <a:pathLst>
                  <a:path extrusionOk="0" h="351" w="436">
                    <a:moveTo>
                      <a:pt x="36" y="0"/>
                    </a:moveTo>
                    <a:lnTo>
                      <a:pt x="36" y="0"/>
                    </a:lnTo>
                    <a:cubicBezTo>
                      <a:pt x="0" y="57"/>
                      <a:pt x="77" y="221"/>
                      <a:pt x="185" y="302"/>
                    </a:cubicBezTo>
                    <a:cubicBezTo>
                      <a:pt x="229" y="335"/>
                      <a:pt x="282" y="351"/>
                      <a:pt x="337" y="351"/>
                    </a:cubicBezTo>
                    <a:cubicBezTo>
                      <a:pt x="370" y="351"/>
                      <a:pt x="403" y="345"/>
                      <a:pt x="436" y="333"/>
                    </a:cubicBezTo>
                    <a:cubicBezTo>
                      <a:pt x="379" y="313"/>
                      <a:pt x="328" y="287"/>
                      <a:pt x="277" y="256"/>
                    </a:cubicBezTo>
                    <a:cubicBezTo>
                      <a:pt x="174" y="195"/>
                      <a:pt x="92" y="108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39"/>
              <p:cNvSpPr/>
              <p:nvPr/>
            </p:nvSpPr>
            <p:spPr>
              <a:xfrm>
                <a:off x="1003978" y="3345641"/>
                <a:ext cx="656983" cy="1269642"/>
              </a:xfrm>
              <a:custGeom>
                <a:rect b="b" l="l" r="r" t="t"/>
                <a:pathLst>
                  <a:path extrusionOk="0" h="11601" w="6003">
                    <a:moveTo>
                      <a:pt x="2320" y="0"/>
                    </a:moveTo>
                    <a:lnTo>
                      <a:pt x="0" y="784"/>
                    </a:lnTo>
                    <a:lnTo>
                      <a:pt x="128" y="11600"/>
                    </a:lnTo>
                    <a:lnTo>
                      <a:pt x="2387" y="11600"/>
                    </a:lnTo>
                    <a:lnTo>
                      <a:pt x="1429" y="2735"/>
                    </a:lnTo>
                    <a:lnTo>
                      <a:pt x="3688" y="11447"/>
                    </a:lnTo>
                    <a:lnTo>
                      <a:pt x="6002" y="11395"/>
                    </a:lnTo>
                    <a:lnTo>
                      <a:pt x="232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39"/>
              <p:cNvSpPr/>
              <p:nvPr/>
            </p:nvSpPr>
            <p:spPr>
              <a:xfrm>
                <a:off x="790342" y="3186397"/>
                <a:ext cx="547213" cy="343102"/>
              </a:xfrm>
              <a:custGeom>
                <a:rect b="b" l="l" r="r" t="t"/>
                <a:pathLst>
                  <a:path extrusionOk="0" h="3135" w="5000">
                    <a:moveTo>
                      <a:pt x="1189" y="1"/>
                    </a:moveTo>
                    <a:lnTo>
                      <a:pt x="1" y="221"/>
                    </a:lnTo>
                    <a:cubicBezTo>
                      <a:pt x="1" y="221"/>
                      <a:pt x="493" y="2884"/>
                      <a:pt x="785" y="3115"/>
                    </a:cubicBezTo>
                    <a:cubicBezTo>
                      <a:pt x="802" y="3128"/>
                      <a:pt x="830" y="3135"/>
                      <a:pt x="865" y="3135"/>
                    </a:cubicBezTo>
                    <a:cubicBezTo>
                      <a:pt x="1425" y="3135"/>
                      <a:pt x="4042" y="1532"/>
                      <a:pt x="4042" y="1532"/>
                    </a:cubicBezTo>
                    <a:cubicBezTo>
                      <a:pt x="4042" y="1532"/>
                      <a:pt x="4907" y="1491"/>
                      <a:pt x="4953" y="1455"/>
                    </a:cubicBezTo>
                    <a:cubicBezTo>
                      <a:pt x="4999" y="1414"/>
                      <a:pt x="4195" y="1261"/>
                      <a:pt x="4195" y="1261"/>
                    </a:cubicBezTo>
                    <a:cubicBezTo>
                      <a:pt x="4195" y="1261"/>
                      <a:pt x="4424" y="953"/>
                      <a:pt x="4311" y="953"/>
                    </a:cubicBezTo>
                    <a:cubicBezTo>
                      <a:pt x="4302" y="953"/>
                      <a:pt x="4291" y="954"/>
                      <a:pt x="4277" y="959"/>
                    </a:cubicBezTo>
                    <a:cubicBezTo>
                      <a:pt x="4093" y="1020"/>
                      <a:pt x="1696" y="1681"/>
                      <a:pt x="1696" y="1681"/>
                    </a:cubicBezTo>
                    <a:lnTo>
                      <a:pt x="1189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39"/>
              <p:cNvSpPr/>
              <p:nvPr/>
            </p:nvSpPr>
            <p:spPr>
              <a:xfrm>
                <a:off x="1261174" y="3050136"/>
                <a:ext cx="531453" cy="631374"/>
              </a:xfrm>
              <a:custGeom>
                <a:rect b="b" l="l" r="r" t="t"/>
                <a:pathLst>
                  <a:path extrusionOk="0" h="5769" w="4856">
                    <a:moveTo>
                      <a:pt x="2666" y="0"/>
                    </a:moveTo>
                    <a:cubicBezTo>
                      <a:pt x="2467" y="0"/>
                      <a:pt x="2256" y="31"/>
                      <a:pt x="2034" y="99"/>
                    </a:cubicBezTo>
                    <a:cubicBezTo>
                      <a:pt x="984" y="401"/>
                      <a:pt x="195" y="1271"/>
                      <a:pt x="1" y="2347"/>
                    </a:cubicBezTo>
                    <a:lnTo>
                      <a:pt x="912" y="2567"/>
                    </a:lnTo>
                    <a:cubicBezTo>
                      <a:pt x="912" y="2567"/>
                      <a:pt x="1000" y="1471"/>
                      <a:pt x="1583" y="1179"/>
                    </a:cubicBezTo>
                    <a:cubicBezTo>
                      <a:pt x="1742" y="1100"/>
                      <a:pt x="1940" y="1058"/>
                      <a:pt x="2146" y="1058"/>
                    </a:cubicBezTo>
                    <a:cubicBezTo>
                      <a:pt x="2697" y="1058"/>
                      <a:pt x="3301" y="1357"/>
                      <a:pt x="3335" y="2024"/>
                    </a:cubicBezTo>
                    <a:cubicBezTo>
                      <a:pt x="3376" y="2946"/>
                      <a:pt x="2387" y="3340"/>
                      <a:pt x="1947" y="3340"/>
                    </a:cubicBezTo>
                    <a:lnTo>
                      <a:pt x="1450" y="3340"/>
                    </a:lnTo>
                    <a:lnTo>
                      <a:pt x="656" y="5440"/>
                    </a:lnTo>
                    <a:lnTo>
                      <a:pt x="1379" y="5768"/>
                    </a:lnTo>
                    <a:lnTo>
                      <a:pt x="2136" y="4211"/>
                    </a:lnTo>
                    <a:cubicBezTo>
                      <a:pt x="2136" y="4211"/>
                      <a:pt x="2272" y="4236"/>
                      <a:pt x="2479" y="4236"/>
                    </a:cubicBezTo>
                    <a:cubicBezTo>
                      <a:pt x="3001" y="4236"/>
                      <a:pt x="3974" y="4079"/>
                      <a:pt x="4369" y="2972"/>
                    </a:cubicBezTo>
                    <a:cubicBezTo>
                      <a:pt x="4855" y="1618"/>
                      <a:pt x="4093" y="0"/>
                      <a:pt x="26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39"/>
              <p:cNvSpPr/>
              <p:nvPr/>
            </p:nvSpPr>
            <p:spPr>
              <a:xfrm>
                <a:off x="1733756" y="3253159"/>
                <a:ext cx="49359" cy="85584"/>
              </a:xfrm>
              <a:custGeom>
                <a:rect b="b" l="l" r="r" t="t"/>
                <a:pathLst>
                  <a:path extrusionOk="0" h="782" w="451">
                    <a:moveTo>
                      <a:pt x="0" y="0"/>
                    </a:moveTo>
                    <a:cubicBezTo>
                      <a:pt x="0" y="0"/>
                      <a:pt x="138" y="594"/>
                      <a:pt x="144" y="692"/>
                    </a:cubicBezTo>
                    <a:cubicBezTo>
                      <a:pt x="146" y="743"/>
                      <a:pt x="166" y="781"/>
                      <a:pt x="205" y="781"/>
                    </a:cubicBezTo>
                    <a:cubicBezTo>
                      <a:pt x="235" y="781"/>
                      <a:pt x="278" y="756"/>
                      <a:pt x="333" y="692"/>
                    </a:cubicBezTo>
                    <a:cubicBezTo>
                      <a:pt x="333" y="692"/>
                      <a:pt x="451" y="236"/>
                      <a:pt x="266" y="128"/>
                    </a:cubicBezTo>
                    <a:cubicBezTo>
                      <a:pt x="185" y="72"/>
                      <a:pt x="92" y="31"/>
                      <a:pt x="0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39"/>
              <p:cNvSpPr/>
              <p:nvPr/>
            </p:nvSpPr>
            <p:spPr>
              <a:xfrm>
                <a:off x="1040971" y="4615218"/>
                <a:ext cx="148076" cy="80769"/>
              </a:xfrm>
              <a:custGeom>
                <a:rect b="b" l="l" r="r" t="t"/>
                <a:pathLst>
                  <a:path extrusionOk="0" h="738" w="1353">
                    <a:moveTo>
                      <a:pt x="599" y="0"/>
                    </a:moveTo>
                    <a:lnTo>
                      <a:pt x="0" y="738"/>
                    </a:lnTo>
                    <a:lnTo>
                      <a:pt x="0" y="738"/>
                    </a:lnTo>
                    <a:lnTo>
                      <a:pt x="1240" y="456"/>
                    </a:lnTo>
                    <a:lnTo>
                      <a:pt x="1352" y="0"/>
                    </a:lnTo>
                    <a:close/>
                  </a:path>
                </a:pathLst>
              </a:custGeom>
              <a:solidFill>
                <a:srgbClr val="FA81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1476999" y="4596722"/>
                <a:ext cx="146434" cy="72341"/>
              </a:xfrm>
              <a:custGeom>
                <a:rect b="b" l="l" r="r" t="t"/>
                <a:pathLst>
                  <a:path extrusionOk="0" h="661" w="1338">
                    <a:moveTo>
                      <a:pt x="1" y="0"/>
                    </a:moveTo>
                    <a:lnTo>
                      <a:pt x="282" y="430"/>
                    </a:lnTo>
                    <a:lnTo>
                      <a:pt x="1337" y="661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36293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1281968" y="3681422"/>
                <a:ext cx="130127" cy="125640"/>
              </a:xfrm>
              <a:custGeom>
                <a:rect b="b" l="l" r="r" t="t"/>
                <a:pathLst>
                  <a:path extrusionOk="0" h="1148" w="1189">
                    <a:moveTo>
                      <a:pt x="303" y="0"/>
                    </a:moveTo>
                    <a:lnTo>
                      <a:pt x="0" y="789"/>
                    </a:lnTo>
                    <a:lnTo>
                      <a:pt x="907" y="1147"/>
                    </a:lnTo>
                    <a:lnTo>
                      <a:pt x="1189" y="195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1476999" y="4596722"/>
                <a:ext cx="146434" cy="72341"/>
              </a:xfrm>
              <a:custGeom>
                <a:rect b="b" l="l" r="r" t="t"/>
                <a:pathLst>
                  <a:path extrusionOk="0" h="661" w="1338">
                    <a:moveTo>
                      <a:pt x="1" y="0"/>
                    </a:moveTo>
                    <a:lnTo>
                      <a:pt x="282" y="430"/>
                    </a:lnTo>
                    <a:lnTo>
                      <a:pt x="1337" y="661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FA815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934481" y="2874256"/>
                <a:ext cx="206846" cy="86131"/>
              </a:xfrm>
              <a:custGeom>
                <a:rect b="b" l="l" r="r" t="t"/>
                <a:pathLst>
                  <a:path extrusionOk="0" h="787" w="1890">
                    <a:moveTo>
                      <a:pt x="1890" y="0"/>
                    </a:moveTo>
                    <a:cubicBezTo>
                      <a:pt x="1890" y="0"/>
                      <a:pt x="1485" y="620"/>
                      <a:pt x="1122" y="646"/>
                    </a:cubicBezTo>
                    <a:cubicBezTo>
                      <a:pt x="1105" y="647"/>
                      <a:pt x="1087" y="648"/>
                      <a:pt x="1069" y="648"/>
                    </a:cubicBezTo>
                    <a:cubicBezTo>
                      <a:pt x="697" y="648"/>
                      <a:pt x="77" y="359"/>
                      <a:pt x="77" y="359"/>
                    </a:cubicBezTo>
                    <a:lnTo>
                      <a:pt x="77" y="287"/>
                    </a:lnTo>
                    <a:cubicBezTo>
                      <a:pt x="77" y="279"/>
                      <a:pt x="76" y="275"/>
                      <a:pt x="74" y="275"/>
                    </a:cubicBezTo>
                    <a:cubicBezTo>
                      <a:pt x="60" y="275"/>
                      <a:pt x="0" y="487"/>
                      <a:pt x="0" y="487"/>
                    </a:cubicBezTo>
                    <a:cubicBezTo>
                      <a:pt x="0" y="487"/>
                      <a:pt x="583" y="787"/>
                      <a:pt x="1134" y="787"/>
                    </a:cubicBezTo>
                    <a:cubicBezTo>
                      <a:pt x="1185" y="787"/>
                      <a:pt x="1236" y="784"/>
                      <a:pt x="1286" y="779"/>
                    </a:cubicBezTo>
                    <a:cubicBezTo>
                      <a:pt x="1875" y="712"/>
                      <a:pt x="1890" y="0"/>
                      <a:pt x="1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64" name="Google Shape;564;p39"/>
            <p:cNvSpPr/>
            <p:nvPr/>
          </p:nvSpPr>
          <p:spPr>
            <a:xfrm>
              <a:off x="5417233" y="2417421"/>
              <a:ext cx="553341" cy="2186004"/>
            </a:xfrm>
            <a:custGeom>
              <a:rect b="b" l="l" r="r" t="t"/>
              <a:pathLst>
                <a:path extrusionOk="0" h="19974" w="5056">
                  <a:moveTo>
                    <a:pt x="2070" y="999"/>
                  </a:moveTo>
                  <a:lnTo>
                    <a:pt x="2070" y="999"/>
                  </a:lnTo>
                  <a:cubicBezTo>
                    <a:pt x="2060" y="1014"/>
                    <a:pt x="2050" y="1025"/>
                    <a:pt x="2039" y="1040"/>
                  </a:cubicBezTo>
                  <a:cubicBezTo>
                    <a:pt x="2044" y="1025"/>
                    <a:pt x="2055" y="1009"/>
                    <a:pt x="2070" y="999"/>
                  </a:cubicBezTo>
                  <a:close/>
                  <a:moveTo>
                    <a:pt x="2428" y="1747"/>
                  </a:moveTo>
                  <a:lnTo>
                    <a:pt x="2428" y="1747"/>
                  </a:lnTo>
                  <a:cubicBezTo>
                    <a:pt x="2429" y="1747"/>
                    <a:pt x="2429" y="1749"/>
                    <a:pt x="2431" y="1753"/>
                  </a:cubicBezTo>
                  <a:lnTo>
                    <a:pt x="2431" y="1753"/>
                  </a:lnTo>
                  <a:cubicBezTo>
                    <a:pt x="2430" y="1751"/>
                    <a:pt x="2429" y="1749"/>
                    <a:pt x="2428" y="1747"/>
                  </a:cubicBezTo>
                  <a:close/>
                  <a:moveTo>
                    <a:pt x="2546" y="2858"/>
                  </a:moveTo>
                  <a:cubicBezTo>
                    <a:pt x="2459" y="3355"/>
                    <a:pt x="2121" y="3775"/>
                    <a:pt x="2111" y="3785"/>
                  </a:cubicBezTo>
                  <a:cubicBezTo>
                    <a:pt x="2244" y="3585"/>
                    <a:pt x="2352" y="3319"/>
                    <a:pt x="2469" y="3078"/>
                  </a:cubicBezTo>
                  <a:cubicBezTo>
                    <a:pt x="2505" y="3007"/>
                    <a:pt x="2531" y="2935"/>
                    <a:pt x="2546" y="2858"/>
                  </a:cubicBezTo>
                  <a:close/>
                  <a:moveTo>
                    <a:pt x="2352" y="0"/>
                  </a:moveTo>
                  <a:lnTo>
                    <a:pt x="2352" y="0"/>
                  </a:lnTo>
                  <a:cubicBezTo>
                    <a:pt x="2198" y="47"/>
                    <a:pt x="2029" y="108"/>
                    <a:pt x="1845" y="180"/>
                  </a:cubicBezTo>
                  <a:cubicBezTo>
                    <a:pt x="1261" y="410"/>
                    <a:pt x="1496" y="1076"/>
                    <a:pt x="1619" y="1516"/>
                  </a:cubicBezTo>
                  <a:cubicBezTo>
                    <a:pt x="1737" y="1952"/>
                    <a:pt x="1041" y="2208"/>
                    <a:pt x="518" y="2515"/>
                  </a:cubicBezTo>
                  <a:cubicBezTo>
                    <a:pt x="1" y="2822"/>
                    <a:pt x="252" y="3800"/>
                    <a:pt x="1097" y="4118"/>
                  </a:cubicBezTo>
                  <a:cubicBezTo>
                    <a:pt x="1148" y="4138"/>
                    <a:pt x="1204" y="4154"/>
                    <a:pt x="1261" y="4164"/>
                  </a:cubicBezTo>
                  <a:cubicBezTo>
                    <a:pt x="1143" y="4379"/>
                    <a:pt x="1015" y="4584"/>
                    <a:pt x="877" y="4784"/>
                  </a:cubicBezTo>
                  <a:cubicBezTo>
                    <a:pt x="616" y="5152"/>
                    <a:pt x="544" y="6433"/>
                    <a:pt x="544" y="6433"/>
                  </a:cubicBezTo>
                  <a:lnTo>
                    <a:pt x="723" y="6402"/>
                  </a:lnTo>
                  <a:cubicBezTo>
                    <a:pt x="723" y="6402"/>
                    <a:pt x="1210" y="9065"/>
                    <a:pt x="1507" y="9296"/>
                  </a:cubicBezTo>
                  <a:cubicBezTo>
                    <a:pt x="1524" y="9309"/>
                    <a:pt x="1552" y="9316"/>
                    <a:pt x="1587" y="9316"/>
                  </a:cubicBezTo>
                  <a:cubicBezTo>
                    <a:pt x="1775" y="9316"/>
                    <a:pt x="2196" y="9133"/>
                    <a:pt x="2674" y="8891"/>
                  </a:cubicBezTo>
                  <a:lnTo>
                    <a:pt x="2797" y="19236"/>
                  </a:lnTo>
                  <a:lnTo>
                    <a:pt x="3612" y="19236"/>
                  </a:lnTo>
                  <a:lnTo>
                    <a:pt x="3007" y="19974"/>
                  </a:lnTo>
                  <a:lnTo>
                    <a:pt x="4247" y="19692"/>
                  </a:lnTo>
                  <a:lnTo>
                    <a:pt x="4359" y="19236"/>
                  </a:lnTo>
                  <a:lnTo>
                    <a:pt x="5056" y="19236"/>
                  </a:lnTo>
                  <a:lnTo>
                    <a:pt x="4933" y="18104"/>
                  </a:lnTo>
                  <a:cubicBezTo>
                    <a:pt x="4687" y="17730"/>
                    <a:pt x="4021" y="17592"/>
                    <a:pt x="3960" y="17177"/>
                  </a:cubicBezTo>
                  <a:cubicBezTo>
                    <a:pt x="3781" y="15134"/>
                    <a:pt x="4241" y="12998"/>
                    <a:pt x="4159" y="10970"/>
                  </a:cubicBezTo>
                  <a:lnTo>
                    <a:pt x="4098" y="10366"/>
                  </a:lnTo>
                  <a:lnTo>
                    <a:pt x="4134" y="10515"/>
                  </a:lnTo>
                  <a:cubicBezTo>
                    <a:pt x="4088" y="9839"/>
                    <a:pt x="3939" y="9168"/>
                    <a:pt x="3709" y="8533"/>
                  </a:cubicBezTo>
                  <a:cubicBezTo>
                    <a:pt x="3581" y="8148"/>
                    <a:pt x="2874" y="8215"/>
                    <a:pt x="2362" y="8087"/>
                  </a:cubicBezTo>
                  <a:cubicBezTo>
                    <a:pt x="1660" y="7892"/>
                    <a:pt x="1660" y="6935"/>
                    <a:pt x="1594" y="6295"/>
                  </a:cubicBezTo>
                  <a:cubicBezTo>
                    <a:pt x="1404" y="5332"/>
                    <a:pt x="2362" y="4820"/>
                    <a:pt x="2813" y="4051"/>
                  </a:cubicBezTo>
                  <a:cubicBezTo>
                    <a:pt x="2941" y="3795"/>
                    <a:pt x="2618" y="3350"/>
                    <a:pt x="2813" y="2966"/>
                  </a:cubicBezTo>
                  <a:cubicBezTo>
                    <a:pt x="3002" y="2489"/>
                    <a:pt x="3002" y="1962"/>
                    <a:pt x="2813" y="1491"/>
                  </a:cubicBezTo>
                  <a:cubicBezTo>
                    <a:pt x="2746" y="1301"/>
                    <a:pt x="2234" y="1363"/>
                    <a:pt x="2172" y="1173"/>
                  </a:cubicBezTo>
                  <a:cubicBezTo>
                    <a:pt x="2080" y="774"/>
                    <a:pt x="2142" y="354"/>
                    <a:pt x="2352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39"/>
          <p:cNvGrpSpPr/>
          <p:nvPr/>
        </p:nvGrpSpPr>
        <p:grpSpPr>
          <a:xfrm>
            <a:off x="6440775" y="2114956"/>
            <a:ext cx="1001184" cy="2492594"/>
            <a:chOff x="6440775" y="2114956"/>
            <a:chExt cx="1001184" cy="2492594"/>
          </a:xfrm>
        </p:grpSpPr>
        <p:grpSp>
          <p:nvGrpSpPr>
            <p:cNvPr id="566" name="Google Shape;566;p39"/>
            <p:cNvGrpSpPr/>
            <p:nvPr/>
          </p:nvGrpSpPr>
          <p:grpSpPr>
            <a:xfrm>
              <a:off x="6440775" y="2114956"/>
              <a:ext cx="1001184" cy="2492594"/>
              <a:chOff x="-270450" y="2761346"/>
              <a:chExt cx="1001184" cy="2492594"/>
            </a:xfrm>
          </p:grpSpPr>
          <p:sp>
            <p:nvSpPr>
              <p:cNvPr id="567" name="Google Shape;567;p39"/>
              <p:cNvSpPr/>
              <p:nvPr/>
            </p:nvSpPr>
            <p:spPr>
              <a:xfrm>
                <a:off x="-65898" y="3949605"/>
                <a:ext cx="796632" cy="1304336"/>
              </a:xfrm>
              <a:custGeom>
                <a:rect b="b" l="l" r="r" t="t"/>
                <a:pathLst>
                  <a:path extrusionOk="0" h="11918" w="7279">
                    <a:moveTo>
                      <a:pt x="3719" y="0"/>
                    </a:moveTo>
                    <a:lnTo>
                      <a:pt x="1" y="779"/>
                    </a:lnTo>
                    <a:lnTo>
                      <a:pt x="1040" y="11918"/>
                    </a:lnTo>
                    <a:lnTo>
                      <a:pt x="2321" y="11918"/>
                    </a:lnTo>
                    <a:lnTo>
                      <a:pt x="1691" y="11513"/>
                    </a:lnTo>
                    <a:lnTo>
                      <a:pt x="2152" y="1414"/>
                    </a:lnTo>
                    <a:lnTo>
                      <a:pt x="5696" y="11513"/>
                    </a:lnTo>
                    <a:lnTo>
                      <a:pt x="7278" y="11575"/>
                    </a:lnTo>
                    <a:lnTo>
                      <a:pt x="6367" y="11134"/>
                    </a:lnTo>
                    <a:lnTo>
                      <a:pt x="37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-270450" y="3238204"/>
                <a:ext cx="905856" cy="796632"/>
              </a:xfrm>
              <a:custGeom>
                <a:rect b="b" l="l" r="r" t="t"/>
                <a:pathLst>
                  <a:path extrusionOk="0" h="7279" w="8277">
                    <a:moveTo>
                      <a:pt x="4892" y="1"/>
                    </a:moveTo>
                    <a:cubicBezTo>
                      <a:pt x="4430" y="1"/>
                      <a:pt x="3980" y="140"/>
                      <a:pt x="3980" y="140"/>
                    </a:cubicBezTo>
                    <a:lnTo>
                      <a:pt x="1434" y="601"/>
                    </a:lnTo>
                    <a:cubicBezTo>
                      <a:pt x="1434" y="601"/>
                      <a:pt x="205" y="1138"/>
                      <a:pt x="103" y="1625"/>
                    </a:cubicBezTo>
                    <a:cubicBezTo>
                      <a:pt x="1" y="2111"/>
                      <a:pt x="1148" y="5998"/>
                      <a:pt x="1434" y="6352"/>
                    </a:cubicBezTo>
                    <a:cubicBezTo>
                      <a:pt x="1565" y="6515"/>
                      <a:pt x="1668" y="6559"/>
                      <a:pt x="1741" y="6559"/>
                    </a:cubicBezTo>
                    <a:cubicBezTo>
                      <a:pt x="1826" y="6559"/>
                      <a:pt x="1870" y="6500"/>
                      <a:pt x="1870" y="6500"/>
                    </a:cubicBezTo>
                    <a:lnTo>
                      <a:pt x="1870" y="7279"/>
                    </a:lnTo>
                    <a:lnTo>
                      <a:pt x="5588" y="6500"/>
                    </a:lnTo>
                    <a:lnTo>
                      <a:pt x="5588" y="3223"/>
                    </a:lnTo>
                    <a:cubicBezTo>
                      <a:pt x="5588" y="3223"/>
                      <a:pt x="6192" y="5225"/>
                      <a:pt x="6643" y="5256"/>
                    </a:cubicBezTo>
                    <a:cubicBezTo>
                      <a:pt x="6648" y="5256"/>
                      <a:pt x="6653" y="5256"/>
                      <a:pt x="6659" y="5256"/>
                    </a:cubicBezTo>
                    <a:cubicBezTo>
                      <a:pt x="7126" y="5256"/>
                      <a:pt x="8277" y="3745"/>
                      <a:pt x="8277" y="3745"/>
                    </a:cubicBezTo>
                    <a:lnTo>
                      <a:pt x="8026" y="3376"/>
                    </a:lnTo>
                    <a:lnTo>
                      <a:pt x="7001" y="3545"/>
                    </a:lnTo>
                    <a:cubicBezTo>
                      <a:pt x="7001" y="3545"/>
                      <a:pt x="5839" y="181"/>
                      <a:pt x="5286" y="42"/>
                    </a:cubicBezTo>
                    <a:cubicBezTo>
                      <a:pt x="5161" y="12"/>
                      <a:pt x="5026" y="1"/>
                      <a:pt x="48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-113506" y="2928690"/>
                <a:ext cx="301624" cy="440178"/>
              </a:xfrm>
              <a:custGeom>
                <a:rect b="b" l="l" r="r" t="t"/>
                <a:pathLst>
                  <a:path extrusionOk="0" h="4022" w="2756">
                    <a:moveTo>
                      <a:pt x="1690" y="1"/>
                    </a:moveTo>
                    <a:cubicBezTo>
                      <a:pt x="1310" y="1"/>
                      <a:pt x="853" y="164"/>
                      <a:pt x="784" y="310"/>
                    </a:cubicBezTo>
                    <a:cubicBezTo>
                      <a:pt x="723" y="474"/>
                      <a:pt x="687" y="648"/>
                      <a:pt x="687" y="827"/>
                    </a:cubicBezTo>
                    <a:cubicBezTo>
                      <a:pt x="687" y="827"/>
                      <a:pt x="624" y="711"/>
                      <a:pt x="519" y="711"/>
                    </a:cubicBezTo>
                    <a:cubicBezTo>
                      <a:pt x="494" y="711"/>
                      <a:pt x="466" y="718"/>
                      <a:pt x="436" y="735"/>
                    </a:cubicBezTo>
                    <a:cubicBezTo>
                      <a:pt x="282" y="827"/>
                      <a:pt x="272" y="1232"/>
                      <a:pt x="436" y="1278"/>
                    </a:cubicBezTo>
                    <a:cubicBezTo>
                      <a:pt x="490" y="1293"/>
                      <a:pt x="533" y="1298"/>
                      <a:pt x="564" y="1298"/>
                    </a:cubicBezTo>
                    <a:cubicBezTo>
                      <a:pt x="628" y="1298"/>
                      <a:pt x="651" y="1278"/>
                      <a:pt x="651" y="1278"/>
                    </a:cubicBezTo>
                    <a:lnTo>
                      <a:pt x="687" y="3147"/>
                    </a:lnTo>
                    <a:lnTo>
                      <a:pt x="0" y="3429"/>
                    </a:lnTo>
                    <a:cubicBezTo>
                      <a:pt x="0" y="3429"/>
                      <a:pt x="500" y="4021"/>
                      <a:pt x="1160" y="4021"/>
                    </a:cubicBezTo>
                    <a:cubicBezTo>
                      <a:pt x="1226" y="4021"/>
                      <a:pt x="1294" y="4015"/>
                      <a:pt x="1363" y="4002"/>
                    </a:cubicBezTo>
                    <a:cubicBezTo>
                      <a:pt x="2121" y="3859"/>
                      <a:pt x="2756" y="2911"/>
                      <a:pt x="2756" y="2911"/>
                    </a:cubicBezTo>
                    <a:lnTo>
                      <a:pt x="2756" y="2911"/>
                    </a:lnTo>
                    <a:lnTo>
                      <a:pt x="1875" y="3070"/>
                    </a:lnTo>
                    <a:lnTo>
                      <a:pt x="1578" y="1826"/>
                    </a:lnTo>
                    <a:cubicBezTo>
                      <a:pt x="1578" y="1826"/>
                      <a:pt x="2203" y="1795"/>
                      <a:pt x="2244" y="1713"/>
                    </a:cubicBezTo>
                    <a:cubicBezTo>
                      <a:pt x="2290" y="1631"/>
                      <a:pt x="2418" y="325"/>
                      <a:pt x="2085" y="95"/>
                    </a:cubicBezTo>
                    <a:cubicBezTo>
                      <a:pt x="1987" y="28"/>
                      <a:pt x="1845" y="1"/>
                      <a:pt x="1690" y="1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47925" y="2982756"/>
                <a:ext cx="28674" cy="77376"/>
              </a:xfrm>
              <a:custGeom>
                <a:rect b="b" l="l" r="r" t="t"/>
                <a:pathLst>
                  <a:path extrusionOk="0" h="707" w="262">
                    <a:moveTo>
                      <a:pt x="0" y="0"/>
                    </a:moveTo>
                    <a:lnTo>
                      <a:pt x="0" y="707"/>
                    </a:lnTo>
                    <a:lnTo>
                      <a:pt x="262" y="7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9"/>
              <p:cNvSpPr/>
              <p:nvPr/>
            </p:nvSpPr>
            <p:spPr>
              <a:xfrm>
                <a:off x="-1982" y="3128429"/>
                <a:ext cx="78580" cy="63477"/>
              </a:xfrm>
              <a:custGeom>
                <a:rect b="b" l="l" r="r" t="t"/>
                <a:pathLst>
                  <a:path extrusionOk="0" h="580" w="718">
                    <a:moveTo>
                      <a:pt x="1" y="1"/>
                    </a:moveTo>
                    <a:lnTo>
                      <a:pt x="718" y="579"/>
                    </a:lnTo>
                    <a:lnTo>
                      <a:pt x="590" y="1"/>
                    </a:lnTo>
                    <a:close/>
                  </a:path>
                </a:pathLst>
              </a:custGeom>
              <a:solidFill>
                <a:srgbClr val="000000">
                  <a:alpha val="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-55172" y="2865649"/>
                <a:ext cx="226546" cy="162960"/>
              </a:xfrm>
              <a:custGeom>
                <a:rect b="b" l="l" r="r" t="t"/>
                <a:pathLst>
                  <a:path extrusionOk="0" h="1489" w="2070">
                    <a:moveTo>
                      <a:pt x="1399" y="0"/>
                    </a:moveTo>
                    <a:cubicBezTo>
                      <a:pt x="1134" y="0"/>
                      <a:pt x="815" y="74"/>
                      <a:pt x="543" y="246"/>
                    </a:cubicBezTo>
                    <a:cubicBezTo>
                      <a:pt x="10" y="584"/>
                      <a:pt x="0" y="814"/>
                      <a:pt x="46" y="1070"/>
                    </a:cubicBezTo>
                    <a:cubicBezTo>
                      <a:pt x="92" y="1326"/>
                      <a:pt x="118" y="1382"/>
                      <a:pt x="154" y="1403"/>
                    </a:cubicBezTo>
                    <a:cubicBezTo>
                      <a:pt x="154" y="1403"/>
                      <a:pt x="174" y="1489"/>
                      <a:pt x="238" y="1489"/>
                    </a:cubicBezTo>
                    <a:cubicBezTo>
                      <a:pt x="252" y="1489"/>
                      <a:pt x="268" y="1485"/>
                      <a:pt x="287" y="1475"/>
                    </a:cubicBezTo>
                    <a:cubicBezTo>
                      <a:pt x="394" y="1423"/>
                      <a:pt x="343" y="1019"/>
                      <a:pt x="389" y="922"/>
                    </a:cubicBezTo>
                    <a:cubicBezTo>
                      <a:pt x="396" y="907"/>
                      <a:pt x="427" y="901"/>
                      <a:pt x="475" y="901"/>
                    </a:cubicBezTo>
                    <a:cubicBezTo>
                      <a:pt x="702" y="901"/>
                      <a:pt x="1313" y="1038"/>
                      <a:pt x="1606" y="1038"/>
                    </a:cubicBezTo>
                    <a:cubicBezTo>
                      <a:pt x="1657" y="1038"/>
                      <a:pt x="1698" y="1034"/>
                      <a:pt x="1726" y="1024"/>
                    </a:cubicBezTo>
                    <a:cubicBezTo>
                      <a:pt x="1946" y="947"/>
                      <a:pt x="1813" y="599"/>
                      <a:pt x="1577" y="578"/>
                    </a:cubicBezTo>
                    <a:lnTo>
                      <a:pt x="1342" y="563"/>
                    </a:lnTo>
                    <a:cubicBezTo>
                      <a:pt x="1342" y="563"/>
                      <a:pt x="2069" y="399"/>
                      <a:pt x="1921" y="174"/>
                    </a:cubicBezTo>
                    <a:cubicBezTo>
                      <a:pt x="1849" y="65"/>
                      <a:pt x="1647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12027" y="3049409"/>
                <a:ext cx="72451" cy="41588"/>
              </a:xfrm>
              <a:custGeom>
                <a:rect b="b" l="l" r="r" t="t"/>
                <a:pathLst>
                  <a:path extrusionOk="0" h="380" w="662">
                    <a:moveTo>
                      <a:pt x="11" y="0"/>
                    </a:moveTo>
                    <a:cubicBezTo>
                      <a:pt x="1" y="52"/>
                      <a:pt x="72" y="257"/>
                      <a:pt x="303" y="349"/>
                    </a:cubicBezTo>
                    <a:cubicBezTo>
                      <a:pt x="359" y="371"/>
                      <a:pt x="409" y="380"/>
                      <a:pt x="452" y="380"/>
                    </a:cubicBezTo>
                    <a:cubicBezTo>
                      <a:pt x="588" y="380"/>
                      <a:pt x="661" y="298"/>
                      <a:pt x="661" y="298"/>
                    </a:cubicBezTo>
                    <a:lnTo>
                      <a:pt x="661" y="298"/>
                    </a:lnTo>
                    <a:cubicBezTo>
                      <a:pt x="661" y="298"/>
                      <a:pt x="620" y="323"/>
                      <a:pt x="522" y="323"/>
                    </a:cubicBezTo>
                    <a:cubicBezTo>
                      <a:pt x="472" y="323"/>
                      <a:pt x="409" y="316"/>
                      <a:pt x="328" y="298"/>
                    </a:cubicBezTo>
                    <a:cubicBezTo>
                      <a:pt x="180" y="257"/>
                      <a:pt x="62" y="144"/>
                      <a:pt x="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47925" y="3690108"/>
                <a:ext cx="90290" cy="114367"/>
              </a:xfrm>
              <a:custGeom>
                <a:rect b="b" l="l" r="r" t="t"/>
                <a:pathLst>
                  <a:path extrusionOk="0" h="1045" w="825">
                    <a:moveTo>
                      <a:pt x="426" y="0"/>
                    </a:moveTo>
                    <a:lnTo>
                      <a:pt x="0" y="287"/>
                    </a:lnTo>
                    <a:lnTo>
                      <a:pt x="333" y="1045"/>
                    </a:lnTo>
                    <a:lnTo>
                      <a:pt x="825" y="4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131869" y="3366037"/>
                <a:ext cx="488989" cy="619554"/>
              </a:xfrm>
              <a:custGeom>
                <a:rect b="b" l="l" r="r" t="t"/>
                <a:pathLst>
                  <a:path extrusionOk="0" h="5661" w="4468">
                    <a:moveTo>
                      <a:pt x="2490" y="0"/>
                    </a:moveTo>
                    <a:cubicBezTo>
                      <a:pt x="1295" y="0"/>
                      <a:pt x="0" y="517"/>
                      <a:pt x="130" y="2470"/>
                    </a:cubicBezTo>
                    <a:lnTo>
                      <a:pt x="923" y="2572"/>
                    </a:lnTo>
                    <a:cubicBezTo>
                      <a:pt x="923" y="2572"/>
                      <a:pt x="719" y="1435"/>
                      <a:pt x="1461" y="1138"/>
                    </a:cubicBezTo>
                    <a:cubicBezTo>
                      <a:pt x="1681" y="1051"/>
                      <a:pt x="1917" y="1002"/>
                      <a:pt x="2142" y="1002"/>
                    </a:cubicBezTo>
                    <a:cubicBezTo>
                      <a:pt x="2682" y="1002"/>
                      <a:pt x="3155" y="1281"/>
                      <a:pt x="3177" y="1968"/>
                    </a:cubicBezTo>
                    <a:cubicBezTo>
                      <a:pt x="3208" y="2946"/>
                      <a:pt x="2475" y="3494"/>
                      <a:pt x="2127" y="3678"/>
                    </a:cubicBezTo>
                    <a:cubicBezTo>
                      <a:pt x="1784" y="3857"/>
                      <a:pt x="1599" y="4160"/>
                      <a:pt x="1564" y="4733"/>
                    </a:cubicBezTo>
                    <a:cubicBezTo>
                      <a:pt x="1533" y="5307"/>
                      <a:pt x="1507" y="5660"/>
                      <a:pt x="1507" y="5660"/>
                    </a:cubicBezTo>
                    <a:lnTo>
                      <a:pt x="2393" y="5660"/>
                    </a:lnTo>
                    <a:cubicBezTo>
                      <a:pt x="2393" y="5660"/>
                      <a:pt x="2332" y="4518"/>
                      <a:pt x="2783" y="4262"/>
                    </a:cubicBezTo>
                    <a:cubicBezTo>
                      <a:pt x="3233" y="4001"/>
                      <a:pt x="3966" y="3653"/>
                      <a:pt x="4216" y="2828"/>
                    </a:cubicBezTo>
                    <a:cubicBezTo>
                      <a:pt x="4467" y="1998"/>
                      <a:pt x="4309" y="185"/>
                      <a:pt x="3013" y="32"/>
                    </a:cubicBezTo>
                    <a:cubicBezTo>
                      <a:pt x="2844" y="12"/>
                      <a:pt x="2668" y="0"/>
                      <a:pt x="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98926" y="3622579"/>
                <a:ext cx="156503" cy="114696"/>
              </a:xfrm>
              <a:custGeom>
                <a:rect b="b" l="l" r="r" t="t"/>
                <a:pathLst>
                  <a:path extrusionOk="0" h="1048" w="1430">
                    <a:moveTo>
                      <a:pt x="989" y="0"/>
                    </a:moveTo>
                    <a:cubicBezTo>
                      <a:pt x="940" y="0"/>
                      <a:pt x="719" y="55"/>
                      <a:pt x="605" y="110"/>
                    </a:cubicBezTo>
                    <a:cubicBezTo>
                      <a:pt x="472" y="172"/>
                      <a:pt x="0" y="668"/>
                      <a:pt x="0" y="668"/>
                    </a:cubicBezTo>
                    <a:lnTo>
                      <a:pt x="323" y="1047"/>
                    </a:lnTo>
                    <a:lnTo>
                      <a:pt x="907" y="458"/>
                    </a:lnTo>
                    <a:cubicBezTo>
                      <a:pt x="907" y="458"/>
                      <a:pt x="1260" y="392"/>
                      <a:pt x="1353" y="356"/>
                    </a:cubicBezTo>
                    <a:cubicBezTo>
                      <a:pt x="1399" y="346"/>
                      <a:pt x="1429" y="295"/>
                      <a:pt x="1424" y="248"/>
                    </a:cubicBezTo>
                    <a:lnTo>
                      <a:pt x="815" y="177"/>
                    </a:lnTo>
                    <a:cubicBezTo>
                      <a:pt x="876" y="126"/>
                      <a:pt x="943" y="64"/>
                      <a:pt x="999" y="3"/>
                    </a:cubicBezTo>
                    <a:cubicBezTo>
                      <a:pt x="999" y="1"/>
                      <a:pt x="995" y="0"/>
                      <a:pt x="989" y="0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548963" y="3574532"/>
                <a:ext cx="81972" cy="68511"/>
              </a:xfrm>
              <a:custGeom>
                <a:rect b="b" l="l" r="r" t="t"/>
                <a:pathLst>
                  <a:path extrusionOk="0" h="626" w="749">
                    <a:moveTo>
                      <a:pt x="200" y="0"/>
                    </a:moveTo>
                    <a:cubicBezTo>
                      <a:pt x="119" y="0"/>
                      <a:pt x="64" y="15"/>
                      <a:pt x="42" y="37"/>
                    </a:cubicBezTo>
                    <a:cubicBezTo>
                      <a:pt x="1" y="78"/>
                      <a:pt x="313" y="349"/>
                      <a:pt x="395" y="472"/>
                    </a:cubicBezTo>
                    <a:cubicBezTo>
                      <a:pt x="459" y="565"/>
                      <a:pt x="577" y="625"/>
                      <a:pt x="674" y="625"/>
                    </a:cubicBezTo>
                    <a:cubicBezTo>
                      <a:pt x="701" y="625"/>
                      <a:pt x="726" y="621"/>
                      <a:pt x="749" y="611"/>
                    </a:cubicBezTo>
                    <a:cubicBezTo>
                      <a:pt x="749" y="611"/>
                      <a:pt x="687" y="93"/>
                      <a:pt x="462" y="37"/>
                    </a:cubicBezTo>
                    <a:cubicBezTo>
                      <a:pt x="358" y="11"/>
                      <a:pt x="269" y="0"/>
                      <a:pt x="200" y="0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-65898" y="3883499"/>
                <a:ext cx="369478" cy="151359"/>
              </a:xfrm>
              <a:custGeom>
                <a:rect b="b" l="l" r="r" t="t"/>
                <a:pathLst>
                  <a:path extrusionOk="0" h="1383" w="3376">
                    <a:moveTo>
                      <a:pt x="3371" y="0"/>
                    </a:moveTo>
                    <a:lnTo>
                      <a:pt x="1" y="773"/>
                    </a:lnTo>
                    <a:lnTo>
                      <a:pt x="1" y="1383"/>
                    </a:lnTo>
                    <a:lnTo>
                      <a:pt x="3376" y="686"/>
                    </a:lnTo>
                    <a:lnTo>
                      <a:pt x="3371" y="0"/>
                    </a:ln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303478" y="4010676"/>
                <a:ext cx="103861" cy="80878"/>
              </a:xfrm>
              <a:custGeom>
                <a:rect b="b" l="l" r="r" t="t"/>
                <a:pathLst>
                  <a:path extrusionOk="0" h="739" w="949">
                    <a:moveTo>
                      <a:pt x="103" y="1"/>
                    </a:moveTo>
                    <a:lnTo>
                      <a:pt x="1" y="738"/>
                    </a:lnTo>
                    <a:lnTo>
                      <a:pt x="841" y="738"/>
                    </a:lnTo>
                    <a:cubicBezTo>
                      <a:pt x="841" y="738"/>
                      <a:pt x="948" y="170"/>
                      <a:pt x="948" y="98"/>
                    </a:cubicBezTo>
                    <a:cubicBezTo>
                      <a:pt x="948" y="31"/>
                      <a:pt x="103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219972" y="2761346"/>
                <a:ext cx="414349" cy="458017"/>
              </a:xfrm>
              <a:custGeom>
                <a:rect b="b" l="l" r="r" t="t"/>
                <a:pathLst>
                  <a:path extrusionOk="0" h="4185" w="3786">
                    <a:moveTo>
                      <a:pt x="1835" y="0"/>
                    </a:moveTo>
                    <a:cubicBezTo>
                      <a:pt x="1604" y="0"/>
                      <a:pt x="1360" y="69"/>
                      <a:pt x="1112" y="231"/>
                    </a:cubicBezTo>
                    <a:cubicBezTo>
                      <a:pt x="1" y="958"/>
                      <a:pt x="190" y="2259"/>
                      <a:pt x="738" y="2822"/>
                    </a:cubicBezTo>
                    <a:lnTo>
                      <a:pt x="1414" y="2576"/>
                    </a:lnTo>
                    <a:cubicBezTo>
                      <a:pt x="1414" y="2576"/>
                      <a:pt x="682" y="1598"/>
                      <a:pt x="1245" y="1101"/>
                    </a:cubicBezTo>
                    <a:cubicBezTo>
                      <a:pt x="1376" y="987"/>
                      <a:pt x="1537" y="936"/>
                      <a:pt x="1704" y="936"/>
                    </a:cubicBezTo>
                    <a:cubicBezTo>
                      <a:pt x="2257" y="936"/>
                      <a:pt x="2879" y="1496"/>
                      <a:pt x="2695" y="2177"/>
                    </a:cubicBezTo>
                    <a:cubicBezTo>
                      <a:pt x="2454" y="3063"/>
                      <a:pt x="2075" y="3211"/>
                      <a:pt x="2198" y="3647"/>
                    </a:cubicBezTo>
                    <a:cubicBezTo>
                      <a:pt x="2316" y="4077"/>
                      <a:pt x="2454" y="4184"/>
                      <a:pt x="2454" y="4184"/>
                    </a:cubicBezTo>
                    <a:lnTo>
                      <a:pt x="3043" y="3933"/>
                    </a:lnTo>
                    <a:cubicBezTo>
                      <a:pt x="3043" y="3933"/>
                      <a:pt x="2869" y="3478"/>
                      <a:pt x="2976" y="3303"/>
                    </a:cubicBezTo>
                    <a:cubicBezTo>
                      <a:pt x="3084" y="3129"/>
                      <a:pt x="3785" y="2438"/>
                      <a:pt x="3514" y="1537"/>
                    </a:cubicBezTo>
                    <a:cubicBezTo>
                      <a:pt x="3303" y="836"/>
                      <a:pt x="2641" y="0"/>
                      <a:pt x="1835" y="0"/>
                    </a:cubicBezTo>
                    <a:close/>
                  </a:path>
                </a:pathLst>
              </a:custGeom>
              <a:solidFill>
                <a:srgbClr val="FF36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39"/>
              <p:cNvSpPr/>
              <p:nvPr/>
            </p:nvSpPr>
            <p:spPr>
              <a:xfrm>
                <a:off x="509235" y="3219270"/>
                <a:ext cx="102110" cy="99812"/>
              </a:xfrm>
              <a:custGeom>
                <a:rect b="b" l="l" r="r" t="t"/>
                <a:pathLst>
                  <a:path extrusionOk="0" h="912" w="933">
                    <a:moveTo>
                      <a:pt x="605" y="0"/>
                    </a:moveTo>
                    <a:lnTo>
                      <a:pt x="0" y="256"/>
                    </a:lnTo>
                    <a:lnTo>
                      <a:pt x="308" y="912"/>
                    </a:lnTo>
                    <a:lnTo>
                      <a:pt x="932" y="68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FF363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9"/>
              <p:cNvSpPr/>
              <p:nvPr/>
            </p:nvSpPr>
            <p:spPr>
              <a:xfrm>
                <a:off x="219972" y="2761346"/>
                <a:ext cx="414349" cy="458017"/>
              </a:xfrm>
              <a:custGeom>
                <a:rect b="b" l="l" r="r" t="t"/>
                <a:pathLst>
                  <a:path extrusionOk="0" h="4185" w="3786">
                    <a:moveTo>
                      <a:pt x="1836" y="0"/>
                    </a:moveTo>
                    <a:cubicBezTo>
                      <a:pt x="1604" y="0"/>
                      <a:pt x="1360" y="69"/>
                      <a:pt x="1112" y="231"/>
                    </a:cubicBezTo>
                    <a:cubicBezTo>
                      <a:pt x="1" y="953"/>
                      <a:pt x="185" y="2259"/>
                      <a:pt x="738" y="2817"/>
                    </a:cubicBezTo>
                    <a:lnTo>
                      <a:pt x="1414" y="2576"/>
                    </a:lnTo>
                    <a:cubicBezTo>
                      <a:pt x="1414" y="2576"/>
                      <a:pt x="682" y="1598"/>
                      <a:pt x="1245" y="1101"/>
                    </a:cubicBezTo>
                    <a:cubicBezTo>
                      <a:pt x="1376" y="987"/>
                      <a:pt x="1537" y="936"/>
                      <a:pt x="1704" y="936"/>
                    </a:cubicBezTo>
                    <a:cubicBezTo>
                      <a:pt x="2257" y="936"/>
                      <a:pt x="2879" y="1496"/>
                      <a:pt x="2695" y="2177"/>
                    </a:cubicBezTo>
                    <a:cubicBezTo>
                      <a:pt x="2454" y="3063"/>
                      <a:pt x="2075" y="3211"/>
                      <a:pt x="2198" y="3647"/>
                    </a:cubicBezTo>
                    <a:cubicBezTo>
                      <a:pt x="2316" y="4077"/>
                      <a:pt x="2454" y="4184"/>
                      <a:pt x="2454" y="4184"/>
                    </a:cubicBezTo>
                    <a:lnTo>
                      <a:pt x="3043" y="3933"/>
                    </a:lnTo>
                    <a:cubicBezTo>
                      <a:pt x="3043" y="3933"/>
                      <a:pt x="2869" y="3472"/>
                      <a:pt x="2976" y="3298"/>
                    </a:cubicBezTo>
                    <a:cubicBezTo>
                      <a:pt x="3084" y="3124"/>
                      <a:pt x="3785" y="2433"/>
                      <a:pt x="3514" y="1531"/>
                    </a:cubicBezTo>
                    <a:cubicBezTo>
                      <a:pt x="3303" y="835"/>
                      <a:pt x="2641" y="0"/>
                      <a:pt x="18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509235" y="3219270"/>
                <a:ext cx="102110" cy="99812"/>
              </a:xfrm>
              <a:custGeom>
                <a:rect b="b" l="l" r="r" t="t"/>
                <a:pathLst>
                  <a:path extrusionOk="0" h="912" w="933">
                    <a:moveTo>
                      <a:pt x="605" y="0"/>
                    </a:moveTo>
                    <a:lnTo>
                      <a:pt x="0" y="256"/>
                    </a:lnTo>
                    <a:lnTo>
                      <a:pt x="308" y="912"/>
                    </a:lnTo>
                    <a:lnTo>
                      <a:pt x="932" y="681"/>
                    </a:lnTo>
                    <a:lnTo>
                      <a:pt x="6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9"/>
              <p:cNvSpPr/>
              <p:nvPr/>
            </p:nvSpPr>
            <p:spPr>
              <a:xfrm>
                <a:off x="-132002" y="3644906"/>
                <a:ext cx="389287" cy="317493"/>
              </a:xfrm>
              <a:custGeom>
                <a:rect b="b" l="l" r="r" t="t"/>
                <a:pathLst>
                  <a:path extrusionOk="0" h="2901" w="3557">
                    <a:moveTo>
                      <a:pt x="3467" y="0"/>
                    </a:moveTo>
                    <a:cubicBezTo>
                      <a:pt x="3321" y="0"/>
                      <a:pt x="2997" y="79"/>
                      <a:pt x="2822" y="162"/>
                    </a:cubicBezTo>
                    <a:cubicBezTo>
                      <a:pt x="2577" y="280"/>
                      <a:pt x="1337" y="2032"/>
                      <a:pt x="866" y="2288"/>
                    </a:cubicBezTo>
                    <a:cubicBezTo>
                      <a:pt x="730" y="2364"/>
                      <a:pt x="580" y="2403"/>
                      <a:pt x="431" y="2403"/>
                    </a:cubicBezTo>
                    <a:cubicBezTo>
                      <a:pt x="282" y="2403"/>
                      <a:pt x="134" y="2364"/>
                      <a:pt x="0" y="2288"/>
                    </a:cubicBezTo>
                    <a:lnTo>
                      <a:pt x="0" y="2288"/>
                    </a:lnTo>
                    <a:cubicBezTo>
                      <a:pt x="166" y="2749"/>
                      <a:pt x="448" y="2900"/>
                      <a:pt x="740" y="2900"/>
                    </a:cubicBezTo>
                    <a:cubicBezTo>
                      <a:pt x="818" y="2900"/>
                      <a:pt x="896" y="2890"/>
                      <a:pt x="974" y="2871"/>
                    </a:cubicBezTo>
                    <a:cubicBezTo>
                      <a:pt x="1342" y="2784"/>
                      <a:pt x="2751" y="654"/>
                      <a:pt x="2925" y="413"/>
                    </a:cubicBezTo>
                    <a:cubicBezTo>
                      <a:pt x="3094" y="178"/>
                      <a:pt x="3457" y="152"/>
                      <a:pt x="3534" y="44"/>
                    </a:cubicBezTo>
                    <a:cubicBezTo>
                      <a:pt x="3556" y="13"/>
                      <a:pt x="3527" y="0"/>
                      <a:pt x="3467" y="0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219425" y="3459833"/>
                <a:ext cx="268572" cy="287505"/>
              </a:xfrm>
              <a:custGeom>
                <a:rect b="b" l="l" r="r" t="t"/>
                <a:pathLst>
                  <a:path extrusionOk="0" h="2627" w="2454">
                    <a:moveTo>
                      <a:pt x="1647" y="1"/>
                    </a:moveTo>
                    <a:cubicBezTo>
                      <a:pt x="1592" y="1"/>
                      <a:pt x="1533" y="4"/>
                      <a:pt x="1470" y="10"/>
                    </a:cubicBezTo>
                    <a:cubicBezTo>
                      <a:pt x="492" y="97"/>
                      <a:pt x="129" y="460"/>
                      <a:pt x="62" y="1049"/>
                    </a:cubicBezTo>
                    <a:cubicBezTo>
                      <a:pt x="1" y="1638"/>
                      <a:pt x="62" y="1715"/>
                      <a:pt x="62" y="1715"/>
                    </a:cubicBezTo>
                    <a:lnTo>
                      <a:pt x="323" y="1735"/>
                    </a:lnTo>
                    <a:cubicBezTo>
                      <a:pt x="323" y="1735"/>
                      <a:pt x="246" y="926"/>
                      <a:pt x="451" y="655"/>
                    </a:cubicBezTo>
                    <a:cubicBezTo>
                      <a:pt x="586" y="476"/>
                      <a:pt x="1065" y="375"/>
                      <a:pt x="1442" y="375"/>
                    </a:cubicBezTo>
                    <a:cubicBezTo>
                      <a:pt x="1638" y="375"/>
                      <a:pt x="1806" y="402"/>
                      <a:pt x="1885" y="460"/>
                    </a:cubicBezTo>
                    <a:cubicBezTo>
                      <a:pt x="2121" y="634"/>
                      <a:pt x="2310" y="921"/>
                      <a:pt x="2208" y="1362"/>
                    </a:cubicBezTo>
                    <a:lnTo>
                      <a:pt x="1563" y="2417"/>
                    </a:lnTo>
                    <a:lnTo>
                      <a:pt x="1660" y="2627"/>
                    </a:lnTo>
                    <a:cubicBezTo>
                      <a:pt x="1660" y="2627"/>
                      <a:pt x="2428" y="2417"/>
                      <a:pt x="2443" y="1490"/>
                    </a:cubicBezTo>
                    <a:cubicBezTo>
                      <a:pt x="2453" y="622"/>
                      <a:pt x="2454" y="1"/>
                      <a:pt x="1647" y="1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-125326" y="3246193"/>
                <a:ext cx="319682" cy="134724"/>
              </a:xfrm>
              <a:custGeom>
                <a:rect b="b" l="l" r="r" t="t"/>
                <a:pathLst>
                  <a:path extrusionOk="0" h="1231" w="2921">
                    <a:moveTo>
                      <a:pt x="2920" y="0"/>
                    </a:moveTo>
                    <a:lnTo>
                      <a:pt x="2766" y="31"/>
                    </a:lnTo>
                    <a:cubicBezTo>
                      <a:pt x="2766" y="31"/>
                      <a:pt x="2116" y="876"/>
                      <a:pt x="1486" y="1009"/>
                    </a:cubicBezTo>
                    <a:cubicBezTo>
                      <a:pt x="1427" y="1021"/>
                      <a:pt x="1368" y="1027"/>
                      <a:pt x="1309" y="1027"/>
                    </a:cubicBezTo>
                    <a:cubicBezTo>
                      <a:pt x="735" y="1027"/>
                      <a:pt x="196" y="492"/>
                      <a:pt x="196" y="492"/>
                    </a:cubicBezTo>
                    <a:lnTo>
                      <a:pt x="1" y="579"/>
                    </a:lnTo>
                    <a:cubicBezTo>
                      <a:pt x="1" y="579"/>
                      <a:pt x="779" y="1231"/>
                      <a:pt x="1501" y="1231"/>
                    </a:cubicBezTo>
                    <a:cubicBezTo>
                      <a:pt x="1520" y="1231"/>
                      <a:pt x="1539" y="1230"/>
                      <a:pt x="1558" y="1229"/>
                    </a:cubicBezTo>
                    <a:cubicBezTo>
                      <a:pt x="2295" y="1193"/>
                      <a:pt x="2920" y="0"/>
                      <a:pt x="2920" y="0"/>
                    </a:cubicBezTo>
                    <a:close/>
                  </a:path>
                </a:pathLst>
              </a:custGeom>
              <a:solidFill>
                <a:srgbClr val="4166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87" name="Google Shape;587;p39"/>
            <p:cNvSpPr/>
            <p:nvPr/>
          </p:nvSpPr>
          <p:spPr>
            <a:xfrm>
              <a:off x="6440775" y="2225388"/>
              <a:ext cx="444555" cy="2382125"/>
            </a:xfrm>
            <a:custGeom>
              <a:rect b="b" l="l" r="r" t="t"/>
              <a:pathLst>
                <a:path extrusionOk="0" h="21766" w="4062">
                  <a:moveTo>
                    <a:pt x="2961" y="0"/>
                  </a:moveTo>
                  <a:cubicBezTo>
                    <a:pt x="2802" y="41"/>
                    <a:pt x="2648" y="102"/>
                    <a:pt x="2505" y="190"/>
                  </a:cubicBezTo>
                  <a:cubicBezTo>
                    <a:pt x="1977" y="522"/>
                    <a:pt x="1967" y="753"/>
                    <a:pt x="2013" y="1009"/>
                  </a:cubicBezTo>
                  <a:cubicBezTo>
                    <a:pt x="2023" y="1106"/>
                    <a:pt x="2044" y="1198"/>
                    <a:pt x="2075" y="1285"/>
                  </a:cubicBezTo>
                  <a:cubicBezTo>
                    <a:pt x="2044" y="1249"/>
                    <a:pt x="2000" y="1230"/>
                    <a:pt x="1956" y="1230"/>
                  </a:cubicBezTo>
                  <a:cubicBezTo>
                    <a:pt x="1926" y="1230"/>
                    <a:pt x="1896" y="1238"/>
                    <a:pt x="1870" y="1255"/>
                  </a:cubicBezTo>
                  <a:cubicBezTo>
                    <a:pt x="1711" y="1342"/>
                    <a:pt x="1706" y="1752"/>
                    <a:pt x="1870" y="1798"/>
                  </a:cubicBezTo>
                  <a:cubicBezTo>
                    <a:pt x="1924" y="1811"/>
                    <a:pt x="1967" y="1816"/>
                    <a:pt x="1998" y="1816"/>
                  </a:cubicBezTo>
                  <a:cubicBezTo>
                    <a:pt x="2062" y="1816"/>
                    <a:pt x="2085" y="1798"/>
                    <a:pt x="2085" y="1798"/>
                  </a:cubicBezTo>
                  <a:lnTo>
                    <a:pt x="2121" y="3667"/>
                  </a:lnTo>
                  <a:lnTo>
                    <a:pt x="1429" y="3949"/>
                  </a:lnTo>
                  <a:cubicBezTo>
                    <a:pt x="1429" y="3949"/>
                    <a:pt x="205" y="4481"/>
                    <a:pt x="103" y="4973"/>
                  </a:cubicBezTo>
                  <a:cubicBezTo>
                    <a:pt x="1" y="5459"/>
                    <a:pt x="1148" y="9346"/>
                    <a:pt x="1429" y="9695"/>
                  </a:cubicBezTo>
                  <a:cubicBezTo>
                    <a:pt x="1564" y="9861"/>
                    <a:pt x="1669" y="9905"/>
                    <a:pt x="1743" y="9905"/>
                  </a:cubicBezTo>
                  <a:cubicBezTo>
                    <a:pt x="1827" y="9905"/>
                    <a:pt x="1870" y="9848"/>
                    <a:pt x="1870" y="9848"/>
                  </a:cubicBezTo>
                  <a:lnTo>
                    <a:pt x="1870" y="10627"/>
                  </a:lnTo>
                  <a:lnTo>
                    <a:pt x="2909" y="21766"/>
                  </a:lnTo>
                  <a:lnTo>
                    <a:pt x="3995" y="21766"/>
                  </a:lnTo>
                  <a:cubicBezTo>
                    <a:pt x="3836" y="21663"/>
                    <a:pt x="3698" y="21535"/>
                    <a:pt x="3585" y="21376"/>
                  </a:cubicBezTo>
                  <a:lnTo>
                    <a:pt x="3560" y="21361"/>
                  </a:lnTo>
                  <a:lnTo>
                    <a:pt x="3560" y="21335"/>
                  </a:lnTo>
                  <a:cubicBezTo>
                    <a:pt x="3406" y="21095"/>
                    <a:pt x="3360" y="20808"/>
                    <a:pt x="3422" y="20531"/>
                  </a:cubicBezTo>
                  <a:cubicBezTo>
                    <a:pt x="4062" y="17904"/>
                    <a:pt x="3099" y="15410"/>
                    <a:pt x="2781" y="12849"/>
                  </a:cubicBezTo>
                  <a:cubicBezTo>
                    <a:pt x="2653" y="11887"/>
                    <a:pt x="2653" y="10929"/>
                    <a:pt x="2525" y="9905"/>
                  </a:cubicBezTo>
                  <a:cubicBezTo>
                    <a:pt x="2459" y="9393"/>
                    <a:pt x="2459" y="8880"/>
                    <a:pt x="2203" y="8430"/>
                  </a:cubicBezTo>
                  <a:cubicBezTo>
                    <a:pt x="1947" y="7790"/>
                    <a:pt x="2459" y="7277"/>
                    <a:pt x="2587" y="6637"/>
                  </a:cubicBezTo>
                  <a:cubicBezTo>
                    <a:pt x="3048" y="4512"/>
                    <a:pt x="1603" y="1670"/>
                    <a:pt x="2961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39"/>
          <p:cNvGrpSpPr/>
          <p:nvPr/>
        </p:nvGrpSpPr>
        <p:grpSpPr>
          <a:xfrm>
            <a:off x="7494604" y="2183711"/>
            <a:ext cx="929393" cy="2427188"/>
            <a:chOff x="7494604" y="2183711"/>
            <a:chExt cx="929393" cy="2427188"/>
          </a:xfrm>
        </p:grpSpPr>
        <p:grpSp>
          <p:nvGrpSpPr>
            <p:cNvPr id="589" name="Google Shape;589;p39"/>
            <p:cNvGrpSpPr/>
            <p:nvPr/>
          </p:nvGrpSpPr>
          <p:grpSpPr>
            <a:xfrm>
              <a:off x="7494604" y="2187045"/>
              <a:ext cx="929393" cy="2423854"/>
              <a:chOff x="8942404" y="2224916"/>
              <a:chExt cx="929393" cy="2423854"/>
            </a:xfrm>
          </p:grpSpPr>
          <p:sp>
            <p:nvSpPr>
              <p:cNvPr id="590" name="Google Shape;590;p39"/>
              <p:cNvSpPr/>
              <p:nvPr/>
            </p:nvSpPr>
            <p:spPr>
              <a:xfrm>
                <a:off x="9388610" y="2532898"/>
                <a:ext cx="143041" cy="140305"/>
              </a:xfrm>
              <a:custGeom>
                <a:rect b="b" l="l" r="r" t="t"/>
                <a:pathLst>
                  <a:path extrusionOk="0" h="1282" w="1307">
                    <a:moveTo>
                      <a:pt x="1194" y="1"/>
                    </a:moveTo>
                    <a:lnTo>
                      <a:pt x="840" y="170"/>
                    </a:lnTo>
                    <a:cubicBezTo>
                      <a:pt x="840" y="170"/>
                      <a:pt x="481" y="585"/>
                      <a:pt x="240" y="585"/>
                    </a:cubicBezTo>
                    <a:cubicBezTo>
                      <a:pt x="239" y="585"/>
                      <a:pt x="237" y="585"/>
                      <a:pt x="236" y="585"/>
                    </a:cubicBezTo>
                    <a:lnTo>
                      <a:pt x="0" y="579"/>
                    </a:lnTo>
                    <a:lnTo>
                      <a:pt x="0" y="579"/>
                    </a:lnTo>
                    <a:cubicBezTo>
                      <a:pt x="0" y="579"/>
                      <a:pt x="272" y="984"/>
                      <a:pt x="477" y="1071"/>
                    </a:cubicBezTo>
                    <a:lnTo>
                      <a:pt x="681" y="1153"/>
                    </a:lnTo>
                    <a:lnTo>
                      <a:pt x="722" y="882"/>
                    </a:lnTo>
                    <a:lnTo>
                      <a:pt x="815" y="1199"/>
                    </a:lnTo>
                    <a:lnTo>
                      <a:pt x="1173" y="1281"/>
                    </a:lnTo>
                    <a:lnTo>
                      <a:pt x="1306" y="282"/>
                    </a:lnTo>
                    <a:lnTo>
                      <a:pt x="11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9453073" y="2487259"/>
                <a:ext cx="254235" cy="383158"/>
              </a:xfrm>
              <a:custGeom>
                <a:rect b="b" l="l" r="r" t="t"/>
                <a:pathLst>
                  <a:path extrusionOk="0" h="3501" w="2323">
                    <a:moveTo>
                      <a:pt x="1282" y="0"/>
                    </a:moveTo>
                    <a:cubicBezTo>
                      <a:pt x="1091" y="0"/>
                      <a:pt x="891" y="46"/>
                      <a:pt x="722" y="182"/>
                    </a:cubicBezTo>
                    <a:cubicBezTo>
                      <a:pt x="215" y="592"/>
                      <a:pt x="231" y="1319"/>
                      <a:pt x="681" y="1631"/>
                    </a:cubicBezTo>
                    <a:lnTo>
                      <a:pt x="876" y="1744"/>
                    </a:lnTo>
                    <a:lnTo>
                      <a:pt x="502" y="2256"/>
                    </a:lnTo>
                    <a:lnTo>
                      <a:pt x="0" y="2118"/>
                    </a:lnTo>
                    <a:lnTo>
                      <a:pt x="287" y="3501"/>
                    </a:lnTo>
                    <a:lnTo>
                      <a:pt x="1803" y="3142"/>
                    </a:lnTo>
                    <a:lnTo>
                      <a:pt x="1009" y="2502"/>
                    </a:lnTo>
                    <a:lnTo>
                      <a:pt x="1542" y="1857"/>
                    </a:lnTo>
                    <a:cubicBezTo>
                      <a:pt x="1542" y="1857"/>
                      <a:pt x="1905" y="1719"/>
                      <a:pt x="2069" y="1437"/>
                    </a:cubicBezTo>
                    <a:cubicBezTo>
                      <a:pt x="2069" y="1437"/>
                      <a:pt x="2074" y="1437"/>
                      <a:pt x="2083" y="1437"/>
                    </a:cubicBezTo>
                    <a:cubicBezTo>
                      <a:pt x="2134" y="1437"/>
                      <a:pt x="2311" y="1419"/>
                      <a:pt x="2315" y="1160"/>
                    </a:cubicBezTo>
                    <a:cubicBezTo>
                      <a:pt x="2323" y="936"/>
                      <a:pt x="2265" y="841"/>
                      <a:pt x="2170" y="841"/>
                    </a:cubicBezTo>
                    <a:cubicBezTo>
                      <a:pt x="2137" y="841"/>
                      <a:pt x="2100" y="852"/>
                      <a:pt x="2059" y="873"/>
                    </a:cubicBezTo>
                    <a:cubicBezTo>
                      <a:pt x="1907" y="952"/>
                      <a:pt x="1784" y="1053"/>
                      <a:pt x="1755" y="1053"/>
                    </a:cubicBezTo>
                    <a:cubicBezTo>
                      <a:pt x="1754" y="1053"/>
                      <a:pt x="1753" y="1053"/>
                      <a:pt x="1752" y="1053"/>
                    </a:cubicBezTo>
                    <a:cubicBezTo>
                      <a:pt x="1726" y="1048"/>
                      <a:pt x="1470" y="653"/>
                      <a:pt x="1562" y="407"/>
                    </a:cubicBezTo>
                    <a:cubicBezTo>
                      <a:pt x="1641" y="197"/>
                      <a:pt x="1916" y="182"/>
                      <a:pt x="1993" y="182"/>
                    </a:cubicBezTo>
                    <a:cubicBezTo>
                      <a:pt x="2006" y="182"/>
                      <a:pt x="2013" y="182"/>
                      <a:pt x="2013" y="182"/>
                    </a:cubicBezTo>
                    <a:cubicBezTo>
                      <a:pt x="2013" y="182"/>
                      <a:pt x="1665" y="0"/>
                      <a:pt x="1282" y="0"/>
                    </a:cubicBezTo>
                    <a:close/>
                  </a:path>
                </a:pathLst>
              </a:custGeom>
              <a:solidFill>
                <a:srgbClr val="B36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9521476" y="2556976"/>
                <a:ext cx="40931" cy="39947"/>
              </a:xfrm>
              <a:custGeom>
                <a:rect b="b" l="l" r="r" t="t"/>
                <a:pathLst>
                  <a:path extrusionOk="0" h="365" w="374">
                    <a:moveTo>
                      <a:pt x="374" y="1"/>
                    </a:moveTo>
                    <a:lnTo>
                      <a:pt x="0" y="247"/>
                    </a:lnTo>
                    <a:lnTo>
                      <a:pt x="241" y="365"/>
                    </a:lnTo>
                    <a:lnTo>
                      <a:pt x="3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9521476" y="2678133"/>
                <a:ext cx="79127" cy="35350"/>
              </a:xfrm>
              <a:custGeom>
                <a:rect b="b" l="l" r="r" t="t"/>
                <a:pathLst>
                  <a:path extrusionOk="0" h="323" w="723">
                    <a:moveTo>
                      <a:pt x="251" y="0"/>
                    </a:moveTo>
                    <a:lnTo>
                      <a:pt x="0" y="323"/>
                    </a:lnTo>
                    <a:lnTo>
                      <a:pt x="722" y="19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9554529" y="2502363"/>
                <a:ext cx="211333" cy="272840"/>
              </a:xfrm>
              <a:custGeom>
                <a:rect b="b" l="l" r="r" t="t"/>
                <a:pathLst>
                  <a:path extrusionOk="0" h="2493" w="1931">
                    <a:moveTo>
                      <a:pt x="909" y="0"/>
                    </a:moveTo>
                    <a:cubicBezTo>
                      <a:pt x="821" y="0"/>
                      <a:pt x="710" y="29"/>
                      <a:pt x="635" y="147"/>
                    </a:cubicBezTo>
                    <a:cubicBezTo>
                      <a:pt x="492" y="372"/>
                      <a:pt x="512" y="833"/>
                      <a:pt x="830" y="915"/>
                    </a:cubicBezTo>
                    <a:cubicBezTo>
                      <a:pt x="830" y="915"/>
                      <a:pt x="1128" y="764"/>
                      <a:pt x="1247" y="764"/>
                    </a:cubicBezTo>
                    <a:cubicBezTo>
                      <a:pt x="1256" y="764"/>
                      <a:pt x="1264" y="764"/>
                      <a:pt x="1270" y="766"/>
                    </a:cubicBezTo>
                    <a:cubicBezTo>
                      <a:pt x="1363" y="792"/>
                      <a:pt x="1429" y="1166"/>
                      <a:pt x="1270" y="1222"/>
                    </a:cubicBezTo>
                    <a:cubicBezTo>
                      <a:pt x="1216" y="1241"/>
                      <a:pt x="1179" y="1247"/>
                      <a:pt x="1154" y="1247"/>
                    </a:cubicBezTo>
                    <a:cubicBezTo>
                      <a:pt x="1104" y="1247"/>
                      <a:pt x="1101" y="1222"/>
                      <a:pt x="1101" y="1222"/>
                    </a:cubicBezTo>
                    <a:lnTo>
                      <a:pt x="0" y="2338"/>
                    </a:lnTo>
                    <a:cubicBezTo>
                      <a:pt x="205" y="2415"/>
                      <a:pt x="420" y="2461"/>
                      <a:pt x="646" y="2477"/>
                    </a:cubicBezTo>
                    <a:cubicBezTo>
                      <a:pt x="772" y="2489"/>
                      <a:pt x="861" y="2493"/>
                      <a:pt x="924" y="2493"/>
                    </a:cubicBezTo>
                    <a:cubicBezTo>
                      <a:pt x="1050" y="2493"/>
                      <a:pt x="1071" y="2477"/>
                      <a:pt x="1071" y="2477"/>
                    </a:cubicBezTo>
                    <a:lnTo>
                      <a:pt x="1270" y="1924"/>
                    </a:lnTo>
                    <a:lnTo>
                      <a:pt x="1188" y="2492"/>
                    </a:lnTo>
                    <a:lnTo>
                      <a:pt x="1562" y="2492"/>
                    </a:lnTo>
                    <a:cubicBezTo>
                      <a:pt x="1782" y="2159"/>
                      <a:pt x="1900" y="1770"/>
                      <a:pt x="1911" y="1371"/>
                    </a:cubicBezTo>
                    <a:cubicBezTo>
                      <a:pt x="1931" y="695"/>
                      <a:pt x="1398" y="80"/>
                      <a:pt x="1050" y="24"/>
                    </a:cubicBezTo>
                    <a:cubicBezTo>
                      <a:pt x="1050" y="24"/>
                      <a:pt x="989" y="0"/>
                      <a:pt x="9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9478246" y="2481020"/>
                <a:ext cx="191305" cy="76063"/>
              </a:xfrm>
              <a:custGeom>
                <a:rect b="b" l="l" r="r" t="t"/>
                <a:pathLst>
                  <a:path extrusionOk="0" h="695" w="1748">
                    <a:moveTo>
                      <a:pt x="1014" y="1"/>
                    </a:moveTo>
                    <a:cubicBezTo>
                      <a:pt x="910" y="1"/>
                      <a:pt x="800" y="16"/>
                      <a:pt x="692" y="55"/>
                    </a:cubicBezTo>
                    <a:cubicBezTo>
                      <a:pt x="385" y="167"/>
                      <a:pt x="134" y="398"/>
                      <a:pt x="1" y="695"/>
                    </a:cubicBezTo>
                    <a:cubicBezTo>
                      <a:pt x="1" y="695"/>
                      <a:pt x="677" y="254"/>
                      <a:pt x="1051" y="198"/>
                    </a:cubicBezTo>
                    <a:cubicBezTo>
                      <a:pt x="1149" y="183"/>
                      <a:pt x="1248" y="175"/>
                      <a:pt x="1347" y="175"/>
                    </a:cubicBezTo>
                    <a:cubicBezTo>
                      <a:pt x="1481" y="175"/>
                      <a:pt x="1615" y="189"/>
                      <a:pt x="1747" y="219"/>
                    </a:cubicBezTo>
                    <a:cubicBezTo>
                      <a:pt x="1747" y="219"/>
                      <a:pt x="1411" y="1"/>
                      <a:pt x="10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9518084" y="2607431"/>
                <a:ext cx="62273" cy="29878"/>
              </a:xfrm>
              <a:custGeom>
                <a:rect b="b" l="l" r="r" t="t"/>
                <a:pathLst>
                  <a:path extrusionOk="0" h="273" w="569">
                    <a:moveTo>
                      <a:pt x="11" y="1"/>
                    </a:moveTo>
                    <a:lnTo>
                      <a:pt x="11" y="1"/>
                    </a:lnTo>
                    <a:cubicBezTo>
                      <a:pt x="11" y="1"/>
                      <a:pt x="0" y="180"/>
                      <a:pt x="221" y="257"/>
                    </a:cubicBezTo>
                    <a:cubicBezTo>
                      <a:pt x="254" y="267"/>
                      <a:pt x="287" y="273"/>
                      <a:pt x="321" y="273"/>
                    </a:cubicBezTo>
                    <a:cubicBezTo>
                      <a:pt x="416" y="273"/>
                      <a:pt x="508" y="230"/>
                      <a:pt x="569" y="154"/>
                    </a:cubicBezTo>
                    <a:lnTo>
                      <a:pt x="569" y="154"/>
                    </a:lnTo>
                    <a:cubicBezTo>
                      <a:pt x="569" y="155"/>
                      <a:pt x="528" y="190"/>
                      <a:pt x="333" y="190"/>
                    </a:cubicBezTo>
                    <a:cubicBezTo>
                      <a:pt x="139" y="190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9272599" y="2678024"/>
                <a:ext cx="486034" cy="532657"/>
              </a:xfrm>
              <a:custGeom>
                <a:rect b="b" l="l" r="r" t="t"/>
                <a:pathLst>
                  <a:path extrusionOk="0" h="4867" w="4441">
                    <a:moveTo>
                      <a:pt x="749" y="0"/>
                    </a:moveTo>
                    <a:cubicBezTo>
                      <a:pt x="740" y="0"/>
                      <a:pt x="731" y="1"/>
                      <a:pt x="722" y="1"/>
                    </a:cubicBezTo>
                    <a:cubicBezTo>
                      <a:pt x="364" y="22"/>
                      <a:pt x="0" y="252"/>
                      <a:pt x="0" y="252"/>
                    </a:cubicBezTo>
                    <a:lnTo>
                      <a:pt x="226" y="1358"/>
                    </a:lnTo>
                    <a:cubicBezTo>
                      <a:pt x="226" y="1358"/>
                      <a:pt x="21" y="2224"/>
                      <a:pt x="82" y="2511"/>
                    </a:cubicBezTo>
                    <a:cubicBezTo>
                      <a:pt x="144" y="2802"/>
                      <a:pt x="2033" y="4866"/>
                      <a:pt x="2033" y="4866"/>
                    </a:cubicBezTo>
                    <a:lnTo>
                      <a:pt x="3616" y="4139"/>
                    </a:lnTo>
                    <a:lnTo>
                      <a:pt x="3201" y="3340"/>
                    </a:lnTo>
                    <a:lnTo>
                      <a:pt x="4440" y="2772"/>
                    </a:lnTo>
                    <a:cubicBezTo>
                      <a:pt x="4440" y="2772"/>
                      <a:pt x="4338" y="2265"/>
                      <a:pt x="4102" y="1937"/>
                    </a:cubicBezTo>
                    <a:cubicBezTo>
                      <a:pt x="3862" y="1604"/>
                      <a:pt x="3452" y="1404"/>
                      <a:pt x="3452" y="1404"/>
                    </a:cubicBezTo>
                    <a:lnTo>
                      <a:pt x="1936" y="1758"/>
                    </a:lnTo>
                    <a:lnTo>
                      <a:pt x="1711" y="395"/>
                    </a:lnTo>
                    <a:cubicBezTo>
                      <a:pt x="1711" y="395"/>
                      <a:pt x="1111" y="0"/>
                      <a:pt x="7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9343738" y="3131022"/>
                <a:ext cx="461410" cy="1517749"/>
              </a:xfrm>
              <a:custGeom>
                <a:rect b="b" l="l" r="r" t="t"/>
                <a:pathLst>
                  <a:path extrusionOk="0" h="13868" w="4216">
                    <a:moveTo>
                      <a:pt x="2966" y="0"/>
                    </a:moveTo>
                    <a:lnTo>
                      <a:pt x="1383" y="727"/>
                    </a:lnTo>
                    <a:lnTo>
                      <a:pt x="774" y="13157"/>
                    </a:lnTo>
                    <a:lnTo>
                      <a:pt x="1076" y="13449"/>
                    </a:lnTo>
                    <a:cubicBezTo>
                      <a:pt x="1076" y="13449"/>
                      <a:pt x="1" y="13833"/>
                      <a:pt x="72" y="13858"/>
                    </a:cubicBezTo>
                    <a:cubicBezTo>
                      <a:pt x="95" y="13865"/>
                      <a:pt x="258" y="13868"/>
                      <a:pt x="466" y="13868"/>
                    </a:cubicBezTo>
                    <a:cubicBezTo>
                      <a:pt x="882" y="13868"/>
                      <a:pt x="1476" y="13858"/>
                      <a:pt x="1476" y="13858"/>
                    </a:cubicBezTo>
                    <a:cubicBezTo>
                      <a:pt x="1476" y="13858"/>
                      <a:pt x="3760" y="4507"/>
                      <a:pt x="3990" y="3237"/>
                    </a:cubicBezTo>
                    <a:cubicBezTo>
                      <a:pt x="4215" y="1967"/>
                      <a:pt x="3166" y="384"/>
                      <a:pt x="2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9311780" y="3191546"/>
                <a:ext cx="560017" cy="817317"/>
              </a:xfrm>
              <a:custGeom>
                <a:rect b="b" l="l" r="r" t="t"/>
                <a:pathLst>
                  <a:path extrusionOk="0" h="7468" w="5117">
                    <a:moveTo>
                      <a:pt x="2044" y="0"/>
                    </a:moveTo>
                    <a:lnTo>
                      <a:pt x="1675" y="174"/>
                    </a:lnTo>
                    <a:cubicBezTo>
                      <a:pt x="1675" y="174"/>
                      <a:pt x="1" y="4364"/>
                      <a:pt x="139" y="4645"/>
                    </a:cubicBezTo>
                    <a:cubicBezTo>
                      <a:pt x="272" y="4927"/>
                      <a:pt x="4251" y="6760"/>
                      <a:pt x="4313" y="6781"/>
                    </a:cubicBezTo>
                    <a:cubicBezTo>
                      <a:pt x="4369" y="6806"/>
                      <a:pt x="5117" y="7467"/>
                      <a:pt x="5117" y="7467"/>
                    </a:cubicBezTo>
                    <a:lnTo>
                      <a:pt x="4912" y="6489"/>
                    </a:lnTo>
                    <a:lnTo>
                      <a:pt x="3724" y="5168"/>
                    </a:lnTo>
                    <a:lnTo>
                      <a:pt x="20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39"/>
              <p:cNvSpPr/>
              <p:nvPr/>
            </p:nvSpPr>
            <p:spPr>
              <a:xfrm>
                <a:off x="9531983" y="2985240"/>
                <a:ext cx="330297" cy="640239"/>
              </a:xfrm>
              <a:custGeom>
                <a:rect b="b" l="l" r="r" t="t"/>
                <a:pathLst>
                  <a:path extrusionOk="0" h="5850" w="3018">
                    <a:moveTo>
                      <a:pt x="1994" y="1"/>
                    </a:moveTo>
                    <a:lnTo>
                      <a:pt x="831" y="528"/>
                    </a:lnTo>
                    <a:lnTo>
                      <a:pt x="1758" y="2269"/>
                    </a:lnTo>
                    <a:lnTo>
                      <a:pt x="611" y="4958"/>
                    </a:lnTo>
                    <a:cubicBezTo>
                      <a:pt x="611" y="4958"/>
                      <a:pt x="237" y="5009"/>
                      <a:pt x="124" y="5025"/>
                    </a:cubicBezTo>
                    <a:cubicBezTo>
                      <a:pt x="7" y="5040"/>
                      <a:pt x="437" y="5178"/>
                      <a:pt x="437" y="5178"/>
                    </a:cubicBezTo>
                    <a:cubicBezTo>
                      <a:pt x="437" y="5178"/>
                      <a:pt x="1" y="5849"/>
                      <a:pt x="155" y="5849"/>
                    </a:cubicBezTo>
                    <a:cubicBezTo>
                      <a:pt x="157" y="5849"/>
                      <a:pt x="158" y="5849"/>
                      <a:pt x="160" y="5849"/>
                    </a:cubicBezTo>
                    <a:cubicBezTo>
                      <a:pt x="329" y="5834"/>
                      <a:pt x="744" y="5378"/>
                      <a:pt x="744" y="5378"/>
                    </a:cubicBezTo>
                    <a:lnTo>
                      <a:pt x="3018" y="2817"/>
                    </a:lnTo>
                    <a:lnTo>
                      <a:pt x="1994" y="1"/>
                    </a:lnTo>
                    <a:close/>
                  </a:path>
                </a:pathLst>
              </a:custGeom>
              <a:solidFill>
                <a:srgbClr val="B36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9"/>
              <p:cNvSpPr/>
              <p:nvPr/>
            </p:nvSpPr>
            <p:spPr>
              <a:xfrm>
                <a:off x="9001504" y="2425860"/>
                <a:ext cx="292978" cy="453092"/>
              </a:xfrm>
              <a:custGeom>
                <a:rect b="b" l="l" r="r" t="t"/>
                <a:pathLst>
                  <a:path extrusionOk="0" h="4140" w="2677">
                    <a:moveTo>
                      <a:pt x="124" y="0"/>
                    </a:moveTo>
                    <a:cubicBezTo>
                      <a:pt x="0" y="0"/>
                      <a:pt x="568" y="4113"/>
                      <a:pt x="705" y="4139"/>
                    </a:cubicBezTo>
                    <a:cubicBezTo>
                      <a:pt x="708" y="4139"/>
                      <a:pt x="712" y="4140"/>
                      <a:pt x="717" y="4140"/>
                    </a:cubicBezTo>
                    <a:cubicBezTo>
                      <a:pt x="923" y="4140"/>
                      <a:pt x="2677" y="3524"/>
                      <a:pt x="2677" y="3524"/>
                    </a:cubicBezTo>
                    <a:lnTo>
                      <a:pt x="2477" y="2679"/>
                    </a:lnTo>
                    <a:lnTo>
                      <a:pt x="2477" y="2628"/>
                    </a:lnTo>
                    <a:lnTo>
                      <a:pt x="1345" y="2976"/>
                    </a:lnTo>
                    <a:lnTo>
                      <a:pt x="587" y="1025"/>
                    </a:lnTo>
                    <a:cubicBezTo>
                      <a:pt x="587" y="1025"/>
                      <a:pt x="792" y="467"/>
                      <a:pt x="762" y="385"/>
                    </a:cubicBezTo>
                    <a:cubicBezTo>
                      <a:pt x="759" y="377"/>
                      <a:pt x="754" y="374"/>
                      <a:pt x="746" y="374"/>
                    </a:cubicBezTo>
                    <a:cubicBezTo>
                      <a:pt x="675" y="374"/>
                      <a:pt x="413" y="707"/>
                      <a:pt x="413" y="707"/>
                    </a:cubicBezTo>
                    <a:cubicBezTo>
                      <a:pt x="413" y="707"/>
                      <a:pt x="260" y="52"/>
                      <a:pt x="127" y="1"/>
                    </a:cubicBezTo>
                    <a:cubicBezTo>
                      <a:pt x="126" y="0"/>
                      <a:pt x="125" y="0"/>
                      <a:pt x="124" y="0"/>
                    </a:cubicBezTo>
                    <a:close/>
                  </a:path>
                </a:pathLst>
              </a:custGeom>
              <a:solidFill>
                <a:srgbClr val="B36D4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9"/>
              <p:cNvSpPr/>
              <p:nvPr/>
            </p:nvSpPr>
            <p:spPr>
              <a:xfrm>
                <a:off x="8942404" y="2224916"/>
                <a:ext cx="487566" cy="589457"/>
              </a:xfrm>
              <a:custGeom>
                <a:rect b="b" l="l" r="r" t="t"/>
                <a:pathLst>
                  <a:path extrusionOk="0" h="5386" w="4455">
                    <a:moveTo>
                      <a:pt x="2342" y="0"/>
                    </a:moveTo>
                    <a:cubicBezTo>
                      <a:pt x="2159" y="0"/>
                      <a:pt x="1971" y="28"/>
                      <a:pt x="1783" y="90"/>
                    </a:cubicBezTo>
                    <a:cubicBezTo>
                      <a:pt x="431" y="536"/>
                      <a:pt x="1" y="1857"/>
                      <a:pt x="103" y="2364"/>
                    </a:cubicBezTo>
                    <a:lnTo>
                      <a:pt x="1286" y="2554"/>
                    </a:lnTo>
                    <a:cubicBezTo>
                      <a:pt x="1286" y="2554"/>
                      <a:pt x="964" y="1770"/>
                      <a:pt x="1399" y="1191"/>
                    </a:cubicBezTo>
                    <a:cubicBezTo>
                      <a:pt x="1582" y="943"/>
                      <a:pt x="1913" y="806"/>
                      <a:pt x="2239" y="806"/>
                    </a:cubicBezTo>
                    <a:cubicBezTo>
                      <a:pt x="2679" y="806"/>
                      <a:pt x="3109" y="1056"/>
                      <a:pt x="3150" y="1621"/>
                    </a:cubicBezTo>
                    <a:cubicBezTo>
                      <a:pt x="3227" y="2605"/>
                      <a:pt x="2695" y="3091"/>
                      <a:pt x="2418" y="3122"/>
                    </a:cubicBezTo>
                    <a:lnTo>
                      <a:pt x="2141" y="3153"/>
                    </a:lnTo>
                    <a:lnTo>
                      <a:pt x="2853" y="5386"/>
                    </a:lnTo>
                    <a:lnTo>
                      <a:pt x="3668" y="4827"/>
                    </a:lnTo>
                    <a:lnTo>
                      <a:pt x="3212" y="3434"/>
                    </a:lnTo>
                    <a:cubicBezTo>
                      <a:pt x="3212" y="3434"/>
                      <a:pt x="4149" y="3286"/>
                      <a:pt x="4313" y="2113"/>
                    </a:cubicBezTo>
                    <a:cubicBezTo>
                      <a:pt x="4454" y="1098"/>
                      <a:pt x="3482" y="0"/>
                      <a:pt x="23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9"/>
              <p:cNvSpPr/>
              <p:nvPr/>
            </p:nvSpPr>
            <p:spPr>
              <a:xfrm>
                <a:off x="9275882" y="2783421"/>
                <a:ext cx="109443" cy="145340"/>
              </a:xfrm>
              <a:custGeom>
                <a:rect b="b" l="l" r="r" t="t"/>
                <a:pathLst>
                  <a:path extrusionOk="0" h="1328" w="1000">
                    <a:moveTo>
                      <a:pt x="718" y="1"/>
                    </a:moveTo>
                    <a:lnTo>
                      <a:pt x="1" y="534"/>
                    </a:lnTo>
                    <a:lnTo>
                      <a:pt x="359" y="1327"/>
                    </a:lnTo>
                    <a:lnTo>
                      <a:pt x="1000" y="1010"/>
                    </a:lnTo>
                    <a:lnTo>
                      <a:pt x="71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9"/>
              <p:cNvSpPr/>
              <p:nvPr/>
            </p:nvSpPr>
            <p:spPr>
              <a:xfrm>
                <a:off x="9474306" y="2483866"/>
                <a:ext cx="160443" cy="182003"/>
              </a:xfrm>
              <a:custGeom>
                <a:rect b="b" l="l" r="r" t="t"/>
                <a:pathLst>
                  <a:path extrusionOk="0" h="1663" w="1466">
                    <a:moveTo>
                      <a:pt x="1195" y="1"/>
                    </a:moveTo>
                    <a:cubicBezTo>
                      <a:pt x="918" y="1"/>
                      <a:pt x="771" y="116"/>
                      <a:pt x="431" y="300"/>
                    </a:cubicBezTo>
                    <a:cubicBezTo>
                      <a:pt x="1" y="536"/>
                      <a:pt x="16" y="894"/>
                      <a:pt x="93" y="1212"/>
                    </a:cubicBezTo>
                    <a:cubicBezTo>
                      <a:pt x="170" y="1529"/>
                      <a:pt x="487" y="1662"/>
                      <a:pt x="487" y="1662"/>
                    </a:cubicBezTo>
                    <a:cubicBezTo>
                      <a:pt x="344" y="1365"/>
                      <a:pt x="308" y="1027"/>
                      <a:pt x="380" y="710"/>
                    </a:cubicBezTo>
                    <a:cubicBezTo>
                      <a:pt x="498" y="188"/>
                      <a:pt x="1466" y="29"/>
                      <a:pt x="1466" y="29"/>
                    </a:cubicBezTo>
                    <a:cubicBezTo>
                      <a:pt x="1360" y="10"/>
                      <a:pt x="1273" y="1"/>
                      <a:pt x="1195" y="1"/>
                    </a:cubicBez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9453073" y="2718957"/>
                <a:ext cx="216477" cy="167775"/>
              </a:xfrm>
              <a:custGeom>
                <a:rect b="b" l="l" r="r" t="t"/>
                <a:pathLst>
                  <a:path extrusionOk="0" h="1533" w="1978">
                    <a:moveTo>
                      <a:pt x="0" y="1"/>
                    </a:moveTo>
                    <a:lnTo>
                      <a:pt x="174" y="1532"/>
                    </a:lnTo>
                    <a:lnTo>
                      <a:pt x="1977" y="1128"/>
                    </a:lnTo>
                    <a:lnTo>
                      <a:pt x="1803" y="1025"/>
                    </a:lnTo>
                    <a:lnTo>
                      <a:pt x="374" y="1307"/>
                    </a:lnTo>
                    <a:lnTo>
                      <a:pt x="174" y="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6" name="Google Shape;606;p39"/>
              <p:cNvSpPr/>
              <p:nvPr/>
            </p:nvSpPr>
            <p:spPr>
              <a:xfrm>
                <a:off x="9520820" y="2980752"/>
                <a:ext cx="245042" cy="635204"/>
              </a:xfrm>
              <a:custGeom>
                <a:rect b="b" l="l" r="r" t="t"/>
                <a:pathLst>
                  <a:path extrusionOk="0" h="5804" w="2239">
                    <a:moveTo>
                      <a:pt x="2172" y="1"/>
                    </a:moveTo>
                    <a:lnTo>
                      <a:pt x="2090" y="47"/>
                    </a:lnTo>
                    <a:lnTo>
                      <a:pt x="933" y="574"/>
                    </a:lnTo>
                    <a:lnTo>
                      <a:pt x="1860" y="2321"/>
                    </a:lnTo>
                    <a:lnTo>
                      <a:pt x="713" y="5009"/>
                    </a:lnTo>
                    <a:lnTo>
                      <a:pt x="226" y="5071"/>
                    </a:lnTo>
                    <a:cubicBezTo>
                      <a:pt x="1" y="5101"/>
                      <a:pt x="539" y="5224"/>
                      <a:pt x="539" y="5224"/>
                    </a:cubicBezTo>
                    <a:lnTo>
                      <a:pt x="237" y="5803"/>
                    </a:lnTo>
                    <a:cubicBezTo>
                      <a:pt x="237" y="5803"/>
                      <a:pt x="708" y="5378"/>
                      <a:pt x="826" y="5224"/>
                    </a:cubicBezTo>
                    <a:cubicBezTo>
                      <a:pt x="948" y="5071"/>
                      <a:pt x="2203" y="2746"/>
                      <a:pt x="2219" y="2438"/>
                    </a:cubicBezTo>
                    <a:cubicBezTo>
                      <a:pt x="2239" y="2131"/>
                      <a:pt x="1358" y="769"/>
                      <a:pt x="1358" y="769"/>
                    </a:cubicBezTo>
                    <a:lnTo>
                      <a:pt x="2172" y="1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7" name="Google Shape;607;p39"/>
            <p:cNvSpPr/>
            <p:nvPr/>
          </p:nvSpPr>
          <p:spPr>
            <a:xfrm>
              <a:off x="7496939" y="2183711"/>
              <a:ext cx="724838" cy="2423823"/>
            </a:xfrm>
            <a:custGeom>
              <a:rect b="b" l="l" r="r" t="t"/>
              <a:pathLst>
                <a:path extrusionOk="0" h="22147" w="6623">
                  <a:moveTo>
                    <a:pt x="3176" y="5166"/>
                  </a:moveTo>
                  <a:lnTo>
                    <a:pt x="3217" y="5361"/>
                  </a:lnTo>
                  <a:lnTo>
                    <a:pt x="3171" y="5172"/>
                  </a:lnTo>
                  <a:lnTo>
                    <a:pt x="3176" y="5166"/>
                  </a:lnTo>
                  <a:close/>
                  <a:moveTo>
                    <a:pt x="2346" y="0"/>
                  </a:moveTo>
                  <a:cubicBezTo>
                    <a:pt x="2154" y="0"/>
                    <a:pt x="1964" y="32"/>
                    <a:pt x="1783" y="91"/>
                  </a:cubicBezTo>
                  <a:cubicBezTo>
                    <a:pt x="431" y="537"/>
                    <a:pt x="1" y="1858"/>
                    <a:pt x="103" y="2365"/>
                  </a:cubicBezTo>
                  <a:lnTo>
                    <a:pt x="682" y="2457"/>
                  </a:lnTo>
                  <a:cubicBezTo>
                    <a:pt x="789" y="3610"/>
                    <a:pt x="1143" y="5950"/>
                    <a:pt x="1240" y="5970"/>
                  </a:cubicBezTo>
                  <a:cubicBezTo>
                    <a:pt x="1243" y="5971"/>
                    <a:pt x="1247" y="5972"/>
                    <a:pt x="1252" y="5972"/>
                  </a:cubicBezTo>
                  <a:cubicBezTo>
                    <a:pt x="1458" y="5972"/>
                    <a:pt x="3212" y="5361"/>
                    <a:pt x="3212" y="5361"/>
                  </a:cubicBezTo>
                  <a:lnTo>
                    <a:pt x="3243" y="5494"/>
                  </a:lnTo>
                  <a:lnTo>
                    <a:pt x="3048" y="5638"/>
                  </a:lnTo>
                  <a:lnTo>
                    <a:pt x="3161" y="5888"/>
                  </a:lnTo>
                  <a:cubicBezTo>
                    <a:pt x="3109" y="6160"/>
                    <a:pt x="3063" y="6493"/>
                    <a:pt x="3094" y="6652"/>
                  </a:cubicBezTo>
                  <a:cubicBezTo>
                    <a:pt x="3161" y="6938"/>
                    <a:pt x="5045" y="9007"/>
                    <a:pt x="5045" y="9007"/>
                  </a:cubicBezTo>
                  <a:cubicBezTo>
                    <a:pt x="5045" y="9007"/>
                    <a:pt x="3371" y="13197"/>
                    <a:pt x="3509" y="13478"/>
                  </a:cubicBezTo>
                  <a:cubicBezTo>
                    <a:pt x="3555" y="13581"/>
                    <a:pt x="4108" y="13883"/>
                    <a:pt x="4789" y="14231"/>
                  </a:cubicBezTo>
                  <a:lnTo>
                    <a:pt x="4436" y="21437"/>
                  </a:lnTo>
                  <a:lnTo>
                    <a:pt x="4738" y="21729"/>
                  </a:lnTo>
                  <a:cubicBezTo>
                    <a:pt x="4738" y="21729"/>
                    <a:pt x="3663" y="22113"/>
                    <a:pt x="3729" y="22138"/>
                  </a:cubicBezTo>
                  <a:cubicBezTo>
                    <a:pt x="3756" y="22144"/>
                    <a:pt x="3943" y="22147"/>
                    <a:pt x="4172" y="22147"/>
                  </a:cubicBezTo>
                  <a:cubicBezTo>
                    <a:pt x="4335" y="22147"/>
                    <a:pt x="4518" y="22146"/>
                    <a:pt x="4682" y="22144"/>
                  </a:cubicBezTo>
                  <a:cubicBezTo>
                    <a:pt x="5388" y="19071"/>
                    <a:pt x="6259" y="15860"/>
                    <a:pt x="4830" y="13058"/>
                  </a:cubicBezTo>
                  <a:cubicBezTo>
                    <a:pt x="4702" y="12864"/>
                    <a:pt x="4764" y="12608"/>
                    <a:pt x="4830" y="12418"/>
                  </a:cubicBezTo>
                  <a:cubicBezTo>
                    <a:pt x="5214" y="11138"/>
                    <a:pt x="6623" y="9986"/>
                    <a:pt x="5916" y="8705"/>
                  </a:cubicBezTo>
                  <a:cubicBezTo>
                    <a:pt x="5148" y="7358"/>
                    <a:pt x="4636" y="6206"/>
                    <a:pt x="3867" y="4992"/>
                  </a:cubicBezTo>
                  <a:cubicBezTo>
                    <a:pt x="3818" y="4919"/>
                    <a:pt x="3727" y="4892"/>
                    <a:pt x="3609" y="4892"/>
                  </a:cubicBezTo>
                  <a:cubicBezTo>
                    <a:pt x="3294" y="4892"/>
                    <a:pt x="2785" y="5079"/>
                    <a:pt x="2346" y="5079"/>
                  </a:cubicBezTo>
                  <a:cubicBezTo>
                    <a:pt x="2083" y="5079"/>
                    <a:pt x="1846" y="5012"/>
                    <a:pt x="1691" y="4798"/>
                  </a:cubicBezTo>
                  <a:cubicBezTo>
                    <a:pt x="923" y="3840"/>
                    <a:pt x="539" y="2365"/>
                    <a:pt x="1117" y="1279"/>
                  </a:cubicBezTo>
                  <a:cubicBezTo>
                    <a:pt x="1455" y="731"/>
                    <a:pt x="1942" y="291"/>
                    <a:pt x="2520" y="9"/>
                  </a:cubicBezTo>
                  <a:cubicBezTo>
                    <a:pt x="2462" y="3"/>
                    <a:pt x="2404" y="0"/>
                    <a:pt x="2346" y="0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48"/>
          <p:cNvSpPr txBox="1"/>
          <p:nvPr>
            <p:ph idx="1" type="subTitle"/>
          </p:nvPr>
        </p:nvSpPr>
        <p:spPr>
          <a:xfrm>
            <a:off x="720000" y="2402513"/>
            <a:ext cx="7704000" cy="12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Thinking: Library 2100</a:t>
            </a:r>
            <a:endParaRPr/>
          </a:p>
        </p:txBody>
      </p:sp>
      <p:sp>
        <p:nvSpPr>
          <p:cNvPr id="786" name="Google Shape;786;p48"/>
          <p:cNvSpPr txBox="1"/>
          <p:nvPr>
            <p:ph type="title"/>
          </p:nvPr>
        </p:nvSpPr>
        <p:spPr>
          <a:xfrm>
            <a:off x="1683000" y="708422"/>
            <a:ext cx="5778000" cy="16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87" name="Google Shape;787;p48"/>
          <p:cNvSpPr/>
          <p:nvPr/>
        </p:nvSpPr>
        <p:spPr>
          <a:xfrm>
            <a:off x="8314908" y="1315751"/>
            <a:ext cx="218168" cy="220126"/>
          </a:xfrm>
          <a:custGeom>
            <a:rect b="b" l="l" r="r" t="t"/>
            <a:pathLst>
              <a:path extrusionOk="0" h="1349" w="1337">
                <a:moveTo>
                  <a:pt x="1336" y="681"/>
                </a:moveTo>
                <a:cubicBezTo>
                  <a:pt x="1336" y="1047"/>
                  <a:pt x="1046" y="1349"/>
                  <a:pt x="668" y="1349"/>
                </a:cubicBezTo>
                <a:cubicBezTo>
                  <a:pt x="303" y="1349"/>
                  <a:pt x="1" y="1047"/>
                  <a:pt x="1" y="681"/>
                </a:cubicBezTo>
                <a:cubicBezTo>
                  <a:pt x="1" y="303"/>
                  <a:pt x="303" y="1"/>
                  <a:pt x="668" y="1"/>
                </a:cubicBezTo>
                <a:cubicBezTo>
                  <a:pt x="1046" y="1"/>
                  <a:pt x="1336" y="303"/>
                  <a:pt x="1336" y="6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8"/>
          <p:cNvSpPr/>
          <p:nvPr/>
        </p:nvSpPr>
        <p:spPr>
          <a:xfrm>
            <a:off x="8775423" y="2694078"/>
            <a:ext cx="150286" cy="117325"/>
          </a:xfrm>
          <a:custGeom>
            <a:rect b="b" l="l" r="r" t="t"/>
            <a:pathLst>
              <a:path extrusionOk="0" h="719" w="921">
                <a:moveTo>
                  <a:pt x="706" y="139"/>
                </a:moveTo>
                <a:cubicBezTo>
                  <a:pt x="921" y="353"/>
                  <a:pt x="769" y="719"/>
                  <a:pt x="467" y="719"/>
                </a:cubicBezTo>
                <a:cubicBezTo>
                  <a:pt x="152" y="719"/>
                  <a:pt x="1" y="353"/>
                  <a:pt x="215" y="139"/>
                </a:cubicBezTo>
                <a:cubicBezTo>
                  <a:pt x="354" y="1"/>
                  <a:pt x="568" y="1"/>
                  <a:pt x="706" y="1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8"/>
          <p:cNvSpPr/>
          <p:nvPr/>
        </p:nvSpPr>
        <p:spPr>
          <a:xfrm>
            <a:off x="2501425" y="928695"/>
            <a:ext cx="197445" cy="197608"/>
          </a:xfrm>
          <a:custGeom>
            <a:rect b="b" l="l" r="r" t="t"/>
            <a:pathLst>
              <a:path extrusionOk="0" h="1211" w="1210">
                <a:moveTo>
                  <a:pt x="1210" y="606"/>
                </a:moveTo>
                <a:cubicBezTo>
                  <a:pt x="1210" y="946"/>
                  <a:pt x="945" y="1210"/>
                  <a:pt x="605" y="1210"/>
                </a:cubicBezTo>
                <a:cubicBezTo>
                  <a:pt x="278" y="1210"/>
                  <a:pt x="0" y="946"/>
                  <a:pt x="0" y="606"/>
                </a:cubicBezTo>
                <a:cubicBezTo>
                  <a:pt x="0" y="278"/>
                  <a:pt x="278" y="1"/>
                  <a:pt x="605" y="1"/>
                </a:cubicBezTo>
                <a:cubicBezTo>
                  <a:pt x="945" y="1"/>
                  <a:pt x="1210" y="278"/>
                  <a:pt x="1210" y="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48"/>
          <p:cNvSpPr/>
          <p:nvPr/>
        </p:nvSpPr>
        <p:spPr>
          <a:xfrm>
            <a:off x="1836050" y="4185342"/>
            <a:ext cx="255046" cy="255210"/>
          </a:xfrm>
          <a:custGeom>
            <a:rect b="b" l="l" r="r" t="t"/>
            <a:pathLst>
              <a:path extrusionOk="0" h="1564" w="1563">
                <a:moveTo>
                  <a:pt x="781" y="1"/>
                </a:moveTo>
                <a:cubicBezTo>
                  <a:pt x="353" y="1"/>
                  <a:pt x="0" y="354"/>
                  <a:pt x="0" y="782"/>
                </a:cubicBezTo>
                <a:cubicBezTo>
                  <a:pt x="0" y="1210"/>
                  <a:pt x="353" y="1563"/>
                  <a:pt x="781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4"/>
                  <a:pt x="1210" y="1"/>
                  <a:pt x="7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48"/>
          <p:cNvSpPr/>
          <p:nvPr/>
        </p:nvSpPr>
        <p:spPr>
          <a:xfrm>
            <a:off x="6457776" y="1535872"/>
            <a:ext cx="80447" cy="82405"/>
          </a:xfrm>
          <a:custGeom>
            <a:rect b="b" l="l" r="r" t="t"/>
            <a:pathLst>
              <a:path extrusionOk="0" h="505" w="493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2" y="505"/>
                  <a:pt x="492" y="391"/>
                  <a:pt x="492" y="253"/>
                </a:cubicBezTo>
                <a:cubicBezTo>
                  <a:pt x="492" y="114"/>
                  <a:pt x="392" y="1"/>
                  <a:pt x="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49"/>
          <p:cNvSpPr txBox="1"/>
          <p:nvPr>
            <p:ph type="title"/>
          </p:nvPr>
        </p:nvSpPr>
        <p:spPr>
          <a:xfrm>
            <a:off x="311700" y="1299378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/>
              <a:t>The Assignment</a:t>
            </a:r>
            <a:endParaRPr/>
          </a:p>
        </p:txBody>
      </p:sp>
      <p:sp>
        <p:nvSpPr>
          <p:cNvPr id="797" name="Google Shape;797;p49"/>
          <p:cNvSpPr txBox="1"/>
          <p:nvPr>
            <p:ph idx="1" type="subTitle"/>
          </p:nvPr>
        </p:nvSpPr>
        <p:spPr>
          <a:xfrm>
            <a:off x="721191" y="3262872"/>
            <a:ext cx="7701600" cy="4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 Why Discussion</a:t>
            </a:r>
            <a:endParaRPr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50"/>
          <p:cNvSpPr txBox="1"/>
          <p:nvPr>
            <p:ph type="title"/>
          </p:nvPr>
        </p:nvSpPr>
        <p:spPr>
          <a:xfrm>
            <a:off x="311700" y="1299378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/>
              <a:t>The Experience</a:t>
            </a:r>
            <a:endParaRPr sz="8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51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Set-up</a:t>
            </a:r>
            <a:endParaRPr/>
          </a:p>
        </p:txBody>
      </p:sp>
      <p:sp>
        <p:nvSpPr>
          <p:cNvPr id="808" name="Google Shape;808;p51"/>
          <p:cNvSpPr txBox="1"/>
          <p:nvPr>
            <p:ph idx="1" type="body"/>
          </p:nvPr>
        </p:nvSpPr>
        <p:spPr>
          <a:xfrm>
            <a:off x="612844" y="971649"/>
            <a:ext cx="77040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Semester-long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Classroom agreement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Engagement assignment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Week of activity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Weekly readings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Journals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Day of activity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Review of classroom agreement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Review the engagement assignment categories and individually choose one to focus on for the class period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2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Practicing </a:t>
            </a:r>
            <a:r>
              <a:rPr lang="en"/>
              <a:t>Critical Thinking</a:t>
            </a:r>
            <a:endParaRPr/>
          </a:p>
        </p:txBody>
      </p:sp>
      <p:sp>
        <p:nvSpPr>
          <p:cNvPr id="814" name="Google Shape;814;p52"/>
          <p:cNvSpPr txBox="1"/>
          <p:nvPr>
            <p:ph idx="1" type="body"/>
          </p:nvPr>
        </p:nvSpPr>
        <p:spPr>
          <a:xfrm>
            <a:off x="612844" y="971649"/>
            <a:ext cx="77040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Small group discussion (Think and Discussion Protocol)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Example: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Week 11 Privacy Discussion II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Individual time to reflect on the discussion questions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Small group discussion on those same questions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Critical thinking is facilitated through: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Types of discussion prompts provided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Time to reflect individually that allows students to speak more deeply in a small group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Small group discussion that allows students to build on their own understanding, consider different perspectives, and connect more deeply with content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3"/>
          <p:cNvSpPr txBox="1"/>
          <p:nvPr>
            <p:ph type="title"/>
          </p:nvPr>
        </p:nvSpPr>
        <p:spPr>
          <a:xfrm>
            <a:off x="311700" y="1299378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/>
              <a:t>The Reflection</a:t>
            </a:r>
            <a:endParaRPr sz="8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54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Reflective Learning</a:t>
            </a:r>
            <a:endParaRPr/>
          </a:p>
        </p:txBody>
      </p:sp>
      <p:sp>
        <p:nvSpPr>
          <p:cNvPr id="825" name="Google Shape;825;p54"/>
          <p:cNvSpPr txBox="1"/>
          <p:nvPr>
            <p:ph idx="1" type="body"/>
          </p:nvPr>
        </p:nvSpPr>
        <p:spPr>
          <a:xfrm>
            <a:off x="612844" y="971649"/>
            <a:ext cx="77040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“I improved my critical thinking by better analyzing new information, questioning assumptions, and thinking more carefully about ideas rather than accepting them at face value.” 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“I think that this is the most that I have thought about topics in my life (and it’s in a good way) but it’s like okay. I like that I </a:t>
            </a:r>
            <a:r>
              <a:rPr lang="en" sz="1800"/>
              <a:t>can</a:t>
            </a:r>
            <a:r>
              <a:rPr lang="en" sz="1800"/>
              <a:t> go more in depth but I never thought that I would be able to pull ideas and be relatable in the topics that we were learning.”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55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Reflective Teaching</a:t>
            </a:r>
            <a:endParaRPr/>
          </a:p>
        </p:txBody>
      </p:sp>
      <p:sp>
        <p:nvSpPr>
          <p:cNvPr id="831" name="Google Shape;831;p55"/>
          <p:cNvSpPr txBox="1"/>
          <p:nvPr>
            <p:ph idx="1" type="body"/>
          </p:nvPr>
        </p:nvSpPr>
        <p:spPr>
          <a:xfrm>
            <a:off x="612844" y="971649"/>
            <a:ext cx="77040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Mid-semester changes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Discussions: Added time for students to reflect (literally write thoughts down) on questions before discussing as a group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Journals: Provided more feedback and questions for them to respond to in their journals 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Future changes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Adjust journal prompts to push deeper critical thinking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Add time for individual reflection to each discussion protocol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Revise discussion questions to foster critical thinking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56"/>
          <p:cNvSpPr txBox="1"/>
          <p:nvPr>
            <p:ph idx="1" type="subTitle"/>
          </p:nvPr>
        </p:nvSpPr>
        <p:spPr>
          <a:xfrm>
            <a:off x="730800" y="2502202"/>
            <a:ext cx="7682400" cy="9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Thinking: Library 1100</a:t>
            </a:r>
            <a:endParaRPr/>
          </a:p>
        </p:txBody>
      </p:sp>
      <p:sp>
        <p:nvSpPr>
          <p:cNvPr id="837" name="Google Shape;837;p56"/>
          <p:cNvSpPr txBox="1"/>
          <p:nvPr>
            <p:ph type="title"/>
          </p:nvPr>
        </p:nvSpPr>
        <p:spPr>
          <a:xfrm>
            <a:off x="1683000" y="708422"/>
            <a:ext cx="5778000" cy="16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57"/>
          <p:cNvSpPr txBox="1"/>
          <p:nvPr>
            <p:ph type="title"/>
          </p:nvPr>
        </p:nvSpPr>
        <p:spPr>
          <a:xfrm>
            <a:off x="311700" y="1299378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/>
              <a:t>The Assignment</a:t>
            </a:r>
            <a:endParaRPr/>
          </a:p>
        </p:txBody>
      </p:sp>
      <p:sp>
        <p:nvSpPr>
          <p:cNvPr id="843" name="Google Shape;843;p57"/>
          <p:cNvSpPr txBox="1"/>
          <p:nvPr>
            <p:ph idx="1" type="subTitle"/>
          </p:nvPr>
        </p:nvSpPr>
        <p:spPr>
          <a:xfrm>
            <a:off x="721191" y="3262872"/>
            <a:ext cx="7701600" cy="4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Why Labs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0"/>
          <p:cNvSpPr txBox="1"/>
          <p:nvPr>
            <p:ph type="title"/>
          </p:nvPr>
        </p:nvSpPr>
        <p:spPr>
          <a:xfrm>
            <a:off x="720600" y="1246468"/>
            <a:ext cx="3849600" cy="13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ntroductions</a:t>
            </a:r>
            <a:endParaRPr/>
          </a:p>
        </p:txBody>
      </p:sp>
      <p:sp>
        <p:nvSpPr>
          <p:cNvPr id="613" name="Google Shape;613;p40"/>
          <p:cNvSpPr txBox="1"/>
          <p:nvPr>
            <p:ph idx="1" type="subTitle"/>
          </p:nvPr>
        </p:nvSpPr>
        <p:spPr>
          <a:xfrm>
            <a:off x="269400" y="2318025"/>
            <a:ext cx="4752000" cy="16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Angie Cox  |  Health Sciences Librarian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angela.cox@uni.edu</a:t>
            </a:r>
            <a:r>
              <a:rPr lang="en" sz="1400"/>
              <a:t> 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Amandajean F. Nolte</a:t>
            </a:r>
            <a:r>
              <a:rPr lang="en" sz="1400"/>
              <a:t>  |  </a:t>
            </a:r>
            <a:r>
              <a:rPr lang="en" sz="1400"/>
              <a:t>Arts and Humanities Librarian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amandajean.nolte@uni.edu</a:t>
            </a:r>
            <a:r>
              <a:rPr lang="en" sz="1400"/>
              <a:t> </a:t>
            </a:r>
            <a:endParaRPr sz="1400"/>
          </a:p>
        </p:txBody>
      </p:sp>
      <p:grpSp>
        <p:nvGrpSpPr>
          <p:cNvPr id="614" name="Google Shape;614;p40"/>
          <p:cNvGrpSpPr/>
          <p:nvPr/>
        </p:nvGrpSpPr>
        <p:grpSpPr>
          <a:xfrm>
            <a:off x="5891311" y="1678166"/>
            <a:ext cx="1726241" cy="2931800"/>
            <a:chOff x="3609011" y="1674000"/>
            <a:chExt cx="1726241" cy="2931800"/>
          </a:xfrm>
        </p:grpSpPr>
        <p:grpSp>
          <p:nvGrpSpPr>
            <p:cNvPr id="615" name="Google Shape;615;p40"/>
            <p:cNvGrpSpPr/>
            <p:nvPr/>
          </p:nvGrpSpPr>
          <p:grpSpPr>
            <a:xfrm>
              <a:off x="3609011" y="1674000"/>
              <a:ext cx="1726241" cy="2931800"/>
              <a:chOff x="2845761" y="1676300"/>
              <a:chExt cx="1726241" cy="2931800"/>
            </a:xfrm>
          </p:grpSpPr>
          <p:sp>
            <p:nvSpPr>
              <p:cNvPr id="616" name="Google Shape;616;p40"/>
              <p:cNvSpPr/>
              <p:nvPr/>
            </p:nvSpPr>
            <p:spPr>
              <a:xfrm>
                <a:off x="3568998" y="3471803"/>
                <a:ext cx="150286" cy="117325"/>
              </a:xfrm>
              <a:custGeom>
                <a:rect b="b" l="l" r="r" t="t"/>
                <a:pathLst>
                  <a:path extrusionOk="0" h="719" w="921">
                    <a:moveTo>
                      <a:pt x="706" y="139"/>
                    </a:moveTo>
                    <a:cubicBezTo>
                      <a:pt x="921" y="353"/>
                      <a:pt x="769" y="719"/>
                      <a:pt x="467" y="719"/>
                    </a:cubicBezTo>
                    <a:cubicBezTo>
                      <a:pt x="152" y="719"/>
                      <a:pt x="1" y="353"/>
                      <a:pt x="215" y="139"/>
                    </a:cubicBezTo>
                    <a:cubicBezTo>
                      <a:pt x="354" y="1"/>
                      <a:pt x="568" y="1"/>
                      <a:pt x="706" y="1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40"/>
              <p:cNvSpPr/>
              <p:nvPr/>
            </p:nvSpPr>
            <p:spPr>
              <a:xfrm>
                <a:off x="2845761" y="4454122"/>
                <a:ext cx="1684667" cy="153978"/>
              </a:xfrm>
              <a:custGeom>
                <a:rect b="b" l="l" r="r" t="t"/>
                <a:pathLst>
                  <a:path extrusionOk="0" h="1677" w="18348">
                    <a:moveTo>
                      <a:pt x="9174" y="1"/>
                    </a:moveTo>
                    <a:cubicBezTo>
                      <a:pt x="4108" y="1"/>
                      <a:pt x="0" y="366"/>
                      <a:pt x="0" y="833"/>
                    </a:cubicBezTo>
                    <a:cubicBezTo>
                      <a:pt x="0" y="1299"/>
                      <a:pt x="4108" y="1677"/>
                      <a:pt x="9174" y="1677"/>
                    </a:cubicBezTo>
                    <a:cubicBezTo>
                      <a:pt x="14239" y="1677"/>
                      <a:pt x="18347" y="1311"/>
                      <a:pt x="18347" y="833"/>
                    </a:cubicBezTo>
                    <a:cubicBezTo>
                      <a:pt x="18347" y="366"/>
                      <a:pt x="14239" y="1"/>
                      <a:pt x="9174" y="1"/>
                    </a:cubicBezTo>
                    <a:close/>
                  </a:path>
                </a:pathLst>
              </a:custGeom>
              <a:solidFill>
                <a:srgbClr val="000000">
                  <a:alpha val="392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40"/>
              <p:cNvSpPr/>
              <p:nvPr/>
            </p:nvSpPr>
            <p:spPr>
              <a:xfrm>
                <a:off x="2911685" y="1676300"/>
                <a:ext cx="1161675" cy="1928718"/>
              </a:xfrm>
              <a:custGeom>
                <a:rect b="b" l="l" r="r" t="t"/>
                <a:pathLst>
                  <a:path extrusionOk="0" h="21006" w="12652">
                    <a:moveTo>
                      <a:pt x="5381" y="1"/>
                    </a:moveTo>
                    <a:cubicBezTo>
                      <a:pt x="4698" y="1"/>
                      <a:pt x="3997" y="55"/>
                      <a:pt x="3264" y="164"/>
                    </a:cubicBezTo>
                    <a:cubicBezTo>
                      <a:pt x="2344" y="315"/>
                      <a:pt x="1323" y="555"/>
                      <a:pt x="189" y="882"/>
                    </a:cubicBezTo>
                    <a:lnTo>
                      <a:pt x="0" y="5204"/>
                    </a:lnTo>
                    <a:cubicBezTo>
                      <a:pt x="958" y="4637"/>
                      <a:pt x="1878" y="4222"/>
                      <a:pt x="2760" y="3957"/>
                    </a:cubicBezTo>
                    <a:cubicBezTo>
                      <a:pt x="3528" y="3723"/>
                      <a:pt x="4247" y="3598"/>
                      <a:pt x="4917" y="3598"/>
                    </a:cubicBezTo>
                    <a:cubicBezTo>
                      <a:pt x="5005" y="3598"/>
                      <a:pt x="5093" y="3600"/>
                      <a:pt x="5179" y="3604"/>
                    </a:cubicBezTo>
                    <a:cubicBezTo>
                      <a:pt x="5973" y="3629"/>
                      <a:pt x="6578" y="3844"/>
                      <a:pt x="7006" y="4234"/>
                    </a:cubicBezTo>
                    <a:cubicBezTo>
                      <a:pt x="7422" y="4612"/>
                      <a:pt x="7624" y="5116"/>
                      <a:pt x="7599" y="5759"/>
                    </a:cubicBezTo>
                    <a:cubicBezTo>
                      <a:pt x="7574" y="6187"/>
                      <a:pt x="7435" y="6603"/>
                      <a:pt x="7170" y="7006"/>
                    </a:cubicBezTo>
                    <a:cubicBezTo>
                      <a:pt x="6918" y="7422"/>
                      <a:pt x="6515" y="7851"/>
                      <a:pt x="5973" y="8304"/>
                    </a:cubicBezTo>
                    <a:lnTo>
                      <a:pt x="5053" y="9060"/>
                    </a:lnTo>
                    <a:cubicBezTo>
                      <a:pt x="4045" y="9917"/>
                      <a:pt x="3377" y="10635"/>
                      <a:pt x="3050" y="11215"/>
                    </a:cubicBezTo>
                    <a:cubicBezTo>
                      <a:pt x="2722" y="11770"/>
                      <a:pt x="2533" y="12437"/>
                      <a:pt x="2508" y="13181"/>
                    </a:cubicBezTo>
                    <a:lnTo>
                      <a:pt x="2470" y="13861"/>
                    </a:lnTo>
                    <a:lnTo>
                      <a:pt x="7435" y="14075"/>
                    </a:lnTo>
                    <a:lnTo>
                      <a:pt x="7460" y="13458"/>
                    </a:lnTo>
                    <a:cubicBezTo>
                      <a:pt x="7485" y="13042"/>
                      <a:pt x="7599" y="12677"/>
                      <a:pt x="7800" y="12337"/>
                    </a:cubicBezTo>
                    <a:cubicBezTo>
                      <a:pt x="8015" y="12009"/>
                      <a:pt x="8443" y="11568"/>
                      <a:pt x="9086" y="11026"/>
                    </a:cubicBezTo>
                    <a:lnTo>
                      <a:pt x="10005" y="10270"/>
                    </a:lnTo>
                    <a:cubicBezTo>
                      <a:pt x="10900" y="9501"/>
                      <a:pt x="11543" y="8758"/>
                      <a:pt x="11933" y="8077"/>
                    </a:cubicBezTo>
                    <a:cubicBezTo>
                      <a:pt x="12324" y="7372"/>
                      <a:pt x="12538" y="6578"/>
                      <a:pt x="12576" y="5671"/>
                    </a:cubicBezTo>
                    <a:cubicBezTo>
                      <a:pt x="12652" y="3919"/>
                      <a:pt x="12122" y="2571"/>
                      <a:pt x="10988" y="1613"/>
                    </a:cubicBezTo>
                    <a:cubicBezTo>
                      <a:pt x="9854" y="643"/>
                      <a:pt x="8178" y="101"/>
                      <a:pt x="5935" y="13"/>
                    </a:cubicBezTo>
                    <a:cubicBezTo>
                      <a:pt x="5752" y="5"/>
                      <a:pt x="5567" y="1"/>
                      <a:pt x="5381" y="1"/>
                    </a:cubicBezTo>
                    <a:close/>
                    <a:moveTo>
                      <a:pt x="2382" y="15890"/>
                    </a:moveTo>
                    <a:lnTo>
                      <a:pt x="2168" y="20792"/>
                    </a:lnTo>
                    <a:lnTo>
                      <a:pt x="7132" y="21006"/>
                    </a:lnTo>
                    <a:lnTo>
                      <a:pt x="7347" y="16117"/>
                    </a:lnTo>
                    <a:lnTo>
                      <a:pt x="2382" y="158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40"/>
              <p:cNvSpPr/>
              <p:nvPr/>
            </p:nvSpPr>
            <p:spPr>
              <a:xfrm>
                <a:off x="3128004" y="3073933"/>
                <a:ext cx="784581" cy="1107319"/>
              </a:xfrm>
              <a:custGeom>
                <a:rect b="b" l="l" r="r" t="t"/>
                <a:pathLst>
                  <a:path extrusionOk="0" h="12060" w="8545">
                    <a:moveTo>
                      <a:pt x="6226" y="0"/>
                    </a:moveTo>
                    <a:cubicBezTo>
                      <a:pt x="6226" y="0"/>
                      <a:pt x="5734" y="2583"/>
                      <a:pt x="5722" y="2924"/>
                    </a:cubicBezTo>
                    <a:cubicBezTo>
                      <a:pt x="5709" y="3264"/>
                      <a:pt x="4839" y="5797"/>
                      <a:pt x="4839" y="5797"/>
                    </a:cubicBezTo>
                    <a:lnTo>
                      <a:pt x="1" y="11845"/>
                    </a:lnTo>
                    <a:lnTo>
                      <a:pt x="895" y="12059"/>
                    </a:lnTo>
                    <a:cubicBezTo>
                      <a:pt x="895" y="12059"/>
                      <a:pt x="5558" y="7598"/>
                      <a:pt x="5948" y="6931"/>
                    </a:cubicBezTo>
                    <a:cubicBezTo>
                      <a:pt x="6326" y="6263"/>
                      <a:pt x="8544" y="2861"/>
                      <a:pt x="8544" y="2861"/>
                    </a:cubicBezTo>
                    <a:lnTo>
                      <a:pt x="62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40"/>
              <p:cNvSpPr/>
              <p:nvPr/>
            </p:nvSpPr>
            <p:spPr>
              <a:xfrm>
                <a:off x="3676420" y="3073933"/>
                <a:ext cx="234961" cy="372595"/>
              </a:xfrm>
              <a:custGeom>
                <a:rect b="b" l="l" r="r" t="t"/>
                <a:pathLst>
                  <a:path extrusionOk="0" h="4058" w="2559">
                    <a:moveTo>
                      <a:pt x="253" y="0"/>
                    </a:moveTo>
                    <a:cubicBezTo>
                      <a:pt x="253" y="0"/>
                      <a:pt x="127" y="655"/>
                      <a:pt x="1" y="1348"/>
                    </a:cubicBezTo>
                    <a:cubicBezTo>
                      <a:pt x="1" y="1815"/>
                      <a:pt x="177" y="2268"/>
                      <a:pt x="467" y="2621"/>
                    </a:cubicBezTo>
                    <a:cubicBezTo>
                      <a:pt x="757" y="2974"/>
                      <a:pt x="1261" y="3503"/>
                      <a:pt x="1802" y="4058"/>
                    </a:cubicBezTo>
                    <a:cubicBezTo>
                      <a:pt x="2231" y="3390"/>
                      <a:pt x="2559" y="2861"/>
                      <a:pt x="2559" y="2861"/>
                    </a:cubicBez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40"/>
              <p:cNvSpPr/>
              <p:nvPr/>
            </p:nvSpPr>
            <p:spPr>
              <a:xfrm>
                <a:off x="3685694" y="3073933"/>
                <a:ext cx="627205" cy="1280854"/>
              </a:xfrm>
              <a:custGeom>
                <a:rect b="b" l="l" r="r" t="t"/>
                <a:pathLst>
                  <a:path extrusionOk="0" h="13950" w="6831">
                    <a:moveTo>
                      <a:pt x="152" y="0"/>
                    </a:moveTo>
                    <a:lnTo>
                      <a:pt x="152" y="0"/>
                    </a:lnTo>
                    <a:cubicBezTo>
                      <a:pt x="0" y="857"/>
                      <a:pt x="215" y="1739"/>
                      <a:pt x="756" y="2407"/>
                    </a:cubicBezTo>
                    <a:cubicBezTo>
                      <a:pt x="1664" y="3503"/>
                      <a:pt x="4209" y="6590"/>
                      <a:pt x="4209" y="6590"/>
                    </a:cubicBezTo>
                    <a:cubicBezTo>
                      <a:pt x="4209" y="6590"/>
                      <a:pt x="3314" y="13911"/>
                      <a:pt x="3340" y="13911"/>
                    </a:cubicBezTo>
                    <a:cubicBezTo>
                      <a:pt x="3352" y="13924"/>
                      <a:pt x="4058" y="13949"/>
                      <a:pt x="4058" y="13949"/>
                    </a:cubicBezTo>
                    <a:cubicBezTo>
                      <a:pt x="4058" y="13949"/>
                      <a:pt x="6830" y="7107"/>
                      <a:pt x="6452" y="6162"/>
                    </a:cubicBezTo>
                    <a:cubicBezTo>
                      <a:pt x="6074" y="5229"/>
                      <a:pt x="3642" y="202"/>
                      <a:pt x="3642" y="202"/>
                    </a:cubicBez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40"/>
              <p:cNvSpPr/>
              <p:nvPr/>
            </p:nvSpPr>
            <p:spPr>
              <a:xfrm>
                <a:off x="3056295" y="4161410"/>
                <a:ext cx="246989" cy="293081"/>
              </a:xfrm>
              <a:custGeom>
                <a:rect b="b" l="l" r="r" t="t"/>
                <a:pathLst>
                  <a:path extrusionOk="0" h="3192" w="2690">
                    <a:moveTo>
                      <a:pt x="782" y="1"/>
                    </a:moveTo>
                    <a:lnTo>
                      <a:pt x="0" y="807"/>
                    </a:lnTo>
                    <a:lnTo>
                      <a:pt x="2495" y="3189"/>
                    </a:lnTo>
                    <a:cubicBezTo>
                      <a:pt x="2503" y="3191"/>
                      <a:pt x="2511" y="3192"/>
                      <a:pt x="2519" y="3192"/>
                    </a:cubicBezTo>
                    <a:cubicBezTo>
                      <a:pt x="2620" y="3192"/>
                      <a:pt x="2690" y="3045"/>
                      <a:pt x="2596" y="2975"/>
                    </a:cubicBezTo>
                    <a:lnTo>
                      <a:pt x="1613" y="644"/>
                    </a:lnTo>
                    <a:lnTo>
                      <a:pt x="1676" y="228"/>
                    </a:lnTo>
                    <a:lnTo>
                      <a:pt x="7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40"/>
              <p:cNvSpPr/>
              <p:nvPr/>
            </p:nvSpPr>
            <p:spPr>
              <a:xfrm>
                <a:off x="3960407" y="4351195"/>
                <a:ext cx="417219" cy="152050"/>
              </a:xfrm>
              <a:custGeom>
                <a:rect b="b" l="l" r="r" t="t"/>
                <a:pathLst>
                  <a:path extrusionOk="0" h="1656" w="4544">
                    <a:moveTo>
                      <a:pt x="348" y="0"/>
                    </a:moveTo>
                    <a:lnTo>
                      <a:pt x="70" y="1185"/>
                    </a:lnTo>
                    <a:cubicBezTo>
                      <a:pt x="0" y="1431"/>
                      <a:pt x="191" y="1655"/>
                      <a:pt x="441" y="1655"/>
                    </a:cubicBezTo>
                    <a:cubicBezTo>
                      <a:pt x="460" y="1655"/>
                      <a:pt x="479" y="1654"/>
                      <a:pt x="499" y="1651"/>
                    </a:cubicBezTo>
                    <a:lnTo>
                      <a:pt x="4418" y="1059"/>
                    </a:lnTo>
                    <a:cubicBezTo>
                      <a:pt x="4544" y="1034"/>
                      <a:pt x="4544" y="857"/>
                      <a:pt x="4418" y="832"/>
                    </a:cubicBezTo>
                    <a:lnTo>
                      <a:pt x="1482" y="278"/>
                    </a:lnTo>
                    <a:lnTo>
                      <a:pt x="1066" y="38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40"/>
              <p:cNvSpPr/>
              <p:nvPr/>
            </p:nvSpPr>
            <p:spPr>
              <a:xfrm>
                <a:off x="3687989" y="2188820"/>
                <a:ext cx="513811" cy="997414"/>
              </a:xfrm>
              <a:custGeom>
                <a:rect b="b" l="l" r="r" t="t"/>
                <a:pathLst>
                  <a:path extrusionOk="0" h="10863" w="5596">
                    <a:moveTo>
                      <a:pt x="3667" y="0"/>
                    </a:moveTo>
                    <a:cubicBezTo>
                      <a:pt x="2029" y="845"/>
                      <a:pt x="883" y="2218"/>
                      <a:pt x="719" y="4386"/>
                    </a:cubicBezTo>
                    <a:cubicBezTo>
                      <a:pt x="555" y="6540"/>
                      <a:pt x="731" y="7561"/>
                      <a:pt x="1" y="9930"/>
                    </a:cubicBezTo>
                    <a:lnTo>
                      <a:pt x="3982" y="10862"/>
                    </a:lnTo>
                    <a:cubicBezTo>
                      <a:pt x="3982" y="10862"/>
                      <a:pt x="4209" y="6528"/>
                      <a:pt x="4751" y="4990"/>
                    </a:cubicBezTo>
                    <a:cubicBezTo>
                      <a:pt x="5293" y="3466"/>
                      <a:pt x="5595" y="2256"/>
                      <a:pt x="5066" y="1424"/>
                    </a:cubicBezTo>
                    <a:cubicBezTo>
                      <a:pt x="4688" y="870"/>
                      <a:pt x="4209" y="391"/>
                      <a:pt x="36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>
                <a:off x="4024678" y="2048800"/>
                <a:ext cx="203743" cy="276279"/>
              </a:xfrm>
              <a:custGeom>
                <a:rect b="b" l="l" r="r" t="t"/>
                <a:pathLst>
                  <a:path extrusionOk="0" h="3009" w="2219">
                    <a:moveTo>
                      <a:pt x="467" y="1"/>
                    </a:moveTo>
                    <a:cubicBezTo>
                      <a:pt x="467" y="1"/>
                      <a:pt x="794" y="1034"/>
                      <a:pt x="0" y="1525"/>
                    </a:cubicBezTo>
                    <a:cubicBezTo>
                      <a:pt x="538" y="2791"/>
                      <a:pt x="973" y="3009"/>
                      <a:pt x="1208" y="3009"/>
                    </a:cubicBezTo>
                    <a:cubicBezTo>
                      <a:pt x="1331" y="3009"/>
                      <a:pt x="1399" y="2949"/>
                      <a:pt x="1399" y="2949"/>
                    </a:cubicBezTo>
                    <a:cubicBezTo>
                      <a:pt x="1286" y="2395"/>
                      <a:pt x="1651" y="1841"/>
                      <a:pt x="2218" y="1740"/>
                    </a:cubicBezTo>
                    <a:lnTo>
                      <a:pt x="467" y="1"/>
                    </a:lnTo>
                    <a:close/>
                  </a:path>
                </a:pathLst>
              </a:custGeom>
              <a:solidFill>
                <a:srgbClr val="E089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4013201" y="1734420"/>
                <a:ext cx="558801" cy="397845"/>
              </a:xfrm>
              <a:custGeom>
                <a:rect b="b" l="l" r="r" t="t"/>
                <a:pathLst>
                  <a:path extrusionOk="0" h="4333" w="6086">
                    <a:moveTo>
                      <a:pt x="1640" y="0"/>
                    </a:moveTo>
                    <a:cubicBezTo>
                      <a:pt x="1476" y="0"/>
                      <a:pt x="1308" y="65"/>
                      <a:pt x="1096" y="262"/>
                    </a:cubicBezTo>
                    <a:cubicBezTo>
                      <a:pt x="1064" y="258"/>
                      <a:pt x="1033" y="255"/>
                      <a:pt x="1003" y="255"/>
                    </a:cubicBezTo>
                    <a:cubicBezTo>
                      <a:pt x="0" y="255"/>
                      <a:pt x="17" y="2658"/>
                      <a:pt x="176" y="3160"/>
                    </a:cubicBezTo>
                    <a:cubicBezTo>
                      <a:pt x="390" y="3815"/>
                      <a:pt x="655" y="3778"/>
                      <a:pt x="592" y="4332"/>
                    </a:cubicBezTo>
                    <a:cubicBezTo>
                      <a:pt x="592" y="4332"/>
                      <a:pt x="1695" y="2904"/>
                      <a:pt x="3155" y="2904"/>
                    </a:cubicBezTo>
                    <a:cubicBezTo>
                      <a:pt x="3396" y="2904"/>
                      <a:pt x="3648" y="2943"/>
                      <a:pt x="3906" y="3034"/>
                    </a:cubicBezTo>
                    <a:cubicBezTo>
                      <a:pt x="4069" y="3093"/>
                      <a:pt x="4221" y="3119"/>
                      <a:pt x="4362" y="3119"/>
                    </a:cubicBezTo>
                    <a:cubicBezTo>
                      <a:pt x="5738" y="3119"/>
                      <a:pt x="6086" y="619"/>
                      <a:pt x="4973" y="619"/>
                    </a:cubicBezTo>
                    <a:cubicBezTo>
                      <a:pt x="4915" y="619"/>
                      <a:pt x="4853" y="626"/>
                      <a:pt x="4788" y="640"/>
                    </a:cubicBezTo>
                    <a:cubicBezTo>
                      <a:pt x="4657" y="669"/>
                      <a:pt x="4525" y="682"/>
                      <a:pt x="4394" y="682"/>
                    </a:cubicBezTo>
                    <a:cubicBezTo>
                      <a:pt x="3676" y="682"/>
                      <a:pt x="2964" y="305"/>
                      <a:pt x="2431" y="199"/>
                    </a:cubicBezTo>
                    <a:cubicBezTo>
                      <a:pt x="2098" y="132"/>
                      <a:pt x="1873" y="0"/>
                      <a:pt x="1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>
                <a:off x="4057916" y="1953678"/>
                <a:ext cx="322004" cy="311261"/>
              </a:xfrm>
              <a:custGeom>
                <a:rect b="b" l="l" r="r" t="t"/>
                <a:pathLst>
                  <a:path extrusionOk="0" h="3390" w="3507">
                    <a:moveTo>
                      <a:pt x="1366" y="1"/>
                    </a:moveTo>
                    <a:cubicBezTo>
                      <a:pt x="1245" y="1"/>
                      <a:pt x="1125" y="68"/>
                      <a:pt x="1062" y="193"/>
                    </a:cubicBezTo>
                    <a:lnTo>
                      <a:pt x="886" y="571"/>
                    </a:lnTo>
                    <a:cubicBezTo>
                      <a:pt x="893" y="469"/>
                      <a:pt x="757" y="356"/>
                      <a:pt x="615" y="356"/>
                    </a:cubicBezTo>
                    <a:cubicBezTo>
                      <a:pt x="493" y="356"/>
                      <a:pt x="365" y="439"/>
                      <a:pt x="319" y="684"/>
                    </a:cubicBezTo>
                    <a:cubicBezTo>
                      <a:pt x="205" y="1201"/>
                      <a:pt x="470" y="1251"/>
                      <a:pt x="470" y="1251"/>
                    </a:cubicBezTo>
                    <a:lnTo>
                      <a:pt x="319" y="1591"/>
                    </a:lnTo>
                    <a:lnTo>
                      <a:pt x="180" y="1894"/>
                    </a:lnTo>
                    <a:cubicBezTo>
                      <a:pt x="1" y="2432"/>
                      <a:pt x="1761" y="3389"/>
                      <a:pt x="2146" y="3389"/>
                    </a:cubicBezTo>
                    <a:cubicBezTo>
                      <a:pt x="2167" y="3389"/>
                      <a:pt x="2184" y="3386"/>
                      <a:pt x="2196" y="3381"/>
                    </a:cubicBezTo>
                    <a:cubicBezTo>
                      <a:pt x="2436" y="3280"/>
                      <a:pt x="2789" y="1919"/>
                      <a:pt x="2789" y="1919"/>
                    </a:cubicBezTo>
                    <a:lnTo>
                      <a:pt x="3192" y="2020"/>
                    </a:lnTo>
                    <a:cubicBezTo>
                      <a:pt x="3255" y="1503"/>
                      <a:pt x="3368" y="999"/>
                      <a:pt x="3507" y="495"/>
                    </a:cubicBezTo>
                    <a:cubicBezTo>
                      <a:pt x="3507" y="495"/>
                      <a:pt x="3398" y="143"/>
                      <a:pt x="2866" y="143"/>
                    </a:cubicBezTo>
                    <a:cubicBezTo>
                      <a:pt x="2745" y="143"/>
                      <a:pt x="2603" y="161"/>
                      <a:pt x="2436" y="205"/>
                    </a:cubicBezTo>
                    <a:cubicBezTo>
                      <a:pt x="2336" y="240"/>
                      <a:pt x="2234" y="257"/>
                      <a:pt x="2132" y="257"/>
                    </a:cubicBezTo>
                    <a:cubicBezTo>
                      <a:pt x="1937" y="257"/>
                      <a:pt x="1744" y="195"/>
                      <a:pt x="1579" y="79"/>
                    </a:cubicBezTo>
                    <a:cubicBezTo>
                      <a:pt x="1517" y="26"/>
                      <a:pt x="1441" y="1"/>
                      <a:pt x="1366" y="1"/>
                    </a:cubicBezTo>
                    <a:close/>
                  </a:path>
                </a:pathLst>
              </a:custGeom>
              <a:solidFill>
                <a:srgbClr val="E089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40"/>
              <p:cNvSpPr/>
              <p:nvPr/>
            </p:nvSpPr>
            <p:spPr>
              <a:xfrm>
                <a:off x="3164546" y="2895717"/>
                <a:ext cx="208885" cy="108436"/>
              </a:xfrm>
              <a:custGeom>
                <a:rect b="b" l="l" r="r" t="t"/>
                <a:pathLst>
                  <a:path extrusionOk="0" h="1181" w="2275">
                    <a:moveTo>
                      <a:pt x="2274" y="1"/>
                    </a:moveTo>
                    <a:cubicBezTo>
                      <a:pt x="2274" y="1"/>
                      <a:pt x="397" y="316"/>
                      <a:pt x="19" y="631"/>
                    </a:cubicBezTo>
                    <a:cubicBezTo>
                      <a:pt x="1" y="1046"/>
                      <a:pt x="273" y="1181"/>
                      <a:pt x="634" y="1181"/>
                    </a:cubicBezTo>
                    <a:cubicBezTo>
                      <a:pt x="1302" y="1181"/>
                      <a:pt x="2274" y="719"/>
                      <a:pt x="2274" y="719"/>
                    </a:cubicBezTo>
                    <a:lnTo>
                      <a:pt x="2274" y="1"/>
                    </a:lnTo>
                    <a:close/>
                  </a:path>
                </a:pathLst>
              </a:custGeom>
              <a:solidFill>
                <a:srgbClr val="E0895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40"/>
              <p:cNvSpPr/>
              <p:nvPr/>
            </p:nvSpPr>
            <p:spPr>
              <a:xfrm>
                <a:off x="3331651" y="2292298"/>
                <a:ext cx="742895" cy="675226"/>
              </a:xfrm>
              <a:custGeom>
                <a:rect b="b" l="l" r="r" t="t"/>
                <a:pathLst>
                  <a:path extrusionOk="0" h="7354" w="8091">
                    <a:moveTo>
                      <a:pt x="6908" y="1"/>
                    </a:moveTo>
                    <a:cubicBezTo>
                      <a:pt x="5494" y="1"/>
                      <a:pt x="3592" y="3876"/>
                      <a:pt x="3592" y="3876"/>
                    </a:cubicBezTo>
                    <a:lnTo>
                      <a:pt x="1" y="6661"/>
                    </a:lnTo>
                    <a:lnTo>
                      <a:pt x="454" y="7354"/>
                    </a:lnTo>
                    <a:lnTo>
                      <a:pt x="4398" y="5161"/>
                    </a:lnTo>
                    <a:cubicBezTo>
                      <a:pt x="4398" y="5161"/>
                      <a:pt x="8090" y="789"/>
                      <a:pt x="7410" y="197"/>
                    </a:cubicBezTo>
                    <a:cubicBezTo>
                      <a:pt x="7253" y="61"/>
                      <a:pt x="7085" y="1"/>
                      <a:pt x="6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30" name="Google Shape;630;p40"/>
            <p:cNvSpPr/>
            <p:nvPr/>
          </p:nvSpPr>
          <p:spPr>
            <a:xfrm flipH="1" rot="2699973">
              <a:off x="5078027" y="2057005"/>
              <a:ext cx="83873" cy="98313"/>
            </a:xfrm>
            <a:custGeom>
              <a:rect b="b" l="l" r="r" t="t"/>
              <a:pathLst>
                <a:path extrusionOk="0" h="365" w="374">
                  <a:moveTo>
                    <a:pt x="374" y="1"/>
                  </a:moveTo>
                  <a:lnTo>
                    <a:pt x="0" y="247"/>
                  </a:lnTo>
                  <a:lnTo>
                    <a:pt x="241" y="365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 flipH="1" rot="1745595">
              <a:off x="4978180" y="2153471"/>
              <a:ext cx="62273" cy="29878"/>
            </a:xfrm>
            <a:custGeom>
              <a:rect b="b" l="l" r="r" t="t"/>
              <a:pathLst>
                <a:path extrusionOk="0" h="273" w="569">
                  <a:moveTo>
                    <a:pt x="11" y="1"/>
                  </a:moveTo>
                  <a:lnTo>
                    <a:pt x="11" y="1"/>
                  </a:lnTo>
                  <a:cubicBezTo>
                    <a:pt x="11" y="1"/>
                    <a:pt x="0" y="180"/>
                    <a:pt x="221" y="257"/>
                  </a:cubicBezTo>
                  <a:cubicBezTo>
                    <a:pt x="254" y="267"/>
                    <a:pt x="287" y="273"/>
                    <a:pt x="321" y="273"/>
                  </a:cubicBezTo>
                  <a:cubicBezTo>
                    <a:pt x="416" y="273"/>
                    <a:pt x="508" y="230"/>
                    <a:pt x="569" y="154"/>
                  </a:cubicBezTo>
                  <a:lnTo>
                    <a:pt x="569" y="154"/>
                  </a:lnTo>
                  <a:cubicBezTo>
                    <a:pt x="569" y="155"/>
                    <a:pt x="528" y="190"/>
                    <a:pt x="333" y="190"/>
                  </a:cubicBezTo>
                  <a:cubicBezTo>
                    <a:pt x="139" y="190"/>
                    <a:pt x="11" y="1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58"/>
          <p:cNvSpPr txBox="1"/>
          <p:nvPr>
            <p:ph type="title"/>
          </p:nvPr>
        </p:nvSpPr>
        <p:spPr>
          <a:xfrm>
            <a:off x="311700" y="1299378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/>
              <a:t>The Experience</a:t>
            </a:r>
            <a:endParaRPr sz="8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59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Set-up</a:t>
            </a:r>
            <a:endParaRPr/>
          </a:p>
        </p:txBody>
      </p:sp>
      <p:sp>
        <p:nvSpPr>
          <p:cNvPr id="854" name="Google Shape;854;p59"/>
          <p:cNvSpPr txBox="1"/>
          <p:nvPr>
            <p:ph idx="1" type="body"/>
          </p:nvPr>
        </p:nvSpPr>
        <p:spPr>
          <a:xfrm>
            <a:off x="612844" y="971649"/>
            <a:ext cx="77040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Lecture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Delivered asynchronously in online course module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Readings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Current articles, podcasts, and videos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Lab 3: Generating–Activity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 UNI promoted AI tools (</a:t>
            </a:r>
            <a:r>
              <a:rPr lang="en" sz="1800"/>
              <a:t>UNI Copilot or UNI Gemini).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Generate at least 3-5 distinct images for the same job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Now, generate at least 3-5 distinct images for a group of people in that job</a:t>
            </a:r>
            <a:endParaRPr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60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Practicing Critical Thinking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60"/>
          <p:cNvSpPr txBox="1"/>
          <p:nvPr>
            <p:ph idx="1" type="body"/>
          </p:nvPr>
        </p:nvSpPr>
        <p:spPr>
          <a:xfrm>
            <a:off x="612844" y="971649"/>
            <a:ext cx="77040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Lab 3: Generating–Reflection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Describe the experience. What did you notice?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Connect to materials from the week. What have you learned this week (course) that helps explain what you </a:t>
            </a:r>
            <a:r>
              <a:rPr lang="en" sz="1800"/>
              <a:t>experienced</a:t>
            </a:r>
            <a:r>
              <a:rPr lang="en" sz="1800"/>
              <a:t>?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Broader conclusions. What does this tell us about using AI image generators beyond this course activity?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Critical</a:t>
            </a:r>
            <a:r>
              <a:rPr lang="en" sz="1800"/>
              <a:t> thinking is facilitated through: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Types of questions asked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Time to reflect on the experience of using </a:t>
            </a:r>
            <a:r>
              <a:rPr lang="en" sz="1800"/>
              <a:t>artificial</a:t>
            </a:r>
            <a:r>
              <a:rPr lang="en" sz="1800"/>
              <a:t> intelligence as a process and not just on the end product.</a:t>
            </a:r>
            <a:endParaRPr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1"/>
          <p:cNvSpPr txBox="1"/>
          <p:nvPr>
            <p:ph type="title"/>
          </p:nvPr>
        </p:nvSpPr>
        <p:spPr>
          <a:xfrm>
            <a:off x="311700" y="1299378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400"/>
              <a:t>The Reflection</a:t>
            </a:r>
            <a:endParaRPr sz="8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62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Reflective Learning</a:t>
            </a:r>
            <a:endParaRPr/>
          </a:p>
        </p:txBody>
      </p:sp>
      <p:sp>
        <p:nvSpPr>
          <p:cNvPr id="871" name="Google Shape;871;p62"/>
          <p:cNvSpPr txBox="1"/>
          <p:nvPr>
            <p:ph idx="1" type="body"/>
          </p:nvPr>
        </p:nvSpPr>
        <p:spPr>
          <a:xfrm>
            <a:off x="5635846" y="971650"/>
            <a:ext cx="26811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“AI is a reflector of online media that can put out harmful real-world stereotypes because it can be trained on biased data. People that use AI for image generation have to be careful to not put out images that reinforce negative stereotypes.”</a:t>
            </a:r>
            <a:endParaRPr sz="1600"/>
          </a:p>
        </p:txBody>
      </p:sp>
      <p:pic>
        <p:nvPicPr>
          <p:cNvPr descr="A line of three athletes, including one woman, sitting on a light-colored gym mat while performing a seated forward-fold hamstring stretch. The male fighter in the foreground has arm tattoos and is wearing a bright pink ankle/foot wrap." id="872" name="Google Shape;87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3650" y="940100"/>
            <a:ext cx="3103850" cy="20460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ald, muscular white male MMA fighter looking intensely at the camera in a defensive stance, featuring a prominent tribal tattoo on his left shoulder and arm" id="873" name="Google Shape;87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300" y="3156375"/>
            <a:ext cx="2339200" cy="155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ald, muscular white male mixed martial arts fighter in a fighting stance" id="874" name="Google Shape;874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850" y="945700"/>
            <a:ext cx="1358300" cy="20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ynamic action shot of a muscular, bearded male fighter with arm tattoos executing a jumping knee strike in mid-air" id="875" name="Google Shape;875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846" y="3156375"/>
            <a:ext cx="2344777" cy="15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63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Reflective Teaching</a:t>
            </a:r>
            <a:endParaRPr/>
          </a:p>
        </p:txBody>
      </p:sp>
      <p:sp>
        <p:nvSpPr>
          <p:cNvPr id="881" name="Google Shape;881;p63"/>
          <p:cNvSpPr txBox="1"/>
          <p:nvPr>
            <p:ph idx="1" type="body"/>
          </p:nvPr>
        </p:nvSpPr>
        <p:spPr>
          <a:xfrm>
            <a:off x="612844" y="971649"/>
            <a:ext cx="77040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Mid-semester changes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Clarification of directions</a:t>
            </a:r>
            <a:br>
              <a:rPr lang="en" sz="1800"/>
            </a:b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Future changes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Move learning from individual to collective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Beyond generative AI into coding and agents, and more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“Is reflection necessary?”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64"/>
          <p:cNvSpPr txBox="1"/>
          <p:nvPr>
            <p:ph idx="1" type="subTitle"/>
          </p:nvPr>
        </p:nvSpPr>
        <p:spPr>
          <a:xfrm>
            <a:off x="730800" y="2275002"/>
            <a:ext cx="7682400" cy="9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Meaningful Work</a:t>
            </a:r>
            <a:endParaRPr/>
          </a:p>
        </p:txBody>
      </p:sp>
      <p:sp>
        <p:nvSpPr>
          <p:cNvPr id="887" name="Google Shape;887;p64"/>
          <p:cNvSpPr txBox="1"/>
          <p:nvPr>
            <p:ph type="title"/>
          </p:nvPr>
        </p:nvSpPr>
        <p:spPr>
          <a:xfrm>
            <a:off x="1683000" y="708422"/>
            <a:ext cx="5778000" cy="16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5"/>
          <p:cNvSpPr/>
          <p:nvPr/>
        </p:nvSpPr>
        <p:spPr>
          <a:xfrm>
            <a:off x="-1" y="97289"/>
            <a:ext cx="2666155" cy="1069537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65"/>
          <p:cNvSpPr/>
          <p:nvPr/>
        </p:nvSpPr>
        <p:spPr>
          <a:xfrm>
            <a:off x="6113173" y="3950468"/>
            <a:ext cx="4019541" cy="120597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65"/>
          <p:cNvSpPr txBox="1"/>
          <p:nvPr>
            <p:ph idx="1" type="subTitle"/>
          </p:nvPr>
        </p:nvSpPr>
        <p:spPr>
          <a:xfrm>
            <a:off x="1010575" y="2152300"/>
            <a:ext cx="7226100" cy="11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To exercise reflective practice, you have to maintain the desire to learn more about yourself as an educator and the intent to commit to iterative improvement.</a:t>
            </a:r>
            <a:endParaRPr sz="1700"/>
          </a:p>
        </p:txBody>
      </p:sp>
      <p:sp>
        <p:nvSpPr>
          <p:cNvPr id="895" name="Google Shape;895;p65"/>
          <p:cNvSpPr txBox="1"/>
          <p:nvPr>
            <p:ph type="ctrTitle"/>
          </p:nvPr>
        </p:nvSpPr>
        <p:spPr>
          <a:xfrm>
            <a:off x="1705172" y="3220100"/>
            <a:ext cx="5748300" cy="7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—Char Booth </a:t>
            </a:r>
            <a:endParaRPr/>
          </a:p>
        </p:txBody>
      </p:sp>
      <p:sp>
        <p:nvSpPr>
          <p:cNvPr id="896" name="Google Shape;896;p65"/>
          <p:cNvSpPr/>
          <p:nvPr/>
        </p:nvSpPr>
        <p:spPr>
          <a:xfrm>
            <a:off x="7043059" y="1825438"/>
            <a:ext cx="218168" cy="218168"/>
          </a:xfrm>
          <a:custGeom>
            <a:rect b="b" l="l" r="r" t="t"/>
            <a:pathLst>
              <a:path extrusionOk="0" h="1337" w="1337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65"/>
          <p:cNvSpPr/>
          <p:nvPr/>
        </p:nvSpPr>
        <p:spPr>
          <a:xfrm>
            <a:off x="8351956" y="469020"/>
            <a:ext cx="144086" cy="141964"/>
          </a:xfrm>
          <a:custGeom>
            <a:rect b="b" l="l" r="r" t="t"/>
            <a:pathLst>
              <a:path extrusionOk="0" h="870" w="883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65"/>
          <p:cNvSpPr/>
          <p:nvPr/>
        </p:nvSpPr>
        <p:spPr>
          <a:xfrm>
            <a:off x="1010576" y="4137852"/>
            <a:ext cx="255210" cy="255210"/>
          </a:xfrm>
          <a:custGeom>
            <a:rect b="b" l="l" r="r" t="t"/>
            <a:pathLst>
              <a:path extrusionOk="0" h="1564" w="1564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65"/>
          <p:cNvSpPr/>
          <p:nvPr/>
        </p:nvSpPr>
        <p:spPr>
          <a:xfrm>
            <a:off x="8236672" y="2936357"/>
            <a:ext cx="187328" cy="187165"/>
          </a:xfrm>
          <a:custGeom>
            <a:rect b="b" l="l" r="r" t="t"/>
            <a:pathLst>
              <a:path extrusionOk="0" h="1147" w="1148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65"/>
          <p:cNvSpPr/>
          <p:nvPr/>
        </p:nvSpPr>
        <p:spPr>
          <a:xfrm>
            <a:off x="3618146" y="4745160"/>
            <a:ext cx="94806" cy="81426"/>
          </a:xfrm>
          <a:custGeom>
            <a:rect b="b" l="l" r="r" t="t"/>
            <a:pathLst>
              <a:path extrusionOk="0" h="499" w="581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65"/>
          <p:cNvSpPr/>
          <p:nvPr/>
        </p:nvSpPr>
        <p:spPr>
          <a:xfrm>
            <a:off x="1010564" y="2043601"/>
            <a:ext cx="82405" cy="82405"/>
          </a:xfrm>
          <a:custGeom>
            <a:rect b="b" l="l" r="r" t="t"/>
            <a:pathLst>
              <a:path extrusionOk="0" h="505" w="505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2" name="Google Shape;902;p65"/>
          <p:cNvGrpSpPr/>
          <p:nvPr/>
        </p:nvGrpSpPr>
        <p:grpSpPr>
          <a:xfrm>
            <a:off x="3989920" y="558152"/>
            <a:ext cx="1186181" cy="1361608"/>
            <a:chOff x="6498000" y="540009"/>
            <a:chExt cx="1849074" cy="2122538"/>
          </a:xfrm>
        </p:grpSpPr>
        <p:sp>
          <p:nvSpPr>
            <p:cNvPr id="903" name="Google Shape;903;p65"/>
            <p:cNvSpPr/>
            <p:nvPr/>
          </p:nvSpPr>
          <p:spPr>
            <a:xfrm>
              <a:off x="6793662" y="804234"/>
              <a:ext cx="1304911" cy="1858313"/>
            </a:xfrm>
            <a:custGeom>
              <a:rect b="b" l="l" r="r" t="t"/>
              <a:pathLst>
                <a:path extrusionOk="0" h="7448" w="5230">
                  <a:moveTo>
                    <a:pt x="3730" y="5683"/>
                  </a:moveTo>
                  <a:cubicBezTo>
                    <a:pt x="3869" y="5935"/>
                    <a:pt x="3856" y="5973"/>
                    <a:pt x="3692" y="6187"/>
                  </a:cubicBezTo>
                  <a:cubicBezTo>
                    <a:pt x="3705" y="6237"/>
                    <a:pt x="3730" y="6288"/>
                    <a:pt x="3755" y="6338"/>
                  </a:cubicBezTo>
                  <a:cubicBezTo>
                    <a:pt x="3781" y="6452"/>
                    <a:pt x="3743" y="6565"/>
                    <a:pt x="3642" y="6628"/>
                  </a:cubicBezTo>
                  <a:cubicBezTo>
                    <a:pt x="3566" y="6679"/>
                    <a:pt x="3491" y="6729"/>
                    <a:pt x="3402" y="6767"/>
                  </a:cubicBezTo>
                  <a:cubicBezTo>
                    <a:pt x="3339" y="6779"/>
                    <a:pt x="3289" y="6830"/>
                    <a:pt x="3264" y="6893"/>
                  </a:cubicBezTo>
                  <a:cubicBezTo>
                    <a:pt x="3163" y="7195"/>
                    <a:pt x="2886" y="7397"/>
                    <a:pt x="2571" y="7409"/>
                  </a:cubicBezTo>
                  <a:cubicBezTo>
                    <a:pt x="2231" y="7447"/>
                    <a:pt x="1916" y="7271"/>
                    <a:pt x="1764" y="6968"/>
                  </a:cubicBezTo>
                  <a:cubicBezTo>
                    <a:pt x="1727" y="6880"/>
                    <a:pt x="1664" y="6817"/>
                    <a:pt x="1575" y="6779"/>
                  </a:cubicBezTo>
                  <a:cubicBezTo>
                    <a:pt x="1374" y="6679"/>
                    <a:pt x="1273" y="6452"/>
                    <a:pt x="1336" y="6237"/>
                  </a:cubicBezTo>
                  <a:cubicBezTo>
                    <a:pt x="1349" y="6187"/>
                    <a:pt x="1336" y="6137"/>
                    <a:pt x="1311" y="6099"/>
                  </a:cubicBezTo>
                  <a:cubicBezTo>
                    <a:pt x="1235" y="5973"/>
                    <a:pt x="1134" y="5834"/>
                    <a:pt x="1235" y="5683"/>
                  </a:cubicBezTo>
                  <a:cubicBezTo>
                    <a:pt x="1248" y="5658"/>
                    <a:pt x="1235" y="5620"/>
                    <a:pt x="1235" y="5595"/>
                  </a:cubicBezTo>
                  <a:cubicBezTo>
                    <a:pt x="1185" y="5406"/>
                    <a:pt x="1197" y="5368"/>
                    <a:pt x="1361" y="5242"/>
                  </a:cubicBezTo>
                  <a:cubicBezTo>
                    <a:pt x="1361" y="5141"/>
                    <a:pt x="1323" y="5040"/>
                    <a:pt x="1260" y="4965"/>
                  </a:cubicBezTo>
                  <a:cubicBezTo>
                    <a:pt x="1210" y="4902"/>
                    <a:pt x="1160" y="4826"/>
                    <a:pt x="1097" y="4776"/>
                  </a:cubicBezTo>
                  <a:cubicBezTo>
                    <a:pt x="819" y="4499"/>
                    <a:pt x="592" y="4184"/>
                    <a:pt x="429" y="3831"/>
                  </a:cubicBezTo>
                  <a:cubicBezTo>
                    <a:pt x="315" y="3629"/>
                    <a:pt x="227" y="3415"/>
                    <a:pt x="164" y="3201"/>
                  </a:cubicBezTo>
                  <a:cubicBezTo>
                    <a:pt x="13" y="2760"/>
                    <a:pt x="0" y="2281"/>
                    <a:pt x="114" y="1827"/>
                  </a:cubicBezTo>
                  <a:cubicBezTo>
                    <a:pt x="227" y="1449"/>
                    <a:pt x="429" y="1109"/>
                    <a:pt x="693" y="832"/>
                  </a:cubicBezTo>
                  <a:cubicBezTo>
                    <a:pt x="908" y="618"/>
                    <a:pt x="1160" y="454"/>
                    <a:pt x="1437" y="340"/>
                  </a:cubicBezTo>
                  <a:cubicBezTo>
                    <a:pt x="1575" y="290"/>
                    <a:pt x="1701" y="214"/>
                    <a:pt x="1840" y="164"/>
                  </a:cubicBezTo>
                  <a:cubicBezTo>
                    <a:pt x="2067" y="101"/>
                    <a:pt x="2306" y="50"/>
                    <a:pt x="2546" y="13"/>
                  </a:cubicBezTo>
                  <a:cubicBezTo>
                    <a:pt x="2684" y="0"/>
                    <a:pt x="2823" y="13"/>
                    <a:pt x="2961" y="50"/>
                  </a:cubicBezTo>
                  <a:cubicBezTo>
                    <a:pt x="3176" y="101"/>
                    <a:pt x="3415" y="139"/>
                    <a:pt x="3629" y="202"/>
                  </a:cubicBezTo>
                  <a:cubicBezTo>
                    <a:pt x="3768" y="265"/>
                    <a:pt x="3907" y="328"/>
                    <a:pt x="4045" y="403"/>
                  </a:cubicBezTo>
                  <a:cubicBezTo>
                    <a:pt x="4335" y="580"/>
                    <a:pt x="4587" y="794"/>
                    <a:pt x="4801" y="1059"/>
                  </a:cubicBezTo>
                  <a:cubicBezTo>
                    <a:pt x="5015" y="1336"/>
                    <a:pt x="5141" y="1663"/>
                    <a:pt x="5179" y="2004"/>
                  </a:cubicBezTo>
                  <a:cubicBezTo>
                    <a:pt x="5230" y="2382"/>
                    <a:pt x="5204" y="2772"/>
                    <a:pt x="5104" y="3138"/>
                  </a:cubicBezTo>
                  <a:cubicBezTo>
                    <a:pt x="5003" y="3453"/>
                    <a:pt x="4864" y="3743"/>
                    <a:pt x="4675" y="3995"/>
                  </a:cubicBezTo>
                  <a:cubicBezTo>
                    <a:pt x="4549" y="4146"/>
                    <a:pt x="4398" y="4284"/>
                    <a:pt x="4247" y="4410"/>
                  </a:cubicBezTo>
                  <a:cubicBezTo>
                    <a:pt x="4146" y="4511"/>
                    <a:pt x="4020" y="4612"/>
                    <a:pt x="3919" y="4725"/>
                  </a:cubicBezTo>
                  <a:cubicBezTo>
                    <a:pt x="3844" y="4839"/>
                    <a:pt x="3755" y="4952"/>
                    <a:pt x="3692" y="5078"/>
                  </a:cubicBezTo>
                  <a:cubicBezTo>
                    <a:pt x="3680" y="5116"/>
                    <a:pt x="3680" y="5166"/>
                    <a:pt x="3705" y="5204"/>
                  </a:cubicBezTo>
                  <a:cubicBezTo>
                    <a:pt x="3856" y="5406"/>
                    <a:pt x="3881" y="5469"/>
                    <a:pt x="3730" y="5683"/>
                  </a:cubicBezTo>
                  <a:close/>
                  <a:moveTo>
                    <a:pt x="3541" y="5116"/>
                  </a:moveTo>
                  <a:cubicBezTo>
                    <a:pt x="3554" y="5091"/>
                    <a:pt x="3554" y="5078"/>
                    <a:pt x="3566" y="5053"/>
                  </a:cubicBezTo>
                  <a:cubicBezTo>
                    <a:pt x="3617" y="4902"/>
                    <a:pt x="3705" y="4763"/>
                    <a:pt x="3818" y="4650"/>
                  </a:cubicBezTo>
                  <a:cubicBezTo>
                    <a:pt x="4045" y="4436"/>
                    <a:pt x="4285" y="4221"/>
                    <a:pt x="4499" y="3995"/>
                  </a:cubicBezTo>
                  <a:cubicBezTo>
                    <a:pt x="4587" y="3906"/>
                    <a:pt x="4663" y="3806"/>
                    <a:pt x="4726" y="3705"/>
                  </a:cubicBezTo>
                  <a:cubicBezTo>
                    <a:pt x="4763" y="3617"/>
                    <a:pt x="4801" y="3541"/>
                    <a:pt x="4839" y="3453"/>
                  </a:cubicBezTo>
                  <a:cubicBezTo>
                    <a:pt x="4902" y="3301"/>
                    <a:pt x="4978" y="3163"/>
                    <a:pt x="5028" y="3012"/>
                  </a:cubicBezTo>
                  <a:cubicBezTo>
                    <a:pt x="5104" y="2722"/>
                    <a:pt x="5129" y="2419"/>
                    <a:pt x="5078" y="2117"/>
                  </a:cubicBezTo>
                  <a:cubicBezTo>
                    <a:pt x="5053" y="1802"/>
                    <a:pt x="4952" y="1500"/>
                    <a:pt x="4776" y="1235"/>
                  </a:cubicBezTo>
                  <a:cubicBezTo>
                    <a:pt x="4587" y="983"/>
                    <a:pt x="4348" y="756"/>
                    <a:pt x="4083" y="580"/>
                  </a:cubicBezTo>
                  <a:cubicBezTo>
                    <a:pt x="3806" y="403"/>
                    <a:pt x="3491" y="277"/>
                    <a:pt x="3163" y="214"/>
                  </a:cubicBezTo>
                  <a:cubicBezTo>
                    <a:pt x="2709" y="88"/>
                    <a:pt x="2231" y="113"/>
                    <a:pt x="1790" y="290"/>
                  </a:cubicBezTo>
                  <a:cubicBezTo>
                    <a:pt x="1563" y="378"/>
                    <a:pt x="1349" y="504"/>
                    <a:pt x="1122" y="605"/>
                  </a:cubicBezTo>
                  <a:cubicBezTo>
                    <a:pt x="1109" y="618"/>
                    <a:pt x="1084" y="630"/>
                    <a:pt x="1071" y="643"/>
                  </a:cubicBezTo>
                  <a:cubicBezTo>
                    <a:pt x="807" y="832"/>
                    <a:pt x="580" y="1071"/>
                    <a:pt x="416" y="1336"/>
                  </a:cubicBezTo>
                  <a:cubicBezTo>
                    <a:pt x="202" y="1676"/>
                    <a:pt x="101" y="2067"/>
                    <a:pt x="114" y="2457"/>
                  </a:cubicBezTo>
                  <a:cubicBezTo>
                    <a:pt x="114" y="2596"/>
                    <a:pt x="139" y="2747"/>
                    <a:pt x="177" y="2886"/>
                  </a:cubicBezTo>
                  <a:cubicBezTo>
                    <a:pt x="227" y="3075"/>
                    <a:pt x="277" y="3251"/>
                    <a:pt x="340" y="3428"/>
                  </a:cubicBezTo>
                  <a:cubicBezTo>
                    <a:pt x="416" y="3617"/>
                    <a:pt x="529" y="3793"/>
                    <a:pt x="618" y="3969"/>
                  </a:cubicBezTo>
                  <a:cubicBezTo>
                    <a:pt x="731" y="4184"/>
                    <a:pt x="870" y="4385"/>
                    <a:pt x="1046" y="4562"/>
                  </a:cubicBezTo>
                  <a:cubicBezTo>
                    <a:pt x="1235" y="4725"/>
                    <a:pt x="1386" y="4940"/>
                    <a:pt x="1487" y="5179"/>
                  </a:cubicBezTo>
                  <a:close/>
                  <a:moveTo>
                    <a:pt x="2205" y="5733"/>
                  </a:moveTo>
                  <a:cubicBezTo>
                    <a:pt x="2508" y="5721"/>
                    <a:pt x="2873" y="5708"/>
                    <a:pt x="3239" y="5683"/>
                  </a:cubicBezTo>
                  <a:cubicBezTo>
                    <a:pt x="3352" y="5683"/>
                    <a:pt x="3453" y="5658"/>
                    <a:pt x="3554" y="5620"/>
                  </a:cubicBezTo>
                  <a:cubicBezTo>
                    <a:pt x="3680" y="5582"/>
                    <a:pt x="3730" y="5519"/>
                    <a:pt x="3718" y="5431"/>
                  </a:cubicBezTo>
                  <a:cubicBezTo>
                    <a:pt x="3705" y="5343"/>
                    <a:pt x="3655" y="5280"/>
                    <a:pt x="3529" y="5255"/>
                  </a:cubicBezTo>
                  <a:cubicBezTo>
                    <a:pt x="3352" y="5229"/>
                    <a:pt x="3176" y="5217"/>
                    <a:pt x="2987" y="5217"/>
                  </a:cubicBezTo>
                  <a:cubicBezTo>
                    <a:pt x="2596" y="5229"/>
                    <a:pt x="2193" y="5255"/>
                    <a:pt x="1802" y="5280"/>
                  </a:cubicBezTo>
                  <a:cubicBezTo>
                    <a:pt x="1664" y="5292"/>
                    <a:pt x="1538" y="5330"/>
                    <a:pt x="1399" y="5368"/>
                  </a:cubicBezTo>
                  <a:cubicBezTo>
                    <a:pt x="1336" y="5381"/>
                    <a:pt x="1298" y="5418"/>
                    <a:pt x="1311" y="5481"/>
                  </a:cubicBezTo>
                  <a:cubicBezTo>
                    <a:pt x="1323" y="5532"/>
                    <a:pt x="1349" y="5582"/>
                    <a:pt x="1386" y="5620"/>
                  </a:cubicBezTo>
                  <a:cubicBezTo>
                    <a:pt x="1449" y="5645"/>
                    <a:pt x="1525" y="5670"/>
                    <a:pt x="1601" y="5683"/>
                  </a:cubicBezTo>
                  <a:cubicBezTo>
                    <a:pt x="1777" y="5696"/>
                    <a:pt x="1953" y="5708"/>
                    <a:pt x="2205" y="5733"/>
                  </a:cubicBezTo>
                  <a:close/>
                  <a:moveTo>
                    <a:pt x="2470" y="6263"/>
                  </a:moveTo>
                  <a:cubicBezTo>
                    <a:pt x="2735" y="6250"/>
                    <a:pt x="2987" y="6237"/>
                    <a:pt x="3251" y="6212"/>
                  </a:cubicBezTo>
                  <a:cubicBezTo>
                    <a:pt x="3377" y="6187"/>
                    <a:pt x="3503" y="6149"/>
                    <a:pt x="3617" y="6086"/>
                  </a:cubicBezTo>
                  <a:cubicBezTo>
                    <a:pt x="3692" y="6061"/>
                    <a:pt x="3743" y="5973"/>
                    <a:pt x="3718" y="5885"/>
                  </a:cubicBezTo>
                  <a:cubicBezTo>
                    <a:pt x="3692" y="5796"/>
                    <a:pt x="3604" y="5733"/>
                    <a:pt x="3516" y="5746"/>
                  </a:cubicBezTo>
                  <a:cubicBezTo>
                    <a:pt x="3327" y="5759"/>
                    <a:pt x="3138" y="5771"/>
                    <a:pt x="2961" y="5784"/>
                  </a:cubicBezTo>
                  <a:cubicBezTo>
                    <a:pt x="2684" y="5796"/>
                    <a:pt x="2420" y="5809"/>
                    <a:pt x="2155" y="5809"/>
                  </a:cubicBezTo>
                  <a:cubicBezTo>
                    <a:pt x="1890" y="5796"/>
                    <a:pt x="1651" y="5759"/>
                    <a:pt x="1399" y="5746"/>
                  </a:cubicBezTo>
                  <a:cubicBezTo>
                    <a:pt x="1311" y="5733"/>
                    <a:pt x="1260" y="5771"/>
                    <a:pt x="1286" y="5859"/>
                  </a:cubicBezTo>
                  <a:cubicBezTo>
                    <a:pt x="1311" y="5935"/>
                    <a:pt x="1361" y="6011"/>
                    <a:pt x="1412" y="6061"/>
                  </a:cubicBezTo>
                  <a:cubicBezTo>
                    <a:pt x="1512" y="6162"/>
                    <a:pt x="1651" y="6212"/>
                    <a:pt x="1790" y="6225"/>
                  </a:cubicBezTo>
                  <a:cubicBezTo>
                    <a:pt x="2016" y="6237"/>
                    <a:pt x="2243" y="6263"/>
                    <a:pt x="2470" y="6263"/>
                  </a:cubicBezTo>
                  <a:close/>
                  <a:moveTo>
                    <a:pt x="1449" y="6237"/>
                  </a:moveTo>
                  <a:cubicBezTo>
                    <a:pt x="1399" y="6288"/>
                    <a:pt x="1386" y="6351"/>
                    <a:pt x="1412" y="6427"/>
                  </a:cubicBezTo>
                  <a:cubicBezTo>
                    <a:pt x="1462" y="6603"/>
                    <a:pt x="1626" y="6742"/>
                    <a:pt x="1815" y="6754"/>
                  </a:cubicBezTo>
                  <a:cubicBezTo>
                    <a:pt x="2231" y="6817"/>
                    <a:pt x="2646" y="6817"/>
                    <a:pt x="3050" y="6742"/>
                  </a:cubicBezTo>
                  <a:cubicBezTo>
                    <a:pt x="3213" y="6716"/>
                    <a:pt x="3377" y="6653"/>
                    <a:pt x="3529" y="6578"/>
                  </a:cubicBezTo>
                  <a:cubicBezTo>
                    <a:pt x="3692" y="6502"/>
                    <a:pt x="3705" y="6414"/>
                    <a:pt x="3579" y="6250"/>
                  </a:cubicBezTo>
                  <a:cubicBezTo>
                    <a:pt x="2873" y="6389"/>
                    <a:pt x="2155" y="6389"/>
                    <a:pt x="1449" y="6237"/>
                  </a:cubicBezTo>
                  <a:close/>
                  <a:moveTo>
                    <a:pt x="3163" y="6817"/>
                  </a:moveTo>
                  <a:cubicBezTo>
                    <a:pt x="2735" y="6905"/>
                    <a:pt x="2294" y="6918"/>
                    <a:pt x="1853" y="6842"/>
                  </a:cubicBezTo>
                  <a:cubicBezTo>
                    <a:pt x="1953" y="7145"/>
                    <a:pt x="2243" y="7346"/>
                    <a:pt x="2558" y="7321"/>
                  </a:cubicBezTo>
                  <a:cubicBezTo>
                    <a:pt x="2848" y="7296"/>
                    <a:pt x="3087" y="7094"/>
                    <a:pt x="3163" y="68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65"/>
            <p:cNvSpPr/>
            <p:nvPr/>
          </p:nvSpPr>
          <p:spPr>
            <a:xfrm>
              <a:off x="6818862" y="826190"/>
              <a:ext cx="1254511" cy="1270479"/>
            </a:xfrm>
            <a:custGeom>
              <a:rect b="b" l="l" r="r" t="t"/>
              <a:pathLst>
                <a:path extrusionOk="0" h="5092" w="5028">
                  <a:moveTo>
                    <a:pt x="3440" y="5028"/>
                  </a:moveTo>
                  <a:lnTo>
                    <a:pt x="1386" y="5091"/>
                  </a:lnTo>
                  <a:cubicBezTo>
                    <a:pt x="1298" y="4852"/>
                    <a:pt x="1147" y="4637"/>
                    <a:pt x="945" y="4474"/>
                  </a:cubicBezTo>
                  <a:cubicBezTo>
                    <a:pt x="769" y="4297"/>
                    <a:pt x="630" y="4108"/>
                    <a:pt x="529" y="3881"/>
                  </a:cubicBezTo>
                  <a:cubicBezTo>
                    <a:pt x="441" y="3705"/>
                    <a:pt x="328" y="3529"/>
                    <a:pt x="252" y="3340"/>
                  </a:cubicBezTo>
                  <a:cubicBezTo>
                    <a:pt x="176" y="3163"/>
                    <a:pt x="126" y="2987"/>
                    <a:pt x="88" y="2798"/>
                  </a:cubicBezTo>
                  <a:cubicBezTo>
                    <a:pt x="38" y="2659"/>
                    <a:pt x="25" y="2520"/>
                    <a:pt x="13" y="2369"/>
                  </a:cubicBezTo>
                  <a:cubicBezTo>
                    <a:pt x="0" y="1979"/>
                    <a:pt x="113" y="1588"/>
                    <a:pt x="328" y="1260"/>
                  </a:cubicBezTo>
                  <a:cubicBezTo>
                    <a:pt x="491" y="983"/>
                    <a:pt x="706" y="744"/>
                    <a:pt x="970" y="555"/>
                  </a:cubicBezTo>
                  <a:cubicBezTo>
                    <a:pt x="996" y="542"/>
                    <a:pt x="1008" y="530"/>
                    <a:pt x="1033" y="517"/>
                  </a:cubicBezTo>
                  <a:cubicBezTo>
                    <a:pt x="1248" y="416"/>
                    <a:pt x="1474" y="290"/>
                    <a:pt x="1701" y="202"/>
                  </a:cubicBezTo>
                  <a:cubicBezTo>
                    <a:pt x="2130" y="25"/>
                    <a:pt x="2621" y="0"/>
                    <a:pt x="3075" y="126"/>
                  </a:cubicBezTo>
                  <a:cubicBezTo>
                    <a:pt x="3390" y="189"/>
                    <a:pt x="3705" y="315"/>
                    <a:pt x="3995" y="492"/>
                  </a:cubicBezTo>
                  <a:cubicBezTo>
                    <a:pt x="4259" y="668"/>
                    <a:pt x="4486" y="895"/>
                    <a:pt x="4688" y="1160"/>
                  </a:cubicBezTo>
                  <a:cubicBezTo>
                    <a:pt x="4851" y="1412"/>
                    <a:pt x="4965" y="1727"/>
                    <a:pt x="4990" y="2042"/>
                  </a:cubicBezTo>
                  <a:cubicBezTo>
                    <a:pt x="5028" y="2331"/>
                    <a:pt x="5003" y="2634"/>
                    <a:pt x="4927" y="2924"/>
                  </a:cubicBezTo>
                  <a:cubicBezTo>
                    <a:pt x="4877" y="3075"/>
                    <a:pt x="4801" y="3226"/>
                    <a:pt x="4738" y="3377"/>
                  </a:cubicBezTo>
                  <a:cubicBezTo>
                    <a:pt x="4713" y="3453"/>
                    <a:pt x="4675" y="3541"/>
                    <a:pt x="4625" y="3617"/>
                  </a:cubicBezTo>
                  <a:cubicBezTo>
                    <a:pt x="4562" y="3718"/>
                    <a:pt x="4499" y="3818"/>
                    <a:pt x="4410" y="3907"/>
                  </a:cubicBezTo>
                  <a:cubicBezTo>
                    <a:pt x="4184" y="4133"/>
                    <a:pt x="3957" y="4348"/>
                    <a:pt x="3730" y="4562"/>
                  </a:cubicBezTo>
                  <a:cubicBezTo>
                    <a:pt x="3604" y="4675"/>
                    <a:pt x="3516" y="4814"/>
                    <a:pt x="3465" y="4978"/>
                  </a:cubicBezTo>
                  <a:cubicBezTo>
                    <a:pt x="3453" y="4990"/>
                    <a:pt x="3453" y="5003"/>
                    <a:pt x="3440" y="5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65"/>
            <p:cNvSpPr/>
            <p:nvPr/>
          </p:nvSpPr>
          <p:spPr>
            <a:xfrm>
              <a:off x="7538679" y="851390"/>
              <a:ext cx="534689" cy="1232555"/>
            </a:xfrm>
            <a:custGeom>
              <a:rect b="b" l="l" r="r" t="t"/>
              <a:pathLst>
                <a:path extrusionOk="0" h="4940" w="2143">
                  <a:moveTo>
                    <a:pt x="2092" y="1941"/>
                  </a:moveTo>
                  <a:cubicBezTo>
                    <a:pt x="2067" y="1613"/>
                    <a:pt x="1966" y="1311"/>
                    <a:pt x="1790" y="1046"/>
                  </a:cubicBezTo>
                  <a:cubicBezTo>
                    <a:pt x="1601" y="794"/>
                    <a:pt x="1362" y="567"/>
                    <a:pt x="1097" y="391"/>
                  </a:cubicBezTo>
                  <a:cubicBezTo>
                    <a:pt x="820" y="214"/>
                    <a:pt x="505" y="88"/>
                    <a:pt x="177" y="25"/>
                  </a:cubicBezTo>
                  <a:lnTo>
                    <a:pt x="64" y="0"/>
                  </a:lnTo>
                  <a:cubicBezTo>
                    <a:pt x="26" y="13"/>
                    <a:pt x="1" y="50"/>
                    <a:pt x="13" y="88"/>
                  </a:cubicBezTo>
                  <a:cubicBezTo>
                    <a:pt x="51" y="177"/>
                    <a:pt x="101" y="240"/>
                    <a:pt x="164" y="303"/>
                  </a:cubicBezTo>
                  <a:cubicBezTo>
                    <a:pt x="341" y="441"/>
                    <a:pt x="530" y="580"/>
                    <a:pt x="719" y="706"/>
                  </a:cubicBezTo>
                  <a:cubicBezTo>
                    <a:pt x="1236" y="1033"/>
                    <a:pt x="1576" y="1449"/>
                    <a:pt x="1664" y="2067"/>
                  </a:cubicBezTo>
                  <a:cubicBezTo>
                    <a:pt x="1740" y="2407"/>
                    <a:pt x="1714" y="2747"/>
                    <a:pt x="1601" y="3075"/>
                  </a:cubicBezTo>
                  <a:cubicBezTo>
                    <a:pt x="1450" y="3365"/>
                    <a:pt x="1236" y="3604"/>
                    <a:pt x="984" y="3806"/>
                  </a:cubicBezTo>
                  <a:cubicBezTo>
                    <a:pt x="807" y="3957"/>
                    <a:pt x="215" y="4637"/>
                    <a:pt x="379" y="4940"/>
                  </a:cubicBezTo>
                  <a:lnTo>
                    <a:pt x="543" y="4940"/>
                  </a:lnTo>
                  <a:cubicBezTo>
                    <a:pt x="555" y="4914"/>
                    <a:pt x="568" y="4902"/>
                    <a:pt x="580" y="4877"/>
                  </a:cubicBezTo>
                  <a:cubicBezTo>
                    <a:pt x="618" y="4725"/>
                    <a:pt x="706" y="4587"/>
                    <a:pt x="832" y="4473"/>
                  </a:cubicBezTo>
                  <a:cubicBezTo>
                    <a:pt x="1059" y="4259"/>
                    <a:pt x="1299" y="4045"/>
                    <a:pt x="1513" y="3818"/>
                  </a:cubicBezTo>
                  <a:cubicBezTo>
                    <a:pt x="1601" y="3730"/>
                    <a:pt x="1677" y="3629"/>
                    <a:pt x="1740" y="3528"/>
                  </a:cubicBezTo>
                  <a:cubicBezTo>
                    <a:pt x="1777" y="3440"/>
                    <a:pt x="1815" y="3365"/>
                    <a:pt x="1853" y="3276"/>
                  </a:cubicBezTo>
                  <a:cubicBezTo>
                    <a:pt x="1916" y="3125"/>
                    <a:pt x="1979" y="2986"/>
                    <a:pt x="2029" y="2835"/>
                  </a:cubicBezTo>
                  <a:cubicBezTo>
                    <a:pt x="2118" y="2545"/>
                    <a:pt x="2143" y="2230"/>
                    <a:pt x="2092" y="1941"/>
                  </a:cubicBezTo>
                  <a:close/>
                </a:path>
              </a:pathLst>
            </a:custGeom>
            <a:solidFill>
              <a:srgbClr val="595959">
                <a:alpha val="12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65"/>
            <p:cNvSpPr/>
            <p:nvPr/>
          </p:nvSpPr>
          <p:spPr>
            <a:xfrm>
              <a:off x="7117517" y="2105649"/>
              <a:ext cx="607046" cy="129244"/>
            </a:xfrm>
            <a:custGeom>
              <a:rect b="b" l="l" r="r" t="t"/>
              <a:pathLst>
                <a:path extrusionOk="0" h="518" w="2433">
                  <a:moveTo>
                    <a:pt x="907" y="517"/>
                  </a:moveTo>
                  <a:cubicBezTo>
                    <a:pt x="655" y="492"/>
                    <a:pt x="479" y="480"/>
                    <a:pt x="303" y="467"/>
                  </a:cubicBezTo>
                  <a:cubicBezTo>
                    <a:pt x="227" y="454"/>
                    <a:pt x="151" y="429"/>
                    <a:pt x="88" y="404"/>
                  </a:cubicBezTo>
                  <a:cubicBezTo>
                    <a:pt x="51" y="366"/>
                    <a:pt x="25" y="316"/>
                    <a:pt x="13" y="265"/>
                  </a:cubicBezTo>
                  <a:cubicBezTo>
                    <a:pt x="0" y="202"/>
                    <a:pt x="51" y="165"/>
                    <a:pt x="101" y="152"/>
                  </a:cubicBezTo>
                  <a:cubicBezTo>
                    <a:pt x="240" y="114"/>
                    <a:pt x="366" y="76"/>
                    <a:pt x="504" y="64"/>
                  </a:cubicBezTo>
                  <a:cubicBezTo>
                    <a:pt x="895" y="39"/>
                    <a:pt x="1285" y="13"/>
                    <a:pt x="1689" y="1"/>
                  </a:cubicBezTo>
                  <a:cubicBezTo>
                    <a:pt x="1878" y="1"/>
                    <a:pt x="2054" y="13"/>
                    <a:pt x="2231" y="39"/>
                  </a:cubicBezTo>
                  <a:cubicBezTo>
                    <a:pt x="2357" y="64"/>
                    <a:pt x="2407" y="114"/>
                    <a:pt x="2420" y="215"/>
                  </a:cubicBezTo>
                  <a:cubicBezTo>
                    <a:pt x="2432" y="316"/>
                    <a:pt x="2382" y="366"/>
                    <a:pt x="2268" y="404"/>
                  </a:cubicBezTo>
                  <a:cubicBezTo>
                    <a:pt x="2155" y="442"/>
                    <a:pt x="2054" y="467"/>
                    <a:pt x="1953" y="467"/>
                  </a:cubicBezTo>
                  <a:cubicBezTo>
                    <a:pt x="1575" y="492"/>
                    <a:pt x="1210" y="505"/>
                    <a:pt x="907" y="5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65"/>
            <p:cNvSpPr/>
            <p:nvPr/>
          </p:nvSpPr>
          <p:spPr>
            <a:xfrm>
              <a:off x="7108036" y="2234643"/>
              <a:ext cx="619521" cy="132238"/>
            </a:xfrm>
            <a:custGeom>
              <a:rect b="b" l="l" r="r" t="t"/>
              <a:pathLst>
                <a:path extrusionOk="0" h="530" w="2483">
                  <a:moveTo>
                    <a:pt x="1223" y="530"/>
                  </a:moveTo>
                  <a:cubicBezTo>
                    <a:pt x="983" y="517"/>
                    <a:pt x="756" y="504"/>
                    <a:pt x="530" y="492"/>
                  </a:cubicBezTo>
                  <a:cubicBezTo>
                    <a:pt x="391" y="479"/>
                    <a:pt x="252" y="416"/>
                    <a:pt x="164" y="328"/>
                  </a:cubicBezTo>
                  <a:cubicBezTo>
                    <a:pt x="101" y="265"/>
                    <a:pt x="51" y="202"/>
                    <a:pt x="26" y="126"/>
                  </a:cubicBezTo>
                  <a:cubicBezTo>
                    <a:pt x="0" y="38"/>
                    <a:pt x="51" y="0"/>
                    <a:pt x="139" y="0"/>
                  </a:cubicBezTo>
                  <a:cubicBezTo>
                    <a:pt x="391" y="26"/>
                    <a:pt x="643" y="63"/>
                    <a:pt x="895" y="76"/>
                  </a:cubicBezTo>
                  <a:cubicBezTo>
                    <a:pt x="1147" y="76"/>
                    <a:pt x="1424" y="63"/>
                    <a:pt x="1701" y="51"/>
                  </a:cubicBezTo>
                  <a:cubicBezTo>
                    <a:pt x="1878" y="38"/>
                    <a:pt x="2067" y="26"/>
                    <a:pt x="2256" y="13"/>
                  </a:cubicBezTo>
                  <a:cubicBezTo>
                    <a:pt x="2344" y="0"/>
                    <a:pt x="2432" y="63"/>
                    <a:pt x="2458" y="152"/>
                  </a:cubicBezTo>
                  <a:cubicBezTo>
                    <a:pt x="2483" y="227"/>
                    <a:pt x="2432" y="315"/>
                    <a:pt x="2357" y="353"/>
                  </a:cubicBezTo>
                  <a:cubicBezTo>
                    <a:pt x="2243" y="404"/>
                    <a:pt x="2117" y="454"/>
                    <a:pt x="1991" y="467"/>
                  </a:cubicBezTo>
                  <a:cubicBezTo>
                    <a:pt x="1727" y="504"/>
                    <a:pt x="1475" y="517"/>
                    <a:pt x="1223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65"/>
            <p:cNvSpPr/>
            <p:nvPr/>
          </p:nvSpPr>
          <p:spPr>
            <a:xfrm>
              <a:off x="7142468" y="2360393"/>
              <a:ext cx="575608" cy="144962"/>
            </a:xfrm>
            <a:custGeom>
              <a:rect b="b" l="l" r="r" t="t"/>
              <a:pathLst>
                <a:path extrusionOk="0" h="581" w="2307">
                  <a:moveTo>
                    <a:pt x="51" y="0"/>
                  </a:moveTo>
                  <a:cubicBezTo>
                    <a:pt x="757" y="152"/>
                    <a:pt x="1488" y="152"/>
                    <a:pt x="2194" y="13"/>
                  </a:cubicBezTo>
                  <a:cubicBezTo>
                    <a:pt x="2307" y="177"/>
                    <a:pt x="2307" y="265"/>
                    <a:pt x="2131" y="341"/>
                  </a:cubicBezTo>
                  <a:cubicBezTo>
                    <a:pt x="1979" y="416"/>
                    <a:pt x="1828" y="467"/>
                    <a:pt x="1664" y="505"/>
                  </a:cubicBezTo>
                  <a:cubicBezTo>
                    <a:pt x="1248" y="580"/>
                    <a:pt x="833" y="580"/>
                    <a:pt x="417" y="517"/>
                  </a:cubicBezTo>
                  <a:cubicBezTo>
                    <a:pt x="228" y="505"/>
                    <a:pt x="64" y="366"/>
                    <a:pt x="26" y="177"/>
                  </a:cubicBezTo>
                  <a:cubicBezTo>
                    <a:pt x="1" y="114"/>
                    <a:pt x="14" y="51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65"/>
            <p:cNvSpPr/>
            <p:nvPr/>
          </p:nvSpPr>
          <p:spPr>
            <a:xfrm>
              <a:off x="7173905" y="1483136"/>
              <a:ext cx="506495" cy="544170"/>
            </a:xfrm>
            <a:custGeom>
              <a:rect b="b" l="l" r="r" t="t"/>
              <a:pathLst>
                <a:path extrusionOk="0" h="2181" w="2030">
                  <a:moveTo>
                    <a:pt x="1022" y="202"/>
                  </a:moveTo>
                  <a:cubicBezTo>
                    <a:pt x="883" y="89"/>
                    <a:pt x="845" y="102"/>
                    <a:pt x="669" y="265"/>
                  </a:cubicBezTo>
                  <a:cubicBezTo>
                    <a:pt x="694" y="303"/>
                    <a:pt x="707" y="341"/>
                    <a:pt x="719" y="379"/>
                  </a:cubicBezTo>
                  <a:cubicBezTo>
                    <a:pt x="744" y="417"/>
                    <a:pt x="770" y="492"/>
                    <a:pt x="782" y="555"/>
                  </a:cubicBezTo>
                  <a:cubicBezTo>
                    <a:pt x="807" y="606"/>
                    <a:pt x="807" y="694"/>
                    <a:pt x="732" y="732"/>
                  </a:cubicBezTo>
                  <a:cubicBezTo>
                    <a:pt x="656" y="757"/>
                    <a:pt x="606" y="707"/>
                    <a:pt x="555" y="656"/>
                  </a:cubicBezTo>
                  <a:cubicBezTo>
                    <a:pt x="492" y="543"/>
                    <a:pt x="467" y="417"/>
                    <a:pt x="505" y="303"/>
                  </a:cubicBezTo>
                  <a:cubicBezTo>
                    <a:pt x="505" y="291"/>
                    <a:pt x="492" y="278"/>
                    <a:pt x="492" y="265"/>
                  </a:cubicBezTo>
                  <a:cubicBezTo>
                    <a:pt x="404" y="202"/>
                    <a:pt x="291" y="139"/>
                    <a:pt x="190" y="215"/>
                  </a:cubicBezTo>
                  <a:cubicBezTo>
                    <a:pt x="102" y="291"/>
                    <a:pt x="140" y="404"/>
                    <a:pt x="165" y="505"/>
                  </a:cubicBezTo>
                  <a:cubicBezTo>
                    <a:pt x="278" y="996"/>
                    <a:pt x="467" y="1463"/>
                    <a:pt x="530" y="1967"/>
                  </a:cubicBezTo>
                  <a:cubicBezTo>
                    <a:pt x="543" y="1992"/>
                    <a:pt x="543" y="2017"/>
                    <a:pt x="555" y="2042"/>
                  </a:cubicBezTo>
                  <a:cubicBezTo>
                    <a:pt x="568" y="2093"/>
                    <a:pt x="568" y="2143"/>
                    <a:pt x="505" y="2156"/>
                  </a:cubicBezTo>
                  <a:cubicBezTo>
                    <a:pt x="442" y="2156"/>
                    <a:pt x="442" y="2105"/>
                    <a:pt x="429" y="2055"/>
                  </a:cubicBezTo>
                  <a:cubicBezTo>
                    <a:pt x="404" y="1904"/>
                    <a:pt x="379" y="1765"/>
                    <a:pt x="341" y="1614"/>
                  </a:cubicBezTo>
                  <a:cubicBezTo>
                    <a:pt x="291" y="1400"/>
                    <a:pt x="228" y="1173"/>
                    <a:pt x="177" y="959"/>
                  </a:cubicBezTo>
                  <a:cubicBezTo>
                    <a:pt x="114" y="744"/>
                    <a:pt x="77" y="555"/>
                    <a:pt x="39" y="354"/>
                  </a:cubicBezTo>
                  <a:cubicBezTo>
                    <a:pt x="1" y="190"/>
                    <a:pt x="140" y="51"/>
                    <a:pt x="303" y="76"/>
                  </a:cubicBezTo>
                  <a:cubicBezTo>
                    <a:pt x="354" y="76"/>
                    <a:pt x="404" y="89"/>
                    <a:pt x="442" y="114"/>
                  </a:cubicBezTo>
                  <a:cubicBezTo>
                    <a:pt x="480" y="127"/>
                    <a:pt x="518" y="152"/>
                    <a:pt x="555" y="177"/>
                  </a:cubicBezTo>
                  <a:cubicBezTo>
                    <a:pt x="644" y="114"/>
                    <a:pt x="732" y="64"/>
                    <a:pt x="820" y="26"/>
                  </a:cubicBezTo>
                  <a:cubicBezTo>
                    <a:pt x="933" y="26"/>
                    <a:pt x="1034" y="51"/>
                    <a:pt x="1135" y="89"/>
                  </a:cubicBezTo>
                  <a:cubicBezTo>
                    <a:pt x="1248" y="13"/>
                    <a:pt x="1387" y="1"/>
                    <a:pt x="1500" y="76"/>
                  </a:cubicBezTo>
                  <a:cubicBezTo>
                    <a:pt x="1551" y="89"/>
                    <a:pt x="1601" y="89"/>
                    <a:pt x="1639" y="89"/>
                  </a:cubicBezTo>
                  <a:cubicBezTo>
                    <a:pt x="1891" y="64"/>
                    <a:pt x="2030" y="215"/>
                    <a:pt x="1929" y="467"/>
                  </a:cubicBezTo>
                  <a:cubicBezTo>
                    <a:pt x="1752" y="921"/>
                    <a:pt x="1626" y="1400"/>
                    <a:pt x="1589" y="1878"/>
                  </a:cubicBezTo>
                  <a:cubicBezTo>
                    <a:pt x="1589" y="1941"/>
                    <a:pt x="1589" y="2017"/>
                    <a:pt x="1589" y="2080"/>
                  </a:cubicBezTo>
                  <a:cubicBezTo>
                    <a:pt x="1576" y="2118"/>
                    <a:pt x="1538" y="2156"/>
                    <a:pt x="1500" y="2168"/>
                  </a:cubicBezTo>
                  <a:cubicBezTo>
                    <a:pt x="1450" y="2181"/>
                    <a:pt x="1437" y="2118"/>
                    <a:pt x="1450" y="2067"/>
                  </a:cubicBezTo>
                  <a:cubicBezTo>
                    <a:pt x="1488" y="1841"/>
                    <a:pt x="1513" y="1601"/>
                    <a:pt x="1551" y="1374"/>
                  </a:cubicBezTo>
                  <a:cubicBezTo>
                    <a:pt x="1614" y="1047"/>
                    <a:pt x="1702" y="732"/>
                    <a:pt x="1828" y="442"/>
                  </a:cubicBezTo>
                  <a:cubicBezTo>
                    <a:pt x="1866" y="366"/>
                    <a:pt x="1853" y="291"/>
                    <a:pt x="1803" y="240"/>
                  </a:cubicBezTo>
                  <a:cubicBezTo>
                    <a:pt x="1740" y="190"/>
                    <a:pt x="1664" y="177"/>
                    <a:pt x="1614" y="228"/>
                  </a:cubicBezTo>
                  <a:cubicBezTo>
                    <a:pt x="1614" y="291"/>
                    <a:pt x="1614" y="366"/>
                    <a:pt x="1614" y="442"/>
                  </a:cubicBezTo>
                  <a:cubicBezTo>
                    <a:pt x="1614" y="505"/>
                    <a:pt x="1601" y="580"/>
                    <a:pt x="1589" y="644"/>
                  </a:cubicBezTo>
                  <a:cubicBezTo>
                    <a:pt x="1576" y="719"/>
                    <a:pt x="1500" y="757"/>
                    <a:pt x="1425" y="744"/>
                  </a:cubicBezTo>
                  <a:cubicBezTo>
                    <a:pt x="1349" y="744"/>
                    <a:pt x="1299" y="669"/>
                    <a:pt x="1324" y="606"/>
                  </a:cubicBezTo>
                  <a:cubicBezTo>
                    <a:pt x="1337" y="454"/>
                    <a:pt x="1362" y="316"/>
                    <a:pt x="1387" y="165"/>
                  </a:cubicBezTo>
                  <a:cubicBezTo>
                    <a:pt x="1337" y="102"/>
                    <a:pt x="1274" y="139"/>
                    <a:pt x="1211" y="177"/>
                  </a:cubicBezTo>
                  <a:cubicBezTo>
                    <a:pt x="1148" y="228"/>
                    <a:pt x="1185" y="278"/>
                    <a:pt x="1185" y="341"/>
                  </a:cubicBezTo>
                  <a:cubicBezTo>
                    <a:pt x="1185" y="442"/>
                    <a:pt x="1185" y="555"/>
                    <a:pt x="1173" y="656"/>
                  </a:cubicBezTo>
                  <a:cubicBezTo>
                    <a:pt x="1173" y="694"/>
                    <a:pt x="1110" y="757"/>
                    <a:pt x="1072" y="757"/>
                  </a:cubicBezTo>
                  <a:cubicBezTo>
                    <a:pt x="1022" y="744"/>
                    <a:pt x="971" y="719"/>
                    <a:pt x="946" y="681"/>
                  </a:cubicBezTo>
                  <a:cubicBezTo>
                    <a:pt x="870" y="568"/>
                    <a:pt x="921" y="454"/>
                    <a:pt x="946" y="341"/>
                  </a:cubicBezTo>
                  <a:cubicBezTo>
                    <a:pt x="971" y="291"/>
                    <a:pt x="996" y="240"/>
                    <a:pt x="1022" y="202"/>
                  </a:cubicBezTo>
                  <a:close/>
                  <a:moveTo>
                    <a:pt x="1097" y="328"/>
                  </a:moveTo>
                  <a:cubicBezTo>
                    <a:pt x="1022" y="417"/>
                    <a:pt x="1022" y="543"/>
                    <a:pt x="1085" y="644"/>
                  </a:cubicBezTo>
                  <a:cubicBezTo>
                    <a:pt x="1122" y="543"/>
                    <a:pt x="1173" y="442"/>
                    <a:pt x="1097" y="328"/>
                  </a:cubicBezTo>
                  <a:close/>
                  <a:moveTo>
                    <a:pt x="1500" y="316"/>
                  </a:moveTo>
                  <a:cubicBezTo>
                    <a:pt x="1437" y="404"/>
                    <a:pt x="1437" y="530"/>
                    <a:pt x="1500" y="618"/>
                  </a:cubicBezTo>
                  <a:cubicBezTo>
                    <a:pt x="1526" y="505"/>
                    <a:pt x="1563" y="417"/>
                    <a:pt x="1500" y="316"/>
                  </a:cubicBezTo>
                  <a:close/>
                  <a:moveTo>
                    <a:pt x="606" y="379"/>
                  </a:moveTo>
                  <a:cubicBezTo>
                    <a:pt x="606" y="492"/>
                    <a:pt x="606" y="568"/>
                    <a:pt x="694" y="606"/>
                  </a:cubicBezTo>
                  <a:cubicBezTo>
                    <a:pt x="719" y="517"/>
                    <a:pt x="681" y="454"/>
                    <a:pt x="606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65"/>
            <p:cNvSpPr/>
            <p:nvPr/>
          </p:nvSpPr>
          <p:spPr>
            <a:xfrm>
              <a:off x="6963324" y="977141"/>
              <a:ext cx="408939" cy="383739"/>
            </a:xfrm>
            <a:custGeom>
              <a:rect b="b" l="l" r="r" t="t"/>
              <a:pathLst>
                <a:path extrusionOk="0" h="1538" w="1639">
                  <a:moveTo>
                    <a:pt x="1" y="1222"/>
                  </a:moveTo>
                  <a:cubicBezTo>
                    <a:pt x="1" y="819"/>
                    <a:pt x="291" y="240"/>
                    <a:pt x="769" y="114"/>
                  </a:cubicBezTo>
                  <a:cubicBezTo>
                    <a:pt x="858" y="88"/>
                    <a:pt x="933" y="63"/>
                    <a:pt x="1009" y="38"/>
                  </a:cubicBezTo>
                  <a:cubicBezTo>
                    <a:pt x="1147" y="0"/>
                    <a:pt x="1286" y="13"/>
                    <a:pt x="1412" y="63"/>
                  </a:cubicBezTo>
                  <a:cubicBezTo>
                    <a:pt x="1513" y="101"/>
                    <a:pt x="1588" y="151"/>
                    <a:pt x="1601" y="265"/>
                  </a:cubicBezTo>
                  <a:cubicBezTo>
                    <a:pt x="1639" y="378"/>
                    <a:pt x="1588" y="504"/>
                    <a:pt x="1500" y="580"/>
                  </a:cubicBezTo>
                  <a:cubicBezTo>
                    <a:pt x="1437" y="618"/>
                    <a:pt x="1374" y="643"/>
                    <a:pt x="1299" y="668"/>
                  </a:cubicBezTo>
                  <a:cubicBezTo>
                    <a:pt x="1198" y="681"/>
                    <a:pt x="1097" y="693"/>
                    <a:pt x="996" y="706"/>
                  </a:cubicBezTo>
                  <a:cubicBezTo>
                    <a:pt x="795" y="718"/>
                    <a:pt x="606" y="844"/>
                    <a:pt x="530" y="1033"/>
                  </a:cubicBezTo>
                  <a:cubicBezTo>
                    <a:pt x="492" y="1122"/>
                    <a:pt x="454" y="1210"/>
                    <a:pt x="417" y="1298"/>
                  </a:cubicBezTo>
                  <a:cubicBezTo>
                    <a:pt x="391" y="1348"/>
                    <a:pt x="366" y="1386"/>
                    <a:pt x="328" y="1424"/>
                  </a:cubicBezTo>
                  <a:cubicBezTo>
                    <a:pt x="240" y="1537"/>
                    <a:pt x="51" y="1500"/>
                    <a:pt x="13" y="1348"/>
                  </a:cubicBezTo>
                  <a:cubicBezTo>
                    <a:pt x="13" y="1311"/>
                    <a:pt x="1" y="1260"/>
                    <a:pt x="1" y="12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65"/>
            <p:cNvSpPr/>
            <p:nvPr/>
          </p:nvSpPr>
          <p:spPr>
            <a:xfrm>
              <a:off x="6931887" y="1401548"/>
              <a:ext cx="116519" cy="110281"/>
            </a:xfrm>
            <a:custGeom>
              <a:rect b="b" l="l" r="r" t="t"/>
              <a:pathLst>
                <a:path extrusionOk="0" h="442" w="467">
                  <a:moveTo>
                    <a:pt x="265" y="13"/>
                  </a:moveTo>
                  <a:cubicBezTo>
                    <a:pt x="379" y="0"/>
                    <a:pt x="467" y="88"/>
                    <a:pt x="467" y="202"/>
                  </a:cubicBezTo>
                  <a:cubicBezTo>
                    <a:pt x="467" y="340"/>
                    <a:pt x="354" y="441"/>
                    <a:pt x="215" y="429"/>
                  </a:cubicBezTo>
                  <a:cubicBezTo>
                    <a:pt x="102" y="429"/>
                    <a:pt x="1" y="340"/>
                    <a:pt x="13" y="214"/>
                  </a:cubicBezTo>
                  <a:cubicBezTo>
                    <a:pt x="1" y="101"/>
                    <a:pt x="114" y="13"/>
                    <a:pt x="265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65"/>
            <p:cNvSpPr/>
            <p:nvPr/>
          </p:nvSpPr>
          <p:spPr>
            <a:xfrm>
              <a:off x="6812374" y="540009"/>
              <a:ext cx="1056155" cy="322111"/>
            </a:xfrm>
            <a:custGeom>
              <a:rect b="b" l="l" r="r" t="t"/>
              <a:pathLst>
                <a:path extrusionOk="0" h="1291" w="4233">
                  <a:moveTo>
                    <a:pt x="2100" y="1"/>
                  </a:moveTo>
                  <a:cubicBezTo>
                    <a:pt x="2077" y="1"/>
                    <a:pt x="2055" y="13"/>
                    <a:pt x="2042" y="38"/>
                  </a:cubicBezTo>
                  <a:cubicBezTo>
                    <a:pt x="1858" y="280"/>
                    <a:pt x="1842" y="617"/>
                    <a:pt x="1638" y="837"/>
                  </a:cubicBezTo>
                  <a:lnTo>
                    <a:pt x="1638" y="837"/>
                  </a:lnTo>
                  <a:cubicBezTo>
                    <a:pt x="1437" y="597"/>
                    <a:pt x="1280" y="323"/>
                    <a:pt x="1059" y="101"/>
                  </a:cubicBezTo>
                  <a:cubicBezTo>
                    <a:pt x="1047" y="85"/>
                    <a:pt x="1031" y="78"/>
                    <a:pt x="1014" y="78"/>
                  </a:cubicBezTo>
                  <a:cubicBezTo>
                    <a:pt x="979" y="78"/>
                    <a:pt x="942" y="109"/>
                    <a:pt x="933" y="152"/>
                  </a:cubicBezTo>
                  <a:cubicBezTo>
                    <a:pt x="921" y="472"/>
                    <a:pt x="966" y="816"/>
                    <a:pt x="844" y="1118"/>
                  </a:cubicBezTo>
                  <a:lnTo>
                    <a:pt x="844" y="1118"/>
                  </a:lnTo>
                  <a:cubicBezTo>
                    <a:pt x="592" y="1000"/>
                    <a:pt x="360" y="869"/>
                    <a:pt x="139" y="706"/>
                  </a:cubicBezTo>
                  <a:cubicBezTo>
                    <a:pt x="127" y="698"/>
                    <a:pt x="115" y="695"/>
                    <a:pt x="103" y="695"/>
                  </a:cubicBezTo>
                  <a:cubicBezTo>
                    <a:pt x="43" y="695"/>
                    <a:pt x="0" y="790"/>
                    <a:pt x="64" y="832"/>
                  </a:cubicBezTo>
                  <a:lnTo>
                    <a:pt x="76" y="845"/>
                  </a:lnTo>
                  <a:cubicBezTo>
                    <a:pt x="328" y="1021"/>
                    <a:pt x="593" y="1172"/>
                    <a:pt x="870" y="1286"/>
                  </a:cubicBezTo>
                  <a:cubicBezTo>
                    <a:pt x="877" y="1289"/>
                    <a:pt x="884" y="1291"/>
                    <a:pt x="891" y="1291"/>
                  </a:cubicBezTo>
                  <a:cubicBezTo>
                    <a:pt x="913" y="1291"/>
                    <a:pt x="936" y="1276"/>
                    <a:pt x="946" y="1248"/>
                  </a:cubicBezTo>
                  <a:cubicBezTo>
                    <a:pt x="1084" y="961"/>
                    <a:pt x="1079" y="647"/>
                    <a:pt x="1081" y="329"/>
                  </a:cubicBezTo>
                  <a:lnTo>
                    <a:pt x="1081" y="329"/>
                  </a:lnTo>
                  <a:cubicBezTo>
                    <a:pt x="1255" y="543"/>
                    <a:pt x="1400" y="789"/>
                    <a:pt x="1589" y="1009"/>
                  </a:cubicBezTo>
                  <a:cubicBezTo>
                    <a:pt x="1601" y="1021"/>
                    <a:pt x="1620" y="1028"/>
                    <a:pt x="1639" y="1028"/>
                  </a:cubicBezTo>
                  <a:cubicBezTo>
                    <a:pt x="1658" y="1028"/>
                    <a:pt x="1677" y="1021"/>
                    <a:pt x="1689" y="1009"/>
                  </a:cubicBezTo>
                  <a:cubicBezTo>
                    <a:pt x="1917" y="803"/>
                    <a:pt x="1958" y="494"/>
                    <a:pt x="2094" y="235"/>
                  </a:cubicBezTo>
                  <a:lnTo>
                    <a:pt x="2094" y="235"/>
                  </a:lnTo>
                  <a:cubicBezTo>
                    <a:pt x="2172" y="425"/>
                    <a:pt x="2243" y="620"/>
                    <a:pt x="2357" y="807"/>
                  </a:cubicBezTo>
                  <a:cubicBezTo>
                    <a:pt x="2365" y="831"/>
                    <a:pt x="2389" y="845"/>
                    <a:pt x="2412" y="845"/>
                  </a:cubicBezTo>
                  <a:cubicBezTo>
                    <a:pt x="2424" y="845"/>
                    <a:pt x="2437" y="841"/>
                    <a:pt x="2445" y="832"/>
                  </a:cubicBezTo>
                  <a:cubicBezTo>
                    <a:pt x="2688" y="659"/>
                    <a:pt x="2846" y="338"/>
                    <a:pt x="3112" y="198"/>
                  </a:cubicBezTo>
                  <a:lnTo>
                    <a:pt x="3112" y="198"/>
                  </a:lnTo>
                  <a:cubicBezTo>
                    <a:pt x="3142" y="422"/>
                    <a:pt x="3157" y="646"/>
                    <a:pt x="3201" y="870"/>
                  </a:cubicBezTo>
                  <a:cubicBezTo>
                    <a:pt x="3212" y="901"/>
                    <a:pt x="3239" y="924"/>
                    <a:pt x="3270" y="924"/>
                  </a:cubicBezTo>
                  <a:cubicBezTo>
                    <a:pt x="3276" y="924"/>
                    <a:pt x="3283" y="923"/>
                    <a:pt x="3290" y="920"/>
                  </a:cubicBezTo>
                  <a:cubicBezTo>
                    <a:pt x="3617" y="820"/>
                    <a:pt x="3920" y="643"/>
                    <a:pt x="4172" y="404"/>
                  </a:cubicBezTo>
                  <a:cubicBezTo>
                    <a:pt x="4233" y="363"/>
                    <a:pt x="4179" y="289"/>
                    <a:pt x="4116" y="289"/>
                  </a:cubicBezTo>
                  <a:cubicBezTo>
                    <a:pt x="4101" y="289"/>
                    <a:pt x="4085" y="293"/>
                    <a:pt x="4071" y="303"/>
                  </a:cubicBezTo>
                  <a:cubicBezTo>
                    <a:pt x="3863" y="511"/>
                    <a:pt x="3602" y="666"/>
                    <a:pt x="3326" y="759"/>
                  </a:cubicBezTo>
                  <a:lnTo>
                    <a:pt x="3326" y="759"/>
                  </a:lnTo>
                  <a:cubicBezTo>
                    <a:pt x="3287" y="531"/>
                    <a:pt x="3273" y="304"/>
                    <a:pt x="3239" y="76"/>
                  </a:cubicBezTo>
                  <a:cubicBezTo>
                    <a:pt x="3229" y="45"/>
                    <a:pt x="3201" y="23"/>
                    <a:pt x="3171" y="23"/>
                  </a:cubicBezTo>
                  <a:cubicBezTo>
                    <a:pt x="3164" y="23"/>
                    <a:pt x="3158" y="24"/>
                    <a:pt x="3151" y="26"/>
                  </a:cubicBezTo>
                  <a:cubicBezTo>
                    <a:pt x="2836" y="131"/>
                    <a:pt x="2672" y="452"/>
                    <a:pt x="2440" y="659"/>
                  </a:cubicBezTo>
                  <a:lnTo>
                    <a:pt x="2440" y="659"/>
                  </a:lnTo>
                  <a:cubicBezTo>
                    <a:pt x="2330" y="462"/>
                    <a:pt x="2269" y="240"/>
                    <a:pt x="2168" y="38"/>
                  </a:cubicBezTo>
                  <a:cubicBezTo>
                    <a:pt x="2149" y="13"/>
                    <a:pt x="2124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65"/>
            <p:cNvSpPr/>
            <p:nvPr/>
          </p:nvSpPr>
          <p:spPr>
            <a:xfrm>
              <a:off x="6498000" y="907030"/>
              <a:ext cx="485537" cy="1160697"/>
            </a:xfrm>
            <a:custGeom>
              <a:rect b="b" l="l" r="r" t="t"/>
              <a:pathLst>
                <a:path extrusionOk="0" h="4652" w="1946">
                  <a:moveTo>
                    <a:pt x="673" y="1"/>
                  </a:moveTo>
                  <a:cubicBezTo>
                    <a:pt x="593" y="1"/>
                    <a:pt x="528" y="99"/>
                    <a:pt x="606" y="168"/>
                  </a:cubicBezTo>
                  <a:lnTo>
                    <a:pt x="606" y="180"/>
                  </a:lnTo>
                  <a:cubicBezTo>
                    <a:pt x="754" y="309"/>
                    <a:pt x="911" y="438"/>
                    <a:pt x="1069" y="555"/>
                  </a:cubicBezTo>
                  <a:lnTo>
                    <a:pt x="1069" y="555"/>
                  </a:lnTo>
                  <a:cubicBezTo>
                    <a:pt x="810" y="659"/>
                    <a:pt x="524" y="699"/>
                    <a:pt x="265" y="785"/>
                  </a:cubicBezTo>
                  <a:cubicBezTo>
                    <a:pt x="190" y="810"/>
                    <a:pt x="177" y="899"/>
                    <a:pt x="215" y="949"/>
                  </a:cubicBezTo>
                  <a:cubicBezTo>
                    <a:pt x="377" y="1101"/>
                    <a:pt x="567" y="1217"/>
                    <a:pt x="775" y="1298"/>
                  </a:cubicBezTo>
                  <a:lnTo>
                    <a:pt x="775" y="1298"/>
                  </a:lnTo>
                  <a:cubicBezTo>
                    <a:pt x="536" y="1428"/>
                    <a:pt x="297" y="1549"/>
                    <a:pt x="89" y="1718"/>
                  </a:cubicBezTo>
                  <a:cubicBezTo>
                    <a:pt x="39" y="1768"/>
                    <a:pt x="64" y="1856"/>
                    <a:pt x="139" y="1869"/>
                  </a:cubicBezTo>
                  <a:cubicBezTo>
                    <a:pt x="276" y="1927"/>
                    <a:pt x="428" y="1933"/>
                    <a:pt x="577" y="1968"/>
                  </a:cubicBezTo>
                  <a:lnTo>
                    <a:pt x="577" y="1968"/>
                  </a:lnTo>
                  <a:cubicBezTo>
                    <a:pt x="407" y="2209"/>
                    <a:pt x="123" y="2351"/>
                    <a:pt x="13" y="2637"/>
                  </a:cubicBezTo>
                  <a:cubicBezTo>
                    <a:pt x="1" y="2688"/>
                    <a:pt x="26" y="2738"/>
                    <a:pt x="89" y="2751"/>
                  </a:cubicBezTo>
                  <a:cubicBezTo>
                    <a:pt x="215" y="2776"/>
                    <a:pt x="344" y="2776"/>
                    <a:pt x="473" y="2776"/>
                  </a:cubicBezTo>
                  <a:cubicBezTo>
                    <a:pt x="561" y="2776"/>
                    <a:pt x="648" y="2776"/>
                    <a:pt x="735" y="2784"/>
                  </a:cubicBezTo>
                  <a:lnTo>
                    <a:pt x="735" y="2784"/>
                  </a:lnTo>
                  <a:cubicBezTo>
                    <a:pt x="592" y="3045"/>
                    <a:pt x="384" y="3271"/>
                    <a:pt x="253" y="3545"/>
                  </a:cubicBezTo>
                  <a:cubicBezTo>
                    <a:pt x="219" y="3611"/>
                    <a:pt x="274" y="3688"/>
                    <a:pt x="339" y="3688"/>
                  </a:cubicBezTo>
                  <a:cubicBezTo>
                    <a:pt x="348" y="3688"/>
                    <a:pt x="357" y="3686"/>
                    <a:pt x="366" y="3683"/>
                  </a:cubicBezTo>
                  <a:cubicBezTo>
                    <a:pt x="452" y="3664"/>
                    <a:pt x="852" y="3557"/>
                    <a:pt x="1055" y="3557"/>
                  </a:cubicBezTo>
                  <a:cubicBezTo>
                    <a:pt x="1119" y="3557"/>
                    <a:pt x="1164" y="3568"/>
                    <a:pt x="1173" y="3595"/>
                  </a:cubicBezTo>
                  <a:cubicBezTo>
                    <a:pt x="1185" y="3759"/>
                    <a:pt x="1160" y="3923"/>
                    <a:pt x="1097" y="4087"/>
                  </a:cubicBezTo>
                  <a:cubicBezTo>
                    <a:pt x="1059" y="4238"/>
                    <a:pt x="1021" y="4376"/>
                    <a:pt x="971" y="4528"/>
                  </a:cubicBezTo>
                  <a:cubicBezTo>
                    <a:pt x="950" y="4589"/>
                    <a:pt x="1014" y="4651"/>
                    <a:pt x="1072" y="4651"/>
                  </a:cubicBezTo>
                  <a:cubicBezTo>
                    <a:pt x="1085" y="4651"/>
                    <a:pt x="1098" y="4648"/>
                    <a:pt x="1110" y="4641"/>
                  </a:cubicBezTo>
                  <a:cubicBezTo>
                    <a:pt x="1349" y="4490"/>
                    <a:pt x="1588" y="4376"/>
                    <a:pt x="1841" y="4288"/>
                  </a:cubicBezTo>
                  <a:cubicBezTo>
                    <a:pt x="1946" y="4241"/>
                    <a:pt x="1910" y="4097"/>
                    <a:pt x="1813" y="4097"/>
                  </a:cubicBezTo>
                  <a:cubicBezTo>
                    <a:pt x="1806" y="4097"/>
                    <a:pt x="1798" y="4097"/>
                    <a:pt x="1790" y="4099"/>
                  </a:cubicBezTo>
                  <a:cubicBezTo>
                    <a:pt x="1599" y="4163"/>
                    <a:pt x="1408" y="4246"/>
                    <a:pt x="1226" y="4345"/>
                  </a:cubicBezTo>
                  <a:lnTo>
                    <a:pt x="1226" y="4345"/>
                  </a:lnTo>
                  <a:cubicBezTo>
                    <a:pt x="1258" y="4234"/>
                    <a:pt x="1289" y="4122"/>
                    <a:pt x="1311" y="4011"/>
                  </a:cubicBezTo>
                  <a:cubicBezTo>
                    <a:pt x="1349" y="3860"/>
                    <a:pt x="1412" y="3608"/>
                    <a:pt x="1324" y="3469"/>
                  </a:cubicBezTo>
                  <a:cubicBezTo>
                    <a:pt x="1271" y="3387"/>
                    <a:pt x="1188" y="3367"/>
                    <a:pt x="1099" y="3367"/>
                  </a:cubicBezTo>
                  <a:cubicBezTo>
                    <a:pt x="1039" y="3367"/>
                    <a:pt x="977" y="3376"/>
                    <a:pt x="921" y="3381"/>
                  </a:cubicBezTo>
                  <a:cubicBezTo>
                    <a:pt x="791" y="3397"/>
                    <a:pt x="661" y="3424"/>
                    <a:pt x="532" y="3451"/>
                  </a:cubicBezTo>
                  <a:lnTo>
                    <a:pt x="532" y="3451"/>
                  </a:lnTo>
                  <a:cubicBezTo>
                    <a:pt x="671" y="3220"/>
                    <a:pt x="852" y="3011"/>
                    <a:pt x="971" y="2763"/>
                  </a:cubicBezTo>
                  <a:cubicBezTo>
                    <a:pt x="996" y="2700"/>
                    <a:pt x="971" y="2637"/>
                    <a:pt x="908" y="2625"/>
                  </a:cubicBezTo>
                  <a:cubicBezTo>
                    <a:pt x="697" y="2583"/>
                    <a:pt x="477" y="2602"/>
                    <a:pt x="256" y="2580"/>
                  </a:cubicBezTo>
                  <a:lnTo>
                    <a:pt x="256" y="2580"/>
                  </a:lnTo>
                  <a:cubicBezTo>
                    <a:pt x="402" y="2348"/>
                    <a:pt x="686" y="2210"/>
                    <a:pt x="807" y="1957"/>
                  </a:cubicBezTo>
                  <a:cubicBezTo>
                    <a:pt x="845" y="1907"/>
                    <a:pt x="807" y="1831"/>
                    <a:pt x="757" y="1818"/>
                  </a:cubicBezTo>
                  <a:cubicBezTo>
                    <a:pt x="629" y="1776"/>
                    <a:pt x="495" y="1762"/>
                    <a:pt x="367" y="1738"/>
                  </a:cubicBezTo>
                  <a:lnTo>
                    <a:pt x="367" y="1738"/>
                  </a:lnTo>
                  <a:cubicBezTo>
                    <a:pt x="587" y="1587"/>
                    <a:pt x="831" y="1485"/>
                    <a:pt x="1059" y="1340"/>
                  </a:cubicBezTo>
                  <a:cubicBezTo>
                    <a:pt x="1135" y="1302"/>
                    <a:pt x="1122" y="1188"/>
                    <a:pt x="1034" y="1163"/>
                  </a:cubicBezTo>
                  <a:cubicBezTo>
                    <a:pt x="836" y="1114"/>
                    <a:pt x="646" y="1033"/>
                    <a:pt x="482" y="909"/>
                  </a:cubicBezTo>
                  <a:lnTo>
                    <a:pt x="482" y="909"/>
                  </a:lnTo>
                  <a:cubicBezTo>
                    <a:pt x="757" y="828"/>
                    <a:pt x="1036" y="772"/>
                    <a:pt x="1299" y="647"/>
                  </a:cubicBezTo>
                  <a:cubicBezTo>
                    <a:pt x="1362" y="609"/>
                    <a:pt x="1362" y="521"/>
                    <a:pt x="1299" y="483"/>
                  </a:cubicBezTo>
                  <a:cubicBezTo>
                    <a:pt x="1097" y="344"/>
                    <a:pt x="921" y="193"/>
                    <a:pt x="744" y="29"/>
                  </a:cubicBezTo>
                  <a:cubicBezTo>
                    <a:pt x="721" y="9"/>
                    <a:pt x="697" y="1"/>
                    <a:pt x="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65"/>
            <p:cNvSpPr/>
            <p:nvPr/>
          </p:nvSpPr>
          <p:spPr>
            <a:xfrm>
              <a:off x="7835339" y="727137"/>
              <a:ext cx="511735" cy="1352567"/>
            </a:xfrm>
            <a:custGeom>
              <a:rect b="b" l="l" r="r" t="t"/>
              <a:pathLst>
                <a:path extrusionOk="0" h="5421" w="2051">
                  <a:moveTo>
                    <a:pt x="733" y="0"/>
                  </a:moveTo>
                  <a:cubicBezTo>
                    <a:pt x="686" y="0"/>
                    <a:pt x="639" y="32"/>
                    <a:pt x="639" y="95"/>
                  </a:cubicBezTo>
                  <a:lnTo>
                    <a:pt x="626" y="82"/>
                  </a:lnTo>
                  <a:cubicBezTo>
                    <a:pt x="614" y="322"/>
                    <a:pt x="425" y="611"/>
                    <a:pt x="551" y="851"/>
                  </a:cubicBezTo>
                  <a:cubicBezTo>
                    <a:pt x="622" y="974"/>
                    <a:pt x="783" y="1004"/>
                    <a:pt x="951" y="1004"/>
                  </a:cubicBezTo>
                  <a:cubicBezTo>
                    <a:pt x="1065" y="1004"/>
                    <a:pt x="1182" y="990"/>
                    <a:pt x="1278" y="982"/>
                  </a:cubicBezTo>
                  <a:lnTo>
                    <a:pt x="1278" y="982"/>
                  </a:lnTo>
                  <a:cubicBezTo>
                    <a:pt x="1252" y="1218"/>
                    <a:pt x="1111" y="1431"/>
                    <a:pt x="979" y="1607"/>
                  </a:cubicBezTo>
                  <a:cubicBezTo>
                    <a:pt x="954" y="1670"/>
                    <a:pt x="979" y="1733"/>
                    <a:pt x="1042" y="1758"/>
                  </a:cubicBezTo>
                  <a:cubicBezTo>
                    <a:pt x="1268" y="1812"/>
                    <a:pt x="1512" y="1829"/>
                    <a:pt x="1750" y="1880"/>
                  </a:cubicBezTo>
                  <a:lnTo>
                    <a:pt x="1750" y="1880"/>
                  </a:lnTo>
                  <a:cubicBezTo>
                    <a:pt x="1622" y="2074"/>
                    <a:pt x="1417" y="2219"/>
                    <a:pt x="1256" y="2401"/>
                  </a:cubicBezTo>
                  <a:cubicBezTo>
                    <a:pt x="1218" y="2439"/>
                    <a:pt x="1218" y="2502"/>
                    <a:pt x="1256" y="2539"/>
                  </a:cubicBezTo>
                  <a:cubicBezTo>
                    <a:pt x="1407" y="2712"/>
                    <a:pt x="1614" y="2820"/>
                    <a:pt x="1788" y="2958"/>
                  </a:cubicBezTo>
                  <a:lnTo>
                    <a:pt x="1788" y="2958"/>
                  </a:lnTo>
                  <a:cubicBezTo>
                    <a:pt x="1670" y="3045"/>
                    <a:pt x="1539" y="3121"/>
                    <a:pt x="1407" y="3182"/>
                  </a:cubicBezTo>
                  <a:cubicBezTo>
                    <a:pt x="1357" y="3207"/>
                    <a:pt x="1344" y="3270"/>
                    <a:pt x="1370" y="3321"/>
                  </a:cubicBezTo>
                  <a:cubicBezTo>
                    <a:pt x="1460" y="3474"/>
                    <a:pt x="1576" y="3608"/>
                    <a:pt x="1709" y="3723"/>
                  </a:cubicBezTo>
                  <a:lnTo>
                    <a:pt x="1709" y="3723"/>
                  </a:lnTo>
                  <a:cubicBezTo>
                    <a:pt x="1515" y="3766"/>
                    <a:pt x="1317" y="3790"/>
                    <a:pt x="1118" y="3800"/>
                  </a:cubicBezTo>
                  <a:cubicBezTo>
                    <a:pt x="1042" y="3800"/>
                    <a:pt x="992" y="3875"/>
                    <a:pt x="1029" y="3938"/>
                  </a:cubicBezTo>
                  <a:cubicBezTo>
                    <a:pt x="1159" y="4117"/>
                    <a:pt x="1304" y="4281"/>
                    <a:pt x="1465" y="4435"/>
                  </a:cubicBezTo>
                  <a:lnTo>
                    <a:pt x="1465" y="4435"/>
                  </a:lnTo>
                  <a:cubicBezTo>
                    <a:pt x="1212" y="4473"/>
                    <a:pt x="948" y="4489"/>
                    <a:pt x="702" y="4530"/>
                  </a:cubicBezTo>
                  <a:cubicBezTo>
                    <a:pt x="639" y="4543"/>
                    <a:pt x="614" y="4619"/>
                    <a:pt x="651" y="4669"/>
                  </a:cubicBezTo>
                  <a:cubicBezTo>
                    <a:pt x="778" y="4859"/>
                    <a:pt x="949" y="5023"/>
                    <a:pt x="1053" y="5226"/>
                  </a:cubicBezTo>
                  <a:lnTo>
                    <a:pt x="1053" y="5226"/>
                  </a:lnTo>
                  <a:cubicBezTo>
                    <a:pt x="1044" y="5226"/>
                    <a:pt x="1035" y="5226"/>
                    <a:pt x="1027" y="5226"/>
                  </a:cubicBezTo>
                  <a:cubicBezTo>
                    <a:pt x="733" y="5226"/>
                    <a:pt x="446" y="5197"/>
                    <a:pt x="160" y="5123"/>
                  </a:cubicBezTo>
                  <a:cubicBezTo>
                    <a:pt x="155" y="5122"/>
                    <a:pt x="151" y="5122"/>
                    <a:pt x="147" y="5122"/>
                  </a:cubicBezTo>
                  <a:cubicBezTo>
                    <a:pt x="43" y="5122"/>
                    <a:pt x="1" y="5263"/>
                    <a:pt x="110" y="5312"/>
                  </a:cubicBezTo>
                  <a:cubicBezTo>
                    <a:pt x="390" y="5382"/>
                    <a:pt x="679" y="5420"/>
                    <a:pt x="970" y="5420"/>
                  </a:cubicBezTo>
                  <a:cubicBezTo>
                    <a:pt x="1044" y="5420"/>
                    <a:pt x="1119" y="5418"/>
                    <a:pt x="1193" y="5412"/>
                  </a:cubicBezTo>
                  <a:cubicBezTo>
                    <a:pt x="1256" y="5412"/>
                    <a:pt x="1307" y="5362"/>
                    <a:pt x="1294" y="5299"/>
                  </a:cubicBezTo>
                  <a:cubicBezTo>
                    <a:pt x="1212" y="5062"/>
                    <a:pt x="1054" y="4885"/>
                    <a:pt x="909" y="4697"/>
                  </a:cubicBezTo>
                  <a:lnTo>
                    <a:pt x="909" y="4697"/>
                  </a:lnTo>
                  <a:cubicBezTo>
                    <a:pt x="1172" y="4663"/>
                    <a:pt x="1433" y="4644"/>
                    <a:pt x="1685" y="4581"/>
                  </a:cubicBezTo>
                  <a:cubicBezTo>
                    <a:pt x="1760" y="4568"/>
                    <a:pt x="1773" y="4480"/>
                    <a:pt x="1735" y="4430"/>
                  </a:cubicBezTo>
                  <a:cubicBezTo>
                    <a:pt x="1578" y="4292"/>
                    <a:pt x="1436" y="4147"/>
                    <a:pt x="1310" y="3989"/>
                  </a:cubicBezTo>
                  <a:lnTo>
                    <a:pt x="1310" y="3989"/>
                  </a:lnTo>
                  <a:cubicBezTo>
                    <a:pt x="1531" y="3969"/>
                    <a:pt x="1744" y="3931"/>
                    <a:pt x="1949" y="3863"/>
                  </a:cubicBezTo>
                  <a:cubicBezTo>
                    <a:pt x="2037" y="3837"/>
                    <a:pt x="2050" y="3724"/>
                    <a:pt x="1974" y="3686"/>
                  </a:cubicBezTo>
                  <a:cubicBezTo>
                    <a:pt x="1825" y="3590"/>
                    <a:pt x="1694" y="3458"/>
                    <a:pt x="1596" y="3313"/>
                  </a:cubicBezTo>
                  <a:lnTo>
                    <a:pt x="1596" y="3313"/>
                  </a:lnTo>
                  <a:cubicBezTo>
                    <a:pt x="1743" y="3236"/>
                    <a:pt x="1886" y="3148"/>
                    <a:pt x="2012" y="3043"/>
                  </a:cubicBezTo>
                  <a:cubicBezTo>
                    <a:pt x="2050" y="3006"/>
                    <a:pt x="2050" y="2943"/>
                    <a:pt x="2012" y="2905"/>
                  </a:cubicBezTo>
                  <a:cubicBezTo>
                    <a:pt x="1844" y="2737"/>
                    <a:pt x="1627" y="2639"/>
                    <a:pt x="1456" y="2477"/>
                  </a:cubicBezTo>
                  <a:lnTo>
                    <a:pt x="1456" y="2477"/>
                  </a:lnTo>
                  <a:cubicBezTo>
                    <a:pt x="1647" y="2292"/>
                    <a:pt x="1874" y="2134"/>
                    <a:pt x="1987" y="1884"/>
                  </a:cubicBezTo>
                  <a:cubicBezTo>
                    <a:pt x="2012" y="1821"/>
                    <a:pt x="1987" y="1758"/>
                    <a:pt x="1924" y="1733"/>
                  </a:cubicBezTo>
                  <a:cubicBezTo>
                    <a:pt x="1692" y="1670"/>
                    <a:pt x="1459" y="1659"/>
                    <a:pt x="1227" y="1613"/>
                  </a:cubicBezTo>
                  <a:lnTo>
                    <a:pt x="1227" y="1613"/>
                  </a:lnTo>
                  <a:cubicBezTo>
                    <a:pt x="1366" y="1397"/>
                    <a:pt x="1494" y="1147"/>
                    <a:pt x="1483" y="889"/>
                  </a:cubicBezTo>
                  <a:cubicBezTo>
                    <a:pt x="1470" y="838"/>
                    <a:pt x="1433" y="801"/>
                    <a:pt x="1382" y="801"/>
                  </a:cubicBezTo>
                  <a:cubicBezTo>
                    <a:pt x="1301" y="801"/>
                    <a:pt x="1139" y="826"/>
                    <a:pt x="993" y="826"/>
                  </a:cubicBezTo>
                  <a:cubicBezTo>
                    <a:pt x="868" y="826"/>
                    <a:pt x="755" y="807"/>
                    <a:pt x="714" y="738"/>
                  </a:cubicBezTo>
                  <a:cubicBezTo>
                    <a:pt x="677" y="662"/>
                    <a:pt x="740" y="498"/>
                    <a:pt x="765" y="422"/>
                  </a:cubicBezTo>
                  <a:cubicBezTo>
                    <a:pt x="790" y="309"/>
                    <a:pt x="815" y="196"/>
                    <a:pt x="828" y="95"/>
                  </a:cubicBezTo>
                  <a:cubicBezTo>
                    <a:pt x="828" y="32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9" name="Google Shape;919;p66"/>
          <p:cNvGrpSpPr/>
          <p:nvPr/>
        </p:nvGrpSpPr>
        <p:grpSpPr>
          <a:xfrm>
            <a:off x="1674753" y="0"/>
            <a:ext cx="5794486" cy="4771820"/>
            <a:chOff x="696775" y="-4"/>
            <a:chExt cx="5597456" cy="4609118"/>
          </a:xfrm>
        </p:grpSpPr>
        <p:sp>
          <p:nvSpPr>
            <p:cNvPr id="920" name="Google Shape;920;p66"/>
            <p:cNvSpPr/>
            <p:nvPr/>
          </p:nvSpPr>
          <p:spPr>
            <a:xfrm>
              <a:off x="696775" y="1267362"/>
              <a:ext cx="5597456" cy="2983256"/>
            </a:xfrm>
            <a:custGeom>
              <a:rect b="b" l="l" r="r" t="t"/>
              <a:pathLst>
                <a:path extrusionOk="0" h="28282" w="53064">
                  <a:moveTo>
                    <a:pt x="3188" y="1"/>
                  </a:moveTo>
                  <a:cubicBezTo>
                    <a:pt x="1439" y="1"/>
                    <a:pt x="0" y="1881"/>
                    <a:pt x="0" y="4169"/>
                  </a:cubicBezTo>
                  <a:lnTo>
                    <a:pt x="0" y="4382"/>
                  </a:lnTo>
                  <a:cubicBezTo>
                    <a:pt x="16" y="6213"/>
                    <a:pt x="1324" y="7668"/>
                    <a:pt x="2910" y="7668"/>
                  </a:cubicBezTo>
                  <a:lnTo>
                    <a:pt x="15873" y="7668"/>
                  </a:lnTo>
                  <a:cubicBezTo>
                    <a:pt x="16592" y="7684"/>
                    <a:pt x="17279" y="7995"/>
                    <a:pt x="17769" y="8502"/>
                  </a:cubicBezTo>
                  <a:cubicBezTo>
                    <a:pt x="18554" y="9270"/>
                    <a:pt x="19061" y="10480"/>
                    <a:pt x="19061" y="11836"/>
                  </a:cubicBezTo>
                  <a:cubicBezTo>
                    <a:pt x="19061" y="13455"/>
                    <a:pt x="18358" y="14861"/>
                    <a:pt x="17328" y="15547"/>
                  </a:cubicBezTo>
                  <a:lnTo>
                    <a:pt x="6506" y="15547"/>
                  </a:lnTo>
                  <a:cubicBezTo>
                    <a:pt x="5869" y="15547"/>
                    <a:pt x="5247" y="15711"/>
                    <a:pt x="4708" y="16021"/>
                  </a:cubicBezTo>
                  <a:cubicBezTo>
                    <a:pt x="2959" y="16953"/>
                    <a:pt x="1733" y="19193"/>
                    <a:pt x="1733" y="21792"/>
                  </a:cubicBezTo>
                  <a:lnTo>
                    <a:pt x="1733" y="22037"/>
                  </a:lnTo>
                  <a:cubicBezTo>
                    <a:pt x="1733" y="25470"/>
                    <a:pt x="3874" y="28282"/>
                    <a:pt x="6506" y="28282"/>
                  </a:cubicBezTo>
                  <a:lnTo>
                    <a:pt x="41195" y="28282"/>
                  </a:lnTo>
                  <a:cubicBezTo>
                    <a:pt x="43811" y="28282"/>
                    <a:pt x="45952" y="25470"/>
                    <a:pt x="45952" y="22037"/>
                  </a:cubicBezTo>
                  <a:lnTo>
                    <a:pt x="45952" y="21792"/>
                  </a:lnTo>
                  <a:cubicBezTo>
                    <a:pt x="45952" y="19340"/>
                    <a:pt x="44857" y="17198"/>
                    <a:pt x="43271" y="16185"/>
                  </a:cubicBezTo>
                  <a:lnTo>
                    <a:pt x="49875" y="16185"/>
                  </a:lnTo>
                  <a:cubicBezTo>
                    <a:pt x="51625" y="16185"/>
                    <a:pt x="53063" y="14305"/>
                    <a:pt x="53063" y="12000"/>
                  </a:cubicBezTo>
                  <a:lnTo>
                    <a:pt x="53063" y="11836"/>
                  </a:lnTo>
                  <a:cubicBezTo>
                    <a:pt x="53063" y="9548"/>
                    <a:pt x="51625" y="7668"/>
                    <a:pt x="49875" y="7668"/>
                  </a:cubicBezTo>
                  <a:lnTo>
                    <a:pt x="39184" y="7668"/>
                  </a:lnTo>
                  <a:cubicBezTo>
                    <a:pt x="39953" y="6916"/>
                    <a:pt x="40459" y="5706"/>
                    <a:pt x="40459" y="4333"/>
                  </a:cubicBezTo>
                  <a:lnTo>
                    <a:pt x="40459" y="4169"/>
                  </a:lnTo>
                  <a:cubicBezTo>
                    <a:pt x="40459" y="1881"/>
                    <a:pt x="39037" y="1"/>
                    <a:pt x="37272" y="1"/>
                  </a:cubicBezTo>
                  <a:close/>
                </a:path>
              </a:pathLst>
            </a:custGeom>
            <a:solidFill>
              <a:srgbClr val="000000">
                <a:alpha val="3929"/>
              </a:srgbClr>
            </a:solidFill>
            <a:ln>
              <a:noFill/>
            </a:ln>
          </p:spPr>
          <p:txBody>
            <a:bodyPr anchorCtr="0" anchor="ctr" bIns="144275" lIns="144275" spcFirstLastPara="1" rIns="144275" wrap="square" tIns="144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21" name="Google Shape;921;p66"/>
            <p:cNvGrpSpPr/>
            <p:nvPr/>
          </p:nvGrpSpPr>
          <p:grpSpPr>
            <a:xfrm>
              <a:off x="1089870" y="1285225"/>
              <a:ext cx="1236443" cy="3201531"/>
              <a:chOff x="954662" y="2428801"/>
              <a:chExt cx="811101" cy="2100191"/>
            </a:xfrm>
          </p:grpSpPr>
          <p:sp>
            <p:nvSpPr>
              <p:cNvPr id="922" name="Google Shape;922;p66"/>
              <p:cNvSpPr/>
              <p:nvPr/>
            </p:nvSpPr>
            <p:spPr>
              <a:xfrm>
                <a:off x="1149167" y="2802797"/>
                <a:ext cx="402784" cy="692296"/>
              </a:xfrm>
              <a:custGeom>
                <a:rect b="b" l="l" r="r" t="t"/>
                <a:pathLst>
                  <a:path extrusionOk="0" h="10005" w="5821">
                    <a:moveTo>
                      <a:pt x="1439" y="0"/>
                    </a:moveTo>
                    <a:lnTo>
                      <a:pt x="1" y="573"/>
                    </a:lnTo>
                    <a:lnTo>
                      <a:pt x="835" y="9939"/>
                    </a:lnTo>
                    <a:lnTo>
                      <a:pt x="5821" y="10005"/>
                    </a:lnTo>
                    <a:lnTo>
                      <a:pt x="5003" y="1096"/>
                    </a:lnTo>
                    <a:lnTo>
                      <a:pt x="2600" y="344"/>
                    </a:lnTo>
                    <a:lnTo>
                      <a:pt x="14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3" name="Google Shape;923;p66"/>
              <p:cNvSpPr/>
              <p:nvPr/>
            </p:nvSpPr>
            <p:spPr>
              <a:xfrm>
                <a:off x="1240850" y="2690910"/>
                <a:ext cx="158387" cy="205163"/>
              </a:xfrm>
              <a:custGeom>
                <a:rect b="b" l="l" r="r" t="t"/>
                <a:pathLst>
                  <a:path extrusionOk="0" h="2965" w="2289">
                    <a:moveTo>
                      <a:pt x="1164" y="1"/>
                    </a:moveTo>
                    <a:cubicBezTo>
                      <a:pt x="746" y="1"/>
                      <a:pt x="360" y="363"/>
                      <a:pt x="262" y="882"/>
                    </a:cubicBezTo>
                    <a:lnTo>
                      <a:pt x="114" y="1601"/>
                    </a:lnTo>
                    <a:cubicBezTo>
                      <a:pt x="0" y="2157"/>
                      <a:pt x="229" y="2696"/>
                      <a:pt x="670" y="2892"/>
                    </a:cubicBezTo>
                    <a:cubicBezTo>
                      <a:pt x="771" y="2941"/>
                      <a:pt x="875" y="2964"/>
                      <a:pt x="977" y="2964"/>
                    </a:cubicBezTo>
                    <a:cubicBezTo>
                      <a:pt x="1322" y="2964"/>
                      <a:pt x="1651" y="2704"/>
                      <a:pt x="1815" y="2288"/>
                    </a:cubicBezTo>
                    <a:lnTo>
                      <a:pt x="2060" y="1601"/>
                    </a:lnTo>
                    <a:lnTo>
                      <a:pt x="2060" y="1585"/>
                    </a:lnTo>
                    <a:cubicBezTo>
                      <a:pt x="2289" y="947"/>
                      <a:pt x="2011" y="228"/>
                      <a:pt x="1471" y="64"/>
                    </a:cubicBezTo>
                    <a:lnTo>
                      <a:pt x="1373" y="32"/>
                    </a:lnTo>
                    <a:cubicBezTo>
                      <a:pt x="1303" y="11"/>
                      <a:pt x="1233" y="1"/>
                      <a:pt x="1164" y="1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4" name="Google Shape;924;p66"/>
              <p:cNvSpPr/>
              <p:nvPr/>
            </p:nvSpPr>
            <p:spPr>
              <a:xfrm>
                <a:off x="1145777" y="2456133"/>
                <a:ext cx="333797" cy="378497"/>
              </a:xfrm>
              <a:custGeom>
                <a:rect b="b" l="l" r="r" t="t"/>
                <a:pathLst>
                  <a:path extrusionOk="0" h="5470" w="4824">
                    <a:moveTo>
                      <a:pt x="2516" y="0"/>
                    </a:moveTo>
                    <a:cubicBezTo>
                      <a:pt x="1418" y="0"/>
                      <a:pt x="423" y="978"/>
                      <a:pt x="213" y="2313"/>
                    </a:cubicBezTo>
                    <a:cubicBezTo>
                      <a:pt x="1" y="3768"/>
                      <a:pt x="1799" y="5256"/>
                      <a:pt x="3009" y="5452"/>
                    </a:cubicBezTo>
                    <a:cubicBezTo>
                      <a:pt x="3091" y="5464"/>
                      <a:pt x="3169" y="5470"/>
                      <a:pt x="3242" y="5470"/>
                    </a:cubicBezTo>
                    <a:cubicBezTo>
                      <a:pt x="4239" y="5470"/>
                      <a:pt x="4381" y="4355"/>
                      <a:pt x="4594" y="3000"/>
                    </a:cubicBezTo>
                    <a:cubicBezTo>
                      <a:pt x="4823" y="1545"/>
                      <a:pt x="4022" y="204"/>
                      <a:pt x="2813" y="24"/>
                    </a:cubicBezTo>
                    <a:cubicBezTo>
                      <a:pt x="2713" y="8"/>
                      <a:pt x="2614" y="0"/>
                      <a:pt x="2516" y="0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5" name="Google Shape;925;p66"/>
              <p:cNvSpPr/>
              <p:nvPr/>
            </p:nvSpPr>
            <p:spPr>
              <a:xfrm>
                <a:off x="1188262" y="2654721"/>
                <a:ext cx="69610" cy="71686"/>
              </a:xfrm>
              <a:custGeom>
                <a:rect b="b" l="l" r="r" t="t"/>
                <a:pathLst>
                  <a:path extrusionOk="0" h="1036" w="1006">
                    <a:moveTo>
                      <a:pt x="452" y="1"/>
                    </a:moveTo>
                    <a:cubicBezTo>
                      <a:pt x="323" y="1"/>
                      <a:pt x="188" y="54"/>
                      <a:pt x="122" y="244"/>
                    </a:cubicBezTo>
                    <a:cubicBezTo>
                      <a:pt x="1" y="640"/>
                      <a:pt x="460" y="1035"/>
                      <a:pt x="906" y="1035"/>
                    </a:cubicBezTo>
                    <a:cubicBezTo>
                      <a:pt x="939" y="1035"/>
                      <a:pt x="973" y="1033"/>
                      <a:pt x="1005" y="1029"/>
                    </a:cubicBezTo>
                    <a:lnTo>
                      <a:pt x="760" y="81"/>
                    </a:lnTo>
                    <a:cubicBezTo>
                      <a:pt x="760" y="81"/>
                      <a:pt x="611" y="1"/>
                      <a:pt x="452" y="1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6" name="Google Shape;926;p66"/>
              <p:cNvSpPr/>
              <p:nvPr/>
            </p:nvSpPr>
            <p:spPr>
              <a:xfrm>
                <a:off x="1370866" y="3447551"/>
                <a:ext cx="170912" cy="1053148"/>
              </a:xfrm>
              <a:custGeom>
                <a:rect b="b" l="l" r="r" t="t"/>
                <a:pathLst>
                  <a:path extrusionOk="0" h="15220" w="2470">
                    <a:moveTo>
                      <a:pt x="2469" y="0"/>
                    </a:moveTo>
                    <a:lnTo>
                      <a:pt x="1" y="474"/>
                    </a:lnTo>
                    <a:cubicBezTo>
                      <a:pt x="1" y="474"/>
                      <a:pt x="148" y="5705"/>
                      <a:pt x="263" y="7226"/>
                    </a:cubicBezTo>
                    <a:cubicBezTo>
                      <a:pt x="410" y="9236"/>
                      <a:pt x="312" y="15203"/>
                      <a:pt x="312" y="15203"/>
                    </a:cubicBezTo>
                    <a:lnTo>
                      <a:pt x="1390" y="15220"/>
                    </a:lnTo>
                    <a:cubicBezTo>
                      <a:pt x="1390" y="15220"/>
                      <a:pt x="2208" y="8534"/>
                      <a:pt x="2322" y="6294"/>
                    </a:cubicBezTo>
                    <a:cubicBezTo>
                      <a:pt x="2404" y="4855"/>
                      <a:pt x="2469" y="0"/>
                      <a:pt x="2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7" name="Google Shape;927;p66"/>
              <p:cNvSpPr/>
              <p:nvPr/>
            </p:nvSpPr>
            <p:spPr>
              <a:xfrm>
                <a:off x="1097133" y="3465611"/>
                <a:ext cx="321342" cy="1035088"/>
              </a:xfrm>
              <a:custGeom>
                <a:rect b="b" l="l" r="r" t="t"/>
                <a:pathLst>
                  <a:path extrusionOk="0" h="14959" w="4644">
                    <a:moveTo>
                      <a:pt x="1848" y="1"/>
                    </a:moveTo>
                    <a:lnTo>
                      <a:pt x="1" y="14959"/>
                    </a:lnTo>
                    <a:lnTo>
                      <a:pt x="884" y="14959"/>
                    </a:lnTo>
                    <a:cubicBezTo>
                      <a:pt x="884" y="14959"/>
                      <a:pt x="2469" y="9253"/>
                      <a:pt x="3009" y="7341"/>
                    </a:cubicBezTo>
                    <a:cubicBezTo>
                      <a:pt x="3450" y="5690"/>
                      <a:pt x="4644" y="197"/>
                      <a:pt x="4644" y="197"/>
                    </a:cubicBezTo>
                    <a:lnTo>
                      <a:pt x="18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8" name="Google Shape;928;p66"/>
              <p:cNvSpPr/>
              <p:nvPr/>
            </p:nvSpPr>
            <p:spPr>
              <a:xfrm>
                <a:off x="1141279" y="2428801"/>
                <a:ext cx="462499" cy="337879"/>
              </a:xfrm>
              <a:custGeom>
                <a:rect b="b" l="l" r="r" t="t"/>
                <a:pathLst>
                  <a:path extrusionOk="0" h="4883" w="6684">
                    <a:moveTo>
                      <a:pt x="2395" y="0"/>
                    </a:moveTo>
                    <a:cubicBezTo>
                      <a:pt x="2224" y="0"/>
                      <a:pt x="2042" y="18"/>
                      <a:pt x="1848" y="60"/>
                    </a:cubicBezTo>
                    <a:cubicBezTo>
                      <a:pt x="344" y="387"/>
                      <a:pt x="703" y="1531"/>
                      <a:pt x="703" y="1531"/>
                    </a:cubicBezTo>
                    <a:cubicBezTo>
                      <a:pt x="703" y="1531"/>
                      <a:pt x="0" y="1891"/>
                      <a:pt x="115" y="3149"/>
                    </a:cubicBezTo>
                    <a:cubicBezTo>
                      <a:pt x="180" y="3882"/>
                      <a:pt x="618" y="4533"/>
                      <a:pt x="1283" y="4878"/>
                    </a:cubicBezTo>
                    <a:lnTo>
                      <a:pt x="1283" y="4878"/>
                    </a:lnTo>
                    <a:cubicBezTo>
                      <a:pt x="1521" y="4744"/>
                      <a:pt x="1522" y="4422"/>
                      <a:pt x="1635" y="4196"/>
                    </a:cubicBezTo>
                    <a:cubicBezTo>
                      <a:pt x="2093" y="3329"/>
                      <a:pt x="2011" y="2201"/>
                      <a:pt x="2011" y="2201"/>
                    </a:cubicBezTo>
                    <a:cubicBezTo>
                      <a:pt x="2086" y="2144"/>
                      <a:pt x="2149" y="2120"/>
                      <a:pt x="2213" y="2120"/>
                    </a:cubicBezTo>
                    <a:cubicBezTo>
                      <a:pt x="2466" y="2120"/>
                      <a:pt x="2744" y="2484"/>
                      <a:pt x="3943" y="2484"/>
                    </a:cubicBezTo>
                    <a:cubicBezTo>
                      <a:pt x="4152" y="2484"/>
                      <a:pt x="4389" y="2473"/>
                      <a:pt x="4659" y="2447"/>
                    </a:cubicBezTo>
                    <a:cubicBezTo>
                      <a:pt x="6683" y="2267"/>
                      <a:pt x="6411" y="437"/>
                      <a:pt x="5495" y="437"/>
                    </a:cubicBezTo>
                    <a:cubicBezTo>
                      <a:pt x="5412" y="437"/>
                      <a:pt x="5324" y="452"/>
                      <a:pt x="5232" y="485"/>
                    </a:cubicBezTo>
                    <a:cubicBezTo>
                      <a:pt x="5065" y="544"/>
                      <a:pt x="4907" y="568"/>
                      <a:pt x="4753" y="568"/>
                    </a:cubicBezTo>
                    <a:cubicBezTo>
                      <a:pt x="4009" y="568"/>
                      <a:pt x="3365" y="0"/>
                      <a:pt x="2395" y="0"/>
                    </a:cubicBezTo>
                    <a:close/>
                    <a:moveTo>
                      <a:pt x="1283" y="4878"/>
                    </a:moveTo>
                    <a:cubicBezTo>
                      <a:pt x="1281" y="4879"/>
                      <a:pt x="1278" y="4881"/>
                      <a:pt x="1276" y="4882"/>
                    </a:cubicBezTo>
                    <a:lnTo>
                      <a:pt x="1292" y="4882"/>
                    </a:lnTo>
                    <a:cubicBezTo>
                      <a:pt x="1289" y="4881"/>
                      <a:pt x="1286" y="4879"/>
                      <a:pt x="1283" y="48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9" name="Google Shape;929;p66"/>
              <p:cNvSpPr/>
              <p:nvPr/>
            </p:nvSpPr>
            <p:spPr>
              <a:xfrm>
                <a:off x="1382214" y="2668698"/>
                <a:ext cx="53695" cy="70648"/>
              </a:xfrm>
              <a:custGeom>
                <a:rect b="b" l="l" r="r" t="t"/>
                <a:pathLst>
                  <a:path extrusionOk="0" h="1021" w="776">
                    <a:moveTo>
                      <a:pt x="146" y="0"/>
                    </a:moveTo>
                    <a:cubicBezTo>
                      <a:pt x="107" y="0"/>
                      <a:pt x="68" y="22"/>
                      <a:pt x="49" y="58"/>
                    </a:cubicBezTo>
                    <a:cubicBezTo>
                      <a:pt x="0" y="222"/>
                      <a:pt x="0" y="402"/>
                      <a:pt x="82" y="549"/>
                    </a:cubicBezTo>
                    <a:cubicBezTo>
                      <a:pt x="115" y="745"/>
                      <a:pt x="229" y="908"/>
                      <a:pt x="393" y="990"/>
                    </a:cubicBezTo>
                    <a:cubicBezTo>
                      <a:pt x="432" y="1011"/>
                      <a:pt x="469" y="1020"/>
                      <a:pt x="503" y="1020"/>
                    </a:cubicBezTo>
                    <a:cubicBezTo>
                      <a:pt x="682" y="1020"/>
                      <a:pt x="775" y="765"/>
                      <a:pt x="638" y="614"/>
                    </a:cubicBezTo>
                    <a:cubicBezTo>
                      <a:pt x="556" y="532"/>
                      <a:pt x="442" y="467"/>
                      <a:pt x="376" y="369"/>
                    </a:cubicBezTo>
                    <a:cubicBezTo>
                      <a:pt x="295" y="287"/>
                      <a:pt x="295" y="140"/>
                      <a:pt x="229" y="42"/>
                    </a:cubicBezTo>
                    <a:cubicBezTo>
                      <a:pt x="208" y="13"/>
                      <a:pt x="177" y="0"/>
                      <a:pt x="146" y="0"/>
                    </a:cubicBezTo>
                    <a:close/>
                  </a:path>
                </a:pathLst>
              </a:custGeom>
              <a:solidFill>
                <a:srgbClr val="9C5733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0" name="Google Shape;930;p66"/>
              <p:cNvSpPr/>
              <p:nvPr/>
            </p:nvSpPr>
            <p:spPr>
              <a:xfrm>
                <a:off x="954662" y="4464433"/>
                <a:ext cx="231942" cy="64559"/>
              </a:xfrm>
              <a:custGeom>
                <a:rect b="b" l="l" r="r" t="t"/>
                <a:pathLst>
                  <a:path extrusionOk="0" h="933" w="3352">
                    <a:moveTo>
                      <a:pt x="2174" y="0"/>
                    </a:moveTo>
                    <a:lnTo>
                      <a:pt x="1978" y="327"/>
                    </a:lnTo>
                    <a:cubicBezTo>
                      <a:pt x="1978" y="327"/>
                      <a:pt x="1079" y="540"/>
                      <a:pt x="0" y="687"/>
                    </a:cubicBezTo>
                    <a:lnTo>
                      <a:pt x="33" y="818"/>
                    </a:lnTo>
                    <a:lnTo>
                      <a:pt x="0" y="850"/>
                    </a:lnTo>
                    <a:lnTo>
                      <a:pt x="33" y="932"/>
                    </a:lnTo>
                    <a:lnTo>
                      <a:pt x="3351" y="785"/>
                    </a:lnTo>
                    <a:lnTo>
                      <a:pt x="3335" y="671"/>
                    </a:lnTo>
                    <a:cubicBezTo>
                      <a:pt x="3335" y="638"/>
                      <a:pt x="3172" y="131"/>
                      <a:pt x="3172" y="131"/>
                    </a:cubicBezTo>
                    <a:lnTo>
                      <a:pt x="3139" y="49"/>
                    </a:lnTo>
                    <a:lnTo>
                      <a:pt x="3122" y="49"/>
                    </a:lnTo>
                    <a:lnTo>
                      <a:pt x="3122" y="148"/>
                    </a:lnTo>
                    <a:lnTo>
                      <a:pt x="2207" y="197"/>
                    </a:lnTo>
                    <a:lnTo>
                      <a:pt x="22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1" name="Google Shape;931;p66"/>
              <p:cNvSpPr/>
              <p:nvPr/>
            </p:nvSpPr>
            <p:spPr>
              <a:xfrm>
                <a:off x="1379931" y="4464433"/>
                <a:ext cx="231942" cy="64559"/>
              </a:xfrm>
              <a:custGeom>
                <a:rect b="b" l="l" r="r" t="t"/>
                <a:pathLst>
                  <a:path extrusionOk="0" h="933" w="3352">
                    <a:moveTo>
                      <a:pt x="1145" y="0"/>
                    </a:moveTo>
                    <a:lnTo>
                      <a:pt x="1145" y="197"/>
                    </a:lnTo>
                    <a:lnTo>
                      <a:pt x="230" y="148"/>
                    </a:lnTo>
                    <a:lnTo>
                      <a:pt x="230" y="49"/>
                    </a:lnTo>
                    <a:lnTo>
                      <a:pt x="213" y="49"/>
                    </a:lnTo>
                    <a:lnTo>
                      <a:pt x="181" y="131"/>
                    </a:lnTo>
                    <a:cubicBezTo>
                      <a:pt x="181" y="131"/>
                      <a:pt x="17" y="638"/>
                      <a:pt x="17" y="671"/>
                    </a:cubicBezTo>
                    <a:lnTo>
                      <a:pt x="1" y="785"/>
                    </a:lnTo>
                    <a:lnTo>
                      <a:pt x="3319" y="932"/>
                    </a:lnTo>
                    <a:lnTo>
                      <a:pt x="3336" y="850"/>
                    </a:lnTo>
                    <a:lnTo>
                      <a:pt x="3319" y="818"/>
                    </a:lnTo>
                    <a:lnTo>
                      <a:pt x="3352" y="687"/>
                    </a:lnTo>
                    <a:cubicBezTo>
                      <a:pt x="2273" y="540"/>
                      <a:pt x="1374" y="327"/>
                      <a:pt x="1374" y="327"/>
                    </a:cubicBezTo>
                    <a:lnTo>
                      <a:pt x="117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2" name="Google Shape;932;p66"/>
              <p:cNvSpPr/>
              <p:nvPr/>
            </p:nvSpPr>
            <p:spPr>
              <a:xfrm>
                <a:off x="1229502" y="3648907"/>
                <a:ext cx="536261" cy="636871"/>
              </a:xfrm>
              <a:custGeom>
                <a:rect b="b" l="l" r="r" t="t"/>
                <a:pathLst>
                  <a:path extrusionOk="0" h="9204" w="7750">
                    <a:moveTo>
                      <a:pt x="4447" y="164"/>
                    </a:moveTo>
                    <a:cubicBezTo>
                      <a:pt x="3744" y="0"/>
                      <a:pt x="17" y="196"/>
                      <a:pt x="1" y="3613"/>
                    </a:cubicBezTo>
                    <a:cubicBezTo>
                      <a:pt x="1" y="3972"/>
                      <a:pt x="131" y="5100"/>
                      <a:pt x="229" y="5166"/>
                    </a:cubicBezTo>
                    <a:cubicBezTo>
                      <a:pt x="409" y="5297"/>
                      <a:pt x="2322" y="5084"/>
                      <a:pt x="2731" y="5051"/>
                    </a:cubicBezTo>
                    <a:cubicBezTo>
                      <a:pt x="2845" y="5035"/>
                      <a:pt x="2567" y="4201"/>
                      <a:pt x="2632" y="3417"/>
                    </a:cubicBezTo>
                    <a:cubicBezTo>
                      <a:pt x="2714" y="2616"/>
                      <a:pt x="3123" y="2191"/>
                      <a:pt x="4071" y="2223"/>
                    </a:cubicBezTo>
                    <a:cubicBezTo>
                      <a:pt x="4872" y="2256"/>
                      <a:pt x="5166" y="2894"/>
                      <a:pt x="5134" y="3907"/>
                    </a:cubicBezTo>
                    <a:cubicBezTo>
                      <a:pt x="5085" y="5035"/>
                      <a:pt x="3139" y="6228"/>
                      <a:pt x="2175" y="6490"/>
                    </a:cubicBezTo>
                    <a:cubicBezTo>
                      <a:pt x="2060" y="6588"/>
                      <a:pt x="2289" y="9089"/>
                      <a:pt x="2453" y="9138"/>
                    </a:cubicBezTo>
                    <a:cubicBezTo>
                      <a:pt x="2861" y="9204"/>
                      <a:pt x="3711" y="9007"/>
                      <a:pt x="4104" y="8926"/>
                    </a:cubicBezTo>
                    <a:cubicBezTo>
                      <a:pt x="4512" y="8860"/>
                      <a:pt x="4905" y="8844"/>
                      <a:pt x="5019" y="8419"/>
                    </a:cubicBezTo>
                    <a:cubicBezTo>
                      <a:pt x="5068" y="8223"/>
                      <a:pt x="4790" y="7226"/>
                      <a:pt x="4839" y="7160"/>
                    </a:cubicBezTo>
                    <a:cubicBezTo>
                      <a:pt x="4986" y="7013"/>
                      <a:pt x="5281" y="6899"/>
                      <a:pt x="5461" y="6751"/>
                    </a:cubicBezTo>
                    <a:cubicBezTo>
                      <a:pt x="6245" y="6130"/>
                      <a:pt x="7063" y="5493"/>
                      <a:pt x="7439" y="4561"/>
                    </a:cubicBezTo>
                    <a:cubicBezTo>
                      <a:pt x="7749" y="3776"/>
                      <a:pt x="7569" y="2485"/>
                      <a:pt x="7030" y="1618"/>
                    </a:cubicBezTo>
                    <a:cubicBezTo>
                      <a:pt x="6654" y="948"/>
                      <a:pt x="5608" y="425"/>
                      <a:pt x="4447" y="1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3" name="Google Shape;933;p66"/>
              <p:cNvSpPr/>
              <p:nvPr/>
            </p:nvSpPr>
            <p:spPr>
              <a:xfrm>
                <a:off x="1403734" y="4310476"/>
                <a:ext cx="194576" cy="186896"/>
              </a:xfrm>
              <a:custGeom>
                <a:rect b="b" l="l" r="r" t="t"/>
                <a:pathLst>
                  <a:path extrusionOk="0" h="2701" w="2812">
                    <a:moveTo>
                      <a:pt x="1395" y="1"/>
                    </a:moveTo>
                    <a:cubicBezTo>
                      <a:pt x="669" y="1"/>
                      <a:pt x="65" y="578"/>
                      <a:pt x="33" y="1294"/>
                    </a:cubicBezTo>
                    <a:cubicBezTo>
                      <a:pt x="0" y="2046"/>
                      <a:pt x="589" y="2667"/>
                      <a:pt x="1357" y="2699"/>
                    </a:cubicBezTo>
                    <a:cubicBezTo>
                      <a:pt x="1377" y="2700"/>
                      <a:pt x="1398" y="2701"/>
                      <a:pt x="1418" y="2701"/>
                    </a:cubicBezTo>
                    <a:cubicBezTo>
                      <a:pt x="2143" y="2701"/>
                      <a:pt x="2747" y="2139"/>
                      <a:pt x="2779" y="1408"/>
                    </a:cubicBezTo>
                    <a:cubicBezTo>
                      <a:pt x="2812" y="656"/>
                      <a:pt x="2223" y="35"/>
                      <a:pt x="1455" y="2"/>
                    </a:cubicBezTo>
                    <a:cubicBezTo>
                      <a:pt x="1435" y="1"/>
                      <a:pt x="1415" y="1"/>
                      <a:pt x="1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4" name="Google Shape;934;p66"/>
              <p:cNvSpPr/>
              <p:nvPr/>
            </p:nvSpPr>
            <p:spPr>
              <a:xfrm>
                <a:off x="1228326" y="3654374"/>
                <a:ext cx="142057" cy="165099"/>
              </a:xfrm>
              <a:custGeom>
                <a:rect b="b" l="l" r="r" t="t"/>
                <a:pathLst>
                  <a:path extrusionOk="0" h="2386" w="2053">
                    <a:moveTo>
                      <a:pt x="116" y="1"/>
                    </a:moveTo>
                    <a:cubicBezTo>
                      <a:pt x="25" y="1"/>
                      <a:pt x="0" y="84"/>
                      <a:pt x="83" y="297"/>
                    </a:cubicBezTo>
                    <a:cubicBezTo>
                      <a:pt x="230" y="689"/>
                      <a:pt x="704" y="1654"/>
                      <a:pt x="704" y="1654"/>
                    </a:cubicBezTo>
                    <a:cubicBezTo>
                      <a:pt x="908" y="2086"/>
                      <a:pt x="1173" y="2385"/>
                      <a:pt x="1249" y="2385"/>
                    </a:cubicBezTo>
                    <a:cubicBezTo>
                      <a:pt x="1276" y="2385"/>
                      <a:pt x="1278" y="2346"/>
                      <a:pt x="1244" y="2259"/>
                    </a:cubicBezTo>
                    <a:cubicBezTo>
                      <a:pt x="1163" y="2068"/>
                      <a:pt x="1052" y="1784"/>
                      <a:pt x="978" y="1593"/>
                    </a:cubicBezTo>
                    <a:lnTo>
                      <a:pt x="978" y="1593"/>
                    </a:lnTo>
                    <a:cubicBezTo>
                      <a:pt x="1165" y="2000"/>
                      <a:pt x="1490" y="2303"/>
                      <a:pt x="1573" y="2303"/>
                    </a:cubicBezTo>
                    <a:cubicBezTo>
                      <a:pt x="1607" y="2303"/>
                      <a:pt x="1600" y="2250"/>
                      <a:pt x="1522" y="2128"/>
                    </a:cubicBezTo>
                    <a:cubicBezTo>
                      <a:pt x="1374" y="1899"/>
                      <a:pt x="1244" y="1670"/>
                      <a:pt x="1146" y="1409"/>
                    </a:cubicBezTo>
                    <a:lnTo>
                      <a:pt x="1146" y="1409"/>
                    </a:lnTo>
                    <a:cubicBezTo>
                      <a:pt x="1405" y="1841"/>
                      <a:pt x="1730" y="2068"/>
                      <a:pt x="1810" y="2068"/>
                    </a:cubicBezTo>
                    <a:cubicBezTo>
                      <a:pt x="1835" y="2068"/>
                      <a:pt x="1835" y="2045"/>
                      <a:pt x="1799" y="1997"/>
                    </a:cubicBezTo>
                    <a:cubicBezTo>
                      <a:pt x="1636" y="1801"/>
                      <a:pt x="1358" y="1360"/>
                      <a:pt x="1358" y="1360"/>
                    </a:cubicBezTo>
                    <a:lnTo>
                      <a:pt x="1358" y="1360"/>
                    </a:lnTo>
                    <a:cubicBezTo>
                      <a:pt x="1726" y="1717"/>
                      <a:pt x="1947" y="1864"/>
                      <a:pt x="2013" y="1864"/>
                    </a:cubicBezTo>
                    <a:cubicBezTo>
                      <a:pt x="2053" y="1864"/>
                      <a:pt x="2036" y="1811"/>
                      <a:pt x="1963" y="1719"/>
                    </a:cubicBezTo>
                    <a:cubicBezTo>
                      <a:pt x="1750" y="1474"/>
                      <a:pt x="1146" y="771"/>
                      <a:pt x="1146" y="771"/>
                    </a:cubicBezTo>
                    <a:lnTo>
                      <a:pt x="1146" y="771"/>
                    </a:lnTo>
                    <a:cubicBezTo>
                      <a:pt x="1186" y="779"/>
                      <a:pt x="1227" y="783"/>
                      <a:pt x="1268" y="783"/>
                    </a:cubicBezTo>
                    <a:cubicBezTo>
                      <a:pt x="1625" y="783"/>
                      <a:pt x="1974" y="508"/>
                      <a:pt x="1711" y="508"/>
                    </a:cubicBezTo>
                    <a:cubicBezTo>
                      <a:pt x="1699" y="508"/>
                      <a:pt x="1684" y="508"/>
                      <a:pt x="1669" y="510"/>
                    </a:cubicBezTo>
                    <a:cubicBezTo>
                      <a:pt x="1358" y="510"/>
                      <a:pt x="1047" y="461"/>
                      <a:pt x="753" y="346"/>
                    </a:cubicBezTo>
                    <a:cubicBezTo>
                      <a:pt x="488" y="157"/>
                      <a:pt x="240" y="1"/>
                      <a:pt x="116" y="1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5" name="Google Shape;935;p66"/>
              <p:cNvSpPr/>
              <p:nvPr/>
            </p:nvSpPr>
            <p:spPr>
              <a:xfrm>
                <a:off x="1024756" y="2922088"/>
                <a:ext cx="279479" cy="802662"/>
              </a:xfrm>
              <a:custGeom>
                <a:rect b="b" l="l" r="r" t="t"/>
                <a:pathLst>
                  <a:path extrusionOk="0" h="11600" w="4039">
                    <a:moveTo>
                      <a:pt x="1669" y="1"/>
                    </a:moveTo>
                    <a:cubicBezTo>
                      <a:pt x="487" y="1"/>
                      <a:pt x="571" y="1686"/>
                      <a:pt x="540" y="2069"/>
                    </a:cubicBezTo>
                    <a:cubicBezTo>
                      <a:pt x="458" y="3638"/>
                      <a:pt x="1" y="5355"/>
                      <a:pt x="262" y="6613"/>
                    </a:cubicBezTo>
                    <a:cubicBezTo>
                      <a:pt x="606" y="8363"/>
                      <a:pt x="1979" y="9736"/>
                      <a:pt x="2894" y="10798"/>
                    </a:cubicBezTo>
                    <a:cubicBezTo>
                      <a:pt x="3205" y="11174"/>
                      <a:pt x="3581" y="11518"/>
                      <a:pt x="4038" y="11599"/>
                    </a:cubicBezTo>
                    <a:cubicBezTo>
                      <a:pt x="3139" y="9392"/>
                      <a:pt x="1979" y="7921"/>
                      <a:pt x="1881" y="5927"/>
                    </a:cubicBezTo>
                    <a:cubicBezTo>
                      <a:pt x="1815" y="4439"/>
                      <a:pt x="2273" y="3932"/>
                      <a:pt x="2567" y="2412"/>
                    </a:cubicBezTo>
                    <a:cubicBezTo>
                      <a:pt x="2649" y="1889"/>
                      <a:pt x="2600" y="156"/>
                      <a:pt x="1930" y="26"/>
                    </a:cubicBezTo>
                    <a:cubicBezTo>
                      <a:pt x="1836" y="9"/>
                      <a:pt x="1750" y="1"/>
                      <a:pt x="1669" y="1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6" name="Google Shape;936;p66"/>
              <p:cNvSpPr/>
              <p:nvPr/>
            </p:nvSpPr>
            <p:spPr>
              <a:xfrm>
                <a:off x="1011194" y="2835595"/>
                <a:ext cx="239899" cy="356354"/>
              </a:xfrm>
              <a:custGeom>
                <a:rect b="b" l="l" r="r" t="t"/>
                <a:pathLst>
                  <a:path extrusionOk="0" h="5150" w="3467">
                    <a:moveTo>
                      <a:pt x="2338" y="0"/>
                    </a:moveTo>
                    <a:cubicBezTo>
                      <a:pt x="2829" y="82"/>
                      <a:pt x="3221" y="425"/>
                      <a:pt x="3352" y="900"/>
                    </a:cubicBezTo>
                    <a:cubicBezTo>
                      <a:pt x="3466" y="1325"/>
                      <a:pt x="3352" y="1766"/>
                      <a:pt x="3319" y="2191"/>
                    </a:cubicBezTo>
                    <a:cubicBezTo>
                      <a:pt x="3270" y="2649"/>
                      <a:pt x="3286" y="3106"/>
                      <a:pt x="3237" y="3564"/>
                    </a:cubicBezTo>
                    <a:cubicBezTo>
                      <a:pt x="3205" y="3891"/>
                      <a:pt x="3041" y="4937"/>
                      <a:pt x="3041" y="4937"/>
                    </a:cubicBezTo>
                    <a:cubicBezTo>
                      <a:pt x="2780" y="5150"/>
                      <a:pt x="1782" y="5150"/>
                      <a:pt x="1423" y="5150"/>
                    </a:cubicBezTo>
                    <a:cubicBezTo>
                      <a:pt x="932" y="5101"/>
                      <a:pt x="458" y="4986"/>
                      <a:pt x="1" y="4823"/>
                    </a:cubicBezTo>
                    <a:cubicBezTo>
                      <a:pt x="1" y="4823"/>
                      <a:pt x="180" y="4136"/>
                      <a:pt x="197" y="4005"/>
                    </a:cubicBezTo>
                    <a:cubicBezTo>
                      <a:pt x="409" y="3123"/>
                      <a:pt x="573" y="2158"/>
                      <a:pt x="1063" y="1325"/>
                    </a:cubicBezTo>
                    <a:cubicBezTo>
                      <a:pt x="1259" y="1014"/>
                      <a:pt x="1439" y="442"/>
                      <a:pt x="1750" y="197"/>
                    </a:cubicBezTo>
                    <a:cubicBezTo>
                      <a:pt x="1930" y="99"/>
                      <a:pt x="2126" y="49"/>
                      <a:pt x="2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7" name="Google Shape;937;p66"/>
              <p:cNvSpPr/>
              <p:nvPr/>
            </p:nvSpPr>
            <p:spPr>
              <a:xfrm>
                <a:off x="1481647" y="3600679"/>
                <a:ext cx="116386" cy="184612"/>
              </a:xfrm>
              <a:custGeom>
                <a:rect b="b" l="l" r="r" t="t"/>
                <a:pathLst>
                  <a:path extrusionOk="0" h="2668" w="1682">
                    <a:moveTo>
                      <a:pt x="1578" y="1"/>
                    </a:moveTo>
                    <a:cubicBezTo>
                      <a:pt x="1464" y="1"/>
                      <a:pt x="1261" y="244"/>
                      <a:pt x="1065" y="534"/>
                    </a:cubicBezTo>
                    <a:cubicBezTo>
                      <a:pt x="819" y="746"/>
                      <a:pt x="541" y="910"/>
                      <a:pt x="247" y="1024"/>
                    </a:cubicBezTo>
                    <a:cubicBezTo>
                      <a:pt x="1" y="1078"/>
                      <a:pt x="176" y="1180"/>
                      <a:pt x="427" y="1180"/>
                    </a:cubicBezTo>
                    <a:cubicBezTo>
                      <a:pt x="559" y="1180"/>
                      <a:pt x="712" y="1152"/>
                      <a:pt x="836" y="1073"/>
                    </a:cubicBezTo>
                    <a:lnTo>
                      <a:pt x="836" y="1073"/>
                    </a:lnTo>
                    <a:cubicBezTo>
                      <a:pt x="836" y="1073"/>
                      <a:pt x="492" y="1939"/>
                      <a:pt x="362" y="2250"/>
                    </a:cubicBezTo>
                    <a:cubicBezTo>
                      <a:pt x="311" y="2368"/>
                      <a:pt x="307" y="2430"/>
                      <a:pt x="338" y="2430"/>
                    </a:cubicBezTo>
                    <a:cubicBezTo>
                      <a:pt x="397" y="2430"/>
                      <a:pt x="583" y="2204"/>
                      <a:pt x="819" y="1711"/>
                    </a:cubicBezTo>
                    <a:lnTo>
                      <a:pt x="819" y="1711"/>
                    </a:lnTo>
                    <a:cubicBezTo>
                      <a:pt x="819" y="1711"/>
                      <a:pt x="689" y="2234"/>
                      <a:pt x="607" y="2463"/>
                    </a:cubicBezTo>
                    <a:cubicBezTo>
                      <a:pt x="590" y="2511"/>
                      <a:pt x="593" y="2533"/>
                      <a:pt x="609" y="2533"/>
                    </a:cubicBezTo>
                    <a:cubicBezTo>
                      <a:pt x="672" y="2533"/>
                      <a:pt x="929" y="2211"/>
                      <a:pt x="1032" y="1694"/>
                    </a:cubicBezTo>
                    <a:lnTo>
                      <a:pt x="1032" y="1694"/>
                    </a:lnTo>
                    <a:cubicBezTo>
                      <a:pt x="1016" y="1956"/>
                      <a:pt x="983" y="2234"/>
                      <a:pt x="917" y="2479"/>
                    </a:cubicBezTo>
                    <a:cubicBezTo>
                      <a:pt x="886" y="2611"/>
                      <a:pt x="891" y="2667"/>
                      <a:pt x="916" y="2667"/>
                    </a:cubicBezTo>
                    <a:cubicBezTo>
                      <a:pt x="988" y="2667"/>
                      <a:pt x="1218" y="2230"/>
                      <a:pt x="1256" y="1748"/>
                    </a:cubicBezTo>
                    <a:lnTo>
                      <a:pt x="1256" y="1748"/>
                    </a:lnTo>
                    <a:cubicBezTo>
                      <a:pt x="1250" y="1948"/>
                      <a:pt x="1239" y="2284"/>
                      <a:pt x="1228" y="2512"/>
                    </a:cubicBezTo>
                    <a:cubicBezTo>
                      <a:pt x="1228" y="2594"/>
                      <a:pt x="1241" y="2631"/>
                      <a:pt x="1262" y="2631"/>
                    </a:cubicBezTo>
                    <a:cubicBezTo>
                      <a:pt x="1329" y="2631"/>
                      <a:pt x="1476" y="2257"/>
                      <a:pt x="1539" y="1760"/>
                    </a:cubicBezTo>
                    <a:cubicBezTo>
                      <a:pt x="1539" y="1760"/>
                      <a:pt x="1653" y="697"/>
                      <a:pt x="1669" y="288"/>
                    </a:cubicBezTo>
                    <a:cubicBezTo>
                      <a:pt x="1681" y="84"/>
                      <a:pt x="1645" y="1"/>
                      <a:pt x="1578" y="1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8" name="Google Shape;938;p66"/>
              <p:cNvSpPr/>
              <p:nvPr/>
            </p:nvSpPr>
            <p:spPr>
              <a:xfrm>
                <a:off x="1488566" y="2984848"/>
                <a:ext cx="171950" cy="705927"/>
              </a:xfrm>
              <a:custGeom>
                <a:rect b="b" l="l" r="r" t="t"/>
                <a:pathLst>
                  <a:path extrusionOk="0" h="10202" w="2485">
                    <a:moveTo>
                      <a:pt x="887" y="1"/>
                    </a:moveTo>
                    <a:cubicBezTo>
                      <a:pt x="679" y="1"/>
                      <a:pt x="61" y="532"/>
                      <a:pt x="33" y="1276"/>
                    </a:cubicBezTo>
                    <a:cubicBezTo>
                      <a:pt x="0" y="2175"/>
                      <a:pt x="768" y="3385"/>
                      <a:pt x="997" y="4121"/>
                    </a:cubicBezTo>
                    <a:cubicBezTo>
                      <a:pt x="1569" y="6033"/>
                      <a:pt x="981" y="7815"/>
                      <a:pt x="866" y="10202"/>
                    </a:cubicBezTo>
                    <a:cubicBezTo>
                      <a:pt x="1275" y="9957"/>
                      <a:pt x="1504" y="9515"/>
                      <a:pt x="1684" y="9058"/>
                    </a:cubicBezTo>
                    <a:cubicBezTo>
                      <a:pt x="2272" y="7537"/>
                      <a:pt x="2485" y="5903"/>
                      <a:pt x="2272" y="4284"/>
                    </a:cubicBezTo>
                    <a:cubicBezTo>
                      <a:pt x="2076" y="3009"/>
                      <a:pt x="1569" y="1489"/>
                      <a:pt x="948" y="34"/>
                    </a:cubicBezTo>
                    <a:cubicBezTo>
                      <a:pt x="938" y="12"/>
                      <a:pt x="917" y="1"/>
                      <a:pt x="887" y="1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9" name="Google Shape;939;p66"/>
              <p:cNvSpPr/>
              <p:nvPr/>
            </p:nvSpPr>
            <p:spPr>
              <a:xfrm>
                <a:off x="1446703" y="2872891"/>
                <a:ext cx="186688" cy="336011"/>
              </a:xfrm>
              <a:custGeom>
                <a:rect b="b" l="l" r="r" t="t"/>
                <a:pathLst>
                  <a:path extrusionOk="0" h="4856" w="2698">
                    <a:moveTo>
                      <a:pt x="229" y="132"/>
                    </a:moveTo>
                    <a:cubicBezTo>
                      <a:pt x="0" y="132"/>
                      <a:pt x="66" y="1031"/>
                      <a:pt x="66" y="1162"/>
                    </a:cubicBezTo>
                    <a:cubicBezTo>
                      <a:pt x="115" y="2110"/>
                      <a:pt x="245" y="3041"/>
                      <a:pt x="458" y="3957"/>
                    </a:cubicBezTo>
                    <a:cubicBezTo>
                      <a:pt x="507" y="4153"/>
                      <a:pt x="523" y="4366"/>
                      <a:pt x="523" y="4578"/>
                    </a:cubicBezTo>
                    <a:cubicBezTo>
                      <a:pt x="523" y="4660"/>
                      <a:pt x="540" y="4742"/>
                      <a:pt x="540" y="4823"/>
                    </a:cubicBezTo>
                    <a:cubicBezTo>
                      <a:pt x="589" y="4856"/>
                      <a:pt x="1030" y="4643"/>
                      <a:pt x="1079" y="4611"/>
                    </a:cubicBezTo>
                    <a:cubicBezTo>
                      <a:pt x="1439" y="4431"/>
                      <a:pt x="1798" y="4268"/>
                      <a:pt x="2191" y="4153"/>
                    </a:cubicBezTo>
                    <a:cubicBezTo>
                      <a:pt x="2305" y="4120"/>
                      <a:pt x="2698" y="3842"/>
                      <a:pt x="2648" y="3957"/>
                    </a:cubicBezTo>
                    <a:cubicBezTo>
                      <a:pt x="2567" y="4137"/>
                      <a:pt x="1782" y="1472"/>
                      <a:pt x="1341" y="884"/>
                    </a:cubicBezTo>
                    <a:cubicBezTo>
                      <a:pt x="997" y="410"/>
                      <a:pt x="867" y="1"/>
                      <a:pt x="213" y="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40" name="Google Shape;940;p66"/>
            <p:cNvSpPr/>
            <p:nvPr/>
          </p:nvSpPr>
          <p:spPr>
            <a:xfrm>
              <a:off x="2472790" y="-4"/>
              <a:ext cx="839872" cy="976135"/>
            </a:xfrm>
            <a:custGeom>
              <a:rect b="b" l="l" r="r" t="t"/>
              <a:pathLst>
                <a:path extrusionOk="0" h="9254" w="7962">
                  <a:moveTo>
                    <a:pt x="4414" y="115"/>
                  </a:moveTo>
                  <a:cubicBezTo>
                    <a:pt x="3711" y="1"/>
                    <a:pt x="1" y="442"/>
                    <a:pt x="213" y="3842"/>
                  </a:cubicBezTo>
                  <a:cubicBezTo>
                    <a:pt x="230" y="4202"/>
                    <a:pt x="442" y="5330"/>
                    <a:pt x="540" y="5395"/>
                  </a:cubicBezTo>
                  <a:cubicBezTo>
                    <a:pt x="720" y="5510"/>
                    <a:pt x="2616" y="5166"/>
                    <a:pt x="3025" y="5101"/>
                  </a:cubicBezTo>
                  <a:cubicBezTo>
                    <a:pt x="3139" y="5085"/>
                    <a:pt x="2812" y="4267"/>
                    <a:pt x="2812" y="3483"/>
                  </a:cubicBezTo>
                  <a:cubicBezTo>
                    <a:pt x="2829" y="2698"/>
                    <a:pt x="3221" y="2240"/>
                    <a:pt x="4186" y="2208"/>
                  </a:cubicBezTo>
                  <a:cubicBezTo>
                    <a:pt x="4987" y="2175"/>
                    <a:pt x="5314" y="2812"/>
                    <a:pt x="5346" y="3810"/>
                  </a:cubicBezTo>
                  <a:cubicBezTo>
                    <a:pt x="5379" y="4938"/>
                    <a:pt x="3515" y="6262"/>
                    <a:pt x="2584" y="6589"/>
                  </a:cubicBezTo>
                  <a:cubicBezTo>
                    <a:pt x="2469" y="6687"/>
                    <a:pt x="2861" y="9188"/>
                    <a:pt x="3025" y="9204"/>
                  </a:cubicBezTo>
                  <a:cubicBezTo>
                    <a:pt x="3434" y="9253"/>
                    <a:pt x="4251" y="8992"/>
                    <a:pt x="4660" y="8877"/>
                  </a:cubicBezTo>
                  <a:cubicBezTo>
                    <a:pt x="5068" y="8763"/>
                    <a:pt x="5444" y="8747"/>
                    <a:pt x="5542" y="8321"/>
                  </a:cubicBezTo>
                  <a:cubicBezTo>
                    <a:pt x="5575" y="8109"/>
                    <a:pt x="5232" y="7144"/>
                    <a:pt x="5281" y="7063"/>
                  </a:cubicBezTo>
                  <a:cubicBezTo>
                    <a:pt x="5412" y="6916"/>
                    <a:pt x="5706" y="6785"/>
                    <a:pt x="5886" y="6621"/>
                  </a:cubicBezTo>
                  <a:cubicBezTo>
                    <a:pt x="6621" y="5951"/>
                    <a:pt x="7390" y="5265"/>
                    <a:pt x="7700" y="4316"/>
                  </a:cubicBezTo>
                  <a:cubicBezTo>
                    <a:pt x="7962" y="3499"/>
                    <a:pt x="7700" y="2240"/>
                    <a:pt x="7112" y="1407"/>
                  </a:cubicBezTo>
                  <a:cubicBezTo>
                    <a:pt x="6670" y="753"/>
                    <a:pt x="5591" y="311"/>
                    <a:pt x="4414" y="1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44275" lIns="144275" spcFirstLastPara="1" rIns="144275" wrap="square" tIns="1442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41" name="Google Shape;941;p66"/>
            <p:cNvGrpSpPr/>
            <p:nvPr/>
          </p:nvGrpSpPr>
          <p:grpSpPr>
            <a:xfrm>
              <a:off x="2395184" y="1001589"/>
              <a:ext cx="1203641" cy="3607525"/>
              <a:chOff x="1810943" y="2242737"/>
              <a:chExt cx="789584" cy="2366521"/>
            </a:xfrm>
          </p:grpSpPr>
          <p:sp>
            <p:nvSpPr>
              <p:cNvPr id="942" name="Google Shape;942;p66"/>
              <p:cNvSpPr/>
              <p:nvPr/>
            </p:nvSpPr>
            <p:spPr>
              <a:xfrm>
                <a:off x="2056375" y="3470455"/>
                <a:ext cx="246680" cy="1034742"/>
              </a:xfrm>
              <a:custGeom>
                <a:rect b="b" l="l" r="r" t="t"/>
                <a:pathLst>
                  <a:path extrusionOk="0" h="14954" w="3565">
                    <a:moveTo>
                      <a:pt x="1480" y="0"/>
                    </a:moveTo>
                    <a:cubicBezTo>
                      <a:pt x="1150" y="0"/>
                      <a:pt x="759" y="111"/>
                      <a:pt x="295" y="372"/>
                    </a:cubicBezTo>
                    <a:lnTo>
                      <a:pt x="278" y="372"/>
                    </a:lnTo>
                    <a:cubicBezTo>
                      <a:pt x="278" y="372"/>
                      <a:pt x="98" y="4917"/>
                      <a:pt x="82" y="6699"/>
                    </a:cubicBezTo>
                    <a:cubicBezTo>
                      <a:pt x="33" y="8578"/>
                      <a:pt x="0" y="14954"/>
                      <a:pt x="0" y="14954"/>
                    </a:cubicBezTo>
                    <a:lnTo>
                      <a:pt x="589" y="14823"/>
                    </a:lnTo>
                    <a:cubicBezTo>
                      <a:pt x="589" y="14823"/>
                      <a:pt x="3564" y="9004"/>
                      <a:pt x="1308" y="7810"/>
                    </a:cubicBezTo>
                    <a:lnTo>
                      <a:pt x="3254" y="3184"/>
                    </a:lnTo>
                    <a:cubicBezTo>
                      <a:pt x="3254" y="3184"/>
                      <a:pt x="3254" y="0"/>
                      <a:pt x="14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3" name="Google Shape;943;p66"/>
              <p:cNvSpPr/>
              <p:nvPr/>
            </p:nvSpPr>
            <p:spPr>
              <a:xfrm>
                <a:off x="2060873" y="3486023"/>
                <a:ext cx="428801" cy="1019173"/>
              </a:xfrm>
              <a:custGeom>
                <a:rect b="b" l="l" r="r" t="t"/>
                <a:pathLst>
                  <a:path extrusionOk="0" h="14729" w="6197">
                    <a:moveTo>
                      <a:pt x="3401" y="0"/>
                    </a:moveTo>
                    <a:lnTo>
                      <a:pt x="213" y="147"/>
                    </a:lnTo>
                    <a:cubicBezTo>
                      <a:pt x="1" y="1226"/>
                      <a:pt x="409" y="2354"/>
                      <a:pt x="1276" y="3041"/>
                    </a:cubicBezTo>
                    <a:lnTo>
                      <a:pt x="1701" y="3384"/>
                    </a:lnTo>
                    <a:lnTo>
                      <a:pt x="3074" y="14729"/>
                    </a:lnTo>
                    <a:lnTo>
                      <a:pt x="3401" y="14729"/>
                    </a:lnTo>
                    <a:cubicBezTo>
                      <a:pt x="3401" y="14729"/>
                      <a:pt x="5804" y="8223"/>
                      <a:pt x="3270" y="7307"/>
                    </a:cubicBezTo>
                    <a:cubicBezTo>
                      <a:pt x="3270" y="7307"/>
                      <a:pt x="6196" y="1962"/>
                      <a:pt x="34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4" name="Google Shape;944;p66"/>
              <p:cNvSpPr/>
              <p:nvPr/>
            </p:nvSpPr>
            <p:spPr>
              <a:xfrm>
                <a:off x="1871972" y="2549407"/>
                <a:ext cx="728554" cy="857464"/>
              </a:xfrm>
              <a:custGeom>
                <a:rect b="b" l="l" r="r" t="t"/>
                <a:pathLst>
                  <a:path extrusionOk="0" h="12392" w="10529">
                    <a:moveTo>
                      <a:pt x="2404" y="1521"/>
                    </a:moveTo>
                    <a:cubicBezTo>
                      <a:pt x="2404" y="1521"/>
                      <a:pt x="2486" y="1423"/>
                      <a:pt x="2093" y="1701"/>
                    </a:cubicBezTo>
                    <a:cubicBezTo>
                      <a:pt x="606" y="2682"/>
                      <a:pt x="965" y="4578"/>
                      <a:pt x="1325" y="6016"/>
                    </a:cubicBezTo>
                    <a:cubicBezTo>
                      <a:pt x="1407" y="6360"/>
                      <a:pt x="1668" y="6719"/>
                      <a:pt x="1701" y="7063"/>
                    </a:cubicBezTo>
                    <a:cubicBezTo>
                      <a:pt x="1750" y="7406"/>
                      <a:pt x="1701" y="7766"/>
                      <a:pt x="1783" y="8092"/>
                    </a:cubicBezTo>
                    <a:cubicBezTo>
                      <a:pt x="1995" y="9188"/>
                      <a:pt x="1" y="10822"/>
                      <a:pt x="1570" y="11771"/>
                    </a:cubicBezTo>
                    <a:cubicBezTo>
                      <a:pt x="1799" y="11918"/>
                      <a:pt x="2208" y="12163"/>
                      <a:pt x="2502" y="12048"/>
                    </a:cubicBezTo>
                    <a:cubicBezTo>
                      <a:pt x="2796" y="11901"/>
                      <a:pt x="3074" y="11738"/>
                      <a:pt x="3336" y="11525"/>
                    </a:cubicBezTo>
                    <a:cubicBezTo>
                      <a:pt x="3401" y="11493"/>
                      <a:pt x="3630" y="11149"/>
                      <a:pt x="3646" y="11149"/>
                    </a:cubicBezTo>
                    <a:cubicBezTo>
                      <a:pt x="3679" y="11166"/>
                      <a:pt x="3777" y="11558"/>
                      <a:pt x="3826" y="11640"/>
                    </a:cubicBezTo>
                    <a:cubicBezTo>
                      <a:pt x="4153" y="12130"/>
                      <a:pt x="5117" y="12392"/>
                      <a:pt x="5657" y="12261"/>
                    </a:cubicBezTo>
                    <a:cubicBezTo>
                      <a:pt x="6033" y="12130"/>
                      <a:pt x="6327" y="11836"/>
                      <a:pt x="6458" y="11460"/>
                    </a:cubicBezTo>
                    <a:cubicBezTo>
                      <a:pt x="6507" y="11346"/>
                      <a:pt x="6556" y="11215"/>
                      <a:pt x="6589" y="11084"/>
                    </a:cubicBezTo>
                    <a:cubicBezTo>
                      <a:pt x="6605" y="11019"/>
                      <a:pt x="6572" y="10822"/>
                      <a:pt x="6621" y="10871"/>
                    </a:cubicBezTo>
                    <a:cubicBezTo>
                      <a:pt x="7684" y="11934"/>
                      <a:pt x="9057" y="10463"/>
                      <a:pt x="9678" y="9433"/>
                    </a:cubicBezTo>
                    <a:cubicBezTo>
                      <a:pt x="10528" y="7994"/>
                      <a:pt x="9858" y="5918"/>
                      <a:pt x="8975" y="4758"/>
                    </a:cubicBezTo>
                    <a:cubicBezTo>
                      <a:pt x="8828" y="4545"/>
                      <a:pt x="8779" y="4251"/>
                      <a:pt x="8567" y="4087"/>
                    </a:cubicBezTo>
                    <a:cubicBezTo>
                      <a:pt x="8240" y="3842"/>
                      <a:pt x="8093" y="3417"/>
                      <a:pt x="7782" y="3156"/>
                    </a:cubicBezTo>
                    <a:cubicBezTo>
                      <a:pt x="6262" y="1897"/>
                      <a:pt x="4545" y="1"/>
                      <a:pt x="2404" y="15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5" name="Google Shape;945;p66"/>
              <p:cNvSpPr/>
              <p:nvPr/>
            </p:nvSpPr>
            <p:spPr>
              <a:xfrm>
                <a:off x="1810943" y="2281348"/>
                <a:ext cx="357461" cy="945688"/>
              </a:xfrm>
              <a:custGeom>
                <a:rect b="b" l="l" r="r" t="t"/>
                <a:pathLst>
                  <a:path extrusionOk="0" h="13667" w="5166">
                    <a:moveTo>
                      <a:pt x="3793" y="13634"/>
                    </a:moveTo>
                    <a:cubicBezTo>
                      <a:pt x="3613" y="13667"/>
                      <a:pt x="3449" y="13454"/>
                      <a:pt x="3302" y="13340"/>
                    </a:cubicBezTo>
                    <a:cubicBezTo>
                      <a:pt x="3024" y="13094"/>
                      <a:pt x="2763" y="12817"/>
                      <a:pt x="2534" y="12506"/>
                    </a:cubicBezTo>
                    <a:cubicBezTo>
                      <a:pt x="1749" y="11590"/>
                      <a:pt x="948" y="9433"/>
                      <a:pt x="621" y="8272"/>
                    </a:cubicBezTo>
                    <a:cubicBezTo>
                      <a:pt x="0" y="6130"/>
                      <a:pt x="883" y="5035"/>
                      <a:pt x="2616" y="1880"/>
                    </a:cubicBezTo>
                    <a:cubicBezTo>
                      <a:pt x="2812" y="1537"/>
                      <a:pt x="4283" y="0"/>
                      <a:pt x="4773" y="246"/>
                    </a:cubicBezTo>
                    <a:cubicBezTo>
                      <a:pt x="5166" y="458"/>
                      <a:pt x="4136" y="1537"/>
                      <a:pt x="3874" y="1815"/>
                    </a:cubicBezTo>
                    <a:cubicBezTo>
                      <a:pt x="3613" y="2076"/>
                      <a:pt x="3417" y="2714"/>
                      <a:pt x="3253" y="3106"/>
                    </a:cubicBezTo>
                    <a:cubicBezTo>
                      <a:pt x="2697" y="4528"/>
                      <a:pt x="2207" y="5575"/>
                      <a:pt x="2207" y="7193"/>
                    </a:cubicBezTo>
                    <a:cubicBezTo>
                      <a:pt x="2207" y="8615"/>
                      <a:pt x="3842" y="10675"/>
                      <a:pt x="4479" y="11917"/>
                    </a:cubicBezTo>
                    <a:cubicBezTo>
                      <a:pt x="4675" y="12293"/>
                      <a:pt x="3793" y="13634"/>
                      <a:pt x="3793" y="13634"/>
                    </a:cubicBezTo>
                    <a:close/>
                  </a:path>
                </a:pathLst>
              </a:custGeom>
              <a:solidFill>
                <a:srgbClr val="E0895A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6" name="Google Shape;946;p66"/>
              <p:cNvSpPr/>
              <p:nvPr/>
            </p:nvSpPr>
            <p:spPr>
              <a:xfrm>
                <a:off x="2056375" y="3027679"/>
                <a:ext cx="325839" cy="524636"/>
              </a:xfrm>
              <a:custGeom>
                <a:rect b="b" l="l" r="r" t="t"/>
                <a:pathLst>
                  <a:path extrusionOk="0" h="7582" w="4709">
                    <a:moveTo>
                      <a:pt x="2230" y="1"/>
                    </a:moveTo>
                    <a:cubicBezTo>
                      <a:pt x="2027" y="1"/>
                      <a:pt x="1839" y="38"/>
                      <a:pt x="1684" y="118"/>
                    </a:cubicBezTo>
                    <a:lnTo>
                      <a:pt x="1684" y="134"/>
                    </a:lnTo>
                    <a:cubicBezTo>
                      <a:pt x="1357" y="298"/>
                      <a:pt x="311" y="952"/>
                      <a:pt x="131" y="2194"/>
                    </a:cubicBezTo>
                    <a:cubicBezTo>
                      <a:pt x="0" y="2946"/>
                      <a:pt x="98" y="5104"/>
                      <a:pt x="278" y="6804"/>
                    </a:cubicBezTo>
                    <a:cubicBezTo>
                      <a:pt x="333" y="7362"/>
                      <a:pt x="828" y="7582"/>
                      <a:pt x="1402" y="7582"/>
                    </a:cubicBezTo>
                    <a:cubicBezTo>
                      <a:pt x="1854" y="7582"/>
                      <a:pt x="2356" y="7445"/>
                      <a:pt x="2730" y="7229"/>
                    </a:cubicBezTo>
                    <a:lnTo>
                      <a:pt x="3450" y="6624"/>
                    </a:lnTo>
                    <a:cubicBezTo>
                      <a:pt x="3450" y="6624"/>
                      <a:pt x="4708" y="2505"/>
                      <a:pt x="4300" y="1393"/>
                    </a:cubicBezTo>
                    <a:cubicBezTo>
                      <a:pt x="3964" y="529"/>
                      <a:pt x="2988" y="1"/>
                      <a:pt x="2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7" name="Google Shape;947;p66"/>
              <p:cNvSpPr/>
              <p:nvPr/>
            </p:nvSpPr>
            <p:spPr>
              <a:xfrm>
                <a:off x="2158160" y="2921535"/>
                <a:ext cx="87186" cy="165238"/>
              </a:xfrm>
              <a:custGeom>
                <a:rect b="b" l="l" r="r" t="t"/>
                <a:pathLst>
                  <a:path extrusionOk="0" h="2388" w="1260">
                    <a:moveTo>
                      <a:pt x="1" y="1"/>
                    </a:moveTo>
                    <a:lnTo>
                      <a:pt x="1" y="2388"/>
                    </a:lnTo>
                    <a:lnTo>
                      <a:pt x="17" y="2388"/>
                    </a:lnTo>
                    <a:cubicBezTo>
                      <a:pt x="704" y="2388"/>
                      <a:pt x="1259" y="1832"/>
                      <a:pt x="1259" y="1145"/>
                    </a:cubicBezTo>
                    <a:lnTo>
                      <a:pt x="1259" y="1"/>
                    </a:lnTo>
                    <a:close/>
                  </a:path>
                </a:pathLst>
              </a:custGeom>
              <a:solidFill>
                <a:srgbClr val="E0895A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8" name="Google Shape;948;p66"/>
              <p:cNvSpPr/>
              <p:nvPr/>
            </p:nvSpPr>
            <p:spPr>
              <a:xfrm>
                <a:off x="1986212" y="2672089"/>
                <a:ext cx="359814" cy="332136"/>
              </a:xfrm>
              <a:custGeom>
                <a:rect b="b" l="l" r="r" t="t"/>
                <a:pathLst>
                  <a:path extrusionOk="0" h="4800" w="5200">
                    <a:moveTo>
                      <a:pt x="2578" y="0"/>
                    </a:moveTo>
                    <a:cubicBezTo>
                      <a:pt x="2310" y="0"/>
                      <a:pt x="2050" y="60"/>
                      <a:pt x="1815" y="157"/>
                    </a:cubicBezTo>
                    <a:cubicBezTo>
                      <a:pt x="884" y="565"/>
                      <a:pt x="1" y="1579"/>
                      <a:pt x="475" y="2772"/>
                    </a:cubicBezTo>
                    <a:cubicBezTo>
                      <a:pt x="1014" y="3998"/>
                      <a:pt x="2224" y="4799"/>
                      <a:pt x="3565" y="4799"/>
                    </a:cubicBezTo>
                    <a:cubicBezTo>
                      <a:pt x="4594" y="4750"/>
                      <a:pt x="5199" y="4227"/>
                      <a:pt x="4709" y="2233"/>
                    </a:cubicBezTo>
                    <a:cubicBezTo>
                      <a:pt x="4278" y="547"/>
                      <a:pt x="3394" y="0"/>
                      <a:pt x="2578" y="0"/>
                    </a:cubicBezTo>
                    <a:close/>
                  </a:path>
                </a:pathLst>
              </a:custGeom>
              <a:solidFill>
                <a:srgbClr val="E0895A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9" name="Google Shape;949;p66"/>
              <p:cNvSpPr/>
              <p:nvPr/>
            </p:nvSpPr>
            <p:spPr>
              <a:xfrm>
                <a:off x="2256555" y="2835595"/>
                <a:ext cx="61168" cy="57293"/>
              </a:xfrm>
              <a:custGeom>
                <a:rect b="b" l="l" r="r" t="t"/>
                <a:pathLst>
                  <a:path extrusionOk="0" h="828" w="884">
                    <a:moveTo>
                      <a:pt x="173" y="0"/>
                    </a:moveTo>
                    <a:cubicBezTo>
                      <a:pt x="89" y="0"/>
                      <a:pt x="7" y="64"/>
                      <a:pt x="17" y="164"/>
                    </a:cubicBezTo>
                    <a:lnTo>
                      <a:pt x="1" y="164"/>
                    </a:lnTo>
                    <a:cubicBezTo>
                      <a:pt x="1" y="360"/>
                      <a:pt x="83" y="524"/>
                      <a:pt x="213" y="654"/>
                    </a:cubicBezTo>
                    <a:cubicBezTo>
                      <a:pt x="305" y="757"/>
                      <a:pt x="452" y="828"/>
                      <a:pt x="588" y="828"/>
                    </a:cubicBezTo>
                    <a:cubicBezTo>
                      <a:pt x="647" y="828"/>
                      <a:pt x="704" y="815"/>
                      <a:pt x="753" y="785"/>
                    </a:cubicBezTo>
                    <a:cubicBezTo>
                      <a:pt x="884" y="671"/>
                      <a:pt x="884" y="458"/>
                      <a:pt x="736" y="376"/>
                    </a:cubicBezTo>
                    <a:cubicBezTo>
                      <a:pt x="655" y="311"/>
                      <a:pt x="557" y="311"/>
                      <a:pt x="475" y="262"/>
                    </a:cubicBezTo>
                    <a:cubicBezTo>
                      <a:pt x="410" y="229"/>
                      <a:pt x="344" y="164"/>
                      <a:pt x="311" y="82"/>
                    </a:cubicBezTo>
                    <a:cubicBezTo>
                      <a:pt x="280" y="25"/>
                      <a:pt x="226" y="0"/>
                      <a:pt x="173" y="0"/>
                    </a:cubicBezTo>
                    <a:close/>
                  </a:path>
                </a:pathLst>
              </a:custGeom>
              <a:solidFill>
                <a:srgbClr val="FA8152">
                  <a:alpha val="54189"/>
                </a:srgbClr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0" name="Google Shape;950;p66"/>
              <p:cNvSpPr/>
              <p:nvPr/>
            </p:nvSpPr>
            <p:spPr>
              <a:xfrm>
                <a:off x="1962478" y="4467824"/>
                <a:ext cx="144894" cy="141435"/>
              </a:xfrm>
              <a:custGeom>
                <a:rect b="b" l="l" r="r" t="t"/>
                <a:pathLst>
                  <a:path extrusionOk="0" h="2044" w="2094">
                    <a:moveTo>
                      <a:pt x="2093" y="0"/>
                    </a:moveTo>
                    <a:lnTo>
                      <a:pt x="1488" y="66"/>
                    </a:lnTo>
                    <a:cubicBezTo>
                      <a:pt x="1488" y="66"/>
                      <a:pt x="1488" y="1325"/>
                      <a:pt x="1" y="2044"/>
                    </a:cubicBezTo>
                    <a:cubicBezTo>
                      <a:pt x="1" y="2044"/>
                      <a:pt x="1374" y="2044"/>
                      <a:pt x="1881" y="818"/>
                    </a:cubicBezTo>
                    <a:lnTo>
                      <a:pt x="1881" y="818"/>
                    </a:lnTo>
                    <a:lnTo>
                      <a:pt x="1848" y="1750"/>
                    </a:lnTo>
                    <a:lnTo>
                      <a:pt x="2011" y="1701"/>
                    </a:lnTo>
                    <a:lnTo>
                      <a:pt x="20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1" name="Google Shape;951;p66"/>
              <p:cNvSpPr/>
              <p:nvPr/>
            </p:nvSpPr>
            <p:spPr>
              <a:xfrm>
                <a:off x="2159337" y="4475712"/>
                <a:ext cx="147109" cy="127180"/>
              </a:xfrm>
              <a:custGeom>
                <a:rect b="b" l="l" r="r" t="t"/>
                <a:pathLst>
                  <a:path extrusionOk="0" h="1838" w="2126">
                    <a:moveTo>
                      <a:pt x="1569" y="1"/>
                    </a:moveTo>
                    <a:cubicBezTo>
                      <a:pt x="1569" y="1"/>
                      <a:pt x="1455" y="1243"/>
                      <a:pt x="0" y="1832"/>
                    </a:cubicBezTo>
                    <a:cubicBezTo>
                      <a:pt x="0" y="1832"/>
                      <a:pt x="50" y="1838"/>
                      <a:pt x="134" y="1838"/>
                    </a:cubicBezTo>
                    <a:cubicBezTo>
                      <a:pt x="477" y="1838"/>
                      <a:pt x="1388" y="1743"/>
                      <a:pt x="1847" y="786"/>
                    </a:cubicBezTo>
                    <a:lnTo>
                      <a:pt x="1913" y="1783"/>
                    </a:lnTo>
                    <a:lnTo>
                      <a:pt x="2076" y="1766"/>
                    </a:lnTo>
                    <a:lnTo>
                      <a:pt x="212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66"/>
              <p:cNvSpPr/>
              <p:nvPr/>
            </p:nvSpPr>
            <p:spPr>
              <a:xfrm>
                <a:off x="2226040" y="2904582"/>
                <a:ext cx="78121" cy="39303"/>
              </a:xfrm>
              <a:custGeom>
                <a:rect b="b" l="l" r="r" t="t"/>
                <a:pathLst>
                  <a:path extrusionOk="0" h="568" w="1129">
                    <a:moveTo>
                      <a:pt x="1128" y="1"/>
                    </a:moveTo>
                    <a:lnTo>
                      <a:pt x="1128" y="1"/>
                    </a:lnTo>
                    <a:cubicBezTo>
                      <a:pt x="856" y="169"/>
                      <a:pt x="553" y="266"/>
                      <a:pt x="243" y="266"/>
                    </a:cubicBezTo>
                    <a:cubicBezTo>
                      <a:pt x="162" y="266"/>
                      <a:pt x="81" y="259"/>
                      <a:pt x="0" y="246"/>
                    </a:cubicBezTo>
                    <a:lnTo>
                      <a:pt x="0" y="246"/>
                    </a:lnTo>
                    <a:cubicBezTo>
                      <a:pt x="1" y="246"/>
                      <a:pt x="377" y="567"/>
                      <a:pt x="696" y="567"/>
                    </a:cubicBezTo>
                    <a:cubicBezTo>
                      <a:pt x="902" y="567"/>
                      <a:pt x="1084" y="435"/>
                      <a:pt x="11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66"/>
              <p:cNvSpPr/>
              <p:nvPr/>
            </p:nvSpPr>
            <p:spPr>
              <a:xfrm>
                <a:off x="2102735" y="2862720"/>
                <a:ext cx="96250" cy="82480"/>
              </a:xfrm>
              <a:custGeom>
                <a:rect b="b" l="l" r="r" t="t"/>
                <a:pathLst>
                  <a:path extrusionOk="0" h="1192" w="1391">
                    <a:moveTo>
                      <a:pt x="802" y="1"/>
                    </a:moveTo>
                    <a:cubicBezTo>
                      <a:pt x="262" y="1"/>
                      <a:pt x="1" y="638"/>
                      <a:pt x="377" y="1014"/>
                    </a:cubicBezTo>
                    <a:cubicBezTo>
                      <a:pt x="499" y="1137"/>
                      <a:pt x="650" y="1192"/>
                      <a:pt x="797" y="1192"/>
                    </a:cubicBezTo>
                    <a:cubicBezTo>
                      <a:pt x="1101" y="1192"/>
                      <a:pt x="1390" y="958"/>
                      <a:pt x="1390" y="606"/>
                    </a:cubicBezTo>
                    <a:cubicBezTo>
                      <a:pt x="1390" y="262"/>
                      <a:pt x="1129" y="1"/>
                      <a:pt x="802" y="1"/>
                    </a:cubicBezTo>
                    <a:close/>
                  </a:path>
                </a:pathLst>
              </a:custGeom>
              <a:solidFill>
                <a:srgbClr val="FA8152">
                  <a:alpha val="54189"/>
                </a:srgbClr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4" name="Google Shape;954;p66"/>
              <p:cNvSpPr/>
              <p:nvPr/>
            </p:nvSpPr>
            <p:spPr>
              <a:xfrm>
                <a:off x="1978462" y="2631956"/>
                <a:ext cx="369432" cy="332690"/>
              </a:xfrm>
              <a:custGeom>
                <a:rect b="b" l="l" r="r" t="t"/>
                <a:pathLst>
                  <a:path extrusionOk="0" h="4808" w="5339">
                    <a:moveTo>
                      <a:pt x="2941" y="1"/>
                    </a:moveTo>
                    <a:cubicBezTo>
                      <a:pt x="2943" y="2"/>
                      <a:pt x="2944" y="3"/>
                      <a:pt x="2946" y="4"/>
                    </a:cubicBezTo>
                    <a:lnTo>
                      <a:pt x="2946" y="4"/>
                    </a:lnTo>
                    <a:cubicBezTo>
                      <a:pt x="2954" y="2"/>
                      <a:pt x="2957" y="1"/>
                      <a:pt x="2957" y="1"/>
                    </a:cubicBezTo>
                    <a:close/>
                    <a:moveTo>
                      <a:pt x="2946" y="4"/>
                    </a:moveTo>
                    <a:cubicBezTo>
                      <a:pt x="2773" y="57"/>
                      <a:pt x="623" y="739"/>
                      <a:pt x="309" y="1963"/>
                    </a:cubicBezTo>
                    <a:cubicBezTo>
                      <a:pt x="0" y="3247"/>
                      <a:pt x="904" y="4807"/>
                      <a:pt x="1332" y="4807"/>
                    </a:cubicBezTo>
                    <a:cubicBezTo>
                      <a:pt x="1335" y="4807"/>
                      <a:pt x="1337" y="4807"/>
                      <a:pt x="1339" y="4807"/>
                    </a:cubicBezTo>
                    <a:cubicBezTo>
                      <a:pt x="1764" y="4791"/>
                      <a:pt x="5339" y="1526"/>
                      <a:pt x="2946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5" name="Google Shape;955;p66"/>
              <p:cNvSpPr/>
              <p:nvPr/>
            </p:nvSpPr>
            <p:spPr>
              <a:xfrm>
                <a:off x="2076718" y="2252217"/>
                <a:ext cx="201427" cy="186965"/>
              </a:xfrm>
              <a:custGeom>
                <a:rect b="b" l="l" r="r" t="t"/>
                <a:pathLst>
                  <a:path extrusionOk="0" h="2702" w="2911">
                    <a:moveTo>
                      <a:pt x="1473" y="1"/>
                    </a:moveTo>
                    <a:cubicBezTo>
                      <a:pt x="1414" y="1"/>
                      <a:pt x="1353" y="5"/>
                      <a:pt x="1292" y="13"/>
                    </a:cubicBezTo>
                    <a:cubicBezTo>
                      <a:pt x="540" y="94"/>
                      <a:pt x="1" y="765"/>
                      <a:pt x="99" y="1517"/>
                    </a:cubicBezTo>
                    <a:cubicBezTo>
                      <a:pt x="175" y="2201"/>
                      <a:pt x="775" y="2702"/>
                      <a:pt x="1464" y="2702"/>
                    </a:cubicBezTo>
                    <a:cubicBezTo>
                      <a:pt x="1515" y="2702"/>
                      <a:pt x="1567" y="2699"/>
                      <a:pt x="1619" y="2694"/>
                    </a:cubicBezTo>
                    <a:cubicBezTo>
                      <a:pt x="2371" y="2595"/>
                      <a:pt x="2910" y="1925"/>
                      <a:pt x="2812" y="1190"/>
                    </a:cubicBezTo>
                    <a:cubicBezTo>
                      <a:pt x="2737" y="499"/>
                      <a:pt x="2151" y="1"/>
                      <a:pt x="14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66"/>
              <p:cNvSpPr/>
              <p:nvPr/>
            </p:nvSpPr>
            <p:spPr>
              <a:xfrm>
                <a:off x="2196632" y="2317536"/>
                <a:ext cx="237616" cy="938907"/>
              </a:xfrm>
              <a:custGeom>
                <a:rect b="b" l="l" r="r" t="t"/>
                <a:pathLst>
                  <a:path extrusionOk="0" h="13569" w="3434">
                    <a:moveTo>
                      <a:pt x="164" y="785"/>
                    </a:moveTo>
                    <a:cubicBezTo>
                      <a:pt x="246" y="785"/>
                      <a:pt x="507" y="1292"/>
                      <a:pt x="573" y="1406"/>
                    </a:cubicBezTo>
                    <a:cubicBezTo>
                      <a:pt x="949" y="2044"/>
                      <a:pt x="1145" y="2714"/>
                      <a:pt x="1390" y="3417"/>
                    </a:cubicBezTo>
                    <a:cubicBezTo>
                      <a:pt x="2322" y="6212"/>
                      <a:pt x="1815" y="9335"/>
                      <a:pt x="622" y="11721"/>
                    </a:cubicBezTo>
                    <a:cubicBezTo>
                      <a:pt x="409" y="12163"/>
                      <a:pt x="851" y="13569"/>
                      <a:pt x="1504" y="13340"/>
                    </a:cubicBezTo>
                    <a:cubicBezTo>
                      <a:pt x="2485" y="13013"/>
                      <a:pt x="2600" y="11787"/>
                      <a:pt x="2812" y="10953"/>
                    </a:cubicBezTo>
                    <a:cubicBezTo>
                      <a:pt x="3433" y="8452"/>
                      <a:pt x="3384" y="5297"/>
                      <a:pt x="2404" y="2861"/>
                    </a:cubicBezTo>
                    <a:cubicBezTo>
                      <a:pt x="2158" y="2273"/>
                      <a:pt x="1521" y="867"/>
                      <a:pt x="1063" y="638"/>
                    </a:cubicBezTo>
                    <a:cubicBezTo>
                      <a:pt x="769" y="491"/>
                      <a:pt x="311" y="0"/>
                      <a:pt x="0" y="311"/>
                    </a:cubicBezTo>
                  </a:path>
                </a:pathLst>
              </a:custGeom>
              <a:solidFill>
                <a:srgbClr val="E0895A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66"/>
              <p:cNvSpPr/>
              <p:nvPr/>
            </p:nvSpPr>
            <p:spPr>
              <a:xfrm>
                <a:off x="2056375" y="2270000"/>
                <a:ext cx="52104" cy="89469"/>
              </a:xfrm>
              <a:custGeom>
                <a:rect b="b" l="l" r="r" t="t"/>
                <a:pathLst>
                  <a:path extrusionOk="0" h="1293" w="753">
                    <a:moveTo>
                      <a:pt x="0" y="949"/>
                    </a:moveTo>
                    <a:cubicBezTo>
                      <a:pt x="0" y="867"/>
                      <a:pt x="164" y="835"/>
                      <a:pt x="213" y="753"/>
                    </a:cubicBezTo>
                    <a:cubicBezTo>
                      <a:pt x="295" y="606"/>
                      <a:pt x="393" y="442"/>
                      <a:pt x="491" y="295"/>
                    </a:cubicBezTo>
                    <a:cubicBezTo>
                      <a:pt x="573" y="181"/>
                      <a:pt x="654" y="83"/>
                      <a:pt x="752" y="1"/>
                    </a:cubicBezTo>
                    <a:cubicBezTo>
                      <a:pt x="752" y="295"/>
                      <a:pt x="524" y="1080"/>
                      <a:pt x="311" y="1292"/>
                    </a:cubicBezTo>
                  </a:path>
                </a:pathLst>
              </a:custGeom>
              <a:solidFill>
                <a:srgbClr val="E0895A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66"/>
              <p:cNvSpPr/>
              <p:nvPr/>
            </p:nvSpPr>
            <p:spPr>
              <a:xfrm>
                <a:off x="2111108" y="2242737"/>
                <a:ext cx="197967" cy="192916"/>
              </a:xfrm>
              <a:custGeom>
                <a:rect b="b" l="l" r="r" t="t"/>
                <a:pathLst>
                  <a:path extrusionOk="0" h="2788" w="2861">
                    <a:moveTo>
                      <a:pt x="965" y="1"/>
                    </a:moveTo>
                    <a:cubicBezTo>
                      <a:pt x="930" y="1"/>
                      <a:pt x="933" y="47"/>
                      <a:pt x="991" y="150"/>
                    </a:cubicBezTo>
                    <a:cubicBezTo>
                      <a:pt x="1121" y="399"/>
                      <a:pt x="1316" y="770"/>
                      <a:pt x="1432" y="992"/>
                    </a:cubicBezTo>
                    <a:lnTo>
                      <a:pt x="1432" y="992"/>
                    </a:lnTo>
                    <a:cubicBezTo>
                      <a:pt x="1142" y="499"/>
                      <a:pt x="683" y="152"/>
                      <a:pt x="567" y="152"/>
                    </a:cubicBezTo>
                    <a:cubicBezTo>
                      <a:pt x="517" y="152"/>
                      <a:pt x="530" y="217"/>
                      <a:pt x="648" y="362"/>
                    </a:cubicBezTo>
                    <a:cubicBezTo>
                      <a:pt x="860" y="624"/>
                      <a:pt x="1057" y="902"/>
                      <a:pt x="1220" y="1179"/>
                    </a:cubicBezTo>
                    <a:cubicBezTo>
                      <a:pt x="847" y="698"/>
                      <a:pt x="421" y="474"/>
                      <a:pt x="307" y="474"/>
                    </a:cubicBezTo>
                    <a:cubicBezTo>
                      <a:pt x="266" y="474"/>
                      <a:pt x="265" y="502"/>
                      <a:pt x="321" y="558"/>
                    </a:cubicBezTo>
                    <a:cubicBezTo>
                      <a:pt x="550" y="771"/>
                      <a:pt x="959" y="1294"/>
                      <a:pt x="959" y="1294"/>
                    </a:cubicBezTo>
                    <a:cubicBezTo>
                      <a:pt x="469" y="915"/>
                      <a:pt x="151" y="755"/>
                      <a:pt x="59" y="755"/>
                    </a:cubicBezTo>
                    <a:cubicBezTo>
                      <a:pt x="0" y="755"/>
                      <a:pt x="34" y="820"/>
                      <a:pt x="174" y="934"/>
                    </a:cubicBezTo>
                    <a:cubicBezTo>
                      <a:pt x="484" y="1212"/>
                      <a:pt x="1335" y="1981"/>
                      <a:pt x="1335" y="1981"/>
                    </a:cubicBezTo>
                    <a:cubicBezTo>
                      <a:pt x="1320" y="1980"/>
                      <a:pt x="1305" y="1979"/>
                      <a:pt x="1290" y="1979"/>
                    </a:cubicBezTo>
                    <a:cubicBezTo>
                      <a:pt x="829" y="1979"/>
                      <a:pt x="367" y="2405"/>
                      <a:pt x="611" y="2405"/>
                    </a:cubicBezTo>
                    <a:cubicBezTo>
                      <a:pt x="637" y="2405"/>
                      <a:pt x="671" y="2400"/>
                      <a:pt x="713" y="2389"/>
                    </a:cubicBezTo>
                    <a:cubicBezTo>
                      <a:pt x="835" y="2374"/>
                      <a:pt x="956" y="2367"/>
                      <a:pt x="1077" y="2367"/>
                    </a:cubicBezTo>
                    <a:cubicBezTo>
                      <a:pt x="1347" y="2367"/>
                      <a:pt x="1614" y="2403"/>
                      <a:pt x="1874" y="2471"/>
                    </a:cubicBezTo>
                    <a:cubicBezTo>
                      <a:pt x="2197" y="2645"/>
                      <a:pt x="2506" y="2787"/>
                      <a:pt x="2674" y="2787"/>
                    </a:cubicBezTo>
                    <a:cubicBezTo>
                      <a:pt x="2821" y="2787"/>
                      <a:pt x="2860" y="2679"/>
                      <a:pt x="2708" y="2389"/>
                    </a:cubicBezTo>
                    <a:cubicBezTo>
                      <a:pt x="2463" y="1948"/>
                      <a:pt x="1743" y="820"/>
                      <a:pt x="1743" y="820"/>
                    </a:cubicBezTo>
                    <a:cubicBezTo>
                      <a:pt x="1422" y="332"/>
                      <a:pt x="1058" y="1"/>
                      <a:pt x="965" y="1"/>
                    </a:cubicBezTo>
                    <a:close/>
                  </a:path>
                </a:pathLst>
              </a:custGeom>
              <a:solidFill>
                <a:srgbClr val="E0895A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9" name="Google Shape;959;p66"/>
            <p:cNvGrpSpPr/>
            <p:nvPr/>
          </p:nvGrpSpPr>
          <p:grpSpPr>
            <a:xfrm>
              <a:off x="3507365" y="1227000"/>
              <a:ext cx="1269137" cy="3283911"/>
              <a:chOff x="2540528" y="2390606"/>
              <a:chExt cx="832548" cy="2154232"/>
            </a:xfrm>
          </p:grpSpPr>
          <p:sp>
            <p:nvSpPr>
              <p:cNvPr id="960" name="Google Shape;960;p66"/>
              <p:cNvSpPr/>
              <p:nvPr/>
            </p:nvSpPr>
            <p:spPr>
              <a:xfrm>
                <a:off x="3111728" y="3437380"/>
                <a:ext cx="175409" cy="1078058"/>
              </a:xfrm>
              <a:custGeom>
                <a:rect b="b" l="l" r="r" t="t"/>
                <a:pathLst>
                  <a:path extrusionOk="0" h="15580" w="2535">
                    <a:moveTo>
                      <a:pt x="2534" y="0"/>
                    </a:moveTo>
                    <a:lnTo>
                      <a:pt x="0" y="491"/>
                    </a:lnTo>
                    <a:cubicBezTo>
                      <a:pt x="0" y="491"/>
                      <a:pt x="164" y="5852"/>
                      <a:pt x="278" y="7405"/>
                    </a:cubicBezTo>
                    <a:cubicBezTo>
                      <a:pt x="425" y="9449"/>
                      <a:pt x="327" y="15563"/>
                      <a:pt x="327" y="15563"/>
                    </a:cubicBezTo>
                    <a:lnTo>
                      <a:pt x="1423" y="15579"/>
                    </a:lnTo>
                    <a:cubicBezTo>
                      <a:pt x="1423" y="15579"/>
                      <a:pt x="2256" y="8730"/>
                      <a:pt x="2371" y="6441"/>
                    </a:cubicBezTo>
                    <a:cubicBezTo>
                      <a:pt x="2452" y="4970"/>
                      <a:pt x="2534" y="0"/>
                      <a:pt x="25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1" name="Google Shape;961;p66"/>
              <p:cNvSpPr/>
              <p:nvPr/>
            </p:nvSpPr>
            <p:spPr>
              <a:xfrm>
                <a:off x="2833428" y="3455439"/>
                <a:ext cx="327016" cy="1059998"/>
              </a:xfrm>
              <a:custGeom>
                <a:rect b="b" l="l" r="r" t="t"/>
                <a:pathLst>
                  <a:path extrusionOk="0" h="15319" w="4726">
                    <a:moveTo>
                      <a:pt x="1881" y="1"/>
                    </a:moveTo>
                    <a:lnTo>
                      <a:pt x="1" y="15318"/>
                    </a:lnTo>
                    <a:lnTo>
                      <a:pt x="916" y="15318"/>
                    </a:lnTo>
                    <a:cubicBezTo>
                      <a:pt x="916" y="15318"/>
                      <a:pt x="2518" y="9466"/>
                      <a:pt x="3058" y="7504"/>
                    </a:cubicBezTo>
                    <a:cubicBezTo>
                      <a:pt x="3532" y="5837"/>
                      <a:pt x="4725" y="197"/>
                      <a:pt x="4725" y="197"/>
                    </a:cubicBezTo>
                    <a:lnTo>
                      <a:pt x="188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2" name="Google Shape;962;p66"/>
              <p:cNvSpPr/>
              <p:nvPr/>
            </p:nvSpPr>
            <p:spPr>
              <a:xfrm>
                <a:off x="2923935" y="2801690"/>
                <a:ext cx="372200" cy="711532"/>
              </a:xfrm>
              <a:custGeom>
                <a:rect b="b" l="l" r="r" t="t"/>
                <a:pathLst>
                  <a:path extrusionOk="0" h="10283" w="5379">
                    <a:moveTo>
                      <a:pt x="2110" y="0"/>
                    </a:moveTo>
                    <a:lnTo>
                      <a:pt x="1259" y="131"/>
                    </a:lnTo>
                    <a:lnTo>
                      <a:pt x="1" y="752"/>
                    </a:lnTo>
                    <a:lnTo>
                      <a:pt x="475" y="10282"/>
                    </a:lnTo>
                    <a:lnTo>
                      <a:pt x="5379" y="9874"/>
                    </a:lnTo>
                    <a:lnTo>
                      <a:pt x="4562" y="768"/>
                    </a:lnTo>
                    <a:lnTo>
                      <a:pt x="21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3" name="Google Shape;963;p66"/>
              <p:cNvSpPr/>
              <p:nvPr/>
            </p:nvSpPr>
            <p:spPr>
              <a:xfrm>
                <a:off x="3011050" y="2658181"/>
                <a:ext cx="150499" cy="210422"/>
              </a:xfrm>
              <a:custGeom>
                <a:rect b="b" l="l" r="r" t="t"/>
                <a:pathLst>
                  <a:path extrusionOk="0" h="3041" w="2175">
                    <a:moveTo>
                      <a:pt x="1184" y="1"/>
                    </a:moveTo>
                    <a:cubicBezTo>
                      <a:pt x="1138" y="1"/>
                      <a:pt x="1093" y="5"/>
                      <a:pt x="1047" y="14"/>
                    </a:cubicBezTo>
                    <a:lnTo>
                      <a:pt x="932" y="31"/>
                    </a:lnTo>
                    <a:cubicBezTo>
                      <a:pt x="360" y="145"/>
                      <a:pt x="0" y="848"/>
                      <a:pt x="180" y="1535"/>
                    </a:cubicBezTo>
                    <a:lnTo>
                      <a:pt x="164" y="1535"/>
                    </a:lnTo>
                    <a:lnTo>
                      <a:pt x="344" y="2254"/>
                    </a:lnTo>
                    <a:cubicBezTo>
                      <a:pt x="467" y="2734"/>
                      <a:pt x="809" y="3041"/>
                      <a:pt x="1196" y="3041"/>
                    </a:cubicBezTo>
                    <a:cubicBezTo>
                      <a:pt x="1270" y="3041"/>
                      <a:pt x="1346" y="3030"/>
                      <a:pt x="1423" y="3006"/>
                    </a:cubicBezTo>
                    <a:cubicBezTo>
                      <a:pt x="1897" y="2859"/>
                      <a:pt x="2175" y="2319"/>
                      <a:pt x="2126" y="1747"/>
                    </a:cubicBezTo>
                    <a:lnTo>
                      <a:pt x="2060" y="995"/>
                    </a:lnTo>
                    <a:cubicBezTo>
                      <a:pt x="2016" y="417"/>
                      <a:pt x="1622" y="1"/>
                      <a:pt x="1184" y="1"/>
                    </a:cubicBezTo>
                    <a:close/>
                  </a:path>
                </a:pathLst>
              </a:custGeom>
              <a:solidFill>
                <a:srgbClr val="FFA874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4" name="Google Shape;964;p66"/>
              <p:cNvSpPr/>
              <p:nvPr/>
            </p:nvSpPr>
            <p:spPr>
              <a:xfrm>
                <a:off x="2951128" y="2416900"/>
                <a:ext cx="321272" cy="382718"/>
              </a:xfrm>
              <a:custGeom>
                <a:rect b="b" l="l" r="r" t="t"/>
                <a:pathLst>
                  <a:path extrusionOk="0" h="5531" w="4643">
                    <a:moveTo>
                      <a:pt x="2289" y="0"/>
                    </a:moveTo>
                    <a:cubicBezTo>
                      <a:pt x="2257" y="0"/>
                      <a:pt x="2224" y="1"/>
                      <a:pt x="2191" y="3"/>
                    </a:cubicBezTo>
                    <a:cubicBezTo>
                      <a:pt x="948" y="68"/>
                      <a:pt x="0" y="1343"/>
                      <a:pt x="65" y="2864"/>
                    </a:cubicBezTo>
                    <a:cubicBezTo>
                      <a:pt x="145" y="4329"/>
                      <a:pt x="163" y="5531"/>
                      <a:pt x="1313" y="5531"/>
                    </a:cubicBezTo>
                    <a:cubicBezTo>
                      <a:pt x="1343" y="5531"/>
                      <a:pt x="1374" y="5530"/>
                      <a:pt x="1406" y="5528"/>
                    </a:cubicBezTo>
                    <a:cubicBezTo>
                      <a:pt x="2648" y="5463"/>
                      <a:pt x="4643" y="4122"/>
                      <a:pt x="4561" y="2619"/>
                    </a:cubicBezTo>
                    <a:cubicBezTo>
                      <a:pt x="4497" y="1155"/>
                      <a:pt x="3489" y="0"/>
                      <a:pt x="2289" y="0"/>
                    </a:cubicBezTo>
                    <a:close/>
                  </a:path>
                </a:pathLst>
              </a:custGeom>
              <a:solidFill>
                <a:srgbClr val="FFBE94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5" name="Google Shape;965;p66"/>
              <p:cNvSpPr/>
              <p:nvPr/>
            </p:nvSpPr>
            <p:spPr>
              <a:xfrm>
                <a:off x="2826025" y="2390606"/>
                <a:ext cx="465613" cy="354555"/>
              </a:xfrm>
              <a:custGeom>
                <a:rect b="b" l="l" r="r" t="t"/>
                <a:pathLst>
                  <a:path extrusionOk="0" h="5124" w="6729">
                    <a:moveTo>
                      <a:pt x="4244" y="0"/>
                    </a:moveTo>
                    <a:cubicBezTo>
                      <a:pt x="3472" y="0"/>
                      <a:pt x="2858" y="349"/>
                      <a:pt x="2235" y="349"/>
                    </a:cubicBezTo>
                    <a:cubicBezTo>
                      <a:pt x="2025" y="349"/>
                      <a:pt x="1814" y="309"/>
                      <a:pt x="1596" y="203"/>
                    </a:cubicBezTo>
                    <a:cubicBezTo>
                      <a:pt x="1482" y="147"/>
                      <a:pt x="1372" y="122"/>
                      <a:pt x="1268" y="122"/>
                    </a:cubicBezTo>
                    <a:cubicBezTo>
                      <a:pt x="403" y="122"/>
                      <a:pt x="1" y="1885"/>
                      <a:pt x="1972" y="2279"/>
                    </a:cubicBezTo>
                    <a:cubicBezTo>
                      <a:pt x="2476" y="2380"/>
                      <a:pt x="2870" y="2416"/>
                      <a:pt x="3183" y="2416"/>
                    </a:cubicBezTo>
                    <a:cubicBezTo>
                      <a:pt x="3964" y="2416"/>
                      <a:pt x="4239" y="2192"/>
                      <a:pt x="4456" y="2192"/>
                    </a:cubicBezTo>
                    <a:cubicBezTo>
                      <a:pt x="4533" y="2192"/>
                      <a:pt x="4603" y="2220"/>
                      <a:pt x="4685" y="2296"/>
                    </a:cubicBezTo>
                    <a:cubicBezTo>
                      <a:pt x="4685" y="2296"/>
                      <a:pt x="4473" y="3440"/>
                      <a:pt x="4832" y="4355"/>
                    </a:cubicBezTo>
                    <a:cubicBezTo>
                      <a:pt x="4930" y="4601"/>
                      <a:pt x="4898" y="4944"/>
                      <a:pt x="5127" y="5107"/>
                    </a:cubicBezTo>
                    <a:lnTo>
                      <a:pt x="5127" y="5124"/>
                    </a:lnTo>
                    <a:cubicBezTo>
                      <a:pt x="5830" y="4829"/>
                      <a:pt x="6336" y="4208"/>
                      <a:pt x="6483" y="3473"/>
                    </a:cubicBezTo>
                    <a:cubicBezTo>
                      <a:pt x="6729" y="2197"/>
                      <a:pt x="6058" y="1772"/>
                      <a:pt x="6058" y="1772"/>
                    </a:cubicBezTo>
                    <a:cubicBezTo>
                      <a:pt x="6058" y="1772"/>
                      <a:pt x="6549" y="628"/>
                      <a:pt x="5061" y="138"/>
                    </a:cubicBezTo>
                    <a:cubicBezTo>
                      <a:pt x="4768" y="38"/>
                      <a:pt x="4497" y="0"/>
                      <a:pt x="4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6" name="Google Shape;966;p66"/>
              <p:cNvSpPr/>
              <p:nvPr/>
            </p:nvSpPr>
            <p:spPr>
              <a:xfrm>
                <a:off x="3156981" y="2632371"/>
                <a:ext cx="72793" cy="70095"/>
              </a:xfrm>
              <a:custGeom>
                <a:rect b="b" l="l" r="r" t="t"/>
                <a:pathLst>
                  <a:path extrusionOk="0" h="1013" w="1052">
                    <a:moveTo>
                      <a:pt x="601" y="1"/>
                    </a:moveTo>
                    <a:cubicBezTo>
                      <a:pt x="472" y="1"/>
                      <a:pt x="360" y="44"/>
                      <a:pt x="360" y="44"/>
                    </a:cubicBezTo>
                    <a:lnTo>
                      <a:pt x="0" y="992"/>
                    </a:lnTo>
                    <a:cubicBezTo>
                      <a:pt x="55" y="1006"/>
                      <a:pt x="112" y="1012"/>
                      <a:pt x="169" y="1012"/>
                    </a:cubicBezTo>
                    <a:cubicBezTo>
                      <a:pt x="593" y="1012"/>
                      <a:pt x="1051" y="663"/>
                      <a:pt x="965" y="289"/>
                    </a:cubicBezTo>
                    <a:cubicBezTo>
                      <a:pt x="913" y="56"/>
                      <a:pt x="746" y="1"/>
                      <a:pt x="601" y="1"/>
                    </a:cubicBezTo>
                    <a:close/>
                  </a:path>
                </a:pathLst>
              </a:custGeom>
              <a:solidFill>
                <a:srgbClr val="FFBE94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7" name="Google Shape;967;p66"/>
              <p:cNvSpPr/>
              <p:nvPr/>
            </p:nvSpPr>
            <p:spPr>
              <a:xfrm>
                <a:off x="2977422" y="2628081"/>
                <a:ext cx="58608" cy="69610"/>
              </a:xfrm>
              <a:custGeom>
                <a:rect b="b" l="l" r="r" t="t"/>
                <a:pathLst>
                  <a:path extrusionOk="0" h="1006" w="847">
                    <a:moveTo>
                      <a:pt x="724" y="0"/>
                    </a:moveTo>
                    <a:cubicBezTo>
                      <a:pt x="694" y="0"/>
                      <a:pt x="661" y="13"/>
                      <a:pt x="634" y="41"/>
                    </a:cubicBezTo>
                    <a:cubicBezTo>
                      <a:pt x="552" y="122"/>
                      <a:pt x="552" y="269"/>
                      <a:pt x="454" y="351"/>
                    </a:cubicBezTo>
                    <a:cubicBezTo>
                      <a:pt x="372" y="433"/>
                      <a:pt x="258" y="498"/>
                      <a:pt x="160" y="580"/>
                    </a:cubicBezTo>
                    <a:cubicBezTo>
                      <a:pt x="1" y="710"/>
                      <a:pt x="84" y="1005"/>
                      <a:pt x="275" y="1005"/>
                    </a:cubicBezTo>
                    <a:cubicBezTo>
                      <a:pt x="300" y="1005"/>
                      <a:pt x="327" y="1000"/>
                      <a:pt x="356" y="989"/>
                    </a:cubicBezTo>
                    <a:cubicBezTo>
                      <a:pt x="536" y="907"/>
                      <a:pt x="683" y="760"/>
                      <a:pt x="732" y="580"/>
                    </a:cubicBezTo>
                    <a:cubicBezTo>
                      <a:pt x="830" y="417"/>
                      <a:pt x="846" y="237"/>
                      <a:pt x="813" y="73"/>
                    </a:cubicBezTo>
                    <a:cubicBezTo>
                      <a:pt x="804" y="26"/>
                      <a:pt x="767" y="0"/>
                      <a:pt x="724" y="0"/>
                    </a:cubicBezTo>
                    <a:close/>
                  </a:path>
                </a:pathLst>
              </a:custGeom>
              <a:solidFill>
                <a:srgbClr val="FA8152">
                  <a:alpha val="54189"/>
                </a:srgbClr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8" name="Google Shape;968;p66"/>
              <p:cNvSpPr/>
              <p:nvPr/>
            </p:nvSpPr>
            <p:spPr>
              <a:xfrm>
                <a:off x="2688674" y="4479102"/>
                <a:ext cx="236509" cy="65735"/>
              </a:xfrm>
              <a:custGeom>
                <a:rect b="b" l="l" r="r" t="t"/>
                <a:pathLst>
                  <a:path extrusionOk="0" h="950" w="3418">
                    <a:moveTo>
                      <a:pt x="2207" y="1"/>
                    </a:moveTo>
                    <a:lnTo>
                      <a:pt x="2011" y="328"/>
                    </a:lnTo>
                    <a:cubicBezTo>
                      <a:pt x="2011" y="328"/>
                      <a:pt x="1096" y="557"/>
                      <a:pt x="1" y="704"/>
                    </a:cubicBezTo>
                    <a:lnTo>
                      <a:pt x="33" y="818"/>
                    </a:lnTo>
                    <a:lnTo>
                      <a:pt x="1" y="867"/>
                    </a:lnTo>
                    <a:lnTo>
                      <a:pt x="33" y="949"/>
                    </a:lnTo>
                    <a:lnTo>
                      <a:pt x="3417" y="786"/>
                    </a:lnTo>
                    <a:lnTo>
                      <a:pt x="3401" y="687"/>
                    </a:lnTo>
                    <a:cubicBezTo>
                      <a:pt x="3401" y="655"/>
                      <a:pt x="3221" y="132"/>
                      <a:pt x="3221" y="132"/>
                    </a:cubicBezTo>
                    <a:lnTo>
                      <a:pt x="3205" y="50"/>
                    </a:lnTo>
                    <a:lnTo>
                      <a:pt x="3172" y="50"/>
                    </a:lnTo>
                    <a:lnTo>
                      <a:pt x="3172" y="148"/>
                    </a:lnTo>
                    <a:lnTo>
                      <a:pt x="2256" y="197"/>
                    </a:lnTo>
                    <a:lnTo>
                      <a:pt x="225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9" name="Google Shape;969;p66"/>
              <p:cNvSpPr/>
              <p:nvPr/>
            </p:nvSpPr>
            <p:spPr>
              <a:xfrm>
                <a:off x="3120793" y="4479102"/>
                <a:ext cx="236439" cy="65735"/>
              </a:xfrm>
              <a:custGeom>
                <a:rect b="b" l="l" r="r" t="t"/>
                <a:pathLst>
                  <a:path extrusionOk="0" h="950" w="3417">
                    <a:moveTo>
                      <a:pt x="1177" y="1"/>
                    </a:moveTo>
                    <a:lnTo>
                      <a:pt x="1177" y="197"/>
                    </a:lnTo>
                    <a:lnTo>
                      <a:pt x="245" y="148"/>
                    </a:lnTo>
                    <a:lnTo>
                      <a:pt x="245" y="50"/>
                    </a:lnTo>
                    <a:lnTo>
                      <a:pt x="229" y="50"/>
                    </a:lnTo>
                    <a:lnTo>
                      <a:pt x="196" y="132"/>
                    </a:lnTo>
                    <a:cubicBezTo>
                      <a:pt x="196" y="132"/>
                      <a:pt x="17" y="655"/>
                      <a:pt x="17" y="687"/>
                    </a:cubicBezTo>
                    <a:lnTo>
                      <a:pt x="0" y="786"/>
                    </a:lnTo>
                    <a:lnTo>
                      <a:pt x="3384" y="949"/>
                    </a:lnTo>
                    <a:lnTo>
                      <a:pt x="3417" y="867"/>
                    </a:lnTo>
                    <a:lnTo>
                      <a:pt x="3384" y="818"/>
                    </a:lnTo>
                    <a:lnTo>
                      <a:pt x="3417" y="704"/>
                    </a:lnTo>
                    <a:cubicBezTo>
                      <a:pt x="2321" y="557"/>
                      <a:pt x="1422" y="328"/>
                      <a:pt x="1422" y="328"/>
                    </a:cubicBezTo>
                    <a:lnTo>
                      <a:pt x="12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0" name="Google Shape;970;p66"/>
              <p:cNvSpPr/>
              <p:nvPr/>
            </p:nvSpPr>
            <p:spPr>
              <a:xfrm>
                <a:off x="2770115" y="2866110"/>
                <a:ext cx="161847" cy="279479"/>
              </a:xfrm>
              <a:custGeom>
                <a:rect b="b" l="l" r="r" t="t"/>
                <a:pathLst>
                  <a:path extrusionOk="0" h="4039" w="2339">
                    <a:moveTo>
                      <a:pt x="1880" y="115"/>
                    </a:moveTo>
                    <a:cubicBezTo>
                      <a:pt x="1799" y="115"/>
                      <a:pt x="1668" y="377"/>
                      <a:pt x="1619" y="459"/>
                    </a:cubicBezTo>
                    <a:cubicBezTo>
                      <a:pt x="1308" y="933"/>
                      <a:pt x="1047" y="1407"/>
                      <a:pt x="818" y="1913"/>
                    </a:cubicBezTo>
                    <a:cubicBezTo>
                      <a:pt x="540" y="2453"/>
                      <a:pt x="1" y="3172"/>
                      <a:pt x="1" y="3744"/>
                    </a:cubicBezTo>
                    <a:cubicBezTo>
                      <a:pt x="1" y="3842"/>
                      <a:pt x="180" y="3744"/>
                      <a:pt x="278" y="3744"/>
                    </a:cubicBezTo>
                    <a:cubicBezTo>
                      <a:pt x="507" y="3728"/>
                      <a:pt x="752" y="3728"/>
                      <a:pt x="981" y="3777"/>
                    </a:cubicBezTo>
                    <a:cubicBezTo>
                      <a:pt x="1112" y="3810"/>
                      <a:pt x="1897" y="4039"/>
                      <a:pt x="1979" y="3973"/>
                    </a:cubicBezTo>
                    <a:cubicBezTo>
                      <a:pt x="2109" y="3842"/>
                      <a:pt x="2077" y="3221"/>
                      <a:pt x="2109" y="3041"/>
                    </a:cubicBezTo>
                    <a:cubicBezTo>
                      <a:pt x="2191" y="2387"/>
                      <a:pt x="2338" y="1701"/>
                      <a:pt x="2175" y="1047"/>
                    </a:cubicBezTo>
                    <a:cubicBezTo>
                      <a:pt x="2077" y="687"/>
                      <a:pt x="2224" y="230"/>
                      <a:pt x="1995" y="1"/>
                    </a:cubicBezTo>
                  </a:path>
                </a:pathLst>
              </a:custGeom>
              <a:solidFill>
                <a:srgbClr val="FFBE94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66"/>
              <p:cNvSpPr/>
              <p:nvPr/>
            </p:nvSpPr>
            <p:spPr>
              <a:xfrm>
                <a:off x="3223685" y="2860505"/>
                <a:ext cx="149392" cy="912890"/>
              </a:xfrm>
              <a:custGeom>
                <a:rect b="b" l="l" r="r" t="t"/>
                <a:pathLst>
                  <a:path extrusionOk="0" h="13193" w="2159">
                    <a:moveTo>
                      <a:pt x="246" y="0"/>
                    </a:moveTo>
                    <a:cubicBezTo>
                      <a:pt x="83" y="0"/>
                      <a:pt x="409" y="82"/>
                      <a:pt x="442" y="180"/>
                    </a:cubicBezTo>
                    <a:cubicBezTo>
                      <a:pt x="524" y="392"/>
                      <a:pt x="851" y="638"/>
                      <a:pt x="998" y="866"/>
                    </a:cubicBezTo>
                    <a:cubicBezTo>
                      <a:pt x="1423" y="1569"/>
                      <a:pt x="1685" y="2370"/>
                      <a:pt x="1750" y="3188"/>
                    </a:cubicBezTo>
                    <a:cubicBezTo>
                      <a:pt x="2028" y="5869"/>
                      <a:pt x="2159" y="9710"/>
                      <a:pt x="1832" y="12424"/>
                    </a:cubicBezTo>
                    <a:cubicBezTo>
                      <a:pt x="1734" y="13192"/>
                      <a:pt x="1832" y="12424"/>
                      <a:pt x="1309" y="12947"/>
                    </a:cubicBezTo>
                    <a:cubicBezTo>
                      <a:pt x="1210" y="13045"/>
                      <a:pt x="1014" y="11737"/>
                      <a:pt x="998" y="11639"/>
                    </a:cubicBezTo>
                    <a:cubicBezTo>
                      <a:pt x="867" y="10691"/>
                      <a:pt x="671" y="9776"/>
                      <a:pt x="589" y="8828"/>
                    </a:cubicBezTo>
                    <a:cubicBezTo>
                      <a:pt x="328" y="5901"/>
                      <a:pt x="1" y="3057"/>
                      <a:pt x="1" y="147"/>
                    </a:cubicBezTo>
                  </a:path>
                </a:pathLst>
              </a:custGeom>
              <a:solidFill>
                <a:srgbClr val="FFBE94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66"/>
              <p:cNvSpPr/>
              <p:nvPr/>
            </p:nvSpPr>
            <p:spPr>
              <a:xfrm>
                <a:off x="2983926" y="2930599"/>
                <a:ext cx="4567" cy="3460"/>
              </a:xfrm>
              <a:custGeom>
                <a:rect b="b" l="l" r="r" t="t"/>
                <a:pathLst>
                  <a:path extrusionOk="0" h="50" w="66">
                    <a:moveTo>
                      <a:pt x="66" y="1"/>
                    </a:moveTo>
                    <a:cubicBezTo>
                      <a:pt x="66" y="50"/>
                      <a:pt x="49" y="33"/>
                      <a:pt x="0" y="33"/>
                    </a:cubicBezTo>
                  </a:path>
                </a:pathLst>
              </a:custGeom>
              <a:solidFill>
                <a:srgbClr val="322233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66"/>
              <p:cNvSpPr/>
              <p:nvPr/>
            </p:nvSpPr>
            <p:spPr>
              <a:xfrm>
                <a:off x="2756553" y="2853655"/>
                <a:ext cx="207031" cy="313453"/>
              </a:xfrm>
              <a:custGeom>
                <a:rect b="b" l="l" r="r" t="t"/>
                <a:pathLst>
                  <a:path extrusionOk="0" h="4530" w="2992">
                    <a:moveTo>
                      <a:pt x="2420" y="1"/>
                    </a:moveTo>
                    <a:cubicBezTo>
                      <a:pt x="1995" y="1"/>
                      <a:pt x="1488" y="1178"/>
                      <a:pt x="1308" y="1489"/>
                    </a:cubicBezTo>
                    <a:cubicBezTo>
                      <a:pt x="981" y="2077"/>
                      <a:pt x="540" y="2617"/>
                      <a:pt x="246" y="3221"/>
                    </a:cubicBezTo>
                    <a:cubicBezTo>
                      <a:pt x="147" y="3352"/>
                      <a:pt x="66" y="3516"/>
                      <a:pt x="0" y="3663"/>
                    </a:cubicBezTo>
                    <a:cubicBezTo>
                      <a:pt x="180" y="3843"/>
                      <a:pt x="818" y="3794"/>
                      <a:pt x="1079" y="3875"/>
                    </a:cubicBezTo>
                    <a:cubicBezTo>
                      <a:pt x="1324" y="3941"/>
                      <a:pt x="2305" y="4529"/>
                      <a:pt x="2567" y="4284"/>
                    </a:cubicBezTo>
                    <a:cubicBezTo>
                      <a:pt x="2665" y="4170"/>
                      <a:pt x="2616" y="3892"/>
                      <a:pt x="2665" y="3728"/>
                    </a:cubicBezTo>
                    <a:cubicBezTo>
                      <a:pt x="2796" y="3189"/>
                      <a:pt x="2992" y="2290"/>
                      <a:pt x="2796" y="17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66"/>
              <p:cNvSpPr/>
              <p:nvPr/>
            </p:nvSpPr>
            <p:spPr>
              <a:xfrm>
                <a:off x="3172827" y="3012041"/>
                <a:ext cx="5674" cy="2353"/>
              </a:xfrm>
              <a:custGeom>
                <a:rect b="b" l="l" r="r" t="t"/>
                <a:pathLst>
                  <a:path extrusionOk="0" h="34" w="82">
                    <a:moveTo>
                      <a:pt x="82" y="1"/>
                    </a:moveTo>
                    <a:cubicBezTo>
                      <a:pt x="16" y="1"/>
                      <a:pt x="49" y="1"/>
                      <a:pt x="0" y="33"/>
                    </a:cubicBezTo>
                  </a:path>
                </a:pathLst>
              </a:custGeom>
              <a:solidFill>
                <a:srgbClr val="322233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66"/>
              <p:cNvSpPr/>
              <p:nvPr/>
            </p:nvSpPr>
            <p:spPr>
              <a:xfrm>
                <a:off x="3159196" y="2843484"/>
                <a:ext cx="212775" cy="343968"/>
              </a:xfrm>
              <a:custGeom>
                <a:rect b="b" l="l" r="r" t="t"/>
                <a:pathLst>
                  <a:path extrusionOk="0" h="4971" w="3075">
                    <a:moveTo>
                      <a:pt x="410" y="311"/>
                    </a:moveTo>
                    <a:cubicBezTo>
                      <a:pt x="410" y="279"/>
                      <a:pt x="442" y="622"/>
                      <a:pt x="442" y="720"/>
                    </a:cubicBezTo>
                    <a:lnTo>
                      <a:pt x="442" y="1734"/>
                    </a:lnTo>
                    <a:cubicBezTo>
                      <a:pt x="442" y="2469"/>
                      <a:pt x="410" y="3221"/>
                      <a:pt x="410" y="3941"/>
                    </a:cubicBezTo>
                    <a:cubicBezTo>
                      <a:pt x="410" y="4055"/>
                      <a:pt x="344" y="4529"/>
                      <a:pt x="410" y="4594"/>
                    </a:cubicBezTo>
                    <a:cubicBezTo>
                      <a:pt x="475" y="4676"/>
                      <a:pt x="491" y="4856"/>
                      <a:pt x="540" y="4905"/>
                    </a:cubicBezTo>
                    <a:cubicBezTo>
                      <a:pt x="606" y="4970"/>
                      <a:pt x="1031" y="4840"/>
                      <a:pt x="1096" y="4807"/>
                    </a:cubicBezTo>
                    <a:cubicBezTo>
                      <a:pt x="1554" y="4660"/>
                      <a:pt x="2993" y="4202"/>
                      <a:pt x="3074" y="4120"/>
                    </a:cubicBezTo>
                    <a:cubicBezTo>
                      <a:pt x="3074" y="4120"/>
                      <a:pt x="2943" y="3041"/>
                      <a:pt x="2878" y="2796"/>
                    </a:cubicBezTo>
                    <a:cubicBezTo>
                      <a:pt x="2535" y="1783"/>
                      <a:pt x="2273" y="671"/>
                      <a:pt x="1341" y="213"/>
                    </a:cubicBezTo>
                    <a:cubicBezTo>
                      <a:pt x="933" y="1"/>
                      <a:pt x="246" y="17"/>
                      <a:pt x="1" y="52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66"/>
              <p:cNvSpPr/>
              <p:nvPr/>
            </p:nvSpPr>
            <p:spPr>
              <a:xfrm>
                <a:off x="3009943" y="3447551"/>
                <a:ext cx="69" cy="3460"/>
              </a:xfrm>
              <a:custGeom>
                <a:rect b="b" l="l" r="r" t="t"/>
                <a:pathLst>
                  <a:path extrusionOk="0" h="50" w="1">
                    <a:moveTo>
                      <a:pt x="0" y="0"/>
                    </a:moveTo>
                    <a:lnTo>
                      <a:pt x="0" y="49"/>
                    </a:lnTo>
                  </a:path>
                </a:pathLst>
              </a:custGeom>
              <a:solidFill>
                <a:srgbClr val="FFBE94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66"/>
              <p:cNvSpPr/>
              <p:nvPr/>
            </p:nvSpPr>
            <p:spPr>
              <a:xfrm>
                <a:off x="3239461" y="3633408"/>
                <a:ext cx="133270" cy="224607"/>
              </a:xfrm>
              <a:custGeom>
                <a:rect b="b" l="l" r="r" t="t"/>
                <a:pathLst>
                  <a:path extrusionOk="0" h="3246" w="1926">
                    <a:moveTo>
                      <a:pt x="1371" y="0"/>
                    </a:moveTo>
                    <a:cubicBezTo>
                      <a:pt x="1236" y="0"/>
                      <a:pt x="1073" y="384"/>
                      <a:pt x="917" y="829"/>
                    </a:cubicBezTo>
                    <a:cubicBezTo>
                      <a:pt x="721" y="1156"/>
                      <a:pt x="459" y="1450"/>
                      <a:pt x="165" y="1695"/>
                    </a:cubicBezTo>
                    <a:cubicBezTo>
                      <a:pt x="0" y="1805"/>
                      <a:pt x="35" y="1863"/>
                      <a:pt x="154" y="1863"/>
                    </a:cubicBezTo>
                    <a:cubicBezTo>
                      <a:pt x="319" y="1863"/>
                      <a:pt x="646" y="1753"/>
                      <a:pt x="835" y="1515"/>
                    </a:cubicBezTo>
                    <a:lnTo>
                      <a:pt x="835" y="1515"/>
                    </a:lnTo>
                    <a:cubicBezTo>
                      <a:pt x="835" y="1516"/>
                      <a:pt x="721" y="2627"/>
                      <a:pt x="672" y="3019"/>
                    </a:cubicBezTo>
                    <a:cubicBezTo>
                      <a:pt x="656" y="3158"/>
                      <a:pt x="667" y="3227"/>
                      <a:pt x="694" y="3227"/>
                    </a:cubicBezTo>
                    <a:cubicBezTo>
                      <a:pt x="753" y="3227"/>
                      <a:pt x="892" y="2896"/>
                      <a:pt x="1015" y="2235"/>
                    </a:cubicBezTo>
                    <a:cubicBezTo>
                      <a:pt x="1015" y="2235"/>
                      <a:pt x="1048" y="2856"/>
                      <a:pt x="1015" y="3150"/>
                    </a:cubicBezTo>
                    <a:cubicBezTo>
                      <a:pt x="1009" y="3205"/>
                      <a:pt x="1015" y="3230"/>
                      <a:pt x="1029" y="3230"/>
                    </a:cubicBezTo>
                    <a:cubicBezTo>
                      <a:pt x="1090" y="3230"/>
                      <a:pt x="1297" y="2743"/>
                      <a:pt x="1244" y="2104"/>
                    </a:cubicBezTo>
                    <a:lnTo>
                      <a:pt x="1244" y="2104"/>
                    </a:lnTo>
                    <a:cubicBezTo>
                      <a:pt x="1326" y="2415"/>
                      <a:pt x="1358" y="2725"/>
                      <a:pt x="1358" y="3036"/>
                    </a:cubicBezTo>
                    <a:cubicBezTo>
                      <a:pt x="1366" y="3183"/>
                      <a:pt x="1388" y="3246"/>
                      <a:pt x="1415" y="3246"/>
                    </a:cubicBezTo>
                    <a:cubicBezTo>
                      <a:pt x="1498" y="3246"/>
                      <a:pt x="1628" y="2662"/>
                      <a:pt x="1526" y="2107"/>
                    </a:cubicBezTo>
                    <a:lnTo>
                      <a:pt x="1526" y="2107"/>
                    </a:lnTo>
                    <a:cubicBezTo>
                      <a:pt x="1582" y="2335"/>
                      <a:pt x="1672" y="2697"/>
                      <a:pt x="1734" y="2938"/>
                    </a:cubicBezTo>
                    <a:cubicBezTo>
                      <a:pt x="1756" y="3023"/>
                      <a:pt x="1778" y="3061"/>
                      <a:pt x="1798" y="3061"/>
                    </a:cubicBezTo>
                    <a:cubicBezTo>
                      <a:pt x="1872" y="3061"/>
                      <a:pt x="1926" y="2562"/>
                      <a:pt x="1849" y="1973"/>
                    </a:cubicBezTo>
                    <a:cubicBezTo>
                      <a:pt x="1849" y="1973"/>
                      <a:pt x="1636" y="747"/>
                      <a:pt x="1538" y="289"/>
                    </a:cubicBezTo>
                    <a:cubicBezTo>
                      <a:pt x="1491" y="85"/>
                      <a:pt x="1434" y="0"/>
                      <a:pt x="1371" y="0"/>
                    </a:cubicBezTo>
                    <a:close/>
                  </a:path>
                </a:pathLst>
              </a:custGeom>
              <a:solidFill>
                <a:srgbClr val="FFBD95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66"/>
              <p:cNvSpPr/>
              <p:nvPr/>
            </p:nvSpPr>
            <p:spPr>
              <a:xfrm>
                <a:off x="2540528" y="3065183"/>
                <a:ext cx="509068" cy="619987"/>
              </a:xfrm>
              <a:custGeom>
                <a:rect b="b" l="l" r="r" t="t"/>
                <a:pathLst>
                  <a:path extrusionOk="0" h="8960" w="7357">
                    <a:moveTo>
                      <a:pt x="5182" y="1178"/>
                    </a:moveTo>
                    <a:cubicBezTo>
                      <a:pt x="4610" y="851"/>
                      <a:pt x="1226" y="1"/>
                      <a:pt x="278" y="3009"/>
                    </a:cubicBezTo>
                    <a:cubicBezTo>
                      <a:pt x="180" y="3319"/>
                      <a:pt x="0" y="4349"/>
                      <a:pt x="82" y="4431"/>
                    </a:cubicBezTo>
                    <a:cubicBezTo>
                      <a:pt x="196" y="4594"/>
                      <a:pt x="1962" y="4938"/>
                      <a:pt x="2338" y="5019"/>
                    </a:cubicBezTo>
                    <a:cubicBezTo>
                      <a:pt x="2452" y="5036"/>
                      <a:pt x="2419" y="4218"/>
                      <a:pt x="2697" y="3548"/>
                    </a:cubicBezTo>
                    <a:cubicBezTo>
                      <a:pt x="2975" y="2878"/>
                      <a:pt x="3466" y="2616"/>
                      <a:pt x="4299" y="2911"/>
                    </a:cubicBezTo>
                    <a:cubicBezTo>
                      <a:pt x="5019" y="3140"/>
                      <a:pt x="5100" y="3793"/>
                      <a:pt x="4806" y="4676"/>
                    </a:cubicBezTo>
                    <a:cubicBezTo>
                      <a:pt x="4463" y="5657"/>
                      <a:pt x="2403" y="6164"/>
                      <a:pt x="1471" y="6147"/>
                    </a:cubicBezTo>
                    <a:cubicBezTo>
                      <a:pt x="1341" y="6196"/>
                      <a:pt x="866" y="8469"/>
                      <a:pt x="1014" y="8534"/>
                    </a:cubicBezTo>
                    <a:cubicBezTo>
                      <a:pt x="1341" y="8714"/>
                      <a:pt x="2158" y="8763"/>
                      <a:pt x="2534" y="8812"/>
                    </a:cubicBezTo>
                    <a:cubicBezTo>
                      <a:pt x="2910" y="8845"/>
                      <a:pt x="3269" y="8959"/>
                      <a:pt x="3482" y="8616"/>
                    </a:cubicBezTo>
                    <a:cubicBezTo>
                      <a:pt x="3580" y="8452"/>
                      <a:pt x="3596" y="7488"/>
                      <a:pt x="3678" y="7455"/>
                    </a:cubicBezTo>
                    <a:cubicBezTo>
                      <a:pt x="3825" y="7373"/>
                      <a:pt x="4136" y="7357"/>
                      <a:pt x="4332" y="7275"/>
                    </a:cubicBezTo>
                    <a:cubicBezTo>
                      <a:pt x="5198" y="6932"/>
                      <a:pt x="6098" y="6605"/>
                      <a:pt x="6686" y="5886"/>
                    </a:cubicBezTo>
                    <a:cubicBezTo>
                      <a:pt x="7193" y="5281"/>
                      <a:pt x="7356" y="4104"/>
                      <a:pt x="7127" y="3189"/>
                    </a:cubicBezTo>
                    <a:cubicBezTo>
                      <a:pt x="6948" y="2486"/>
                      <a:pt x="6147" y="1750"/>
                      <a:pt x="5182" y="11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66"/>
              <p:cNvSpPr/>
              <p:nvPr/>
            </p:nvSpPr>
            <p:spPr>
              <a:xfrm>
                <a:off x="2563086" y="3711390"/>
                <a:ext cx="198036" cy="172503"/>
              </a:xfrm>
              <a:custGeom>
                <a:rect b="b" l="l" r="r" t="t"/>
                <a:pathLst>
                  <a:path extrusionOk="0" h="2493" w="2862">
                    <a:moveTo>
                      <a:pt x="1406" y="0"/>
                    </a:moveTo>
                    <a:cubicBezTo>
                      <a:pt x="868" y="0"/>
                      <a:pt x="368" y="336"/>
                      <a:pt x="197" y="863"/>
                    </a:cubicBezTo>
                    <a:cubicBezTo>
                      <a:pt x="1" y="1516"/>
                      <a:pt x="377" y="2219"/>
                      <a:pt x="1064" y="2432"/>
                    </a:cubicBezTo>
                    <a:cubicBezTo>
                      <a:pt x="1194" y="2473"/>
                      <a:pt x="1327" y="2493"/>
                      <a:pt x="1457" y="2493"/>
                    </a:cubicBezTo>
                    <a:cubicBezTo>
                      <a:pt x="1994" y="2493"/>
                      <a:pt x="2491" y="2157"/>
                      <a:pt x="2649" y="1631"/>
                    </a:cubicBezTo>
                    <a:cubicBezTo>
                      <a:pt x="2862" y="977"/>
                      <a:pt x="2469" y="274"/>
                      <a:pt x="1799" y="62"/>
                    </a:cubicBezTo>
                    <a:cubicBezTo>
                      <a:pt x="1669" y="20"/>
                      <a:pt x="1536" y="0"/>
                      <a:pt x="1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66"/>
              <p:cNvSpPr/>
              <p:nvPr/>
            </p:nvSpPr>
            <p:spPr>
              <a:xfrm>
                <a:off x="2738424" y="3251869"/>
                <a:ext cx="268200" cy="158387"/>
              </a:xfrm>
              <a:custGeom>
                <a:rect b="b" l="l" r="r" t="t"/>
                <a:pathLst>
                  <a:path extrusionOk="0" h="2289" w="3876">
                    <a:moveTo>
                      <a:pt x="181" y="916"/>
                    </a:moveTo>
                    <a:cubicBezTo>
                      <a:pt x="148" y="916"/>
                      <a:pt x="311" y="1128"/>
                      <a:pt x="360" y="1161"/>
                    </a:cubicBezTo>
                    <a:cubicBezTo>
                      <a:pt x="606" y="1324"/>
                      <a:pt x="851" y="1455"/>
                      <a:pt x="1112" y="1570"/>
                    </a:cubicBezTo>
                    <a:cubicBezTo>
                      <a:pt x="1750" y="1896"/>
                      <a:pt x="2387" y="1946"/>
                      <a:pt x="3041" y="2158"/>
                    </a:cubicBezTo>
                    <a:cubicBezTo>
                      <a:pt x="3287" y="2240"/>
                      <a:pt x="3646" y="2289"/>
                      <a:pt x="3826" y="2109"/>
                    </a:cubicBezTo>
                    <a:cubicBezTo>
                      <a:pt x="3875" y="2060"/>
                      <a:pt x="3744" y="1929"/>
                      <a:pt x="3728" y="1896"/>
                    </a:cubicBezTo>
                    <a:cubicBezTo>
                      <a:pt x="3630" y="1668"/>
                      <a:pt x="3450" y="1488"/>
                      <a:pt x="3238" y="1390"/>
                    </a:cubicBezTo>
                    <a:cubicBezTo>
                      <a:pt x="2992" y="1275"/>
                      <a:pt x="2829" y="981"/>
                      <a:pt x="2584" y="850"/>
                    </a:cubicBezTo>
                    <a:cubicBezTo>
                      <a:pt x="2142" y="638"/>
                      <a:pt x="1717" y="376"/>
                      <a:pt x="1325" y="180"/>
                    </a:cubicBezTo>
                    <a:cubicBezTo>
                      <a:pt x="1210" y="131"/>
                      <a:pt x="851" y="0"/>
                      <a:pt x="720" y="66"/>
                    </a:cubicBezTo>
                    <a:cubicBezTo>
                      <a:pt x="589" y="131"/>
                      <a:pt x="360" y="164"/>
                      <a:pt x="262" y="262"/>
                    </a:cubicBezTo>
                    <a:cubicBezTo>
                      <a:pt x="181" y="343"/>
                      <a:pt x="164" y="491"/>
                      <a:pt x="115" y="556"/>
                    </a:cubicBezTo>
                    <a:cubicBezTo>
                      <a:pt x="1" y="670"/>
                      <a:pt x="148" y="997"/>
                      <a:pt x="279" y="997"/>
                    </a:cubicBezTo>
                  </a:path>
                </a:pathLst>
              </a:custGeom>
              <a:solidFill>
                <a:srgbClr val="FFBE94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66"/>
              <p:cNvSpPr/>
              <p:nvPr/>
            </p:nvSpPr>
            <p:spPr>
              <a:xfrm>
                <a:off x="2815369" y="3290411"/>
                <a:ext cx="263564" cy="158941"/>
              </a:xfrm>
              <a:custGeom>
                <a:rect b="b" l="l" r="r" t="t"/>
                <a:pathLst>
                  <a:path extrusionOk="0" h="2297" w="3809">
                    <a:moveTo>
                      <a:pt x="2457" y="1"/>
                    </a:moveTo>
                    <a:cubicBezTo>
                      <a:pt x="2428" y="1"/>
                      <a:pt x="2383" y="25"/>
                      <a:pt x="2322" y="81"/>
                    </a:cubicBezTo>
                    <a:cubicBezTo>
                      <a:pt x="2011" y="310"/>
                      <a:pt x="1651" y="473"/>
                      <a:pt x="1275" y="571"/>
                    </a:cubicBezTo>
                    <a:cubicBezTo>
                      <a:pt x="589" y="571"/>
                      <a:pt x="0" y="637"/>
                      <a:pt x="589" y="1029"/>
                    </a:cubicBezTo>
                    <a:cubicBezTo>
                      <a:pt x="998" y="1307"/>
                      <a:pt x="2175" y="1944"/>
                      <a:pt x="2175" y="1944"/>
                    </a:cubicBezTo>
                    <a:cubicBezTo>
                      <a:pt x="2619" y="2177"/>
                      <a:pt x="3032" y="2297"/>
                      <a:pt x="3198" y="2297"/>
                    </a:cubicBezTo>
                    <a:cubicBezTo>
                      <a:pt x="3301" y="2297"/>
                      <a:pt x="3309" y="2251"/>
                      <a:pt x="3172" y="2157"/>
                    </a:cubicBezTo>
                    <a:cubicBezTo>
                      <a:pt x="2922" y="2005"/>
                      <a:pt x="2572" y="1774"/>
                      <a:pt x="2365" y="1636"/>
                    </a:cubicBezTo>
                    <a:lnTo>
                      <a:pt x="2365" y="1636"/>
                    </a:lnTo>
                    <a:cubicBezTo>
                      <a:pt x="2761" y="1873"/>
                      <a:pt x="3210" y="1971"/>
                      <a:pt x="3422" y="1971"/>
                    </a:cubicBezTo>
                    <a:cubicBezTo>
                      <a:pt x="3587" y="1971"/>
                      <a:pt x="3608" y="1912"/>
                      <a:pt x="3352" y="1814"/>
                    </a:cubicBezTo>
                    <a:cubicBezTo>
                      <a:pt x="3041" y="1699"/>
                      <a:pt x="2747" y="1552"/>
                      <a:pt x="2469" y="1372"/>
                    </a:cubicBezTo>
                    <a:lnTo>
                      <a:pt x="2469" y="1372"/>
                    </a:lnTo>
                    <a:cubicBezTo>
                      <a:pt x="2837" y="1532"/>
                      <a:pt x="3175" y="1583"/>
                      <a:pt x="3388" y="1583"/>
                    </a:cubicBezTo>
                    <a:cubicBezTo>
                      <a:pt x="3610" y="1583"/>
                      <a:pt x="3698" y="1528"/>
                      <a:pt x="3548" y="1487"/>
                    </a:cubicBezTo>
                    <a:cubicBezTo>
                      <a:pt x="3254" y="1405"/>
                      <a:pt x="2649" y="1160"/>
                      <a:pt x="2649" y="1160"/>
                    </a:cubicBezTo>
                    <a:lnTo>
                      <a:pt x="2649" y="1160"/>
                    </a:lnTo>
                    <a:cubicBezTo>
                      <a:pt x="2971" y="1207"/>
                      <a:pt x="3221" y="1226"/>
                      <a:pt x="3397" y="1226"/>
                    </a:cubicBezTo>
                    <a:cubicBezTo>
                      <a:pt x="3766" y="1226"/>
                      <a:pt x="3809" y="1144"/>
                      <a:pt x="3499" y="1078"/>
                    </a:cubicBezTo>
                    <a:cubicBezTo>
                      <a:pt x="3106" y="996"/>
                      <a:pt x="1978" y="718"/>
                      <a:pt x="1978" y="718"/>
                    </a:cubicBezTo>
                    <a:cubicBezTo>
                      <a:pt x="2371" y="556"/>
                      <a:pt x="2596" y="1"/>
                      <a:pt x="2457" y="1"/>
                    </a:cubicBezTo>
                    <a:close/>
                  </a:path>
                </a:pathLst>
              </a:custGeom>
              <a:solidFill>
                <a:srgbClr val="FFBD95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2" name="Google Shape;982;p66"/>
            <p:cNvGrpSpPr/>
            <p:nvPr/>
          </p:nvGrpSpPr>
          <p:grpSpPr>
            <a:xfrm>
              <a:off x="4771225" y="137918"/>
              <a:ext cx="1169148" cy="4469507"/>
              <a:chOff x="3369616" y="1676173"/>
              <a:chExt cx="766956" cy="2931978"/>
            </a:xfrm>
          </p:grpSpPr>
          <p:sp>
            <p:nvSpPr>
              <p:cNvPr id="983" name="Google Shape;983;p66"/>
              <p:cNvSpPr/>
              <p:nvPr/>
            </p:nvSpPr>
            <p:spPr>
              <a:xfrm>
                <a:off x="3430714" y="1676173"/>
                <a:ext cx="540759" cy="686691"/>
              </a:xfrm>
              <a:custGeom>
                <a:rect b="b" l="l" r="r" t="t"/>
                <a:pathLst>
                  <a:path extrusionOk="0" h="9924" w="7815">
                    <a:moveTo>
                      <a:pt x="6065" y="1962"/>
                    </a:moveTo>
                    <a:cubicBezTo>
                      <a:pt x="5526" y="1504"/>
                      <a:pt x="2109" y="1"/>
                      <a:pt x="556" y="3041"/>
                    </a:cubicBezTo>
                    <a:cubicBezTo>
                      <a:pt x="393" y="3368"/>
                      <a:pt x="0" y="4431"/>
                      <a:pt x="49" y="4529"/>
                    </a:cubicBezTo>
                    <a:cubicBezTo>
                      <a:pt x="164" y="4741"/>
                      <a:pt x="1962" y="5411"/>
                      <a:pt x="2338" y="5559"/>
                    </a:cubicBezTo>
                    <a:cubicBezTo>
                      <a:pt x="2452" y="5591"/>
                      <a:pt x="2583" y="4725"/>
                      <a:pt x="2992" y="4071"/>
                    </a:cubicBezTo>
                    <a:cubicBezTo>
                      <a:pt x="3417" y="3401"/>
                      <a:pt x="3989" y="3205"/>
                      <a:pt x="4823" y="3662"/>
                    </a:cubicBezTo>
                    <a:cubicBezTo>
                      <a:pt x="5526" y="4038"/>
                      <a:pt x="5493" y="4758"/>
                      <a:pt x="5003" y="5640"/>
                    </a:cubicBezTo>
                    <a:cubicBezTo>
                      <a:pt x="4463" y="6621"/>
                      <a:pt x="2174" y="6801"/>
                      <a:pt x="1210" y="6605"/>
                    </a:cubicBezTo>
                    <a:cubicBezTo>
                      <a:pt x="1063" y="6654"/>
                      <a:pt x="131" y="8992"/>
                      <a:pt x="262" y="9090"/>
                    </a:cubicBezTo>
                    <a:cubicBezTo>
                      <a:pt x="589" y="9335"/>
                      <a:pt x="1439" y="9531"/>
                      <a:pt x="1831" y="9645"/>
                    </a:cubicBezTo>
                    <a:cubicBezTo>
                      <a:pt x="2224" y="9743"/>
                      <a:pt x="2567" y="9923"/>
                      <a:pt x="2877" y="9596"/>
                    </a:cubicBezTo>
                    <a:cubicBezTo>
                      <a:pt x="3008" y="9449"/>
                      <a:pt x="3204" y="8436"/>
                      <a:pt x="3286" y="8403"/>
                    </a:cubicBezTo>
                    <a:cubicBezTo>
                      <a:pt x="3466" y="8338"/>
                      <a:pt x="3793" y="8370"/>
                      <a:pt x="4022" y="8321"/>
                    </a:cubicBezTo>
                    <a:cubicBezTo>
                      <a:pt x="5003" y="8109"/>
                      <a:pt x="6016" y="7929"/>
                      <a:pt x="6768" y="7259"/>
                    </a:cubicBezTo>
                    <a:cubicBezTo>
                      <a:pt x="7406" y="6703"/>
                      <a:pt x="7814" y="5477"/>
                      <a:pt x="7749" y="4447"/>
                    </a:cubicBezTo>
                    <a:cubicBezTo>
                      <a:pt x="7700" y="3679"/>
                      <a:pt x="6997" y="2731"/>
                      <a:pt x="6065" y="19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66"/>
              <p:cNvSpPr/>
              <p:nvPr/>
            </p:nvSpPr>
            <p:spPr>
              <a:xfrm>
                <a:off x="3369616" y="2370263"/>
                <a:ext cx="214989" cy="187588"/>
              </a:xfrm>
              <a:custGeom>
                <a:rect b="b" l="l" r="r" t="t"/>
                <a:pathLst>
                  <a:path extrusionOk="0" h="2711" w="3107">
                    <a:moveTo>
                      <a:pt x="1535" y="1"/>
                    </a:moveTo>
                    <a:cubicBezTo>
                      <a:pt x="1012" y="1"/>
                      <a:pt x="511" y="302"/>
                      <a:pt x="295" y="808"/>
                    </a:cubicBezTo>
                    <a:cubicBezTo>
                      <a:pt x="1" y="1494"/>
                      <a:pt x="311" y="2295"/>
                      <a:pt x="1014" y="2590"/>
                    </a:cubicBezTo>
                    <a:cubicBezTo>
                      <a:pt x="1196" y="2672"/>
                      <a:pt x="1386" y="2711"/>
                      <a:pt x="1572" y="2711"/>
                    </a:cubicBezTo>
                    <a:cubicBezTo>
                      <a:pt x="2090" y="2711"/>
                      <a:pt x="2584" y="2412"/>
                      <a:pt x="2812" y="1919"/>
                    </a:cubicBezTo>
                    <a:cubicBezTo>
                      <a:pt x="3107" y="1233"/>
                      <a:pt x="2796" y="432"/>
                      <a:pt x="2093" y="121"/>
                    </a:cubicBezTo>
                    <a:cubicBezTo>
                      <a:pt x="1912" y="39"/>
                      <a:pt x="1722" y="1"/>
                      <a:pt x="1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66"/>
              <p:cNvSpPr/>
              <p:nvPr/>
            </p:nvSpPr>
            <p:spPr>
              <a:xfrm>
                <a:off x="3486139" y="2527403"/>
                <a:ext cx="650433" cy="586428"/>
              </a:xfrm>
              <a:custGeom>
                <a:rect b="b" l="l" r="r" t="t"/>
                <a:pathLst>
                  <a:path extrusionOk="0" h="8475" w="9400">
                    <a:moveTo>
                      <a:pt x="6740" y="1414"/>
                    </a:moveTo>
                    <a:cubicBezTo>
                      <a:pt x="6901" y="1629"/>
                      <a:pt x="7020" y="1859"/>
                      <a:pt x="7111" y="2117"/>
                    </a:cubicBezTo>
                    <a:cubicBezTo>
                      <a:pt x="7209" y="2395"/>
                      <a:pt x="7275" y="2656"/>
                      <a:pt x="7357" y="2934"/>
                    </a:cubicBezTo>
                    <a:cubicBezTo>
                      <a:pt x="7103" y="2459"/>
                      <a:pt x="6957" y="1922"/>
                      <a:pt x="6740" y="1414"/>
                    </a:cubicBezTo>
                    <a:close/>
                    <a:moveTo>
                      <a:pt x="5352" y="0"/>
                    </a:moveTo>
                    <a:cubicBezTo>
                      <a:pt x="5183" y="0"/>
                      <a:pt x="5017" y="26"/>
                      <a:pt x="4855" y="73"/>
                    </a:cubicBezTo>
                    <a:cubicBezTo>
                      <a:pt x="4779" y="65"/>
                      <a:pt x="4703" y="61"/>
                      <a:pt x="4627" y="61"/>
                    </a:cubicBezTo>
                    <a:cubicBezTo>
                      <a:pt x="4101" y="61"/>
                      <a:pt x="3588" y="258"/>
                      <a:pt x="3188" y="629"/>
                    </a:cubicBezTo>
                    <a:cubicBezTo>
                      <a:pt x="2877" y="940"/>
                      <a:pt x="2649" y="1348"/>
                      <a:pt x="2273" y="1594"/>
                    </a:cubicBezTo>
                    <a:cubicBezTo>
                      <a:pt x="1799" y="1904"/>
                      <a:pt x="1177" y="1872"/>
                      <a:pt x="703" y="2166"/>
                    </a:cubicBezTo>
                    <a:cubicBezTo>
                      <a:pt x="0" y="2624"/>
                      <a:pt x="0" y="3866"/>
                      <a:pt x="703" y="4307"/>
                    </a:cubicBezTo>
                    <a:cubicBezTo>
                      <a:pt x="916" y="4454"/>
                      <a:pt x="1194" y="4536"/>
                      <a:pt x="1292" y="4765"/>
                    </a:cubicBezTo>
                    <a:cubicBezTo>
                      <a:pt x="1406" y="4978"/>
                      <a:pt x="1324" y="5206"/>
                      <a:pt x="1292" y="5435"/>
                    </a:cubicBezTo>
                    <a:cubicBezTo>
                      <a:pt x="1161" y="6482"/>
                      <a:pt x="1987" y="7374"/>
                      <a:pt x="3000" y="7374"/>
                    </a:cubicBezTo>
                    <a:cubicBezTo>
                      <a:pt x="3126" y="7374"/>
                      <a:pt x="3254" y="7360"/>
                      <a:pt x="3384" y="7332"/>
                    </a:cubicBezTo>
                    <a:cubicBezTo>
                      <a:pt x="3471" y="7281"/>
                      <a:pt x="3565" y="7258"/>
                      <a:pt x="3657" y="7258"/>
                    </a:cubicBezTo>
                    <a:cubicBezTo>
                      <a:pt x="3893" y="7258"/>
                      <a:pt x="4119" y="7412"/>
                      <a:pt x="4202" y="7658"/>
                    </a:cubicBezTo>
                    <a:cubicBezTo>
                      <a:pt x="4557" y="8200"/>
                      <a:pt x="5137" y="8475"/>
                      <a:pt x="5717" y="8475"/>
                    </a:cubicBezTo>
                    <a:cubicBezTo>
                      <a:pt x="6257" y="8475"/>
                      <a:pt x="6798" y="8237"/>
                      <a:pt x="7160" y="7757"/>
                    </a:cubicBezTo>
                    <a:cubicBezTo>
                      <a:pt x="7357" y="7495"/>
                      <a:pt x="7487" y="7201"/>
                      <a:pt x="7651" y="6939"/>
                    </a:cubicBezTo>
                    <a:cubicBezTo>
                      <a:pt x="8027" y="6334"/>
                      <a:pt x="8910" y="6563"/>
                      <a:pt x="9155" y="5468"/>
                    </a:cubicBezTo>
                    <a:lnTo>
                      <a:pt x="9171" y="5452"/>
                    </a:lnTo>
                    <a:cubicBezTo>
                      <a:pt x="9400" y="4389"/>
                      <a:pt x="8305" y="3964"/>
                      <a:pt x="8027" y="3539"/>
                    </a:cubicBezTo>
                    <a:cubicBezTo>
                      <a:pt x="7782" y="3147"/>
                      <a:pt x="7798" y="2656"/>
                      <a:pt x="7684" y="2215"/>
                    </a:cubicBezTo>
                    <a:cubicBezTo>
                      <a:pt x="7520" y="1545"/>
                      <a:pt x="7144" y="940"/>
                      <a:pt x="6621" y="498"/>
                    </a:cubicBezTo>
                    <a:cubicBezTo>
                      <a:pt x="6192" y="151"/>
                      <a:pt x="5764" y="0"/>
                      <a:pt x="5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66"/>
              <p:cNvSpPr/>
              <p:nvPr/>
            </p:nvSpPr>
            <p:spPr>
              <a:xfrm>
                <a:off x="3670473" y="3299337"/>
                <a:ext cx="297608" cy="1251115"/>
              </a:xfrm>
              <a:custGeom>
                <a:rect b="b" l="l" r="r" t="t"/>
                <a:pathLst>
                  <a:path extrusionOk="0" h="18081" w="4301">
                    <a:moveTo>
                      <a:pt x="1668" y="2142"/>
                    </a:moveTo>
                    <a:lnTo>
                      <a:pt x="1717" y="2191"/>
                    </a:lnTo>
                    <a:lnTo>
                      <a:pt x="1766" y="2273"/>
                    </a:lnTo>
                    <a:lnTo>
                      <a:pt x="1685" y="2273"/>
                    </a:lnTo>
                    <a:lnTo>
                      <a:pt x="1668" y="2142"/>
                    </a:lnTo>
                    <a:close/>
                    <a:moveTo>
                      <a:pt x="671" y="12327"/>
                    </a:moveTo>
                    <a:cubicBezTo>
                      <a:pt x="682" y="12337"/>
                      <a:pt x="686" y="12348"/>
                      <a:pt x="682" y="12354"/>
                    </a:cubicBezTo>
                    <a:lnTo>
                      <a:pt x="682" y="12354"/>
                    </a:lnTo>
                    <a:lnTo>
                      <a:pt x="671" y="12343"/>
                    </a:lnTo>
                    <a:cubicBezTo>
                      <a:pt x="671" y="12343"/>
                      <a:pt x="671" y="12327"/>
                      <a:pt x="671" y="12327"/>
                    </a:cubicBezTo>
                    <a:close/>
                    <a:moveTo>
                      <a:pt x="949" y="1"/>
                    </a:moveTo>
                    <a:cubicBezTo>
                      <a:pt x="769" y="311"/>
                      <a:pt x="933" y="884"/>
                      <a:pt x="916" y="884"/>
                    </a:cubicBezTo>
                    <a:cubicBezTo>
                      <a:pt x="913" y="883"/>
                      <a:pt x="909" y="882"/>
                      <a:pt x="905" y="882"/>
                    </a:cubicBezTo>
                    <a:cubicBezTo>
                      <a:pt x="698" y="882"/>
                      <a:pt x="147" y="2083"/>
                      <a:pt x="99" y="2387"/>
                    </a:cubicBezTo>
                    <a:cubicBezTo>
                      <a:pt x="1" y="3172"/>
                      <a:pt x="66" y="4022"/>
                      <a:pt x="66" y="4807"/>
                    </a:cubicBezTo>
                    <a:lnTo>
                      <a:pt x="66" y="5379"/>
                    </a:lnTo>
                    <a:cubicBezTo>
                      <a:pt x="66" y="5968"/>
                      <a:pt x="491" y="17770"/>
                      <a:pt x="491" y="17770"/>
                    </a:cubicBezTo>
                    <a:cubicBezTo>
                      <a:pt x="491" y="17950"/>
                      <a:pt x="638" y="18081"/>
                      <a:pt x="802" y="18081"/>
                    </a:cubicBezTo>
                    <a:cubicBezTo>
                      <a:pt x="916" y="18048"/>
                      <a:pt x="1014" y="17966"/>
                      <a:pt x="1031" y="17852"/>
                    </a:cubicBezTo>
                    <a:cubicBezTo>
                      <a:pt x="1276" y="16789"/>
                      <a:pt x="2894" y="11166"/>
                      <a:pt x="1914" y="8943"/>
                    </a:cubicBezTo>
                    <a:cubicBezTo>
                      <a:pt x="1914" y="8943"/>
                      <a:pt x="2715" y="6867"/>
                      <a:pt x="3042" y="5788"/>
                    </a:cubicBezTo>
                    <a:cubicBezTo>
                      <a:pt x="3418" y="4578"/>
                      <a:pt x="4300" y="3041"/>
                      <a:pt x="3793" y="1897"/>
                    </a:cubicBezTo>
                    <a:cubicBezTo>
                      <a:pt x="3189" y="491"/>
                      <a:pt x="1799" y="295"/>
                      <a:pt x="965" y="1"/>
                    </a:cubicBezTo>
                    <a:close/>
                  </a:path>
                </a:pathLst>
              </a:custGeom>
              <a:solidFill>
                <a:srgbClr val="B36D4F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66"/>
              <p:cNvSpPr/>
              <p:nvPr/>
            </p:nvSpPr>
            <p:spPr>
              <a:xfrm>
                <a:off x="3702164" y="2827776"/>
                <a:ext cx="330406" cy="642406"/>
              </a:xfrm>
              <a:custGeom>
                <a:rect b="b" l="l" r="r" t="t"/>
                <a:pathLst>
                  <a:path extrusionOk="0" h="9284" w="4775">
                    <a:moveTo>
                      <a:pt x="2158" y="1405"/>
                    </a:moveTo>
                    <a:cubicBezTo>
                      <a:pt x="2175" y="1454"/>
                      <a:pt x="2191" y="1503"/>
                      <a:pt x="2191" y="1552"/>
                    </a:cubicBezTo>
                    <a:lnTo>
                      <a:pt x="2158" y="1552"/>
                    </a:lnTo>
                    <a:cubicBezTo>
                      <a:pt x="2142" y="1536"/>
                      <a:pt x="2142" y="1503"/>
                      <a:pt x="2142" y="1487"/>
                    </a:cubicBezTo>
                    <a:lnTo>
                      <a:pt x="2142" y="1470"/>
                    </a:lnTo>
                    <a:lnTo>
                      <a:pt x="2126" y="1487"/>
                    </a:lnTo>
                    <a:cubicBezTo>
                      <a:pt x="2142" y="1454"/>
                      <a:pt x="2142" y="1421"/>
                      <a:pt x="2158" y="1405"/>
                    </a:cubicBezTo>
                    <a:close/>
                    <a:moveTo>
                      <a:pt x="1721" y="0"/>
                    </a:moveTo>
                    <a:cubicBezTo>
                      <a:pt x="1616" y="0"/>
                      <a:pt x="1536" y="132"/>
                      <a:pt x="1619" y="228"/>
                    </a:cubicBezTo>
                    <a:cubicBezTo>
                      <a:pt x="1783" y="408"/>
                      <a:pt x="1913" y="620"/>
                      <a:pt x="1979" y="833"/>
                    </a:cubicBezTo>
                    <a:cubicBezTo>
                      <a:pt x="1946" y="800"/>
                      <a:pt x="1913" y="751"/>
                      <a:pt x="1864" y="718"/>
                    </a:cubicBezTo>
                    <a:cubicBezTo>
                      <a:pt x="1832" y="686"/>
                      <a:pt x="1783" y="669"/>
                      <a:pt x="1733" y="669"/>
                    </a:cubicBezTo>
                    <a:lnTo>
                      <a:pt x="1701" y="620"/>
                    </a:lnTo>
                    <a:cubicBezTo>
                      <a:pt x="1652" y="587"/>
                      <a:pt x="1603" y="571"/>
                      <a:pt x="1554" y="571"/>
                    </a:cubicBezTo>
                    <a:cubicBezTo>
                      <a:pt x="1456" y="473"/>
                      <a:pt x="1325" y="391"/>
                      <a:pt x="1194" y="326"/>
                    </a:cubicBezTo>
                    <a:cubicBezTo>
                      <a:pt x="1161" y="310"/>
                      <a:pt x="1129" y="302"/>
                      <a:pt x="1099" y="302"/>
                    </a:cubicBezTo>
                    <a:cubicBezTo>
                      <a:pt x="945" y="302"/>
                      <a:pt x="829" y="487"/>
                      <a:pt x="883" y="637"/>
                    </a:cubicBezTo>
                    <a:cubicBezTo>
                      <a:pt x="1014" y="1013"/>
                      <a:pt x="1194" y="1389"/>
                      <a:pt x="1407" y="1748"/>
                    </a:cubicBezTo>
                    <a:cubicBezTo>
                      <a:pt x="1047" y="2664"/>
                      <a:pt x="213" y="3481"/>
                      <a:pt x="262" y="3775"/>
                    </a:cubicBezTo>
                    <a:cubicBezTo>
                      <a:pt x="295" y="4086"/>
                      <a:pt x="753" y="4494"/>
                      <a:pt x="753" y="4494"/>
                    </a:cubicBezTo>
                    <a:cubicBezTo>
                      <a:pt x="932" y="4985"/>
                      <a:pt x="1014" y="5770"/>
                      <a:pt x="377" y="6816"/>
                    </a:cubicBezTo>
                    <a:cubicBezTo>
                      <a:pt x="262" y="7535"/>
                      <a:pt x="328" y="8205"/>
                      <a:pt x="50" y="8908"/>
                    </a:cubicBezTo>
                    <a:lnTo>
                      <a:pt x="66" y="8908"/>
                    </a:lnTo>
                    <a:cubicBezTo>
                      <a:pt x="1" y="9072"/>
                      <a:pt x="99" y="9252"/>
                      <a:pt x="262" y="9268"/>
                    </a:cubicBezTo>
                    <a:cubicBezTo>
                      <a:pt x="485" y="9278"/>
                      <a:pt x="706" y="9284"/>
                      <a:pt x="926" y="9284"/>
                    </a:cubicBezTo>
                    <a:cubicBezTo>
                      <a:pt x="1402" y="9284"/>
                      <a:pt x="1874" y="9258"/>
                      <a:pt x="2355" y="9202"/>
                    </a:cubicBezTo>
                    <a:cubicBezTo>
                      <a:pt x="2861" y="9121"/>
                      <a:pt x="3041" y="8843"/>
                      <a:pt x="3270" y="8401"/>
                    </a:cubicBezTo>
                    <a:cubicBezTo>
                      <a:pt x="3793" y="7404"/>
                      <a:pt x="3352" y="6930"/>
                      <a:pt x="3401" y="5819"/>
                    </a:cubicBezTo>
                    <a:cubicBezTo>
                      <a:pt x="3450" y="4723"/>
                      <a:pt x="4774" y="3056"/>
                      <a:pt x="3532" y="1879"/>
                    </a:cubicBezTo>
                    <a:lnTo>
                      <a:pt x="3532" y="1879"/>
                    </a:lnTo>
                    <a:cubicBezTo>
                      <a:pt x="3428" y="1921"/>
                      <a:pt x="3336" y="1939"/>
                      <a:pt x="3254" y="1939"/>
                    </a:cubicBezTo>
                    <a:cubicBezTo>
                      <a:pt x="2951" y="1939"/>
                      <a:pt x="2784" y="1689"/>
                      <a:pt x="2616" y="1470"/>
                    </a:cubicBezTo>
                    <a:cubicBezTo>
                      <a:pt x="2584" y="1339"/>
                      <a:pt x="2534" y="1209"/>
                      <a:pt x="2485" y="1094"/>
                    </a:cubicBezTo>
                    <a:cubicBezTo>
                      <a:pt x="2338" y="686"/>
                      <a:pt x="2191" y="261"/>
                      <a:pt x="1783" y="15"/>
                    </a:cubicBezTo>
                    <a:cubicBezTo>
                      <a:pt x="1762" y="5"/>
                      <a:pt x="1741" y="0"/>
                      <a:pt x="1721" y="0"/>
                    </a:cubicBezTo>
                    <a:close/>
                  </a:path>
                </a:pathLst>
              </a:custGeom>
              <a:solidFill>
                <a:srgbClr val="B36D4F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66"/>
              <p:cNvSpPr/>
              <p:nvPr/>
            </p:nvSpPr>
            <p:spPr>
              <a:xfrm>
                <a:off x="3734962" y="3309508"/>
                <a:ext cx="294217" cy="1240390"/>
              </a:xfrm>
              <a:custGeom>
                <a:rect b="b" l="l" r="r" t="t"/>
                <a:pathLst>
                  <a:path extrusionOk="0" h="17926" w="4252">
                    <a:moveTo>
                      <a:pt x="1505" y="2028"/>
                    </a:moveTo>
                    <a:lnTo>
                      <a:pt x="1554" y="2061"/>
                    </a:lnTo>
                    <a:lnTo>
                      <a:pt x="1619" y="2126"/>
                    </a:lnTo>
                    <a:cubicBezTo>
                      <a:pt x="1586" y="2126"/>
                      <a:pt x="1570" y="2142"/>
                      <a:pt x="1537" y="2142"/>
                    </a:cubicBezTo>
                    <a:lnTo>
                      <a:pt x="1505" y="2028"/>
                    </a:lnTo>
                    <a:close/>
                    <a:moveTo>
                      <a:pt x="524" y="1"/>
                    </a:moveTo>
                    <a:lnTo>
                      <a:pt x="524" y="1"/>
                    </a:lnTo>
                    <a:cubicBezTo>
                      <a:pt x="377" y="328"/>
                      <a:pt x="622" y="884"/>
                      <a:pt x="606" y="884"/>
                    </a:cubicBezTo>
                    <a:cubicBezTo>
                      <a:pt x="603" y="883"/>
                      <a:pt x="601" y="883"/>
                      <a:pt x="598" y="883"/>
                    </a:cubicBezTo>
                    <a:cubicBezTo>
                      <a:pt x="400" y="883"/>
                      <a:pt x="1" y="2179"/>
                      <a:pt x="17" y="2486"/>
                    </a:cubicBezTo>
                    <a:cubicBezTo>
                      <a:pt x="17" y="3287"/>
                      <a:pt x="213" y="4104"/>
                      <a:pt x="311" y="4889"/>
                    </a:cubicBezTo>
                    <a:cubicBezTo>
                      <a:pt x="344" y="5085"/>
                      <a:pt x="360" y="5265"/>
                      <a:pt x="393" y="5445"/>
                    </a:cubicBezTo>
                    <a:cubicBezTo>
                      <a:pt x="475" y="6049"/>
                      <a:pt x="2567" y="17656"/>
                      <a:pt x="2567" y="17656"/>
                    </a:cubicBezTo>
                    <a:cubicBezTo>
                      <a:pt x="2567" y="17836"/>
                      <a:pt x="2702" y="17926"/>
                      <a:pt x="2837" y="17926"/>
                    </a:cubicBezTo>
                    <a:cubicBezTo>
                      <a:pt x="2972" y="17926"/>
                      <a:pt x="3107" y="17836"/>
                      <a:pt x="3107" y="17656"/>
                    </a:cubicBezTo>
                    <a:cubicBezTo>
                      <a:pt x="3205" y="16577"/>
                      <a:pt x="4022" y="10790"/>
                      <a:pt x="2714" y="8714"/>
                    </a:cubicBezTo>
                    <a:cubicBezTo>
                      <a:pt x="2714" y="8714"/>
                      <a:pt x="3221" y="6556"/>
                      <a:pt x="3401" y="5428"/>
                    </a:cubicBezTo>
                    <a:cubicBezTo>
                      <a:pt x="3597" y="4186"/>
                      <a:pt x="4251" y="2551"/>
                      <a:pt x="3597" y="1488"/>
                    </a:cubicBezTo>
                    <a:cubicBezTo>
                      <a:pt x="2780" y="164"/>
                      <a:pt x="1390" y="181"/>
                      <a:pt x="524" y="1"/>
                    </a:cubicBezTo>
                    <a:close/>
                  </a:path>
                </a:pathLst>
              </a:custGeom>
              <a:solidFill>
                <a:srgbClr val="B36D4F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66"/>
              <p:cNvSpPr/>
              <p:nvPr/>
            </p:nvSpPr>
            <p:spPr>
              <a:xfrm>
                <a:off x="3592560" y="3269929"/>
                <a:ext cx="484088" cy="1124834"/>
              </a:xfrm>
              <a:custGeom>
                <a:rect b="b" l="l" r="r" t="t"/>
                <a:pathLst>
                  <a:path extrusionOk="0" h="16256" w="6996">
                    <a:moveTo>
                      <a:pt x="2190" y="1"/>
                    </a:moveTo>
                    <a:cubicBezTo>
                      <a:pt x="2190" y="1"/>
                      <a:pt x="391" y="1979"/>
                      <a:pt x="113" y="10774"/>
                    </a:cubicBezTo>
                    <a:cubicBezTo>
                      <a:pt x="1" y="14494"/>
                      <a:pt x="1093" y="16255"/>
                      <a:pt x="2426" y="16255"/>
                    </a:cubicBezTo>
                    <a:cubicBezTo>
                      <a:pt x="3025" y="16255"/>
                      <a:pt x="3673" y="15899"/>
                      <a:pt x="4282" y="15204"/>
                    </a:cubicBezTo>
                    <a:cubicBezTo>
                      <a:pt x="5246" y="14108"/>
                      <a:pt x="5083" y="11526"/>
                      <a:pt x="5083" y="11526"/>
                    </a:cubicBezTo>
                    <a:lnTo>
                      <a:pt x="5933" y="4692"/>
                    </a:lnTo>
                    <a:cubicBezTo>
                      <a:pt x="6996" y="1407"/>
                      <a:pt x="5116" y="164"/>
                      <a:pt x="5116" y="164"/>
                    </a:cubicBezTo>
                    <a:lnTo>
                      <a:pt x="220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49"/>
              </a:p>
            </p:txBody>
          </p:sp>
          <p:sp>
            <p:nvSpPr>
              <p:cNvPr id="990" name="Google Shape;990;p66"/>
              <p:cNvSpPr/>
              <p:nvPr/>
            </p:nvSpPr>
            <p:spPr>
              <a:xfrm>
                <a:off x="3415976" y="2498480"/>
                <a:ext cx="384655" cy="675412"/>
              </a:xfrm>
              <a:custGeom>
                <a:rect b="b" l="l" r="r" t="t"/>
                <a:pathLst>
                  <a:path extrusionOk="0" h="9761" w="5559">
                    <a:moveTo>
                      <a:pt x="5379" y="6932"/>
                    </a:moveTo>
                    <a:cubicBezTo>
                      <a:pt x="5379" y="7063"/>
                      <a:pt x="5559" y="6589"/>
                      <a:pt x="5477" y="6622"/>
                    </a:cubicBezTo>
                    <a:cubicBezTo>
                      <a:pt x="5036" y="7030"/>
                      <a:pt x="4447" y="7243"/>
                      <a:pt x="3842" y="7210"/>
                    </a:cubicBezTo>
                    <a:cubicBezTo>
                      <a:pt x="2649" y="7210"/>
                      <a:pt x="1897" y="6474"/>
                      <a:pt x="1586" y="5363"/>
                    </a:cubicBezTo>
                    <a:cubicBezTo>
                      <a:pt x="1260" y="4186"/>
                      <a:pt x="1734" y="2355"/>
                      <a:pt x="1979" y="1178"/>
                    </a:cubicBezTo>
                    <a:cubicBezTo>
                      <a:pt x="2028" y="867"/>
                      <a:pt x="1946" y="1"/>
                      <a:pt x="1521" y="279"/>
                    </a:cubicBezTo>
                    <a:cubicBezTo>
                      <a:pt x="965" y="655"/>
                      <a:pt x="884" y="1734"/>
                      <a:pt x="687" y="2322"/>
                    </a:cubicBezTo>
                    <a:cubicBezTo>
                      <a:pt x="1" y="4398"/>
                      <a:pt x="197" y="7357"/>
                      <a:pt x="2273" y="8354"/>
                    </a:cubicBezTo>
                    <a:cubicBezTo>
                      <a:pt x="5199" y="9760"/>
                      <a:pt x="5395" y="8322"/>
                      <a:pt x="5395" y="6932"/>
                    </a:cubicBezTo>
                  </a:path>
                </a:pathLst>
              </a:custGeom>
              <a:solidFill>
                <a:srgbClr val="B36D4F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66"/>
              <p:cNvSpPr/>
              <p:nvPr/>
            </p:nvSpPr>
            <p:spPr>
              <a:xfrm>
                <a:off x="3711228" y="2895518"/>
                <a:ext cx="296431" cy="385831"/>
              </a:xfrm>
              <a:custGeom>
                <a:rect b="b" l="l" r="r" t="t"/>
                <a:pathLst>
                  <a:path extrusionOk="0" h="5576" w="4284">
                    <a:moveTo>
                      <a:pt x="2322" y="1"/>
                    </a:moveTo>
                    <a:lnTo>
                      <a:pt x="1161" y="573"/>
                    </a:lnTo>
                    <a:lnTo>
                      <a:pt x="1276" y="785"/>
                    </a:lnTo>
                    <a:lnTo>
                      <a:pt x="0" y="2567"/>
                    </a:lnTo>
                    <a:cubicBezTo>
                      <a:pt x="0" y="3074"/>
                      <a:pt x="638" y="3515"/>
                      <a:pt x="638" y="3515"/>
                    </a:cubicBezTo>
                    <a:cubicBezTo>
                      <a:pt x="769" y="4153"/>
                      <a:pt x="703" y="4807"/>
                      <a:pt x="491" y="5412"/>
                    </a:cubicBezTo>
                    <a:lnTo>
                      <a:pt x="3401" y="5575"/>
                    </a:lnTo>
                    <a:cubicBezTo>
                      <a:pt x="3074" y="4856"/>
                      <a:pt x="3482" y="3957"/>
                      <a:pt x="3695" y="3352"/>
                    </a:cubicBezTo>
                    <a:cubicBezTo>
                      <a:pt x="3891" y="2747"/>
                      <a:pt x="4283" y="2322"/>
                      <a:pt x="3695" y="1243"/>
                    </a:cubicBezTo>
                    <a:cubicBezTo>
                      <a:pt x="3450" y="753"/>
                      <a:pt x="2502" y="491"/>
                      <a:pt x="2502" y="491"/>
                    </a:cubicBezTo>
                    <a:lnTo>
                      <a:pt x="2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66"/>
              <p:cNvSpPr/>
              <p:nvPr/>
            </p:nvSpPr>
            <p:spPr>
              <a:xfrm>
                <a:off x="3671649" y="2635070"/>
                <a:ext cx="314491" cy="266539"/>
              </a:xfrm>
              <a:custGeom>
                <a:rect b="b" l="l" r="r" t="t"/>
                <a:pathLst>
                  <a:path extrusionOk="0" h="3852" w="4545">
                    <a:moveTo>
                      <a:pt x="2310" y="0"/>
                    </a:moveTo>
                    <a:cubicBezTo>
                      <a:pt x="1937" y="0"/>
                      <a:pt x="1586" y="71"/>
                      <a:pt x="1341" y="185"/>
                    </a:cubicBezTo>
                    <a:cubicBezTo>
                      <a:pt x="638" y="512"/>
                      <a:pt x="0" y="2097"/>
                      <a:pt x="474" y="3095"/>
                    </a:cubicBezTo>
                    <a:cubicBezTo>
                      <a:pt x="750" y="3696"/>
                      <a:pt x="1116" y="3851"/>
                      <a:pt x="1473" y="3851"/>
                    </a:cubicBezTo>
                    <a:cubicBezTo>
                      <a:pt x="1709" y="3851"/>
                      <a:pt x="1941" y="3784"/>
                      <a:pt x="2142" y="3732"/>
                    </a:cubicBezTo>
                    <a:cubicBezTo>
                      <a:pt x="2894" y="3520"/>
                      <a:pt x="4545" y="1901"/>
                      <a:pt x="4071" y="904"/>
                    </a:cubicBezTo>
                    <a:cubicBezTo>
                      <a:pt x="3773" y="244"/>
                      <a:pt x="3004" y="0"/>
                      <a:pt x="2310" y="0"/>
                    </a:cubicBezTo>
                    <a:close/>
                  </a:path>
                </a:pathLst>
              </a:custGeom>
              <a:solidFill>
                <a:srgbClr val="B36D4F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66"/>
              <p:cNvSpPr/>
              <p:nvPr/>
            </p:nvSpPr>
            <p:spPr>
              <a:xfrm>
                <a:off x="3665975" y="2603448"/>
                <a:ext cx="320165" cy="243497"/>
              </a:xfrm>
              <a:custGeom>
                <a:rect b="b" l="l" r="r" t="t"/>
                <a:pathLst>
                  <a:path extrusionOk="0" h="3519" w="4627">
                    <a:moveTo>
                      <a:pt x="1998" y="1"/>
                    </a:moveTo>
                    <a:cubicBezTo>
                      <a:pt x="1964" y="1"/>
                      <a:pt x="1930" y="2"/>
                      <a:pt x="1897" y="4"/>
                    </a:cubicBezTo>
                    <a:cubicBezTo>
                      <a:pt x="753" y="86"/>
                      <a:pt x="1" y="1149"/>
                      <a:pt x="458" y="2162"/>
                    </a:cubicBezTo>
                    <a:cubicBezTo>
                      <a:pt x="458" y="2162"/>
                      <a:pt x="916" y="2015"/>
                      <a:pt x="1537" y="1279"/>
                    </a:cubicBezTo>
                    <a:cubicBezTo>
                      <a:pt x="1946" y="794"/>
                      <a:pt x="2212" y="599"/>
                      <a:pt x="2423" y="599"/>
                    </a:cubicBezTo>
                    <a:cubicBezTo>
                      <a:pt x="2524" y="599"/>
                      <a:pt x="2613" y="644"/>
                      <a:pt x="2698" y="724"/>
                    </a:cubicBezTo>
                    <a:cubicBezTo>
                      <a:pt x="2698" y="724"/>
                      <a:pt x="2782" y="699"/>
                      <a:pt x="2886" y="699"/>
                    </a:cubicBezTo>
                    <a:cubicBezTo>
                      <a:pt x="3060" y="699"/>
                      <a:pt x="3290" y="769"/>
                      <a:pt x="3270" y="1149"/>
                    </a:cubicBezTo>
                    <a:cubicBezTo>
                      <a:pt x="3221" y="1753"/>
                      <a:pt x="3008" y="3110"/>
                      <a:pt x="3630" y="3519"/>
                    </a:cubicBezTo>
                    <a:lnTo>
                      <a:pt x="4627" y="1279"/>
                    </a:lnTo>
                    <a:cubicBezTo>
                      <a:pt x="4627" y="1279"/>
                      <a:pt x="3133" y="1"/>
                      <a:pt x="19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66"/>
              <p:cNvSpPr/>
              <p:nvPr/>
            </p:nvSpPr>
            <p:spPr>
              <a:xfrm>
                <a:off x="3725967" y="2769722"/>
                <a:ext cx="49820" cy="59439"/>
              </a:xfrm>
              <a:custGeom>
                <a:rect b="b" l="l" r="r" t="t"/>
                <a:pathLst>
                  <a:path extrusionOk="0" h="859" w="720">
                    <a:moveTo>
                      <a:pt x="574" y="0"/>
                    </a:moveTo>
                    <a:cubicBezTo>
                      <a:pt x="507" y="0"/>
                      <a:pt x="433" y="37"/>
                      <a:pt x="409" y="102"/>
                    </a:cubicBezTo>
                    <a:cubicBezTo>
                      <a:pt x="360" y="184"/>
                      <a:pt x="327" y="282"/>
                      <a:pt x="278" y="364"/>
                    </a:cubicBezTo>
                    <a:cubicBezTo>
                      <a:pt x="229" y="446"/>
                      <a:pt x="131" y="511"/>
                      <a:pt x="82" y="593"/>
                    </a:cubicBezTo>
                    <a:cubicBezTo>
                      <a:pt x="1" y="714"/>
                      <a:pt x="98" y="858"/>
                      <a:pt x="227" y="858"/>
                    </a:cubicBezTo>
                    <a:cubicBezTo>
                      <a:pt x="254" y="858"/>
                      <a:pt x="282" y="852"/>
                      <a:pt x="311" y="838"/>
                    </a:cubicBezTo>
                    <a:lnTo>
                      <a:pt x="311" y="854"/>
                    </a:lnTo>
                    <a:cubicBezTo>
                      <a:pt x="441" y="773"/>
                      <a:pt x="539" y="675"/>
                      <a:pt x="605" y="544"/>
                    </a:cubicBezTo>
                    <a:cubicBezTo>
                      <a:pt x="687" y="413"/>
                      <a:pt x="719" y="266"/>
                      <a:pt x="703" y="119"/>
                    </a:cubicBezTo>
                    <a:cubicBezTo>
                      <a:pt x="703" y="37"/>
                      <a:pt x="642" y="0"/>
                      <a:pt x="574" y="0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66"/>
              <p:cNvSpPr/>
              <p:nvPr/>
            </p:nvSpPr>
            <p:spPr>
              <a:xfrm>
                <a:off x="3693100" y="2743982"/>
                <a:ext cx="55494" cy="56602"/>
              </a:xfrm>
              <a:custGeom>
                <a:rect b="b" l="l" r="r" t="t"/>
                <a:pathLst>
                  <a:path extrusionOk="0" h="818" w="802">
                    <a:moveTo>
                      <a:pt x="524" y="0"/>
                    </a:moveTo>
                    <a:cubicBezTo>
                      <a:pt x="295" y="0"/>
                      <a:pt x="99" y="180"/>
                      <a:pt x="66" y="409"/>
                    </a:cubicBezTo>
                    <a:cubicBezTo>
                      <a:pt x="1" y="507"/>
                      <a:pt x="17" y="638"/>
                      <a:pt x="99" y="720"/>
                    </a:cubicBezTo>
                    <a:cubicBezTo>
                      <a:pt x="148" y="769"/>
                      <a:pt x="197" y="801"/>
                      <a:pt x="262" y="818"/>
                    </a:cubicBezTo>
                    <a:cubicBezTo>
                      <a:pt x="410" y="818"/>
                      <a:pt x="557" y="736"/>
                      <a:pt x="655" y="621"/>
                    </a:cubicBezTo>
                    <a:cubicBezTo>
                      <a:pt x="737" y="523"/>
                      <a:pt x="786" y="409"/>
                      <a:pt x="802" y="278"/>
                    </a:cubicBezTo>
                    <a:cubicBezTo>
                      <a:pt x="802" y="115"/>
                      <a:pt x="671" y="0"/>
                      <a:pt x="524" y="0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66"/>
              <p:cNvSpPr/>
              <p:nvPr/>
            </p:nvSpPr>
            <p:spPr>
              <a:xfrm>
                <a:off x="3789280" y="2766470"/>
                <a:ext cx="63383" cy="68088"/>
              </a:xfrm>
              <a:custGeom>
                <a:rect b="b" l="l" r="r" t="t"/>
                <a:pathLst>
                  <a:path extrusionOk="0" h="984" w="916">
                    <a:moveTo>
                      <a:pt x="429" y="0"/>
                    </a:moveTo>
                    <a:cubicBezTo>
                      <a:pt x="313" y="0"/>
                      <a:pt x="205" y="54"/>
                      <a:pt x="131" y="149"/>
                    </a:cubicBezTo>
                    <a:cubicBezTo>
                      <a:pt x="33" y="296"/>
                      <a:pt x="0" y="460"/>
                      <a:pt x="17" y="623"/>
                    </a:cubicBezTo>
                    <a:cubicBezTo>
                      <a:pt x="17" y="836"/>
                      <a:pt x="197" y="983"/>
                      <a:pt x="393" y="983"/>
                    </a:cubicBezTo>
                    <a:cubicBezTo>
                      <a:pt x="556" y="967"/>
                      <a:pt x="703" y="869"/>
                      <a:pt x="801" y="738"/>
                    </a:cubicBezTo>
                    <a:cubicBezTo>
                      <a:pt x="916" y="574"/>
                      <a:pt x="899" y="346"/>
                      <a:pt x="752" y="215"/>
                    </a:cubicBezTo>
                    <a:cubicBezTo>
                      <a:pt x="720" y="133"/>
                      <a:pt x="671" y="84"/>
                      <a:pt x="622" y="51"/>
                    </a:cubicBezTo>
                    <a:cubicBezTo>
                      <a:pt x="558" y="17"/>
                      <a:pt x="492" y="0"/>
                      <a:pt x="429" y="0"/>
                    </a:cubicBezTo>
                    <a:close/>
                  </a:path>
                </a:pathLst>
              </a:custGeom>
              <a:solidFill>
                <a:srgbClr val="A75F39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66"/>
              <p:cNvSpPr/>
              <p:nvPr/>
            </p:nvSpPr>
            <p:spPr>
              <a:xfrm>
                <a:off x="3931125" y="2613850"/>
                <a:ext cx="76474" cy="119824"/>
              </a:xfrm>
              <a:custGeom>
                <a:rect b="b" l="l" r="r" t="t"/>
                <a:pathLst>
                  <a:path extrusionOk="0" h="1459" w="1105">
                    <a:moveTo>
                      <a:pt x="369" y="1"/>
                    </a:moveTo>
                    <a:cubicBezTo>
                      <a:pt x="187" y="1"/>
                      <a:pt x="1" y="196"/>
                      <a:pt x="125" y="399"/>
                    </a:cubicBezTo>
                    <a:cubicBezTo>
                      <a:pt x="183" y="529"/>
                      <a:pt x="245" y="654"/>
                      <a:pt x="306" y="777"/>
                    </a:cubicBezTo>
                    <a:lnTo>
                      <a:pt x="306" y="777"/>
                    </a:lnTo>
                    <a:cubicBezTo>
                      <a:pt x="351" y="890"/>
                      <a:pt x="388" y="1004"/>
                      <a:pt x="419" y="1118"/>
                    </a:cubicBezTo>
                    <a:cubicBezTo>
                      <a:pt x="433" y="1167"/>
                      <a:pt x="478" y="1202"/>
                      <a:pt x="525" y="1213"/>
                    </a:cubicBezTo>
                    <a:lnTo>
                      <a:pt x="525" y="1213"/>
                    </a:lnTo>
                    <a:cubicBezTo>
                      <a:pt x="545" y="1252"/>
                      <a:pt x="564" y="1291"/>
                      <a:pt x="582" y="1330"/>
                    </a:cubicBezTo>
                    <a:cubicBezTo>
                      <a:pt x="627" y="1421"/>
                      <a:pt x="707" y="1458"/>
                      <a:pt x="789" y="1458"/>
                    </a:cubicBezTo>
                    <a:cubicBezTo>
                      <a:pt x="944" y="1458"/>
                      <a:pt x="1104" y="1322"/>
                      <a:pt x="1040" y="1151"/>
                    </a:cubicBezTo>
                    <a:cubicBezTo>
                      <a:pt x="1033" y="1130"/>
                      <a:pt x="1025" y="1108"/>
                      <a:pt x="1018" y="1088"/>
                    </a:cubicBezTo>
                    <a:lnTo>
                      <a:pt x="1018" y="1088"/>
                    </a:lnTo>
                    <a:lnTo>
                      <a:pt x="1024" y="1085"/>
                    </a:lnTo>
                    <a:cubicBezTo>
                      <a:pt x="1012" y="1059"/>
                      <a:pt x="1000" y="1033"/>
                      <a:pt x="988" y="1007"/>
                    </a:cubicBezTo>
                    <a:lnTo>
                      <a:pt x="988" y="1007"/>
                    </a:lnTo>
                    <a:cubicBezTo>
                      <a:pt x="887" y="732"/>
                      <a:pt x="773" y="467"/>
                      <a:pt x="648" y="202"/>
                    </a:cubicBezTo>
                    <a:cubicBezTo>
                      <a:pt x="629" y="168"/>
                      <a:pt x="606" y="146"/>
                      <a:pt x="580" y="133"/>
                    </a:cubicBezTo>
                    <a:lnTo>
                      <a:pt x="580" y="133"/>
                    </a:lnTo>
                    <a:cubicBezTo>
                      <a:pt x="529" y="39"/>
                      <a:pt x="450" y="1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66"/>
              <p:cNvSpPr/>
              <p:nvPr/>
            </p:nvSpPr>
            <p:spPr>
              <a:xfrm>
                <a:off x="3502123" y="4501660"/>
                <a:ext cx="265709" cy="98534"/>
              </a:xfrm>
              <a:custGeom>
                <a:rect b="b" l="l" r="r" t="t"/>
                <a:pathLst>
                  <a:path extrusionOk="0" h="1424" w="3840">
                    <a:moveTo>
                      <a:pt x="2752" y="1"/>
                    </a:moveTo>
                    <a:cubicBezTo>
                      <a:pt x="2749" y="1"/>
                      <a:pt x="2747" y="1"/>
                      <a:pt x="2745" y="2"/>
                    </a:cubicBezTo>
                    <a:cubicBezTo>
                      <a:pt x="2664" y="2"/>
                      <a:pt x="1638" y="787"/>
                      <a:pt x="824" y="787"/>
                    </a:cubicBezTo>
                    <a:cubicBezTo>
                      <a:pt x="816" y="787"/>
                      <a:pt x="807" y="787"/>
                      <a:pt x="799" y="787"/>
                    </a:cubicBezTo>
                    <a:cubicBezTo>
                      <a:pt x="776" y="786"/>
                      <a:pt x="754" y="785"/>
                      <a:pt x="733" y="785"/>
                    </a:cubicBezTo>
                    <a:cubicBezTo>
                      <a:pt x="0" y="785"/>
                      <a:pt x="31" y="1310"/>
                      <a:pt x="31" y="1310"/>
                    </a:cubicBezTo>
                    <a:cubicBezTo>
                      <a:pt x="172" y="1393"/>
                      <a:pt x="414" y="1423"/>
                      <a:pt x="703" y="1423"/>
                    </a:cubicBezTo>
                    <a:cubicBezTo>
                      <a:pt x="1477" y="1423"/>
                      <a:pt x="2588" y="1205"/>
                      <a:pt x="3006" y="1205"/>
                    </a:cubicBezTo>
                    <a:cubicBezTo>
                      <a:pt x="3045" y="1205"/>
                      <a:pt x="3078" y="1207"/>
                      <a:pt x="3104" y="1212"/>
                    </a:cubicBezTo>
                    <a:cubicBezTo>
                      <a:pt x="3157" y="1224"/>
                      <a:pt x="3211" y="1230"/>
                      <a:pt x="3265" y="1230"/>
                    </a:cubicBezTo>
                    <a:cubicBezTo>
                      <a:pt x="3427" y="1230"/>
                      <a:pt x="3586" y="1175"/>
                      <a:pt x="3709" y="1064"/>
                    </a:cubicBezTo>
                    <a:cubicBezTo>
                      <a:pt x="3840" y="558"/>
                      <a:pt x="3693" y="525"/>
                      <a:pt x="3693" y="525"/>
                    </a:cubicBezTo>
                    <a:lnTo>
                      <a:pt x="3676" y="525"/>
                    </a:lnTo>
                    <a:cubicBezTo>
                      <a:pt x="3643" y="539"/>
                      <a:pt x="3611" y="545"/>
                      <a:pt x="3579" y="545"/>
                    </a:cubicBezTo>
                    <a:cubicBezTo>
                      <a:pt x="3362" y="545"/>
                      <a:pt x="3186" y="259"/>
                      <a:pt x="3022" y="259"/>
                    </a:cubicBezTo>
                    <a:cubicBezTo>
                      <a:pt x="3011" y="259"/>
                      <a:pt x="3001" y="261"/>
                      <a:pt x="2990" y="263"/>
                    </a:cubicBezTo>
                    <a:cubicBezTo>
                      <a:pt x="2892" y="296"/>
                      <a:pt x="2794" y="312"/>
                      <a:pt x="2695" y="312"/>
                    </a:cubicBezTo>
                    <a:cubicBezTo>
                      <a:pt x="2837" y="202"/>
                      <a:pt x="2812" y="1"/>
                      <a:pt x="27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66"/>
              <p:cNvSpPr/>
              <p:nvPr/>
            </p:nvSpPr>
            <p:spPr>
              <a:xfrm>
                <a:off x="3500808" y="4566218"/>
                <a:ext cx="263633" cy="38680"/>
              </a:xfrm>
              <a:custGeom>
                <a:rect b="b" l="l" r="r" t="t"/>
                <a:pathLst>
                  <a:path extrusionOk="0" h="559" w="3810">
                    <a:moveTo>
                      <a:pt x="3777" y="1"/>
                    </a:moveTo>
                    <a:cubicBezTo>
                      <a:pt x="3761" y="17"/>
                      <a:pt x="3761" y="66"/>
                      <a:pt x="3761" y="66"/>
                    </a:cubicBezTo>
                    <a:cubicBezTo>
                      <a:pt x="3556" y="164"/>
                      <a:pt x="3377" y="180"/>
                      <a:pt x="3217" y="180"/>
                    </a:cubicBezTo>
                    <a:cubicBezTo>
                      <a:pt x="3137" y="180"/>
                      <a:pt x="3063" y="176"/>
                      <a:pt x="2993" y="176"/>
                    </a:cubicBezTo>
                    <a:cubicBezTo>
                      <a:pt x="2923" y="176"/>
                      <a:pt x="2858" y="180"/>
                      <a:pt x="2796" y="197"/>
                    </a:cubicBezTo>
                    <a:cubicBezTo>
                      <a:pt x="2535" y="246"/>
                      <a:pt x="1161" y="393"/>
                      <a:pt x="687" y="393"/>
                    </a:cubicBezTo>
                    <a:cubicBezTo>
                      <a:pt x="660" y="395"/>
                      <a:pt x="633" y="396"/>
                      <a:pt x="607" y="396"/>
                    </a:cubicBezTo>
                    <a:cubicBezTo>
                      <a:pt x="421" y="396"/>
                      <a:pt x="240" y="348"/>
                      <a:pt x="83" y="262"/>
                    </a:cubicBezTo>
                    <a:lnTo>
                      <a:pt x="83" y="230"/>
                    </a:lnTo>
                    <a:cubicBezTo>
                      <a:pt x="50" y="230"/>
                      <a:pt x="34" y="230"/>
                      <a:pt x="17" y="246"/>
                    </a:cubicBezTo>
                    <a:lnTo>
                      <a:pt x="34" y="246"/>
                    </a:lnTo>
                    <a:cubicBezTo>
                      <a:pt x="17" y="262"/>
                      <a:pt x="1" y="377"/>
                      <a:pt x="1" y="377"/>
                    </a:cubicBezTo>
                    <a:cubicBezTo>
                      <a:pt x="265" y="494"/>
                      <a:pt x="543" y="559"/>
                      <a:pt x="822" y="559"/>
                    </a:cubicBezTo>
                    <a:cubicBezTo>
                      <a:pt x="854" y="559"/>
                      <a:pt x="885" y="558"/>
                      <a:pt x="916" y="556"/>
                    </a:cubicBezTo>
                    <a:cubicBezTo>
                      <a:pt x="1390" y="540"/>
                      <a:pt x="2518" y="360"/>
                      <a:pt x="2960" y="360"/>
                    </a:cubicBezTo>
                    <a:cubicBezTo>
                      <a:pt x="3238" y="360"/>
                      <a:pt x="3532" y="311"/>
                      <a:pt x="3793" y="230"/>
                    </a:cubicBezTo>
                    <a:lnTo>
                      <a:pt x="3810" y="50"/>
                    </a:lnTo>
                    <a:cubicBezTo>
                      <a:pt x="3810" y="33"/>
                      <a:pt x="3777" y="1"/>
                      <a:pt x="37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66"/>
              <p:cNvSpPr/>
              <p:nvPr/>
            </p:nvSpPr>
            <p:spPr>
              <a:xfrm>
                <a:off x="3719255" y="4504012"/>
                <a:ext cx="265778" cy="99364"/>
              </a:xfrm>
              <a:custGeom>
                <a:rect b="b" l="l" r="r" t="t"/>
                <a:pathLst>
                  <a:path extrusionOk="0" h="1436" w="3841">
                    <a:moveTo>
                      <a:pt x="2745" y="1"/>
                    </a:moveTo>
                    <a:cubicBezTo>
                      <a:pt x="2664" y="1"/>
                      <a:pt x="1638" y="785"/>
                      <a:pt x="825" y="785"/>
                    </a:cubicBezTo>
                    <a:cubicBezTo>
                      <a:pt x="816" y="785"/>
                      <a:pt x="808" y="785"/>
                      <a:pt x="800" y="785"/>
                    </a:cubicBezTo>
                    <a:cubicBezTo>
                      <a:pt x="778" y="784"/>
                      <a:pt x="756" y="784"/>
                      <a:pt x="735" y="784"/>
                    </a:cubicBezTo>
                    <a:cubicBezTo>
                      <a:pt x="1" y="784"/>
                      <a:pt x="32" y="1325"/>
                      <a:pt x="32" y="1325"/>
                    </a:cubicBezTo>
                    <a:cubicBezTo>
                      <a:pt x="169" y="1406"/>
                      <a:pt x="403" y="1436"/>
                      <a:pt x="682" y="1436"/>
                    </a:cubicBezTo>
                    <a:cubicBezTo>
                      <a:pt x="1459" y="1436"/>
                      <a:pt x="2592" y="1204"/>
                      <a:pt x="3010" y="1204"/>
                    </a:cubicBezTo>
                    <a:cubicBezTo>
                      <a:pt x="3048" y="1204"/>
                      <a:pt x="3080" y="1206"/>
                      <a:pt x="3105" y="1210"/>
                    </a:cubicBezTo>
                    <a:cubicBezTo>
                      <a:pt x="3159" y="1223"/>
                      <a:pt x="3214" y="1229"/>
                      <a:pt x="3270" y="1229"/>
                    </a:cubicBezTo>
                    <a:cubicBezTo>
                      <a:pt x="3430" y="1229"/>
                      <a:pt x="3588" y="1177"/>
                      <a:pt x="3710" y="1079"/>
                    </a:cubicBezTo>
                    <a:cubicBezTo>
                      <a:pt x="3840" y="556"/>
                      <a:pt x="3693" y="524"/>
                      <a:pt x="3693" y="524"/>
                    </a:cubicBezTo>
                    <a:cubicBezTo>
                      <a:pt x="3658" y="537"/>
                      <a:pt x="3624" y="543"/>
                      <a:pt x="3591" y="543"/>
                    </a:cubicBezTo>
                    <a:cubicBezTo>
                      <a:pt x="3368" y="543"/>
                      <a:pt x="3194" y="272"/>
                      <a:pt x="3033" y="272"/>
                    </a:cubicBezTo>
                    <a:cubicBezTo>
                      <a:pt x="3019" y="272"/>
                      <a:pt x="3005" y="274"/>
                      <a:pt x="2990" y="278"/>
                    </a:cubicBezTo>
                    <a:cubicBezTo>
                      <a:pt x="2919" y="302"/>
                      <a:pt x="2847" y="318"/>
                      <a:pt x="2775" y="318"/>
                    </a:cubicBezTo>
                    <a:cubicBezTo>
                      <a:pt x="2749" y="318"/>
                      <a:pt x="2722" y="316"/>
                      <a:pt x="2696" y="311"/>
                    </a:cubicBezTo>
                    <a:cubicBezTo>
                      <a:pt x="2843" y="213"/>
                      <a:pt x="2811" y="1"/>
                      <a:pt x="2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66"/>
              <p:cNvSpPr/>
              <p:nvPr/>
            </p:nvSpPr>
            <p:spPr>
              <a:xfrm>
                <a:off x="3718010" y="4569609"/>
                <a:ext cx="263633" cy="38542"/>
              </a:xfrm>
              <a:custGeom>
                <a:rect b="b" l="l" r="r" t="t"/>
                <a:pathLst>
                  <a:path extrusionOk="0" h="557" w="3810">
                    <a:moveTo>
                      <a:pt x="3760" y="1"/>
                    </a:moveTo>
                    <a:cubicBezTo>
                      <a:pt x="3760" y="1"/>
                      <a:pt x="3760" y="50"/>
                      <a:pt x="3760" y="50"/>
                    </a:cubicBezTo>
                    <a:cubicBezTo>
                      <a:pt x="3543" y="154"/>
                      <a:pt x="3354" y="170"/>
                      <a:pt x="3188" y="170"/>
                    </a:cubicBezTo>
                    <a:cubicBezTo>
                      <a:pt x="3110" y="170"/>
                      <a:pt x="3037" y="167"/>
                      <a:pt x="2968" y="167"/>
                    </a:cubicBezTo>
                    <a:cubicBezTo>
                      <a:pt x="2907" y="167"/>
                      <a:pt x="2850" y="170"/>
                      <a:pt x="2796" y="181"/>
                    </a:cubicBezTo>
                    <a:cubicBezTo>
                      <a:pt x="2534" y="230"/>
                      <a:pt x="1161" y="393"/>
                      <a:pt x="687" y="393"/>
                    </a:cubicBezTo>
                    <a:cubicBezTo>
                      <a:pt x="475" y="393"/>
                      <a:pt x="262" y="344"/>
                      <a:pt x="82" y="262"/>
                    </a:cubicBezTo>
                    <a:lnTo>
                      <a:pt x="82" y="213"/>
                    </a:lnTo>
                    <a:cubicBezTo>
                      <a:pt x="50" y="213"/>
                      <a:pt x="33" y="230"/>
                      <a:pt x="17" y="246"/>
                    </a:cubicBezTo>
                    <a:lnTo>
                      <a:pt x="33" y="246"/>
                    </a:lnTo>
                    <a:cubicBezTo>
                      <a:pt x="17" y="262"/>
                      <a:pt x="1" y="377"/>
                      <a:pt x="1" y="377"/>
                    </a:cubicBezTo>
                    <a:cubicBezTo>
                      <a:pt x="295" y="507"/>
                      <a:pt x="605" y="556"/>
                      <a:pt x="916" y="556"/>
                    </a:cubicBezTo>
                    <a:cubicBezTo>
                      <a:pt x="1390" y="524"/>
                      <a:pt x="2518" y="360"/>
                      <a:pt x="2959" y="360"/>
                    </a:cubicBezTo>
                    <a:cubicBezTo>
                      <a:pt x="3254" y="344"/>
                      <a:pt x="3532" y="311"/>
                      <a:pt x="3793" y="213"/>
                    </a:cubicBezTo>
                    <a:lnTo>
                      <a:pt x="3809" y="33"/>
                    </a:lnTo>
                    <a:cubicBezTo>
                      <a:pt x="3809" y="33"/>
                      <a:pt x="3777" y="1"/>
                      <a:pt x="37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66"/>
              <p:cNvSpPr/>
              <p:nvPr/>
            </p:nvSpPr>
            <p:spPr>
              <a:xfrm>
                <a:off x="3887674" y="2915930"/>
                <a:ext cx="225161" cy="813318"/>
              </a:xfrm>
              <a:custGeom>
                <a:rect b="b" l="l" r="r" t="t"/>
                <a:pathLst>
                  <a:path extrusionOk="0" h="11754" w="3254">
                    <a:moveTo>
                      <a:pt x="229" y="1651"/>
                    </a:moveTo>
                    <a:cubicBezTo>
                      <a:pt x="229" y="2207"/>
                      <a:pt x="981" y="3024"/>
                      <a:pt x="1194" y="3564"/>
                    </a:cubicBezTo>
                    <a:cubicBezTo>
                      <a:pt x="1684" y="4806"/>
                      <a:pt x="1782" y="6147"/>
                      <a:pt x="1505" y="7438"/>
                    </a:cubicBezTo>
                    <a:cubicBezTo>
                      <a:pt x="1292" y="8582"/>
                      <a:pt x="573" y="9530"/>
                      <a:pt x="295" y="10626"/>
                    </a:cubicBezTo>
                    <a:cubicBezTo>
                      <a:pt x="246" y="10855"/>
                      <a:pt x="1" y="11754"/>
                      <a:pt x="540" y="11492"/>
                    </a:cubicBezTo>
                    <a:cubicBezTo>
                      <a:pt x="1194" y="11165"/>
                      <a:pt x="1488" y="10233"/>
                      <a:pt x="1815" y="9661"/>
                    </a:cubicBezTo>
                    <a:cubicBezTo>
                      <a:pt x="2714" y="8108"/>
                      <a:pt x="3254" y="6833"/>
                      <a:pt x="3107" y="5019"/>
                    </a:cubicBezTo>
                    <a:cubicBezTo>
                      <a:pt x="2943" y="3024"/>
                      <a:pt x="1161" y="0"/>
                      <a:pt x="295" y="866"/>
                    </a:cubicBezTo>
                    <a:cubicBezTo>
                      <a:pt x="17" y="1079"/>
                      <a:pt x="229" y="1651"/>
                      <a:pt x="229" y="1651"/>
                    </a:cubicBezTo>
                    <a:close/>
                  </a:path>
                </a:pathLst>
              </a:custGeom>
              <a:solidFill>
                <a:srgbClr val="B36D4F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66"/>
              <p:cNvSpPr/>
              <p:nvPr/>
            </p:nvSpPr>
            <p:spPr>
              <a:xfrm>
                <a:off x="3810938" y="3582965"/>
                <a:ext cx="177208" cy="221424"/>
              </a:xfrm>
              <a:custGeom>
                <a:rect b="b" l="l" r="r" t="t"/>
                <a:pathLst>
                  <a:path extrusionOk="0" h="3200" w="2561">
                    <a:moveTo>
                      <a:pt x="2425" y="1"/>
                    </a:moveTo>
                    <a:cubicBezTo>
                      <a:pt x="2269" y="1"/>
                      <a:pt x="1951" y="249"/>
                      <a:pt x="1616" y="544"/>
                    </a:cubicBezTo>
                    <a:cubicBezTo>
                      <a:pt x="1240" y="757"/>
                      <a:pt x="832" y="888"/>
                      <a:pt x="407" y="953"/>
                    </a:cubicBezTo>
                    <a:cubicBezTo>
                      <a:pt x="1" y="966"/>
                      <a:pt x="381" y="1220"/>
                      <a:pt x="826" y="1220"/>
                    </a:cubicBezTo>
                    <a:cubicBezTo>
                      <a:pt x="937" y="1220"/>
                      <a:pt x="1051" y="1205"/>
                      <a:pt x="1159" y="1166"/>
                    </a:cubicBezTo>
                    <a:lnTo>
                      <a:pt x="1159" y="1166"/>
                    </a:lnTo>
                    <a:cubicBezTo>
                      <a:pt x="1159" y="1166"/>
                      <a:pt x="456" y="2163"/>
                      <a:pt x="178" y="2506"/>
                    </a:cubicBezTo>
                    <a:cubicBezTo>
                      <a:pt x="72" y="2647"/>
                      <a:pt x="51" y="2723"/>
                      <a:pt x="99" y="2723"/>
                    </a:cubicBezTo>
                    <a:cubicBezTo>
                      <a:pt x="185" y="2723"/>
                      <a:pt x="490" y="2484"/>
                      <a:pt x="930" y="1950"/>
                    </a:cubicBezTo>
                    <a:lnTo>
                      <a:pt x="930" y="1950"/>
                    </a:lnTo>
                    <a:cubicBezTo>
                      <a:pt x="930" y="1950"/>
                      <a:pt x="619" y="2555"/>
                      <a:pt x="439" y="2833"/>
                    </a:cubicBezTo>
                    <a:cubicBezTo>
                      <a:pt x="402" y="2896"/>
                      <a:pt x="403" y="2926"/>
                      <a:pt x="431" y="2926"/>
                    </a:cubicBezTo>
                    <a:cubicBezTo>
                      <a:pt x="526" y="2926"/>
                      <a:pt x="937" y="2574"/>
                      <a:pt x="1240" y="1967"/>
                    </a:cubicBezTo>
                    <a:lnTo>
                      <a:pt x="1240" y="1967"/>
                    </a:lnTo>
                    <a:cubicBezTo>
                      <a:pt x="1126" y="2310"/>
                      <a:pt x="995" y="2620"/>
                      <a:pt x="832" y="2931"/>
                    </a:cubicBezTo>
                    <a:cubicBezTo>
                      <a:pt x="749" y="3088"/>
                      <a:pt x="742" y="3156"/>
                      <a:pt x="780" y="3156"/>
                    </a:cubicBezTo>
                    <a:cubicBezTo>
                      <a:pt x="882" y="3156"/>
                      <a:pt x="1316" y="2659"/>
                      <a:pt x="1504" y="2063"/>
                    </a:cubicBezTo>
                    <a:lnTo>
                      <a:pt x="1504" y="2063"/>
                    </a:lnTo>
                    <a:cubicBezTo>
                      <a:pt x="1438" y="2307"/>
                      <a:pt x="1320" y="2751"/>
                      <a:pt x="1240" y="3046"/>
                    </a:cubicBezTo>
                    <a:cubicBezTo>
                      <a:pt x="1208" y="3152"/>
                      <a:pt x="1212" y="3200"/>
                      <a:pt x="1241" y="3200"/>
                    </a:cubicBezTo>
                    <a:cubicBezTo>
                      <a:pt x="1329" y="3200"/>
                      <a:pt x="1645" y="2768"/>
                      <a:pt x="1878" y="2179"/>
                    </a:cubicBezTo>
                    <a:cubicBezTo>
                      <a:pt x="1878" y="2179"/>
                      <a:pt x="2352" y="871"/>
                      <a:pt x="2483" y="381"/>
                    </a:cubicBezTo>
                    <a:cubicBezTo>
                      <a:pt x="2561" y="108"/>
                      <a:pt x="2528" y="1"/>
                      <a:pt x="2425" y="1"/>
                    </a:cubicBezTo>
                    <a:close/>
                  </a:path>
                </a:pathLst>
              </a:custGeom>
              <a:solidFill>
                <a:srgbClr val="B36D4F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66"/>
              <p:cNvSpPr/>
              <p:nvPr/>
            </p:nvSpPr>
            <p:spPr>
              <a:xfrm>
                <a:off x="3434105" y="2424788"/>
                <a:ext cx="150983" cy="234502"/>
              </a:xfrm>
              <a:custGeom>
                <a:rect b="b" l="l" r="r" t="t"/>
                <a:pathLst>
                  <a:path extrusionOk="0" h="3389" w="2182">
                    <a:moveTo>
                      <a:pt x="1706" y="0"/>
                    </a:moveTo>
                    <a:cubicBezTo>
                      <a:pt x="1676" y="0"/>
                      <a:pt x="1645" y="65"/>
                      <a:pt x="1619" y="216"/>
                    </a:cubicBezTo>
                    <a:cubicBezTo>
                      <a:pt x="1570" y="543"/>
                      <a:pt x="1504" y="870"/>
                      <a:pt x="1390" y="1180"/>
                    </a:cubicBezTo>
                    <a:cubicBezTo>
                      <a:pt x="1509" y="517"/>
                      <a:pt x="1360" y="16"/>
                      <a:pt x="1290" y="16"/>
                    </a:cubicBezTo>
                    <a:cubicBezTo>
                      <a:pt x="1274" y="16"/>
                      <a:pt x="1262" y="43"/>
                      <a:pt x="1259" y="101"/>
                    </a:cubicBezTo>
                    <a:cubicBezTo>
                      <a:pt x="1243" y="396"/>
                      <a:pt x="1145" y="1050"/>
                      <a:pt x="1145" y="1050"/>
                    </a:cubicBezTo>
                    <a:cubicBezTo>
                      <a:pt x="1100" y="364"/>
                      <a:pt x="985" y="18"/>
                      <a:pt x="918" y="18"/>
                    </a:cubicBezTo>
                    <a:cubicBezTo>
                      <a:pt x="887" y="18"/>
                      <a:pt x="867" y="89"/>
                      <a:pt x="867" y="232"/>
                    </a:cubicBezTo>
                    <a:lnTo>
                      <a:pt x="867" y="1802"/>
                    </a:lnTo>
                    <a:cubicBezTo>
                      <a:pt x="695" y="1563"/>
                      <a:pt x="351" y="1447"/>
                      <a:pt x="172" y="1447"/>
                    </a:cubicBezTo>
                    <a:cubicBezTo>
                      <a:pt x="44" y="1447"/>
                      <a:pt x="0" y="1506"/>
                      <a:pt x="164" y="1622"/>
                    </a:cubicBezTo>
                    <a:cubicBezTo>
                      <a:pt x="458" y="1867"/>
                      <a:pt x="703" y="2178"/>
                      <a:pt x="883" y="2521"/>
                    </a:cubicBezTo>
                    <a:cubicBezTo>
                      <a:pt x="995" y="2989"/>
                      <a:pt x="1121" y="3388"/>
                      <a:pt x="1268" y="3388"/>
                    </a:cubicBezTo>
                    <a:cubicBezTo>
                      <a:pt x="1337" y="3388"/>
                      <a:pt x="1410" y="3301"/>
                      <a:pt x="1488" y="3093"/>
                    </a:cubicBezTo>
                    <a:cubicBezTo>
                      <a:pt x="1668" y="2619"/>
                      <a:pt x="2027" y="1344"/>
                      <a:pt x="2027" y="1344"/>
                    </a:cubicBezTo>
                    <a:cubicBezTo>
                      <a:pt x="2181" y="715"/>
                      <a:pt x="2174" y="187"/>
                      <a:pt x="2093" y="187"/>
                    </a:cubicBezTo>
                    <a:cubicBezTo>
                      <a:pt x="2070" y="187"/>
                      <a:pt x="2043" y="226"/>
                      <a:pt x="2011" y="314"/>
                    </a:cubicBezTo>
                    <a:cubicBezTo>
                      <a:pt x="1910" y="594"/>
                      <a:pt x="1756" y="1005"/>
                      <a:pt x="1668" y="1235"/>
                    </a:cubicBezTo>
                    <a:lnTo>
                      <a:pt x="1668" y="1235"/>
                    </a:lnTo>
                    <a:cubicBezTo>
                      <a:pt x="1868" y="634"/>
                      <a:pt x="1797" y="0"/>
                      <a:pt x="1706" y="0"/>
                    </a:cubicBezTo>
                    <a:close/>
                  </a:path>
                </a:pathLst>
              </a:custGeom>
              <a:solidFill>
                <a:srgbClr val="B36D4F"/>
              </a:solidFill>
              <a:ln>
                <a:noFill/>
              </a:ln>
            </p:spPr>
            <p:txBody>
              <a:bodyPr anchorCtr="0" anchor="ctr" bIns="144275" lIns="144275" spcFirstLastPara="1" rIns="144275" wrap="square" tIns="1442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05" name="Google Shape;1005;p66"/>
          <p:cNvSpPr/>
          <p:nvPr/>
        </p:nvSpPr>
        <p:spPr>
          <a:xfrm>
            <a:off x="251565" y="2083750"/>
            <a:ext cx="1720" cy="1720"/>
          </a:xfrm>
          <a:custGeom>
            <a:rect b="b" l="l" r="r" t="t"/>
            <a:pathLst>
              <a:path extrusionOk="0" h="50" w="50">
                <a:moveTo>
                  <a:pt x="49" y="0"/>
                </a:moveTo>
                <a:lnTo>
                  <a:pt x="33" y="16"/>
                </a:lnTo>
                <a:cubicBezTo>
                  <a:pt x="33" y="16"/>
                  <a:pt x="17" y="16"/>
                  <a:pt x="17" y="33"/>
                </a:cubicBezTo>
                <a:lnTo>
                  <a:pt x="0" y="49"/>
                </a:lnTo>
                <a:lnTo>
                  <a:pt x="49" y="49"/>
                </a:lnTo>
                <a:cubicBezTo>
                  <a:pt x="49" y="33"/>
                  <a:pt x="49" y="33"/>
                  <a:pt x="49" y="33"/>
                </a:cubicBezTo>
                <a:cubicBezTo>
                  <a:pt x="49" y="16"/>
                  <a:pt x="49" y="16"/>
                  <a:pt x="4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66"/>
          <p:cNvSpPr/>
          <p:nvPr/>
        </p:nvSpPr>
        <p:spPr>
          <a:xfrm>
            <a:off x="261128" y="2058981"/>
            <a:ext cx="5642" cy="3991"/>
          </a:xfrm>
          <a:custGeom>
            <a:rect b="b" l="l" r="r" t="t"/>
            <a:pathLst>
              <a:path extrusionOk="0" h="116" w="164">
                <a:moveTo>
                  <a:pt x="82" y="1"/>
                </a:moveTo>
                <a:cubicBezTo>
                  <a:pt x="66" y="1"/>
                  <a:pt x="33" y="17"/>
                  <a:pt x="17" y="34"/>
                </a:cubicBezTo>
                <a:cubicBezTo>
                  <a:pt x="0" y="50"/>
                  <a:pt x="0" y="66"/>
                  <a:pt x="0" y="83"/>
                </a:cubicBezTo>
                <a:lnTo>
                  <a:pt x="33" y="115"/>
                </a:lnTo>
                <a:lnTo>
                  <a:pt x="98" y="115"/>
                </a:lnTo>
                <a:cubicBezTo>
                  <a:pt x="115" y="115"/>
                  <a:pt x="147" y="99"/>
                  <a:pt x="147" y="83"/>
                </a:cubicBezTo>
                <a:cubicBezTo>
                  <a:pt x="164" y="50"/>
                  <a:pt x="164" y="34"/>
                  <a:pt x="147" y="17"/>
                </a:cubicBezTo>
                <a:lnTo>
                  <a:pt x="1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66"/>
          <p:cNvSpPr/>
          <p:nvPr/>
        </p:nvSpPr>
        <p:spPr>
          <a:xfrm>
            <a:off x="260543" y="2107935"/>
            <a:ext cx="1170" cy="2133"/>
          </a:xfrm>
          <a:custGeom>
            <a:rect b="b" l="l" r="r" t="t"/>
            <a:pathLst>
              <a:path extrusionOk="0" h="62" w="34">
                <a:moveTo>
                  <a:pt x="1" y="0"/>
                </a:moveTo>
                <a:lnTo>
                  <a:pt x="1" y="33"/>
                </a:lnTo>
                <a:cubicBezTo>
                  <a:pt x="1" y="49"/>
                  <a:pt x="1" y="49"/>
                  <a:pt x="17" y="49"/>
                </a:cubicBezTo>
                <a:cubicBezTo>
                  <a:pt x="17" y="57"/>
                  <a:pt x="21" y="61"/>
                  <a:pt x="25" y="61"/>
                </a:cubicBezTo>
                <a:cubicBezTo>
                  <a:pt x="30" y="61"/>
                  <a:pt x="34" y="57"/>
                  <a:pt x="34" y="49"/>
                </a:cubicBezTo>
                <a:lnTo>
                  <a:pt x="34" y="33"/>
                </a:lnTo>
                <a:cubicBezTo>
                  <a:pt x="34" y="33"/>
                  <a:pt x="34" y="16"/>
                  <a:pt x="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66"/>
          <p:cNvSpPr/>
          <p:nvPr/>
        </p:nvSpPr>
        <p:spPr>
          <a:xfrm>
            <a:off x="265050" y="2076973"/>
            <a:ext cx="3406" cy="3440"/>
          </a:xfrm>
          <a:custGeom>
            <a:rect b="b" l="l" r="r" t="t"/>
            <a:pathLst>
              <a:path extrusionOk="0" h="100" w="99">
                <a:moveTo>
                  <a:pt x="33" y="1"/>
                </a:moveTo>
                <a:cubicBezTo>
                  <a:pt x="17" y="17"/>
                  <a:pt x="1" y="34"/>
                  <a:pt x="1" y="50"/>
                </a:cubicBezTo>
                <a:cubicBezTo>
                  <a:pt x="1" y="66"/>
                  <a:pt x="17" y="83"/>
                  <a:pt x="17" y="99"/>
                </a:cubicBezTo>
                <a:lnTo>
                  <a:pt x="66" y="99"/>
                </a:lnTo>
                <a:cubicBezTo>
                  <a:pt x="99" y="66"/>
                  <a:pt x="99" y="34"/>
                  <a:pt x="82" y="17"/>
                </a:cubicBezTo>
                <a:lnTo>
                  <a:pt x="6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66"/>
          <p:cNvSpPr/>
          <p:nvPr/>
        </p:nvSpPr>
        <p:spPr>
          <a:xfrm>
            <a:off x="244822" y="2028913"/>
            <a:ext cx="3956" cy="4232"/>
          </a:xfrm>
          <a:custGeom>
            <a:rect b="b" l="l" r="r" t="t"/>
            <a:pathLst>
              <a:path extrusionOk="0" h="123" w="115">
                <a:moveTo>
                  <a:pt x="57" y="0"/>
                </a:moveTo>
                <a:cubicBezTo>
                  <a:pt x="41" y="0"/>
                  <a:pt x="25" y="8"/>
                  <a:pt x="17" y="25"/>
                </a:cubicBezTo>
                <a:lnTo>
                  <a:pt x="0" y="41"/>
                </a:lnTo>
                <a:lnTo>
                  <a:pt x="17" y="74"/>
                </a:lnTo>
                <a:cubicBezTo>
                  <a:pt x="17" y="90"/>
                  <a:pt x="17" y="107"/>
                  <a:pt x="17" y="107"/>
                </a:cubicBezTo>
                <a:lnTo>
                  <a:pt x="49" y="123"/>
                </a:lnTo>
                <a:lnTo>
                  <a:pt x="98" y="123"/>
                </a:lnTo>
                <a:lnTo>
                  <a:pt x="115" y="107"/>
                </a:lnTo>
                <a:lnTo>
                  <a:pt x="115" y="74"/>
                </a:lnTo>
                <a:lnTo>
                  <a:pt x="115" y="41"/>
                </a:lnTo>
                <a:lnTo>
                  <a:pt x="98" y="25"/>
                </a:lnTo>
                <a:cubicBezTo>
                  <a:pt x="90" y="8"/>
                  <a:pt x="74" y="0"/>
                  <a:pt x="5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66"/>
          <p:cNvSpPr/>
          <p:nvPr/>
        </p:nvSpPr>
        <p:spPr>
          <a:xfrm>
            <a:off x="246507" y="2037824"/>
            <a:ext cx="5092" cy="4576"/>
          </a:xfrm>
          <a:custGeom>
            <a:rect b="b" l="l" r="r" t="t"/>
            <a:pathLst>
              <a:path extrusionOk="0" h="133" w="148">
                <a:moveTo>
                  <a:pt x="63" y="0"/>
                </a:moveTo>
                <a:cubicBezTo>
                  <a:pt x="47" y="0"/>
                  <a:pt x="30" y="4"/>
                  <a:pt x="17" y="11"/>
                </a:cubicBezTo>
                <a:lnTo>
                  <a:pt x="0" y="27"/>
                </a:lnTo>
                <a:lnTo>
                  <a:pt x="0" y="44"/>
                </a:lnTo>
                <a:lnTo>
                  <a:pt x="0" y="60"/>
                </a:lnTo>
                <a:cubicBezTo>
                  <a:pt x="0" y="76"/>
                  <a:pt x="17" y="93"/>
                  <a:pt x="33" y="109"/>
                </a:cubicBezTo>
                <a:cubicBezTo>
                  <a:pt x="45" y="121"/>
                  <a:pt x="64" y="132"/>
                  <a:pt x="81" y="132"/>
                </a:cubicBezTo>
                <a:cubicBezTo>
                  <a:pt x="87" y="132"/>
                  <a:pt x="94" y="130"/>
                  <a:pt x="98" y="125"/>
                </a:cubicBezTo>
                <a:cubicBezTo>
                  <a:pt x="115" y="125"/>
                  <a:pt x="131" y="109"/>
                  <a:pt x="147" y="93"/>
                </a:cubicBezTo>
                <a:lnTo>
                  <a:pt x="147" y="76"/>
                </a:lnTo>
                <a:lnTo>
                  <a:pt x="147" y="60"/>
                </a:lnTo>
                <a:lnTo>
                  <a:pt x="131" y="27"/>
                </a:lnTo>
                <a:cubicBezTo>
                  <a:pt x="112" y="8"/>
                  <a:pt x="87" y="0"/>
                  <a:pt x="6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66"/>
          <p:cNvSpPr/>
          <p:nvPr/>
        </p:nvSpPr>
        <p:spPr>
          <a:xfrm>
            <a:off x="253250" y="2110722"/>
            <a:ext cx="1720" cy="2305"/>
          </a:xfrm>
          <a:custGeom>
            <a:rect b="b" l="l" r="r" t="t"/>
            <a:pathLst>
              <a:path extrusionOk="0" h="67" w="50">
                <a:moveTo>
                  <a:pt x="17" y="1"/>
                </a:moveTo>
                <a:cubicBezTo>
                  <a:pt x="0" y="17"/>
                  <a:pt x="0" y="50"/>
                  <a:pt x="17" y="66"/>
                </a:cubicBezTo>
                <a:lnTo>
                  <a:pt x="49" y="66"/>
                </a:lnTo>
                <a:lnTo>
                  <a:pt x="49" y="33"/>
                </a:lnTo>
                <a:lnTo>
                  <a:pt x="33" y="33"/>
                </a:lnTo>
                <a:cubicBezTo>
                  <a:pt x="49" y="17"/>
                  <a:pt x="49" y="17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66"/>
          <p:cNvSpPr/>
          <p:nvPr/>
        </p:nvSpPr>
        <p:spPr>
          <a:xfrm>
            <a:off x="250429" y="2089908"/>
            <a:ext cx="2855" cy="2855"/>
          </a:xfrm>
          <a:custGeom>
            <a:rect b="b" l="l" r="r" t="t"/>
            <a:pathLst>
              <a:path extrusionOk="0" h="83" w="83">
                <a:moveTo>
                  <a:pt x="33" y="1"/>
                </a:moveTo>
                <a:cubicBezTo>
                  <a:pt x="17" y="1"/>
                  <a:pt x="1" y="1"/>
                  <a:pt x="1" y="17"/>
                </a:cubicBezTo>
                <a:lnTo>
                  <a:pt x="1" y="34"/>
                </a:lnTo>
                <a:lnTo>
                  <a:pt x="1" y="50"/>
                </a:lnTo>
                <a:lnTo>
                  <a:pt x="1" y="66"/>
                </a:lnTo>
                <a:lnTo>
                  <a:pt x="1" y="83"/>
                </a:lnTo>
                <a:lnTo>
                  <a:pt x="66" y="83"/>
                </a:lnTo>
                <a:lnTo>
                  <a:pt x="66" y="66"/>
                </a:lnTo>
                <a:lnTo>
                  <a:pt x="66" y="50"/>
                </a:lnTo>
                <a:lnTo>
                  <a:pt x="82" y="17"/>
                </a:lnTo>
                <a:cubicBezTo>
                  <a:pt x="82" y="1"/>
                  <a:pt x="66" y="1"/>
                  <a:pt x="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66"/>
          <p:cNvSpPr/>
          <p:nvPr/>
        </p:nvSpPr>
        <p:spPr>
          <a:xfrm>
            <a:off x="263949" y="2089908"/>
            <a:ext cx="1135" cy="2167"/>
          </a:xfrm>
          <a:custGeom>
            <a:rect b="b" l="l" r="r" t="t"/>
            <a:pathLst>
              <a:path extrusionOk="0" h="63" w="33">
                <a:moveTo>
                  <a:pt x="0" y="1"/>
                </a:moveTo>
                <a:lnTo>
                  <a:pt x="0" y="34"/>
                </a:lnTo>
                <a:cubicBezTo>
                  <a:pt x="0" y="34"/>
                  <a:pt x="0" y="50"/>
                  <a:pt x="16" y="50"/>
                </a:cubicBezTo>
                <a:cubicBezTo>
                  <a:pt x="16" y="58"/>
                  <a:pt x="20" y="62"/>
                  <a:pt x="25" y="62"/>
                </a:cubicBezTo>
                <a:cubicBezTo>
                  <a:pt x="29" y="62"/>
                  <a:pt x="33" y="58"/>
                  <a:pt x="33" y="50"/>
                </a:cubicBezTo>
                <a:lnTo>
                  <a:pt x="33" y="34"/>
                </a:lnTo>
                <a:cubicBezTo>
                  <a:pt x="33" y="34"/>
                  <a:pt x="33" y="17"/>
                  <a:pt x="3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66"/>
          <p:cNvSpPr/>
          <p:nvPr/>
        </p:nvSpPr>
        <p:spPr>
          <a:xfrm>
            <a:off x="255486" y="2043259"/>
            <a:ext cx="3991" cy="4507"/>
          </a:xfrm>
          <a:custGeom>
            <a:rect b="b" l="l" r="r" t="t"/>
            <a:pathLst>
              <a:path extrusionOk="0" h="131" w="116">
                <a:moveTo>
                  <a:pt x="50" y="0"/>
                </a:moveTo>
                <a:cubicBezTo>
                  <a:pt x="17" y="16"/>
                  <a:pt x="17" y="16"/>
                  <a:pt x="1" y="33"/>
                </a:cubicBezTo>
                <a:lnTo>
                  <a:pt x="1" y="66"/>
                </a:lnTo>
                <a:lnTo>
                  <a:pt x="1" y="82"/>
                </a:lnTo>
                <a:lnTo>
                  <a:pt x="17" y="115"/>
                </a:lnTo>
                <a:lnTo>
                  <a:pt x="34" y="115"/>
                </a:lnTo>
                <a:lnTo>
                  <a:pt x="66" y="131"/>
                </a:lnTo>
                <a:lnTo>
                  <a:pt x="99" y="131"/>
                </a:lnTo>
                <a:lnTo>
                  <a:pt x="115" y="115"/>
                </a:lnTo>
                <a:lnTo>
                  <a:pt x="115" y="98"/>
                </a:lnTo>
                <a:lnTo>
                  <a:pt x="115" y="66"/>
                </a:lnTo>
                <a:lnTo>
                  <a:pt x="115" y="49"/>
                </a:lnTo>
                <a:cubicBezTo>
                  <a:pt x="115" y="33"/>
                  <a:pt x="115" y="33"/>
                  <a:pt x="115" y="16"/>
                </a:cubicBezTo>
                <a:lnTo>
                  <a:pt x="8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66"/>
          <p:cNvSpPr/>
          <p:nvPr/>
        </p:nvSpPr>
        <p:spPr>
          <a:xfrm>
            <a:off x="247608" y="2057089"/>
            <a:ext cx="4541" cy="4610"/>
          </a:xfrm>
          <a:custGeom>
            <a:rect b="b" l="l" r="r" t="t"/>
            <a:pathLst>
              <a:path extrusionOk="0" h="134" w="132">
                <a:moveTo>
                  <a:pt x="59" y="0"/>
                </a:moveTo>
                <a:cubicBezTo>
                  <a:pt x="51" y="0"/>
                  <a:pt x="43" y="2"/>
                  <a:pt x="34" y="7"/>
                </a:cubicBezTo>
                <a:lnTo>
                  <a:pt x="17" y="23"/>
                </a:lnTo>
                <a:lnTo>
                  <a:pt x="1" y="39"/>
                </a:lnTo>
                <a:lnTo>
                  <a:pt x="1" y="56"/>
                </a:lnTo>
                <a:cubicBezTo>
                  <a:pt x="1" y="89"/>
                  <a:pt x="17" y="105"/>
                  <a:pt x="34" y="121"/>
                </a:cubicBezTo>
                <a:cubicBezTo>
                  <a:pt x="42" y="129"/>
                  <a:pt x="54" y="133"/>
                  <a:pt x="68" y="133"/>
                </a:cubicBezTo>
                <a:cubicBezTo>
                  <a:pt x="83" y="133"/>
                  <a:pt x="99" y="129"/>
                  <a:pt x="115" y="121"/>
                </a:cubicBezTo>
                <a:lnTo>
                  <a:pt x="132" y="105"/>
                </a:lnTo>
                <a:lnTo>
                  <a:pt x="132" y="89"/>
                </a:lnTo>
                <a:lnTo>
                  <a:pt x="132" y="72"/>
                </a:lnTo>
                <a:cubicBezTo>
                  <a:pt x="132" y="39"/>
                  <a:pt x="115" y="23"/>
                  <a:pt x="99" y="23"/>
                </a:cubicBezTo>
                <a:cubicBezTo>
                  <a:pt x="87" y="12"/>
                  <a:pt x="76" y="0"/>
                  <a:pt x="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66"/>
          <p:cNvSpPr/>
          <p:nvPr/>
        </p:nvSpPr>
        <p:spPr>
          <a:xfrm>
            <a:off x="261679" y="2064760"/>
            <a:ext cx="5676" cy="4816"/>
          </a:xfrm>
          <a:custGeom>
            <a:rect b="b" l="l" r="r" t="t"/>
            <a:pathLst>
              <a:path extrusionOk="0" h="140" w="165">
                <a:moveTo>
                  <a:pt x="84" y="0"/>
                </a:moveTo>
                <a:cubicBezTo>
                  <a:pt x="70" y="0"/>
                  <a:pt x="58" y="4"/>
                  <a:pt x="50" y="13"/>
                </a:cubicBezTo>
                <a:lnTo>
                  <a:pt x="33" y="29"/>
                </a:lnTo>
                <a:lnTo>
                  <a:pt x="17" y="29"/>
                </a:lnTo>
                <a:lnTo>
                  <a:pt x="1" y="62"/>
                </a:lnTo>
                <a:cubicBezTo>
                  <a:pt x="1" y="78"/>
                  <a:pt x="17" y="111"/>
                  <a:pt x="33" y="127"/>
                </a:cubicBezTo>
                <a:cubicBezTo>
                  <a:pt x="42" y="135"/>
                  <a:pt x="54" y="139"/>
                  <a:pt x="68" y="139"/>
                </a:cubicBezTo>
                <a:cubicBezTo>
                  <a:pt x="82" y="139"/>
                  <a:pt x="99" y="135"/>
                  <a:pt x="115" y="127"/>
                </a:cubicBezTo>
                <a:cubicBezTo>
                  <a:pt x="148" y="111"/>
                  <a:pt x="164" y="78"/>
                  <a:pt x="164" y="62"/>
                </a:cubicBezTo>
                <a:lnTo>
                  <a:pt x="148" y="29"/>
                </a:lnTo>
                <a:lnTo>
                  <a:pt x="131" y="13"/>
                </a:lnTo>
                <a:cubicBezTo>
                  <a:pt x="115" y="4"/>
                  <a:pt x="99" y="0"/>
                  <a:pt x="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66"/>
          <p:cNvSpPr/>
          <p:nvPr/>
        </p:nvSpPr>
        <p:spPr>
          <a:xfrm>
            <a:off x="244237" y="2070815"/>
            <a:ext cx="6227" cy="3956"/>
          </a:xfrm>
          <a:custGeom>
            <a:rect b="b" l="l" r="r" t="t"/>
            <a:pathLst>
              <a:path extrusionOk="0" h="115" w="181">
                <a:moveTo>
                  <a:pt x="17" y="0"/>
                </a:moveTo>
                <a:lnTo>
                  <a:pt x="1" y="33"/>
                </a:lnTo>
                <a:lnTo>
                  <a:pt x="1" y="49"/>
                </a:lnTo>
                <a:lnTo>
                  <a:pt x="1" y="66"/>
                </a:lnTo>
                <a:cubicBezTo>
                  <a:pt x="1" y="82"/>
                  <a:pt x="1" y="98"/>
                  <a:pt x="17" y="115"/>
                </a:cubicBezTo>
                <a:lnTo>
                  <a:pt x="148" y="115"/>
                </a:lnTo>
                <a:cubicBezTo>
                  <a:pt x="181" y="82"/>
                  <a:pt x="181" y="49"/>
                  <a:pt x="164" y="33"/>
                </a:cubicBezTo>
                <a:lnTo>
                  <a:pt x="148" y="16"/>
                </a:lnTo>
                <a:lnTo>
                  <a:pt x="1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66"/>
          <p:cNvSpPr/>
          <p:nvPr/>
        </p:nvSpPr>
        <p:spPr>
          <a:xfrm>
            <a:off x="261128" y="2115572"/>
            <a:ext cx="2855" cy="3062"/>
          </a:xfrm>
          <a:custGeom>
            <a:rect b="b" l="l" r="r" t="t"/>
            <a:pathLst>
              <a:path extrusionOk="0" h="89" w="83">
                <a:moveTo>
                  <a:pt x="68" y="0"/>
                </a:moveTo>
                <a:cubicBezTo>
                  <a:pt x="56" y="0"/>
                  <a:pt x="45" y="12"/>
                  <a:pt x="33" y="23"/>
                </a:cubicBezTo>
                <a:lnTo>
                  <a:pt x="0" y="23"/>
                </a:lnTo>
                <a:lnTo>
                  <a:pt x="0" y="56"/>
                </a:lnTo>
                <a:lnTo>
                  <a:pt x="33" y="89"/>
                </a:lnTo>
                <a:lnTo>
                  <a:pt x="49" y="89"/>
                </a:lnTo>
                <a:cubicBezTo>
                  <a:pt x="66" y="72"/>
                  <a:pt x="66" y="56"/>
                  <a:pt x="66" y="56"/>
                </a:cubicBezTo>
                <a:cubicBezTo>
                  <a:pt x="82" y="40"/>
                  <a:pt x="82" y="23"/>
                  <a:pt x="82" y="23"/>
                </a:cubicBezTo>
                <a:lnTo>
                  <a:pt x="82" y="7"/>
                </a:lnTo>
                <a:cubicBezTo>
                  <a:pt x="77" y="2"/>
                  <a:pt x="72" y="0"/>
                  <a:pt x="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66"/>
          <p:cNvSpPr/>
          <p:nvPr/>
        </p:nvSpPr>
        <p:spPr>
          <a:xfrm>
            <a:off x="253250" y="2039888"/>
            <a:ext cx="3956" cy="3956"/>
          </a:xfrm>
          <a:custGeom>
            <a:rect b="b" l="l" r="r" t="t"/>
            <a:pathLst>
              <a:path extrusionOk="0" h="115" w="115">
                <a:moveTo>
                  <a:pt x="17" y="0"/>
                </a:moveTo>
                <a:lnTo>
                  <a:pt x="0" y="33"/>
                </a:lnTo>
                <a:lnTo>
                  <a:pt x="0" y="49"/>
                </a:lnTo>
                <a:lnTo>
                  <a:pt x="0" y="65"/>
                </a:lnTo>
                <a:cubicBezTo>
                  <a:pt x="0" y="82"/>
                  <a:pt x="0" y="98"/>
                  <a:pt x="17" y="114"/>
                </a:cubicBezTo>
                <a:lnTo>
                  <a:pt x="99" y="114"/>
                </a:lnTo>
                <a:lnTo>
                  <a:pt x="115" y="98"/>
                </a:lnTo>
                <a:lnTo>
                  <a:pt x="115" y="82"/>
                </a:lnTo>
                <a:lnTo>
                  <a:pt x="115" y="49"/>
                </a:lnTo>
                <a:lnTo>
                  <a:pt x="99" y="33"/>
                </a:lnTo>
                <a:lnTo>
                  <a:pt x="99" y="16"/>
                </a:lnTo>
                <a:lnTo>
                  <a:pt x="8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66"/>
          <p:cNvSpPr/>
          <p:nvPr/>
        </p:nvSpPr>
        <p:spPr>
          <a:xfrm>
            <a:off x="261128" y="2050002"/>
            <a:ext cx="4541" cy="5092"/>
          </a:xfrm>
          <a:custGeom>
            <a:rect b="b" l="l" r="r" t="t"/>
            <a:pathLst>
              <a:path extrusionOk="0" h="148" w="132">
                <a:moveTo>
                  <a:pt x="82" y="0"/>
                </a:moveTo>
                <a:cubicBezTo>
                  <a:pt x="66" y="0"/>
                  <a:pt x="49" y="17"/>
                  <a:pt x="33" y="17"/>
                </a:cubicBezTo>
                <a:cubicBezTo>
                  <a:pt x="17" y="33"/>
                  <a:pt x="0" y="66"/>
                  <a:pt x="0" y="82"/>
                </a:cubicBezTo>
                <a:lnTo>
                  <a:pt x="17" y="115"/>
                </a:lnTo>
                <a:lnTo>
                  <a:pt x="33" y="131"/>
                </a:lnTo>
                <a:lnTo>
                  <a:pt x="49" y="147"/>
                </a:lnTo>
                <a:cubicBezTo>
                  <a:pt x="66" y="147"/>
                  <a:pt x="98" y="131"/>
                  <a:pt x="115" y="131"/>
                </a:cubicBezTo>
                <a:cubicBezTo>
                  <a:pt x="131" y="98"/>
                  <a:pt x="131" y="66"/>
                  <a:pt x="131" y="49"/>
                </a:cubicBezTo>
                <a:lnTo>
                  <a:pt x="115" y="17"/>
                </a:lnTo>
                <a:lnTo>
                  <a:pt x="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67"/>
          <p:cNvSpPr txBox="1"/>
          <p:nvPr>
            <p:ph idx="1" type="body"/>
          </p:nvPr>
        </p:nvSpPr>
        <p:spPr>
          <a:xfrm>
            <a:off x="413550" y="997600"/>
            <a:ext cx="8316900" cy="41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Allison, L., &amp; DeRewal, T. (2024). Where knowledge begins? Generative search, information literacy, and the problem of friction. </a:t>
            </a:r>
            <a:r>
              <a:rPr i="1" lang="en" sz="1100"/>
              <a:t>Critical AI, 2</a:t>
            </a:r>
            <a:r>
              <a:rPr lang="en" sz="1100"/>
              <a:t>(2).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https://doi.org/10.1215/2834703X-11556038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Booth, C. (2011). </a:t>
            </a:r>
            <a:r>
              <a:rPr i="1" lang="en" sz="1100"/>
              <a:t>Reflective teaching, effective learning: Instructional literacy for library educators. </a:t>
            </a:r>
            <a:r>
              <a:rPr lang="en" sz="1100"/>
              <a:t>American Library Association.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Bowen, J. A., &amp; Watson, C. E. (2025). </a:t>
            </a:r>
            <a:r>
              <a:rPr i="1" lang="en" sz="1100"/>
              <a:t>Teaching with AI: A practical guide to a new era of human learning</a:t>
            </a:r>
            <a:r>
              <a:rPr lang="en" sz="1100"/>
              <a:t>. JHU Press.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Brookfield, S. (2012). </a:t>
            </a:r>
            <a:r>
              <a:rPr i="1" lang="en" sz="1100"/>
              <a:t>Teaching for critical thinking : Tools and techniques to help students question their assumptions</a:t>
            </a:r>
            <a:r>
              <a:rPr lang="en" sz="1100"/>
              <a:t>. Jossey-Bass.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Brookfield, S. D. (2015). </a:t>
            </a:r>
            <a:r>
              <a:rPr i="1" lang="en" sz="1100"/>
              <a:t>The skillful teacher: On technique, trust, and responsiveness in the classroom</a:t>
            </a:r>
            <a:r>
              <a:rPr lang="en" sz="1100"/>
              <a:t>. John Wiley &amp; Sons.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Critical AI. (2026). </a:t>
            </a:r>
            <a:r>
              <a:rPr i="1" lang="en" sz="1100"/>
              <a:t>Design Justice Labs</a:t>
            </a:r>
            <a:r>
              <a:rPr lang="en" sz="1100"/>
              <a:t>. 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https://criticalai.org/design-justice-labs/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Darby, F. (2026).</a:t>
            </a:r>
            <a:r>
              <a:rPr i="1" lang="en" sz="1100"/>
              <a:t> The joyful online teacher: Finding our fizz in asynchronous classes</a:t>
            </a:r>
            <a:r>
              <a:rPr lang="en" sz="1100"/>
              <a:t> (Vol. 8). University of Oklahoma Press.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Darby, F., &amp; Lang, J. M. (2019). </a:t>
            </a:r>
            <a:r>
              <a:rPr i="1" lang="en" sz="1100"/>
              <a:t>Small teaching online: Applying learning science in online classes.</a:t>
            </a:r>
            <a:r>
              <a:rPr lang="en" sz="1100"/>
              <a:t> John Wiley &amp; Sons.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hooks, b. (2010). </a:t>
            </a:r>
            <a:r>
              <a:rPr i="1" lang="en" sz="1100"/>
              <a:t>Teaching critical thinking: Practical wisdom</a:t>
            </a:r>
            <a:r>
              <a:rPr lang="en" sz="1100"/>
              <a:t>. Routledge.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50"/>
          </a:p>
        </p:txBody>
      </p:sp>
      <p:sp>
        <p:nvSpPr>
          <p:cNvPr id="1026" name="Google Shape;1026;p67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41"/>
          <p:cNvSpPr txBox="1"/>
          <p:nvPr>
            <p:ph type="ctrTitle"/>
          </p:nvPr>
        </p:nvSpPr>
        <p:spPr>
          <a:xfrm>
            <a:off x="1674325" y="1595730"/>
            <a:ext cx="28314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 Teaching</a:t>
            </a:r>
            <a:endParaRPr/>
          </a:p>
        </p:txBody>
      </p:sp>
      <p:sp>
        <p:nvSpPr>
          <p:cNvPr id="637" name="Google Shape;637;p41"/>
          <p:cNvSpPr txBox="1"/>
          <p:nvPr>
            <p:ph idx="2" type="title"/>
          </p:nvPr>
        </p:nvSpPr>
        <p:spPr>
          <a:xfrm>
            <a:off x="644612" y="1538425"/>
            <a:ext cx="1116600" cy="7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38" name="Google Shape;638;p41"/>
          <p:cNvSpPr txBox="1"/>
          <p:nvPr>
            <p:ph idx="3" type="ctrTitle"/>
          </p:nvPr>
        </p:nvSpPr>
        <p:spPr>
          <a:xfrm>
            <a:off x="1674325" y="3116457"/>
            <a:ext cx="28314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Thinking: Library 2100</a:t>
            </a:r>
            <a:endParaRPr/>
          </a:p>
        </p:txBody>
      </p:sp>
      <p:sp>
        <p:nvSpPr>
          <p:cNvPr id="639" name="Google Shape;639;p41"/>
          <p:cNvSpPr txBox="1"/>
          <p:nvPr>
            <p:ph idx="4" type="title"/>
          </p:nvPr>
        </p:nvSpPr>
        <p:spPr>
          <a:xfrm>
            <a:off x="644612" y="3059150"/>
            <a:ext cx="1116600" cy="7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640" name="Google Shape;640;p41"/>
          <p:cNvSpPr txBox="1"/>
          <p:nvPr>
            <p:ph idx="5" type="ctrTitle"/>
          </p:nvPr>
        </p:nvSpPr>
        <p:spPr>
          <a:xfrm>
            <a:off x="5815328" y="1595725"/>
            <a:ext cx="27873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Critical Thinking: Library 1100</a:t>
            </a:r>
            <a:endParaRPr/>
          </a:p>
        </p:txBody>
      </p:sp>
      <p:sp>
        <p:nvSpPr>
          <p:cNvPr id="641" name="Google Shape;641;p41"/>
          <p:cNvSpPr txBox="1"/>
          <p:nvPr>
            <p:ph idx="6" type="title"/>
          </p:nvPr>
        </p:nvSpPr>
        <p:spPr>
          <a:xfrm>
            <a:off x="4730225" y="1538419"/>
            <a:ext cx="1116600" cy="7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642" name="Google Shape;642;p41"/>
          <p:cNvSpPr txBox="1"/>
          <p:nvPr>
            <p:ph idx="7" type="ctrTitle"/>
          </p:nvPr>
        </p:nvSpPr>
        <p:spPr>
          <a:xfrm>
            <a:off x="5815326" y="3116425"/>
            <a:ext cx="2787300" cy="6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Meaningful Work</a:t>
            </a:r>
            <a:endParaRPr/>
          </a:p>
        </p:txBody>
      </p:sp>
      <p:sp>
        <p:nvSpPr>
          <p:cNvPr id="643" name="Google Shape;643;p41"/>
          <p:cNvSpPr txBox="1"/>
          <p:nvPr>
            <p:ph idx="8" type="title"/>
          </p:nvPr>
        </p:nvSpPr>
        <p:spPr>
          <a:xfrm>
            <a:off x="4730225" y="3059114"/>
            <a:ext cx="1116600" cy="75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644" name="Google Shape;644;p41"/>
          <p:cNvSpPr txBox="1"/>
          <p:nvPr>
            <p:ph idx="9" type="title"/>
          </p:nvPr>
        </p:nvSpPr>
        <p:spPr>
          <a:xfrm>
            <a:off x="720000" y="36603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able of contents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68"/>
          <p:cNvSpPr txBox="1"/>
          <p:nvPr>
            <p:ph idx="1" type="body"/>
          </p:nvPr>
        </p:nvSpPr>
        <p:spPr>
          <a:xfrm>
            <a:off x="413550" y="997600"/>
            <a:ext cx="8316900" cy="41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Kolb, D. A. (1984). </a:t>
            </a:r>
            <a:r>
              <a:rPr i="1" lang="en" sz="1100"/>
              <a:t>Experiential learning: Experience as the source of learning and development</a:t>
            </a:r>
            <a:r>
              <a:rPr lang="en" sz="1100"/>
              <a:t>. Prentice-Hall.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Lang, J. M. (2021). </a:t>
            </a:r>
            <a:r>
              <a:rPr i="1" lang="en" sz="1100"/>
              <a:t>Small teaching: Everyday lessons from the science of learning</a:t>
            </a:r>
            <a:r>
              <a:rPr lang="en" sz="1100"/>
              <a:t>. John Wiley &amp; Sons.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McMurtie, B. (2025, September 9). </a:t>
            </a:r>
            <a:r>
              <a:rPr i="1" lang="en" sz="1100"/>
              <a:t>The student brain on AI.</a:t>
            </a:r>
            <a:r>
              <a:rPr lang="en" sz="1100"/>
              <a:t> Chronicle of Higher Education.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https://www.chronicle.com/article/the-student-brain-on-ai</a:t>
            </a:r>
            <a:r>
              <a:rPr lang="en" sz="1100"/>
              <a:t>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Mollick, E. (2024). </a:t>
            </a:r>
            <a:r>
              <a:rPr i="1" lang="en" sz="1100"/>
              <a:t>Co-intelligence: Living and working with AI</a:t>
            </a:r>
            <a:r>
              <a:rPr lang="en" sz="1100"/>
              <a:t>. Penguin.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Pagowsky, N. (2021). The contested one-shot: Deconstructing power structures to imagine new futures. C</a:t>
            </a:r>
            <a:r>
              <a:rPr i="1" lang="en" sz="1100"/>
              <a:t>ollege &amp; Research Libraries, 82</a:t>
            </a:r>
            <a:r>
              <a:rPr lang="en" sz="1100"/>
              <a:t>(3), 300-309. </a:t>
            </a:r>
            <a:r>
              <a:rPr lang="en" sz="1100" u="sng">
                <a:hlinkClick r:id="rId4"/>
              </a:rPr>
              <a:t>https://doi.org/10.5860/crl.82.3.300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Ragsdale, S., &amp; Saylor, A. (2019). G</a:t>
            </a:r>
            <a:r>
              <a:rPr i="1" lang="en" sz="1100"/>
              <a:t>reat group reflections: 60 compelling challenges to prompt self-discovery &amp; critical thinking</a:t>
            </a:r>
            <a:r>
              <a:rPr lang="en" sz="1100"/>
              <a:t>. Write Creations Group, LLC.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Stevens, D. D., &amp; Cooper, J. E. (2009). </a:t>
            </a:r>
            <a:r>
              <a:rPr i="1" lang="en" sz="1100"/>
              <a:t>Journal keeping: How to use reflective writing for effective learning, teaching, professional insight, and positive change</a:t>
            </a:r>
            <a:r>
              <a:rPr lang="en" sz="1100"/>
              <a:t>. Stylus Publishing.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Tully, S. M., Longoni, C., &amp; Appel, G. (2025). Lower artificial intelligence literacy predicts greater AI receptivity. </a:t>
            </a:r>
            <a:r>
              <a:rPr i="1" lang="en" sz="1100"/>
              <a:t>Journal of Marketing, 89</a:t>
            </a:r>
            <a:r>
              <a:rPr lang="en" sz="1100"/>
              <a:t>(5), 1–20. </a:t>
            </a:r>
            <a:r>
              <a:rPr lang="en" sz="1100" u="sng">
                <a:solidFill>
                  <a:schemeClr val="hlink"/>
                </a:solidFill>
                <a:hlinkClick r:id="rId5"/>
              </a:rPr>
              <a:t>https://doi.org/10.1177/00222429251314491</a:t>
            </a:r>
            <a:r>
              <a:rPr lang="en" sz="1100"/>
              <a:t>  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5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50"/>
          </a:p>
        </p:txBody>
      </p:sp>
      <p:sp>
        <p:nvSpPr>
          <p:cNvPr id="1032" name="Google Shape;1032;p68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Bibliography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69"/>
          <p:cNvSpPr txBox="1"/>
          <p:nvPr>
            <p:ph type="ctrTitle"/>
          </p:nvPr>
        </p:nvSpPr>
        <p:spPr>
          <a:xfrm>
            <a:off x="3706444" y="540000"/>
            <a:ext cx="4717500" cy="143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1038" name="Google Shape;1038;p69"/>
          <p:cNvSpPr txBox="1"/>
          <p:nvPr>
            <p:ph idx="1" type="subTitle"/>
          </p:nvPr>
        </p:nvSpPr>
        <p:spPr>
          <a:xfrm>
            <a:off x="4139200" y="2080652"/>
            <a:ext cx="3852000" cy="14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What questions do you have for us?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667E9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angela.cox@uni.edu</a:t>
            </a:r>
            <a:r>
              <a:rPr lang="en" sz="1600">
                <a:solidFill>
                  <a:srgbClr val="667E92"/>
                </a:solidFill>
              </a:rPr>
              <a:t> </a:t>
            </a:r>
            <a:endParaRPr sz="1600">
              <a:solidFill>
                <a:srgbClr val="667E9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rgbClr val="667E9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amandajean.nolte@uni.edu</a:t>
            </a:r>
            <a:r>
              <a:rPr lang="en" sz="1600">
                <a:solidFill>
                  <a:srgbClr val="667E92"/>
                </a:solidFill>
              </a:rPr>
              <a:t>  </a:t>
            </a:r>
            <a:endParaRPr sz="1600">
              <a:solidFill>
                <a:srgbClr val="667E92"/>
              </a:solidFill>
            </a:endParaRPr>
          </a:p>
        </p:txBody>
      </p:sp>
      <p:grpSp>
        <p:nvGrpSpPr>
          <p:cNvPr id="1039" name="Google Shape;1039;p69"/>
          <p:cNvGrpSpPr/>
          <p:nvPr/>
        </p:nvGrpSpPr>
        <p:grpSpPr>
          <a:xfrm rot="-1358684">
            <a:off x="498088" y="579700"/>
            <a:ext cx="443825" cy="509462"/>
            <a:chOff x="-3128364" y="1853250"/>
            <a:chExt cx="1251865" cy="1437002"/>
          </a:xfrm>
        </p:grpSpPr>
        <p:sp>
          <p:nvSpPr>
            <p:cNvPr id="1040" name="Google Shape;1040;p69"/>
            <p:cNvSpPr/>
            <p:nvPr/>
          </p:nvSpPr>
          <p:spPr>
            <a:xfrm>
              <a:off x="-2928194" y="2032136"/>
              <a:ext cx="883452" cy="1258116"/>
            </a:xfrm>
            <a:custGeom>
              <a:rect b="b" l="l" r="r" t="t"/>
              <a:pathLst>
                <a:path extrusionOk="0" h="7448" w="5230">
                  <a:moveTo>
                    <a:pt x="3730" y="5683"/>
                  </a:moveTo>
                  <a:cubicBezTo>
                    <a:pt x="3869" y="5935"/>
                    <a:pt x="3856" y="5973"/>
                    <a:pt x="3692" y="6187"/>
                  </a:cubicBezTo>
                  <a:cubicBezTo>
                    <a:pt x="3705" y="6237"/>
                    <a:pt x="3730" y="6288"/>
                    <a:pt x="3755" y="6338"/>
                  </a:cubicBezTo>
                  <a:cubicBezTo>
                    <a:pt x="3781" y="6452"/>
                    <a:pt x="3743" y="6565"/>
                    <a:pt x="3642" y="6628"/>
                  </a:cubicBezTo>
                  <a:cubicBezTo>
                    <a:pt x="3566" y="6679"/>
                    <a:pt x="3491" y="6729"/>
                    <a:pt x="3402" y="6767"/>
                  </a:cubicBezTo>
                  <a:cubicBezTo>
                    <a:pt x="3339" y="6779"/>
                    <a:pt x="3289" y="6830"/>
                    <a:pt x="3264" y="6893"/>
                  </a:cubicBezTo>
                  <a:cubicBezTo>
                    <a:pt x="3163" y="7195"/>
                    <a:pt x="2886" y="7397"/>
                    <a:pt x="2571" y="7409"/>
                  </a:cubicBezTo>
                  <a:cubicBezTo>
                    <a:pt x="2231" y="7447"/>
                    <a:pt x="1916" y="7271"/>
                    <a:pt x="1764" y="6968"/>
                  </a:cubicBezTo>
                  <a:cubicBezTo>
                    <a:pt x="1727" y="6880"/>
                    <a:pt x="1664" y="6817"/>
                    <a:pt x="1575" y="6779"/>
                  </a:cubicBezTo>
                  <a:cubicBezTo>
                    <a:pt x="1374" y="6679"/>
                    <a:pt x="1273" y="6452"/>
                    <a:pt x="1336" y="6237"/>
                  </a:cubicBezTo>
                  <a:cubicBezTo>
                    <a:pt x="1349" y="6187"/>
                    <a:pt x="1336" y="6137"/>
                    <a:pt x="1311" y="6099"/>
                  </a:cubicBezTo>
                  <a:cubicBezTo>
                    <a:pt x="1235" y="5973"/>
                    <a:pt x="1134" y="5834"/>
                    <a:pt x="1235" y="5683"/>
                  </a:cubicBezTo>
                  <a:cubicBezTo>
                    <a:pt x="1248" y="5658"/>
                    <a:pt x="1235" y="5620"/>
                    <a:pt x="1235" y="5595"/>
                  </a:cubicBezTo>
                  <a:cubicBezTo>
                    <a:pt x="1185" y="5406"/>
                    <a:pt x="1197" y="5368"/>
                    <a:pt x="1361" y="5242"/>
                  </a:cubicBezTo>
                  <a:cubicBezTo>
                    <a:pt x="1361" y="5141"/>
                    <a:pt x="1323" y="5040"/>
                    <a:pt x="1260" y="4965"/>
                  </a:cubicBezTo>
                  <a:cubicBezTo>
                    <a:pt x="1210" y="4902"/>
                    <a:pt x="1160" y="4826"/>
                    <a:pt x="1097" y="4776"/>
                  </a:cubicBezTo>
                  <a:cubicBezTo>
                    <a:pt x="819" y="4499"/>
                    <a:pt x="592" y="4184"/>
                    <a:pt x="429" y="3831"/>
                  </a:cubicBezTo>
                  <a:cubicBezTo>
                    <a:pt x="315" y="3629"/>
                    <a:pt x="227" y="3415"/>
                    <a:pt x="164" y="3201"/>
                  </a:cubicBezTo>
                  <a:cubicBezTo>
                    <a:pt x="13" y="2760"/>
                    <a:pt x="0" y="2281"/>
                    <a:pt x="114" y="1827"/>
                  </a:cubicBezTo>
                  <a:cubicBezTo>
                    <a:pt x="227" y="1449"/>
                    <a:pt x="429" y="1109"/>
                    <a:pt x="693" y="832"/>
                  </a:cubicBezTo>
                  <a:cubicBezTo>
                    <a:pt x="908" y="618"/>
                    <a:pt x="1160" y="454"/>
                    <a:pt x="1437" y="340"/>
                  </a:cubicBezTo>
                  <a:cubicBezTo>
                    <a:pt x="1575" y="290"/>
                    <a:pt x="1701" y="214"/>
                    <a:pt x="1840" y="164"/>
                  </a:cubicBezTo>
                  <a:cubicBezTo>
                    <a:pt x="2067" y="101"/>
                    <a:pt x="2306" y="50"/>
                    <a:pt x="2546" y="13"/>
                  </a:cubicBezTo>
                  <a:cubicBezTo>
                    <a:pt x="2684" y="0"/>
                    <a:pt x="2823" y="13"/>
                    <a:pt x="2961" y="50"/>
                  </a:cubicBezTo>
                  <a:cubicBezTo>
                    <a:pt x="3176" y="101"/>
                    <a:pt x="3415" y="139"/>
                    <a:pt x="3629" y="202"/>
                  </a:cubicBezTo>
                  <a:cubicBezTo>
                    <a:pt x="3768" y="265"/>
                    <a:pt x="3907" y="328"/>
                    <a:pt x="4045" y="403"/>
                  </a:cubicBezTo>
                  <a:cubicBezTo>
                    <a:pt x="4335" y="580"/>
                    <a:pt x="4587" y="794"/>
                    <a:pt x="4801" y="1059"/>
                  </a:cubicBezTo>
                  <a:cubicBezTo>
                    <a:pt x="5015" y="1336"/>
                    <a:pt x="5141" y="1663"/>
                    <a:pt x="5179" y="2004"/>
                  </a:cubicBezTo>
                  <a:cubicBezTo>
                    <a:pt x="5230" y="2382"/>
                    <a:pt x="5204" y="2772"/>
                    <a:pt x="5104" y="3138"/>
                  </a:cubicBezTo>
                  <a:cubicBezTo>
                    <a:pt x="5003" y="3453"/>
                    <a:pt x="4864" y="3743"/>
                    <a:pt x="4675" y="3995"/>
                  </a:cubicBezTo>
                  <a:cubicBezTo>
                    <a:pt x="4549" y="4146"/>
                    <a:pt x="4398" y="4284"/>
                    <a:pt x="4247" y="4410"/>
                  </a:cubicBezTo>
                  <a:cubicBezTo>
                    <a:pt x="4146" y="4511"/>
                    <a:pt x="4020" y="4612"/>
                    <a:pt x="3919" y="4725"/>
                  </a:cubicBezTo>
                  <a:cubicBezTo>
                    <a:pt x="3844" y="4839"/>
                    <a:pt x="3755" y="4952"/>
                    <a:pt x="3692" y="5078"/>
                  </a:cubicBezTo>
                  <a:cubicBezTo>
                    <a:pt x="3680" y="5116"/>
                    <a:pt x="3680" y="5166"/>
                    <a:pt x="3705" y="5204"/>
                  </a:cubicBezTo>
                  <a:cubicBezTo>
                    <a:pt x="3856" y="5406"/>
                    <a:pt x="3881" y="5469"/>
                    <a:pt x="3730" y="5683"/>
                  </a:cubicBezTo>
                  <a:close/>
                  <a:moveTo>
                    <a:pt x="3541" y="5116"/>
                  </a:moveTo>
                  <a:cubicBezTo>
                    <a:pt x="3554" y="5091"/>
                    <a:pt x="3554" y="5078"/>
                    <a:pt x="3566" y="5053"/>
                  </a:cubicBezTo>
                  <a:cubicBezTo>
                    <a:pt x="3617" y="4902"/>
                    <a:pt x="3705" y="4763"/>
                    <a:pt x="3818" y="4650"/>
                  </a:cubicBezTo>
                  <a:cubicBezTo>
                    <a:pt x="4045" y="4436"/>
                    <a:pt x="4285" y="4221"/>
                    <a:pt x="4499" y="3995"/>
                  </a:cubicBezTo>
                  <a:cubicBezTo>
                    <a:pt x="4587" y="3906"/>
                    <a:pt x="4663" y="3806"/>
                    <a:pt x="4726" y="3705"/>
                  </a:cubicBezTo>
                  <a:cubicBezTo>
                    <a:pt x="4763" y="3617"/>
                    <a:pt x="4801" y="3541"/>
                    <a:pt x="4839" y="3453"/>
                  </a:cubicBezTo>
                  <a:cubicBezTo>
                    <a:pt x="4902" y="3301"/>
                    <a:pt x="4978" y="3163"/>
                    <a:pt x="5028" y="3012"/>
                  </a:cubicBezTo>
                  <a:cubicBezTo>
                    <a:pt x="5104" y="2722"/>
                    <a:pt x="5129" y="2419"/>
                    <a:pt x="5078" y="2117"/>
                  </a:cubicBezTo>
                  <a:cubicBezTo>
                    <a:pt x="5053" y="1802"/>
                    <a:pt x="4952" y="1500"/>
                    <a:pt x="4776" y="1235"/>
                  </a:cubicBezTo>
                  <a:cubicBezTo>
                    <a:pt x="4587" y="983"/>
                    <a:pt x="4348" y="756"/>
                    <a:pt x="4083" y="580"/>
                  </a:cubicBezTo>
                  <a:cubicBezTo>
                    <a:pt x="3806" y="403"/>
                    <a:pt x="3491" y="277"/>
                    <a:pt x="3163" y="214"/>
                  </a:cubicBezTo>
                  <a:cubicBezTo>
                    <a:pt x="2709" y="88"/>
                    <a:pt x="2231" y="113"/>
                    <a:pt x="1790" y="290"/>
                  </a:cubicBezTo>
                  <a:cubicBezTo>
                    <a:pt x="1563" y="378"/>
                    <a:pt x="1349" y="504"/>
                    <a:pt x="1122" y="605"/>
                  </a:cubicBezTo>
                  <a:cubicBezTo>
                    <a:pt x="1109" y="618"/>
                    <a:pt x="1084" y="630"/>
                    <a:pt x="1071" y="643"/>
                  </a:cubicBezTo>
                  <a:cubicBezTo>
                    <a:pt x="807" y="832"/>
                    <a:pt x="580" y="1071"/>
                    <a:pt x="416" y="1336"/>
                  </a:cubicBezTo>
                  <a:cubicBezTo>
                    <a:pt x="202" y="1676"/>
                    <a:pt x="101" y="2067"/>
                    <a:pt x="114" y="2457"/>
                  </a:cubicBezTo>
                  <a:cubicBezTo>
                    <a:pt x="114" y="2596"/>
                    <a:pt x="139" y="2747"/>
                    <a:pt x="177" y="2886"/>
                  </a:cubicBezTo>
                  <a:cubicBezTo>
                    <a:pt x="227" y="3075"/>
                    <a:pt x="277" y="3251"/>
                    <a:pt x="340" y="3428"/>
                  </a:cubicBezTo>
                  <a:cubicBezTo>
                    <a:pt x="416" y="3617"/>
                    <a:pt x="529" y="3793"/>
                    <a:pt x="618" y="3969"/>
                  </a:cubicBezTo>
                  <a:cubicBezTo>
                    <a:pt x="731" y="4184"/>
                    <a:pt x="870" y="4385"/>
                    <a:pt x="1046" y="4562"/>
                  </a:cubicBezTo>
                  <a:cubicBezTo>
                    <a:pt x="1235" y="4725"/>
                    <a:pt x="1386" y="4940"/>
                    <a:pt x="1487" y="5179"/>
                  </a:cubicBezTo>
                  <a:close/>
                  <a:moveTo>
                    <a:pt x="2205" y="5733"/>
                  </a:moveTo>
                  <a:cubicBezTo>
                    <a:pt x="2508" y="5721"/>
                    <a:pt x="2873" y="5708"/>
                    <a:pt x="3239" y="5683"/>
                  </a:cubicBezTo>
                  <a:cubicBezTo>
                    <a:pt x="3352" y="5683"/>
                    <a:pt x="3453" y="5658"/>
                    <a:pt x="3554" y="5620"/>
                  </a:cubicBezTo>
                  <a:cubicBezTo>
                    <a:pt x="3680" y="5582"/>
                    <a:pt x="3730" y="5519"/>
                    <a:pt x="3718" y="5431"/>
                  </a:cubicBezTo>
                  <a:cubicBezTo>
                    <a:pt x="3705" y="5343"/>
                    <a:pt x="3655" y="5280"/>
                    <a:pt x="3529" y="5255"/>
                  </a:cubicBezTo>
                  <a:cubicBezTo>
                    <a:pt x="3352" y="5229"/>
                    <a:pt x="3176" y="5217"/>
                    <a:pt x="2987" y="5217"/>
                  </a:cubicBezTo>
                  <a:cubicBezTo>
                    <a:pt x="2596" y="5229"/>
                    <a:pt x="2193" y="5255"/>
                    <a:pt x="1802" y="5280"/>
                  </a:cubicBezTo>
                  <a:cubicBezTo>
                    <a:pt x="1664" y="5292"/>
                    <a:pt x="1538" y="5330"/>
                    <a:pt x="1399" y="5368"/>
                  </a:cubicBezTo>
                  <a:cubicBezTo>
                    <a:pt x="1336" y="5381"/>
                    <a:pt x="1298" y="5418"/>
                    <a:pt x="1311" y="5481"/>
                  </a:cubicBezTo>
                  <a:cubicBezTo>
                    <a:pt x="1323" y="5532"/>
                    <a:pt x="1349" y="5582"/>
                    <a:pt x="1386" y="5620"/>
                  </a:cubicBezTo>
                  <a:cubicBezTo>
                    <a:pt x="1449" y="5645"/>
                    <a:pt x="1525" y="5670"/>
                    <a:pt x="1601" y="5683"/>
                  </a:cubicBezTo>
                  <a:cubicBezTo>
                    <a:pt x="1777" y="5696"/>
                    <a:pt x="1953" y="5708"/>
                    <a:pt x="2205" y="5733"/>
                  </a:cubicBezTo>
                  <a:close/>
                  <a:moveTo>
                    <a:pt x="2470" y="6263"/>
                  </a:moveTo>
                  <a:cubicBezTo>
                    <a:pt x="2735" y="6250"/>
                    <a:pt x="2987" y="6237"/>
                    <a:pt x="3251" y="6212"/>
                  </a:cubicBezTo>
                  <a:cubicBezTo>
                    <a:pt x="3377" y="6187"/>
                    <a:pt x="3503" y="6149"/>
                    <a:pt x="3617" y="6086"/>
                  </a:cubicBezTo>
                  <a:cubicBezTo>
                    <a:pt x="3692" y="6061"/>
                    <a:pt x="3743" y="5973"/>
                    <a:pt x="3718" y="5885"/>
                  </a:cubicBezTo>
                  <a:cubicBezTo>
                    <a:pt x="3692" y="5796"/>
                    <a:pt x="3604" y="5733"/>
                    <a:pt x="3516" y="5746"/>
                  </a:cubicBezTo>
                  <a:cubicBezTo>
                    <a:pt x="3327" y="5759"/>
                    <a:pt x="3138" y="5771"/>
                    <a:pt x="2961" y="5784"/>
                  </a:cubicBezTo>
                  <a:cubicBezTo>
                    <a:pt x="2684" y="5796"/>
                    <a:pt x="2420" y="5809"/>
                    <a:pt x="2155" y="5809"/>
                  </a:cubicBezTo>
                  <a:cubicBezTo>
                    <a:pt x="1890" y="5796"/>
                    <a:pt x="1651" y="5759"/>
                    <a:pt x="1399" y="5746"/>
                  </a:cubicBezTo>
                  <a:cubicBezTo>
                    <a:pt x="1311" y="5733"/>
                    <a:pt x="1260" y="5771"/>
                    <a:pt x="1286" y="5859"/>
                  </a:cubicBezTo>
                  <a:cubicBezTo>
                    <a:pt x="1311" y="5935"/>
                    <a:pt x="1361" y="6011"/>
                    <a:pt x="1412" y="6061"/>
                  </a:cubicBezTo>
                  <a:cubicBezTo>
                    <a:pt x="1512" y="6162"/>
                    <a:pt x="1651" y="6212"/>
                    <a:pt x="1790" y="6225"/>
                  </a:cubicBezTo>
                  <a:cubicBezTo>
                    <a:pt x="2016" y="6237"/>
                    <a:pt x="2243" y="6263"/>
                    <a:pt x="2470" y="6263"/>
                  </a:cubicBezTo>
                  <a:close/>
                  <a:moveTo>
                    <a:pt x="1449" y="6237"/>
                  </a:moveTo>
                  <a:cubicBezTo>
                    <a:pt x="1399" y="6288"/>
                    <a:pt x="1386" y="6351"/>
                    <a:pt x="1412" y="6427"/>
                  </a:cubicBezTo>
                  <a:cubicBezTo>
                    <a:pt x="1462" y="6603"/>
                    <a:pt x="1626" y="6742"/>
                    <a:pt x="1815" y="6754"/>
                  </a:cubicBezTo>
                  <a:cubicBezTo>
                    <a:pt x="2231" y="6817"/>
                    <a:pt x="2646" y="6817"/>
                    <a:pt x="3050" y="6742"/>
                  </a:cubicBezTo>
                  <a:cubicBezTo>
                    <a:pt x="3213" y="6716"/>
                    <a:pt x="3377" y="6653"/>
                    <a:pt x="3529" y="6578"/>
                  </a:cubicBezTo>
                  <a:cubicBezTo>
                    <a:pt x="3692" y="6502"/>
                    <a:pt x="3705" y="6414"/>
                    <a:pt x="3579" y="6250"/>
                  </a:cubicBezTo>
                  <a:cubicBezTo>
                    <a:pt x="2873" y="6389"/>
                    <a:pt x="2155" y="6389"/>
                    <a:pt x="1449" y="6237"/>
                  </a:cubicBezTo>
                  <a:close/>
                  <a:moveTo>
                    <a:pt x="3163" y="6817"/>
                  </a:moveTo>
                  <a:cubicBezTo>
                    <a:pt x="2735" y="6905"/>
                    <a:pt x="2294" y="6918"/>
                    <a:pt x="1853" y="6842"/>
                  </a:cubicBezTo>
                  <a:cubicBezTo>
                    <a:pt x="1953" y="7145"/>
                    <a:pt x="2243" y="7346"/>
                    <a:pt x="2558" y="7321"/>
                  </a:cubicBezTo>
                  <a:cubicBezTo>
                    <a:pt x="2848" y="7296"/>
                    <a:pt x="3087" y="7094"/>
                    <a:pt x="3163" y="68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69"/>
            <p:cNvSpPr/>
            <p:nvPr/>
          </p:nvSpPr>
          <p:spPr>
            <a:xfrm>
              <a:off x="-2911133" y="2047001"/>
              <a:ext cx="849330" cy="860141"/>
            </a:xfrm>
            <a:custGeom>
              <a:rect b="b" l="l" r="r" t="t"/>
              <a:pathLst>
                <a:path extrusionOk="0" h="5092" w="5028">
                  <a:moveTo>
                    <a:pt x="3440" y="5028"/>
                  </a:moveTo>
                  <a:lnTo>
                    <a:pt x="1386" y="5091"/>
                  </a:lnTo>
                  <a:cubicBezTo>
                    <a:pt x="1298" y="4852"/>
                    <a:pt x="1147" y="4637"/>
                    <a:pt x="945" y="4474"/>
                  </a:cubicBezTo>
                  <a:cubicBezTo>
                    <a:pt x="769" y="4297"/>
                    <a:pt x="630" y="4108"/>
                    <a:pt x="529" y="3881"/>
                  </a:cubicBezTo>
                  <a:cubicBezTo>
                    <a:pt x="441" y="3705"/>
                    <a:pt x="328" y="3529"/>
                    <a:pt x="252" y="3340"/>
                  </a:cubicBezTo>
                  <a:cubicBezTo>
                    <a:pt x="176" y="3163"/>
                    <a:pt x="126" y="2987"/>
                    <a:pt x="88" y="2798"/>
                  </a:cubicBezTo>
                  <a:cubicBezTo>
                    <a:pt x="38" y="2659"/>
                    <a:pt x="25" y="2520"/>
                    <a:pt x="13" y="2369"/>
                  </a:cubicBezTo>
                  <a:cubicBezTo>
                    <a:pt x="0" y="1979"/>
                    <a:pt x="113" y="1588"/>
                    <a:pt x="328" y="1260"/>
                  </a:cubicBezTo>
                  <a:cubicBezTo>
                    <a:pt x="491" y="983"/>
                    <a:pt x="706" y="744"/>
                    <a:pt x="970" y="555"/>
                  </a:cubicBezTo>
                  <a:cubicBezTo>
                    <a:pt x="996" y="542"/>
                    <a:pt x="1008" y="530"/>
                    <a:pt x="1033" y="517"/>
                  </a:cubicBezTo>
                  <a:cubicBezTo>
                    <a:pt x="1248" y="416"/>
                    <a:pt x="1474" y="290"/>
                    <a:pt x="1701" y="202"/>
                  </a:cubicBezTo>
                  <a:cubicBezTo>
                    <a:pt x="2130" y="25"/>
                    <a:pt x="2621" y="0"/>
                    <a:pt x="3075" y="126"/>
                  </a:cubicBezTo>
                  <a:cubicBezTo>
                    <a:pt x="3390" y="189"/>
                    <a:pt x="3705" y="315"/>
                    <a:pt x="3995" y="492"/>
                  </a:cubicBezTo>
                  <a:cubicBezTo>
                    <a:pt x="4259" y="668"/>
                    <a:pt x="4486" y="895"/>
                    <a:pt x="4688" y="1160"/>
                  </a:cubicBezTo>
                  <a:cubicBezTo>
                    <a:pt x="4851" y="1412"/>
                    <a:pt x="4965" y="1727"/>
                    <a:pt x="4990" y="2042"/>
                  </a:cubicBezTo>
                  <a:cubicBezTo>
                    <a:pt x="5028" y="2331"/>
                    <a:pt x="5003" y="2634"/>
                    <a:pt x="4927" y="2924"/>
                  </a:cubicBezTo>
                  <a:cubicBezTo>
                    <a:pt x="4877" y="3075"/>
                    <a:pt x="4801" y="3226"/>
                    <a:pt x="4738" y="3377"/>
                  </a:cubicBezTo>
                  <a:cubicBezTo>
                    <a:pt x="4713" y="3453"/>
                    <a:pt x="4675" y="3541"/>
                    <a:pt x="4625" y="3617"/>
                  </a:cubicBezTo>
                  <a:cubicBezTo>
                    <a:pt x="4562" y="3718"/>
                    <a:pt x="4499" y="3818"/>
                    <a:pt x="4410" y="3907"/>
                  </a:cubicBezTo>
                  <a:cubicBezTo>
                    <a:pt x="4184" y="4133"/>
                    <a:pt x="3957" y="4348"/>
                    <a:pt x="3730" y="4562"/>
                  </a:cubicBezTo>
                  <a:cubicBezTo>
                    <a:pt x="3604" y="4675"/>
                    <a:pt x="3516" y="4814"/>
                    <a:pt x="3465" y="4978"/>
                  </a:cubicBezTo>
                  <a:cubicBezTo>
                    <a:pt x="3453" y="4990"/>
                    <a:pt x="3453" y="5003"/>
                    <a:pt x="3440" y="5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69"/>
            <p:cNvSpPr/>
            <p:nvPr/>
          </p:nvSpPr>
          <p:spPr>
            <a:xfrm>
              <a:off x="-2423800" y="2064062"/>
              <a:ext cx="361996" cy="834465"/>
            </a:xfrm>
            <a:custGeom>
              <a:rect b="b" l="l" r="r" t="t"/>
              <a:pathLst>
                <a:path extrusionOk="0" h="4940" w="2143">
                  <a:moveTo>
                    <a:pt x="2092" y="1941"/>
                  </a:moveTo>
                  <a:cubicBezTo>
                    <a:pt x="2067" y="1613"/>
                    <a:pt x="1966" y="1311"/>
                    <a:pt x="1790" y="1046"/>
                  </a:cubicBezTo>
                  <a:cubicBezTo>
                    <a:pt x="1601" y="794"/>
                    <a:pt x="1362" y="567"/>
                    <a:pt x="1097" y="391"/>
                  </a:cubicBezTo>
                  <a:cubicBezTo>
                    <a:pt x="820" y="214"/>
                    <a:pt x="505" y="88"/>
                    <a:pt x="177" y="25"/>
                  </a:cubicBezTo>
                  <a:lnTo>
                    <a:pt x="64" y="0"/>
                  </a:lnTo>
                  <a:cubicBezTo>
                    <a:pt x="26" y="13"/>
                    <a:pt x="1" y="50"/>
                    <a:pt x="13" y="88"/>
                  </a:cubicBezTo>
                  <a:cubicBezTo>
                    <a:pt x="51" y="177"/>
                    <a:pt x="101" y="240"/>
                    <a:pt x="164" y="303"/>
                  </a:cubicBezTo>
                  <a:cubicBezTo>
                    <a:pt x="341" y="441"/>
                    <a:pt x="530" y="580"/>
                    <a:pt x="719" y="706"/>
                  </a:cubicBezTo>
                  <a:cubicBezTo>
                    <a:pt x="1236" y="1033"/>
                    <a:pt x="1576" y="1449"/>
                    <a:pt x="1664" y="2067"/>
                  </a:cubicBezTo>
                  <a:cubicBezTo>
                    <a:pt x="1740" y="2407"/>
                    <a:pt x="1714" y="2747"/>
                    <a:pt x="1601" y="3075"/>
                  </a:cubicBezTo>
                  <a:cubicBezTo>
                    <a:pt x="1450" y="3365"/>
                    <a:pt x="1236" y="3604"/>
                    <a:pt x="984" y="3806"/>
                  </a:cubicBezTo>
                  <a:cubicBezTo>
                    <a:pt x="807" y="3957"/>
                    <a:pt x="215" y="4637"/>
                    <a:pt x="379" y="4940"/>
                  </a:cubicBezTo>
                  <a:lnTo>
                    <a:pt x="543" y="4940"/>
                  </a:lnTo>
                  <a:cubicBezTo>
                    <a:pt x="555" y="4914"/>
                    <a:pt x="568" y="4902"/>
                    <a:pt x="580" y="4877"/>
                  </a:cubicBezTo>
                  <a:cubicBezTo>
                    <a:pt x="618" y="4725"/>
                    <a:pt x="706" y="4587"/>
                    <a:pt x="832" y="4473"/>
                  </a:cubicBezTo>
                  <a:cubicBezTo>
                    <a:pt x="1059" y="4259"/>
                    <a:pt x="1299" y="4045"/>
                    <a:pt x="1513" y="3818"/>
                  </a:cubicBezTo>
                  <a:cubicBezTo>
                    <a:pt x="1601" y="3730"/>
                    <a:pt x="1677" y="3629"/>
                    <a:pt x="1740" y="3528"/>
                  </a:cubicBezTo>
                  <a:cubicBezTo>
                    <a:pt x="1777" y="3440"/>
                    <a:pt x="1815" y="3365"/>
                    <a:pt x="1853" y="3276"/>
                  </a:cubicBezTo>
                  <a:cubicBezTo>
                    <a:pt x="1916" y="3125"/>
                    <a:pt x="1979" y="2986"/>
                    <a:pt x="2029" y="2835"/>
                  </a:cubicBezTo>
                  <a:cubicBezTo>
                    <a:pt x="2118" y="2545"/>
                    <a:pt x="2143" y="2230"/>
                    <a:pt x="2092" y="1941"/>
                  </a:cubicBezTo>
                  <a:close/>
                </a:path>
              </a:pathLst>
            </a:custGeom>
            <a:solidFill>
              <a:srgbClr val="000000">
                <a:alpha val="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69"/>
            <p:cNvSpPr/>
            <p:nvPr/>
          </p:nvSpPr>
          <p:spPr>
            <a:xfrm>
              <a:off x="-2708936" y="2913221"/>
              <a:ext cx="410982" cy="87501"/>
            </a:xfrm>
            <a:custGeom>
              <a:rect b="b" l="l" r="r" t="t"/>
              <a:pathLst>
                <a:path extrusionOk="0" h="518" w="2433">
                  <a:moveTo>
                    <a:pt x="907" y="517"/>
                  </a:moveTo>
                  <a:cubicBezTo>
                    <a:pt x="655" y="492"/>
                    <a:pt x="479" y="480"/>
                    <a:pt x="303" y="467"/>
                  </a:cubicBezTo>
                  <a:cubicBezTo>
                    <a:pt x="227" y="454"/>
                    <a:pt x="151" y="429"/>
                    <a:pt x="88" y="404"/>
                  </a:cubicBezTo>
                  <a:cubicBezTo>
                    <a:pt x="51" y="366"/>
                    <a:pt x="25" y="316"/>
                    <a:pt x="13" y="265"/>
                  </a:cubicBezTo>
                  <a:cubicBezTo>
                    <a:pt x="0" y="202"/>
                    <a:pt x="51" y="165"/>
                    <a:pt x="101" y="152"/>
                  </a:cubicBezTo>
                  <a:cubicBezTo>
                    <a:pt x="240" y="114"/>
                    <a:pt x="366" y="76"/>
                    <a:pt x="504" y="64"/>
                  </a:cubicBezTo>
                  <a:cubicBezTo>
                    <a:pt x="895" y="39"/>
                    <a:pt x="1285" y="13"/>
                    <a:pt x="1689" y="1"/>
                  </a:cubicBezTo>
                  <a:cubicBezTo>
                    <a:pt x="1878" y="1"/>
                    <a:pt x="2054" y="13"/>
                    <a:pt x="2231" y="39"/>
                  </a:cubicBezTo>
                  <a:cubicBezTo>
                    <a:pt x="2357" y="64"/>
                    <a:pt x="2407" y="114"/>
                    <a:pt x="2420" y="215"/>
                  </a:cubicBezTo>
                  <a:cubicBezTo>
                    <a:pt x="2432" y="316"/>
                    <a:pt x="2382" y="366"/>
                    <a:pt x="2268" y="404"/>
                  </a:cubicBezTo>
                  <a:cubicBezTo>
                    <a:pt x="2155" y="442"/>
                    <a:pt x="2054" y="467"/>
                    <a:pt x="1953" y="467"/>
                  </a:cubicBezTo>
                  <a:cubicBezTo>
                    <a:pt x="1575" y="492"/>
                    <a:pt x="1210" y="505"/>
                    <a:pt x="907" y="5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69"/>
            <p:cNvSpPr/>
            <p:nvPr/>
          </p:nvSpPr>
          <p:spPr>
            <a:xfrm>
              <a:off x="-2715355" y="3000553"/>
              <a:ext cx="419428" cy="89528"/>
            </a:xfrm>
            <a:custGeom>
              <a:rect b="b" l="l" r="r" t="t"/>
              <a:pathLst>
                <a:path extrusionOk="0" h="530" w="2483">
                  <a:moveTo>
                    <a:pt x="1223" y="530"/>
                  </a:moveTo>
                  <a:cubicBezTo>
                    <a:pt x="983" y="517"/>
                    <a:pt x="756" y="504"/>
                    <a:pt x="530" y="492"/>
                  </a:cubicBezTo>
                  <a:cubicBezTo>
                    <a:pt x="391" y="479"/>
                    <a:pt x="252" y="416"/>
                    <a:pt x="164" y="328"/>
                  </a:cubicBezTo>
                  <a:cubicBezTo>
                    <a:pt x="101" y="265"/>
                    <a:pt x="51" y="202"/>
                    <a:pt x="26" y="126"/>
                  </a:cubicBezTo>
                  <a:cubicBezTo>
                    <a:pt x="0" y="38"/>
                    <a:pt x="51" y="0"/>
                    <a:pt x="139" y="0"/>
                  </a:cubicBezTo>
                  <a:cubicBezTo>
                    <a:pt x="391" y="26"/>
                    <a:pt x="643" y="63"/>
                    <a:pt x="895" y="76"/>
                  </a:cubicBezTo>
                  <a:cubicBezTo>
                    <a:pt x="1147" y="76"/>
                    <a:pt x="1424" y="63"/>
                    <a:pt x="1701" y="51"/>
                  </a:cubicBezTo>
                  <a:cubicBezTo>
                    <a:pt x="1878" y="38"/>
                    <a:pt x="2067" y="26"/>
                    <a:pt x="2256" y="13"/>
                  </a:cubicBezTo>
                  <a:cubicBezTo>
                    <a:pt x="2344" y="0"/>
                    <a:pt x="2432" y="63"/>
                    <a:pt x="2458" y="152"/>
                  </a:cubicBezTo>
                  <a:cubicBezTo>
                    <a:pt x="2483" y="227"/>
                    <a:pt x="2432" y="315"/>
                    <a:pt x="2357" y="353"/>
                  </a:cubicBezTo>
                  <a:cubicBezTo>
                    <a:pt x="2243" y="404"/>
                    <a:pt x="2117" y="454"/>
                    <a:pt x="1991" y="467"/>
                  </a:cubicBezTo>
                  <a:cubicBezTo>
                    <a:pt x="1727" y="504"/>
                    <a:pt x="1475" y="517"/>
                    <a:pt x="1223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69"/>
            <p:cNvSpPr/>
            <p:nvPr/>
          </p:nvSpPr>
          <p:spPr>
            <a:xfrm>
              <a:off x="-2692044" y="3085688"/>
              <a:ext cx="389698" cy="98143"/>
            </a:xfrm>
            <a:custGeom>
              <a:rect b="b" l="l" r="r" t="t"/>
              <a:pathLst>
                <a:path extrusionOk="0" h="581" w="2307">
                  <a:moveTo>
                    <a:pt x="51" y="0"/>
                  </a:moveTo>
                  <a:cubicBezTo>
                    <a:pt x="757" y="152"/>
                    <a:pt x="1488" y="152"/>
                    <a:pt x="2194" y="13"/>
                  </a:cubicBezTo>
                  <a:cubicBezTo>
                    <a:pt x="2307" y="177"/>
                    <a:pt x="2307" y="265"/>
                    <a:pt x="2131" y="341"/>
                  </a:cubicBezTo>
                  <a:cubicBezTo>
                    <a:pt x="1979" y="416"/>
                    <a:pt x="1828" y="467"/>
                    <a:pt x="1664" y="505"/>
                  </a:cubicBezTo>
                  <a:cubicBezTo>
                    <a:pt x="1248" y="580"/>
                    <a:pt x="833" y="580"/>
                    <a:pt x="417" y="517"/>
                  </a:cubicBezTo>
                  <a:cubicBezTo>
                    <a:pt x="228" y="505"/>
                    <a:pt x="64" y="366"/>
                    <a:pt x="26" y="177"/>
                  </a:cubicBezTo>
                  <a:cubicBezTo>
                    <a:pt x="1" y="114"/>
                    <a:pt x="14" y="51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69"/>
            <p:cNvSpPr/>
            <p:nvPr/>
          </p:nvSpPr>
          <p:spPr>
            <a:xfrm>
              <a:off x="-2615355" y="3183662"/>
              <a:ext cx="221623" cy="87332"/>
            </a:xfrm>
            <a:custGeom>
              <a:rect b="b" l="l" r="r" t="t"/>
              <a:pathLst>
                <a:path extrusionOk="0" h="517" w="1312">
                  <a:moveTo>
                    <a:pt x="1311" y="0"/>
                  </a:moveTo>
                  <a:cubicBezTo>
                    <a:pt x="1235" y="277"/>
                    <a:pt x="983" y="466"/>
                    <a:pt x="694" y="492"/>
                  </a:cubicBezTo>
                  <a:cubicBezTo>
                    <a:pt x="379" y="517"/>
                    <a:pt x="89" y="328"/>
                    <a:pt x="1" y="25"/>
                  </a:cubicBezTo>
                  <a:cubicBezTo>
                    <a:pt x="429" y="101"/>
                    <a:pt x="883" y="88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69"/>
            <p:cNvSpPr/>
            <p:nvPr/>
          </p:nvSpPr>
          <p:spPr>
            <a:xfrm>
              <a:off x="-2670760" y="2491767"/>
              <a:ext cx="342908" cy="368415"/>
            </a:xfrm>
            <a:custGeom>
              <a:rect b="b" l="l" r="r" t="t"/>
              <a:pathLst>
                <a:path extrusionOk="0" h="2181" w="2030">
                  <a:moveTo>
                    <a:pt x="1022" y="202"/>
                  </a:moveTo>
                  <a:cubicBezTo>
                    <a:pt x="883" y="89"/>
                    <a:pt x="845" y="102"/>
                    <a:pt x="669" y="265"/>
                  </a:cubicBezTo>
                  <a:cubicBezTo>
                    <a:pt x="694" y="303"/>
                    <a:pt x="707" y="341"/>
                    <a:pt x="719" y="379"/>
                  </a:cubicBezTo>
                  <a:cubicBezTo>
                    <a:pt x="744" y="417"/>
                    <a:pt x="770" y="492"/>
                    <a:pt x="782" y="555"/>
                  </a:cubicBezTo>
                  <a:cubicBezTo>
                    <a:pt x="807" y="606"/>
                    <a:pt x="807" y="694"/>
                    <a:pt x="732" y="732"/>
                  </a:cubicBezTo>
                  <a:cubicBezTo>
                    <a:pt x="656" y="757"/>
                    <a:pt x="606" y="707"/>
                    <a:pt x="555" y="656"/>
                  </a:cubicBezTo>
                  <a:cubicBezTo>
                    <a:pt x="492" y="543"/>
                    <a:pt x="467" y="417"/>
                    <a:pt x="505" y="303"/>
                  </a:cubicBezTo>
                  <a:cubicBezTo>
                    <a:pt x="505" y="291"/>
                    <a:pt x="492" y="278"/>
                    <a:pt x="492" y="265"/>
                  </a:cubicBezTo>
                  <a:cubicBezTo>
                    <a:pt x="404" y="202"/>
                    <a:pt x="291" y="139"/>
                    <a:pt x="190" y="215"/>
                  </a:cubicBezTo>
                  <a:cubicBezTo>
                    <a:pt x="102" y="291"/>
                    <a:pt x="140" y="404"/>
                    <a:pt x="165" y="505"/>
                  </a:cubicBezTo>
                  <a:cubicBezTo>
                    <a:pt x="278" y="996"/>
                    <a:pt x="467" y="1463"/>
                    <a:pt x="530" y="1967"/>
                  </a:cubicBezTo>
                  <a:cubicBezTo>
                    <a:pt x="543" y="1992"/>
                    <a:pt x="543" y="2017"/>
                    <a:pt x="555" y="2042"/>
                  </a:cubicBezTo>
                  <a:cubicBezTo>
                    <a:pt x="568" y="2093"/>
                    <a:pt x="568" y="2143"/>
                    <a:pt x="505" y="2156"/>
                  </a:cubicBezTo>
                  <a:cubicBezTo>
                    <a:pt x="442" y="2156"/>
                    <a:pt x="442" y="2105"/>
                    <a:pt x="429" y="2055"/>
                  </a:cubicBezTo>
                  <a:cubicBezTo>
                    <a:pt x="404" y="1904"/>
                    <a:pt x="379" y="1765"/>
                    <a:pt x="341" y="1614"/>
                  </a:cubicBezTo>
                  <a:cubicBezTo>
                    <a:pt x="291" y="1400"/>
                    <a:pt x="228" y="1173"/>
                    <a:pt x="177" y="959"/>
                  </a:cubicBezTo>
                  <a:cubicBezTo>
                    <a:pt x="114" y="744"/>
                    <a:pt x="77" y="555"/>
                    <a:pt x="39" y="354"/>
                  </a:cubicBezTo>
                  <a:cubicBezTo>
                    <a:pt x="1" y="190"/>
                    <a:pt x="140" y="51"/>
                    <a:pt x="303" y="76"/>
                  </a:cubicBezTo>
                  <a:cubicBezTo>
                    <a:pt x="354" y="76"/>
                    <a:pt x="404" y="89"/>
                    <a:pt x="442" y="114"/>
                  </a:cubicBezTo>
                  <a:cubicBezTo>
                    <a:pt x="480" y="127"/>
                    <a:pt x="518" y="152"/>
                    <a:pt x="555" y="177"/>
                  </a:cubicBezTo>
                  <a:cubicBezTo>
                    <a:pt x="644" y="114"/>
                    <a:pt x="732" y="64"/>
                    <a:pt x="820" y="26"/>
                  </a:cubicBezTo>
                  <a:cubicBezTo>
                    <a:pt x="933" y="26"/>
                    <a:pt x="1034" y="51"/>
                    <a:pt x="1135" y="89"/>
                  </a:cubicBezTo>
                  <a:cubicBezTo>
                    <a:pt x="1248" y="13"/>
                    <a:pt x="1387" y="1"/>
                    <a:pt x="1500" y="76"/>
                  </a:cubicBezTo>
                  <a:cubicBezTo>
                    <a:pt x="1551" y="89"/>
                    <a:pt x="1601" y="89"/>
                    <a:pt x="1639" y="89"/>
                  </a:cubicBezTo>
                  <a:cubicBezTo>
                    <a:pt x="1891" y="64"/>
                    <a:pt x="2030" y="215"/>
                    <a:pt x="1929" y="467"/>
                  </a:cubicBezTo>
                  <a:cubicBezTo>
                    <a:pt x="1752" y="921"/>
                    <a:pt x="1626" y="1400"/>
                    <a:pt x="1589" y="1878"/>
                  </a:cubicBezTo>
                  <a:cubicBezTo>
                    <a:pt x="1589" y="1941"/>
                    <a:pt x="1589" y="2017"/>
                    <a:pt x="1589" y="2080"/>
                  </a:cubicBezTo>
                  <a:cubicBezTo>
                    <a:pt x="1576" y="2118"/>
                    <a:pt x="1538" y="2156"/>
                    <a:pt x="1500" y="2168"/>
                  </a:cubicBezTo>
                  <a:cubicBezTo>
                    <a:pt x="1450" y="2181"/>
                    <a:pt x="1437" y="2118"/>
                    <a:pt x="1450" y="2067"/>
                  </a:cubicBezTo>
                  <a:cubicBezTo>
                    <a:pt x="1488" y="1841"/>
                    <a:pt x="1513" y="1601"/>
                    <a:pt x="1551" y="1374"/>
                  </a:cubicBezTo>
                  <a:cubicBezTo>
                    <a:pt x="1614" y="1047"/>
                    <a:pt x="1702" y="732"/>
                    <a:pt x="1828" y="442"/>
                  </a:cubicBezTo>
                  <a:cubicBezTo>
                    <a:pt x="1866" y="366"/>
                    <a:pt x="1853" y="291"/>
                    <a:pt x="1803" y="240"/>
                  </a:cubicBezTo>
                  <a:cubicBezTo>
                    <a:pt x="1740" y="190"/>
                    <a:pt x="1664" y="177"/>
                    <a:pt x="1614" y="228"/>
                  </a:cubicBezTo>
                  <a:cubicBezTo>
                    <a:pt x="1614" y="291"/>
                    <a:pt x="1614" y="366"/>
                    <a:pt x="1614" y="442"/>
                  </a:cubicBezTo>
                  <a:cubicBezTo>
                    <a:pt x="1614" y="505"/>
                    <a:pt x="1601" y="580"/>
                    <a:pt x="1589" y="644"/>
                  </a:cubicBezTo>
                  <a:cubicBezTo>
                    <a:pt x="1576" y="719"/>
                    <a:pt x="1500" y="757"/>
                    <a:pt x="1425" y="744"/>
                  </a:cubicBezTo>
                  <a:cubicBezTo>
                    <a:pt x="1349" y="744"/>
                    <a:pt x="1299" y="669"/>
                    <a:pt x="1324" y="606"/>
                  </a:cubicBezTo>
                  <a:cubicBezTo>
                    <a:pt x="1337" y="454"/>
                    <a:pt x="1362" y="316"/>
                    <a:pt x="1387" y="165"/>
                  </a:cubicBezTo>
                  <a:cubicBezTo>
                    <a:pt x="1337" y="102"/>
                    <a:pt x="1274" y="139"/>
                    <a:pt x="1211" y="177"/>
                  </a:cubicBezTo>
                  <a:cubicBezTo>
                    <a:pt x="1148" y="228"/>
                    <a:pt x="1185" y="278"/>
                    <a:pt x="1185" y="341"/>
                  </a:cubicBezTo>
                  <a:cubicBezTo>
                    <a:pt x="1185" y="442"/>
                    <a:pt x="1185" y="555"/>
                    <a:pt x="1173" y="656"/>
                  </a:cubicBezTo>
                  <a:cubicBezTo>
                    <a:pt x="1173" y="694"/>
                    <a:pt x="1110" y="757"/>
                    <a:pt x="1072" y="757"/>
                  </a:cubicBezTo>
                  <a:cubicBezTo>
                    <a:pt x="1022" y="744"/>
                    <a:pt x="971" y="719"/>
                    <a:pt x="946" y="681"/>
                  </a:cubicBezTo>
                  <a:cubicBezTo>
                    <a:pt x="870" y="568"/>
                    <a:pt x="921" y="454"/>
                    <a:pt x="946" y="341"/>
                  </a:cubicBezTo>
                  <a:cubicBezTo>
                    <a:pt x="971" y="291"/>
                    <a:pt x="996" y="240"/>
                    <a:pt x="1022" y="202"/>
                  </a:cubicBezTo>
                  <a:close/>
                  <a:moveTo>
                    <a:pt x="1097" y="328"/>
                  </a:moveTo>
                  <a:cubicBezTo>
                    <a:pt x="1022" y="417"/>
                    <a:pt x="1022" y="543"/>
                    <a:pt x="1085" y="644"/>
                  </a:cubicBezTo>
                  <a:cubicBezTo>
                    <a:pt x="1122" y="543"/>
                    <a:pt x="1173" y="442"/>
                    <a:pt x="1097" y="328"/>
                  </a:cubicBezTo>
                  <a:close/>
                  <a:moveTo>
                    <a:pt x="1500" y="316"/>
                  </a:moveTo>
                  <a:cubicBezTo>
                    <a:pt x="1437" y="404"/>
                    <a:pt x="1437" y="530"/>
                    <a:pt x="1500" y="618"/>
                  </a:cubicBezTo>
                  <a:cubicBezTo>
                    <a:pt x="1526" y="505"/>
                    <a:pt x="1563" y="417"/>
                    <a:pt x="1500" y="316"/>
                  </a:cubicBezTo>
                  <a:close/>
                  <a:moveTo>
                    <a:pt x="606" y="379"/>
                  </a:moveTo>
                  <a:cubicBezTo>
                    <a:pt x="606" y="492"/>
                    <a:pt x="606" y="568"/>
                    <a:pt x="694" y="606"/>
                  </a:cubicBezTo>
                  <a:cubicBezTo>
                    <a:pt x="719" y="517"/>
                    <a:pt x="681" y="454"/>
                    <a:pt x="606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69"/>
            <p:cNvSpPr/>
            <p:nvPr/>
          </p:nvSpPr>
          <p:spPr>
            <a:xfrm>
              <a:off x="-2813329" y="2149197"/>
              <a:ext cx="276860" cy="259799"/>
            </a:xfrm>
            <a:custGeom>
              <a:rect b="b" l="l" r="r" t="t"/>
              <a:pathLst>
                <a:path extrusionOk="0" h="1538" w="1639">
                  <a:moveTo>
                    <a:pt x="1" y="1222"/>
                  </a:moveTo>
                  <a:cubicBezTo>
                    <a:pt x="1" y="819"/>
                    <a:pt x="291" y="240"/>
                    <a:pt x="769" y="114"/>
                  </a:cubicBezTo>
                  <a:cubicBezTo>
                    <a:pt x="858" y="88"/>
                    <a:pt x="933" y="63"/>
                    <a:pt x="1009" y="38"/>
                  </a:cubicBezTo>
                  <a:cubicBezTo>
                    <a:pt x="1147" y="0"/>
                    <a:pt x="1286" y="13"/>
                    <a:pt x="1412" y="63"/>
                  </a:cubicBezTo>
                  <a:cubicBezTo>
                    <a:pt x="1513" y="101"/>
                    <a:pt x="1588" y="151"/>
                    <a:pt x="1601" y="265"/>
                  </a:cubicBezTo>
                  <a:cubicBezTo>
                    <a:pt x="1639" y="378"/>
                    <a:pt x="1588" y="504"/>
                    <a:pt x="1500" y="580"/>
                  </a:cubicBezTo>
                  <a:cubicBezTo>
                    <a:pt x="1437" y="618"/>
                    <a:pt x="1374" y="643"/>
                    <a:pt x="1299" y="668"/>
                  </a:cubicBezTo>
                  <a:cubicBezTo>
                    <a:pt x="1198" y="681"/>
                    <a:pt x="1097" y="693"/>
                    <a:pt x="996" y="706"/>
                  </a:cubicBezTo>
                  <a:cubicBezTo>
                    <a:pt x="795" y="718"/>
                    <a:pt x="606" y="844"/>
                    <a:pt x="530" y="1033"/>
                  </a:cubicBezTo>
                  <a:cubicBezTo>
                    <a:pt x="492" y="1122"/>
                    <a:pt x="454" y="1210"/>
                    <a:pt x="417" y="1298"/>
                  </a:cubicBezTo>
                  <a:cubicBezTo>
                    <a:pt x="391" y="1348"/>
                    <a:pt x="366" y="1386"/>
                    <a:pt x="328" y="1424"/>
                  </a:cubicBezTo>
                  <a:cubicBezTo>
                    <a:pt x="240" y="1537"/>
                    <a:pt x="51" y="1500"/>
                    <a:pt x="13" y="1348"/>
                  </a:cubicBezTo>
                  <a:cubicBezTo>
                    <a:pt x="13" y="1311"/>
                    <a:pt x="1" y="1260"/>
                    <a:pt x="1" y="12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69"/>
            <p:cNvSpPr/>
            <p:nvPr/>
          </p:nvSpPr>
          <p:spPr>
            <a:xfrm>
              <a:off x="-2834613" y="2436530"/>
              <a:ext cx="78886" cy="74663"/>
            </a:xfrm>
            <a:custGeom>
              <a:rect b="b" l="l" r="r" t="t"/>
              <a:pathLst>
                <a:path extrusionOk="0" h="442" w="467">
                  <a:moveTo>
                    <a:pt x="265" y="13"/>
                  </a:moveTo>
                  <a:cubicBezTo>
                    <a:pt x="379" y="0"/>
                    <a:pt x="467" y="88"/>
                    <a:pt x="467" y="202"/>
                  </a:cubicBezTo>
                  <a:cubicBezTo>
                    <a:pt x="467" y="340"/>
                    <a:pt x="354" y="441"/>
                    <a:pt x="215" y="429"/>
                  </a:cubicBezTo>
                  <a:cubicBezTo>
                    <a:pt x="102" y="429"/>
                    <a:pt x="1" y="340"/>
                    <a:pt x="13" y="214"/>
                  </a:cubicBezTo>
                  <a:cubicBezTo>
                    <a:pt x="1" y="101"/>
                    <a:pt x="114" y="13"/>
                    <a:pt x="265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69"/>
            <p:cNvSpPr/>
            <p:nvPr/>
          </p:nvSpPr>
          <p:spPr>
            <a:xfrm>
              <a:off x="-2915525" y="1853250"/>
              <a:ext cx="715038" cy="218076"/>
            </a:xfrm>
            <a:custGeom>
              <a:rect b="b" l="l" r="r" t="t"/>
              <a:pathLst>
                <a:path extrusionOk="0" h="1291" w="4233">
                  <a:moveTo>
                    <a:pt x="2100" y="1"/>
                  </a:moveTo>
                  <a:cubicBezTo>
                    <a:pt x="2077" y="1"/>
                    <a:pt x="2055" y="13"/>
                    <a:pt x="2042" y="38"/>
                  </a:cubicBezTo>
                  <a:cubicBezTo>
                    <a:pt x="1858" y="280"/>
                    <a:pt x="1842" y="617"/>
                    <a:pt x="1638" y="837"/>
                  </a:cubicBezTo>
                  <a:lnTo>
                    <a:pt x="1638" y="837"/>
                  </a:lnTo>
                  <a:cubicBezTo>
                    <a:pt x="1437" y="597"/>
                    <a:pt x="1280" y="323"/>
                    <a:pt x="1059" y="101"/>
                  </a:cubicBezTo>
                  <a:cubicBezTo>
                    <a:pt x="1047" y="85"/>
                    <a:pt x="1031" y="78"/>
                    <a:pt x="1014" y="78"/>
                  </a:cubicBezTo>
                  <a:cubicBezTo>
                    <a:pt x="979" y="78"/>
                    <a:pt x="942" y="109"/>
                    <a:pt x="933" y="152"/>
                  </a:cubicBezTo>
                  <a:cubicBezTo>
                    <a:pt x="921" y="472"/>
                    <a:pt x="966" y="816"/>
                    <a:pt x="844" y="1118"/>
                  </a:cubicBezTo>
                  <a:lnTo>
                    <a:pt x="844" y="1118"/>
                  </a:lnTo>
                  <a:cubicBezTo>
                    <a:pt x="592" y="1000"/>
                    <a:pt x="360" y="869"/>
                    <a:pt x="139" y="706"/>
                  </a:cubicBezTo>
                  <a:cubicBezTo>
                    <a:pt x="127" y="698"/>
                    <a:pt x="115" y="695"/>
                    <a:pt x="103" y="695"/>
                  </a:cubicBezTo>
                  <a:cubicBezTo>
                    <a:pt x="43" y="695"/>
                    <a:pt x="0" y="790"/>
                    <a:pt x="64" y="832"/>
                  </a:cubicBezTo>
                  <a:lnTo>
                    <a:pt x="76" y="845"/>
                  </a:lnTo>
                  <a:cubicBezTo>
                    <a:pt x="328" y="1021"/>
                    <a:pt x="593" y="1172"/>
                    <a:pt x="870" y="1286"/>
                  </a:cubicBezTo>
                  <a:cubicBezTo>
                    <a:pt x="877" y="1289"/>
                    <a:pt x="884" y="1291"/>
                    <a:pt x="891" y="1291"/>
                  </a:cubicBezTo>
                  <a:cubicBezTo>
                    <a:pt x="913" y="1291"/>
                    <a:pt x="936" y="1276"/>
                    <a:pt x="946" y="1248"/>
                  </a:cubicBezTo>
                  <a:cubicBezTo>
                    <a:pt x="1084" y="961"/>
                    <a:pt x="1079" y="647"/>
                    <a:pt x="1081" y="329"/>
                  </a:cubicBezTo>
                  <a:lnTo>
                    <a:pt x="1081" y="329"/>
                  </a:lnTo>
                  <a:cubicBezTo>
                    <a:pt x="1255" y="543"/>
                    <a:pt x="1400" y="789"/>
                    <a:pt x="1589" y="1009"/>
                  </a:cubicBezTo>
                  <a:cubicBezTo>
                    <a:pt x="1601" y="1021"/>
                    <a:pt x="1620" y="1028"/>
                    <a:pt x="1639" y="1028"/>
                  </a:cubicBezTo>
                  <a:cubicBezTo>
                    <a:pt x="1658" y="1028"/>
                    <a:pt x="1677" y="1021"/>
                    <a:pt x="1689" y="1009"/>
                  </a:cubicBezTo>
                  <a:cubicBezTo>
                    <a:pt x="1917" y="803"/>
                    <a:pt x="1958" y="494"/>
                    <a:pt x="2094" y="235"/>
                  </a:cubicBezTo>
                  <a:lnTo>
                    <a:pt x="2094" y="235"/>
                  </a:lnTo>
                  <a:cubicBezTo>
                    <a:pt x="2172" y="425"/>
                    <a:pt x="2243" y="620"/>
                    <a:pt x="2357" y="807"/>
                  </a:cubicBezTo>
                  <a:cubicBezTo>
                    <a:pt x="2365" y="831"/>
                    <a:pt x="2389" y="845"/>
                    <a:pt x="2412" y="845"/>
                  </a:cubicBezTo>
                  <a:cubicBezTo>
                    <a:pt x="2424" y="845"/>
                    <a:pt x="2437" y="841"/>
                    <a:pt x="2445" y="832"/>
                  </a:cubicBezTo>
                  <a:cubicBezTo>
                    <a:pt x="2688" y="659"/>
                    <a:pt x="2846" y="338"/>
                    <a:pt x="3112" y="198"/>
                  </a:cubicBezTo>
                  <a:lnTo>
                    <a:pt x="3112" y="198"/>
                  </a:lnTo>
                  <a:cubicBezTo>
                    <a:pt x="3142" y="422"/>
                    <a:pt x="3157" y="646"/>
                    <a:pt x="3201" y="870"/>
                  </a:cubicBezTo>
                  <a:cubicBezTo>
                    <a:pt x="3212" y="901"/>
                    <a:pt x="3239" y="924"/>
                    <a:pt x="3270" y="924"/>
                  </a:cubicBezTo>
                  <a:cubicBezTo>
                    <a:pt x="3276" y="924"/>
                    <a:pt x="3283" y="923"/>
                    <a:pt x="3290" y="920"/>
                  </a:cubicBezTo>
                  <a:cubicBezTo>
                    <a:pt x="3617" y="820"/>
                    <a:pt x="3920" y="643"/>
                    <a:pt x="4172" y="404"/>
                  </a:cubicBezTo>
                  <a:cubicBezTo>
                    <a:pt x="4233" y="363"/>
                    <a:pt x="4179" y="289"/>
                    <a:pt x="4116" y="289"/>
                  </a:cubicBezTo>
                  <a:cubicBezTo>
                    <a:pt x="4101" y="289"/>
                    <a:pt x="4085" y="293"/>
                    <a:pt x="4071" y="303"/>
                  </a:cubicBezTo>
                  <a:cubicBezTo>
                    <a:pt x="3863" y="511"/>
                    <a:pt x="3602" y="666"/>
                    <a:pt x="3326" y="759"/>
                  </a:cubicBezTo>
                  <a:lnTo>
                    <a:pt x="3326" y="759"/>
                  </a:lnTo>
                  <a:cubicBezTo>
                    <a:pt x="3287" y="531"/>
                    <a:pt x="3273" y="304"/>
                    <a:pt x="3239" y="76"/>
                  </a:cubicBezTo>
                  <a:cubicBezTo>
                    <a:pt x="3229" y="45"/>
                    <a:pt x="3201" y="23"/>
                    <a:pt x="3171" y="23"/>
                  </a:cubicBezTo>
                  <a:cubicBezTo>
                    <a:pt x="3164" y="23"/>
                    <a:pt x="3158" y="24"/>
                    <a:pt x="3151" y="26"/>
                  </a:cubicBezTo>
                  <a:cubicBezTo>
                    <a:pt x="2836" y="131"/>
                    <a:pt x="2672" y="452"/>
                    <a:pt x="2440" y="659"/>
                  </a:cubicBezTo>
                  <a:lnTo>
                    <a:pt x="2440" y="659"/>
                  </a:lnTo>
                  <a:cubicBezTo>
                    <a:pt x="2330" y="462"/>
                    <a:pt x="2269" y="240"/>
                    <a:pt x="2168" y="38"/>
                  </a:cubicBezTo>
                  <a:cubicBezTo>
                    <a:pt x="2149" y="13"/>
                    <a:pt x="2124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69"/>
            <p:cNvSpPr/>
            <p:nvPr/>
          </p:nvSpPr>
          <p:spPr>
            <a:xfrm>
              <a:off x="-3128364" y="2101731"/>
              <a:ext cx="328718" cy="785816"/>
            </a:xfrm>
            <a:custGeom>
              <a:rect b="b" l="l" r="r" t="t"/>
              <a:pathLst>
                <a:path extrusionOk="0" h="4652" w="1946">
                  <a:moveTo>
                    <a:pt x="673" y="1"/>
                  </a:moveTo>
                  <a:cubicBezTo>
                    <a:pt x="593" y="1"/>
                    <a:pt x="528" y="99"/>
                    <a:pt x="606" y="168"/>
                  </a:cubicBezTo>
                  <a:lnTo>
                    <a:pt x="606" y="180"/>
                  </a:lnTo>
                  <a:cubicBezTo>
                    <a:pt x="754" y="309"/>
                    <a:pt x="911" y="438"/>
                    <a:pt x="1069" y="555"/>
                  </a:cubicBezTo>
                  <a:lnTo>
                    <a:pt x="1069" y="555"/>
                  </a:lnTo>
                  <a:cubicBezTo>
                    <a:pt x="810" y="659"/>
                    <a:pt x="524" y="699"/>
                    <a:pt x="265" y="785"/>
                  </a:cubicBezTo>
                  <a:cubicBezTo>
                    <a:pt x="190" y="810"/>
                    <a:pt x="177" y="899"/>
                    <a:pt x="215" y="949"/>
                  </a:cubicBezTo>
                  <a:cubicBezTo>
                    <a:pt x="377" y="1101"/>
                    <a:pt x="567" y="1217"/>
                    <a:pt x="775" y="1298"/>
                  </a:cubicBezTo>
                  <a:lnTo>
                    <a:pt x="775" y="1298"/>
                  </a:lnTo>
                  <a:cubicBezTo>
                    <a:pt x="536" y="1428"/>
                    <a:pt x="297" y="1549"/>
                    <a:pt x="89" y="1718"/>
                  </a:cubicBezTo>
                  <a:cubicBezTo>
                    <a:pt x="39" y="1768"/>
                    <a:pt x="64" y="1856"/>
                    <a:pt x="139" y="1869"/>
                  </a:cubicBezTo>
                  <a:cubicBezTo>
                    <a:pt x="276" y="1927"/>
                    <a:pt x="428" y="1933"/>
                    <a:pt x="577" y="1968"/>
                  </a:cubicBezTo>
                  <a:lnTo>
                    <a:pt x="577" y="1968"/>
                  </a:lnTo>
                  <a:cubicBezTo>
                    <a:pt x="407" y="2209"/>
                    <a:pt x="123" y="2351"/>
                    <a:pt x="13" y="2637"/>
                  </a:cubicBezTo>
                  <a:cubicBezTo>
                    <a:pt x="1" y="2688"/>
                    <a:pt x="26" y="2738"/>
                    <a:pt x="89" y="2751"/>
                  </a:cubicBezTo>
                  <a:cubicBezTo>
                    <a:pt x="215" y="2776"/>
                    <a:pt x="344" y="2776"/>
                    <a:pt x="473" y="2776"/>
                  </a:cubicBezTo>
                  <a:cubicBezTo>
                    <a:pt x="561" y="2776"/>
                    <a:pt x="648" y="2776"/>
                    <a:pt x="735" y="2784"/>
                  </a:cubicBezTo>
                  <a:lnTo>
                    <a:pt x="735" y="2784"/>
                  </a:lnTo>
                  <a:cubicBezTo>
                    <a:pt x="592" y="3045"/>
                    <a:pt x="384" y="3271"/>
                    <a:pt x="253" y="3545"/>
                  </a:cubicBezTo>
                  <a:cubicBezTo>
                    <a:pt x="219" y="3611"/>
                    <a:pt x="274" y="3688"/>
                    <a:pt x="339" y="3688"/>
                  </a:cubicBezTo>
                  <a:cubicBezTo>
                    <a:pt x="348" y="3688"/>
                    <a:pt x="357" y="3686"/>
                    <a:pt x="366" y="3683"/>
                  </a:cubicBezTo>
                  <a:cubicBezTo>
                    <a:pt x="452" y="3664"/>
                    <a:pt x="852" y="3557"/>
                    <a:pt x="1055" y="3557"/>
                  </a:cubicBezTo>
                  <a:cubicBezTo>
                    <a:pt x="1119" y="3557"/>
                    <a:pt x="1164" y="3568"/>
                    <a:pt x="1173" y="3595"/>
                  </a:cubicBezTo>
                  <a:cubicBezTo>
                    <a:pt x="1185" y="3759"/>
                    <a:pt x="1160" y="3923"/>
                    <a:pt x="1097" y="4087"/>
                  </a:cubicBezTo>
                  <a:cubicBezTo>
                    <a:pt x="1059" y="4238"/>
                    <a:pt x="1021" y="4376"/>
                    <a:pt x="971" y="4528"/>
                  </a:cubicBezTo>
                  <a:cubicBezTo>
                    <a:pt x="950" y="4589"/>
                    <a:pt x="1014" y="4651"/>
                    <a:pt x="1072" y="4651"/>
                  </a:cubicBezTo>
                  <a:cubicBezTo>
                    <a:pt x="1085" y="4651"/>
                    <a:pt x="1098" y="4648"/>
                    <a:pt x="1110" y="4641"/>
                  </a:cubicBezTo>
                  <a:cubicBezTo>
                    <a:pt x="1349" y="4490"/>
                    <a:pt x="1588" y="4376"/>
                    <a:pt x="1841" y="4288"/>
                  </a:cubicBezTo>
                  <a:cubicBezTo>
                    <a:pt x="1946" y="4241"/>
                    <a:pt x="1910" y="4097"/>
                    <a:pt x="1813" y="4097"/>
                  </a:cubicBezTo>
                  <a:cubicBezTo>
                    <a:pt x="1806" y="4097"/>
                    <a:pt x="1798" y="4097"/>
                    <a:pt x="1790" y="4099"/>
                  </a:cubicBezTo>
                  <a:cubicBezTo>
                    <a:pt x="1599" y="4163"/>
                    <a:pt x="1408" y="4246"/>
                    <a:pt x="1226" y="4345"/>
                  </a:cubicBezTo>
                  <a:lnTo>
                    <a:pt x="1226" y="4345"/>
                  </a:lnTo>
                  <a:cubicBezTo>
                    <a:pt x="1258" y="4234"/>
                    <a:pt x="1289" y="4122"/>
                    <a:pt x="1311" y="4011"/>
                  </a:cubicBezTo>
                  <a:cubicBezTo>
                    <a:pt x="1349" y="3860"/>
                    <a:pt x="1412" y="3608"/>
                    <a:pt x="1324" y="3469"/>
                  </a:cubicBezTo>
                  <a:cubicBezTo>
                    <a:pt x="1271" y="3387"/>
                    <a:pt x="1188" y="3367"/>
                    <a:pt x="1099" y="3367"/>
                  </a:cubicBezTo>
                  <a:cubicBezTo>
                    <a:pt x="1039" y="3367"/>
                    <a:pt x="977" y="3376"/>
                    <a:pt x="921" y="3381"/>
                  </a:cubicBezTo>
                  <a:cubicBezTo>
                    <a:pt x="791" y="3397"/>
                    <a:pt x="661" y="3424"/>
                    <a:pt x="532" y="3451"/>
                  </a:cubicBezTo>
                  <a:lnTo>
                    <a:pt x="532" y="3451"/>
                  </a:lnTo>
                  <a:cubicBezTo>
                    <a:pt x="671" y="3220"/>
                    <a:pt x="852" y="3011"/>
                    <a:pt x="971" y="2763"/>
                  </a:cubicBezTo>
                  <a:cubicBezTo>
                    <a:pt x="996" y="2700"/>
                    <a:pt x="971" y="2637"/>
                    <a:pt x="908" y="2625"/>
                  </a:cubicBezTo>
                  <a:cubicBezTo>
                    <a:pt x="697" y="2583"/>
                    <a:pt x="477" y="2602"/>
                    <a:pt x="256" y="2580"/>
                  </a:cubicBezTo>
                  <a:lnTo>
                    <a:pt x="256" y="2580"/>
                  </a:lnTo>
                  <a:cubicBezTo>
                    <a:pt x="402" y="2348"/>
                    <a:pt x="686" y="2210"/>
                    <a:pt x="807" y="1957"/>
                  </a:cubicBezTo>
                  <a:cubicBezTo>
                    <a:pt x="845" y="1907"/>
                    <a:pt x="807" y="1831"/>
                    <a:pt x="757" y="1818"/>
                  </a:cubicBezTo>
                  <a:cubicBezTo>
                    <a:pt x="629" y="1776"/>
                    <a:pt x="495" y="1762"/>
                    <a:pt x="367" y="1738"/>
                  </a:cubicBezTo>
                  <a:lnTo>
                    <a:pt x="367" y="1738"/>
                  </a:lnTo>
                  <a:cubicBezTo>
                    <a:pt x="587" y="1587"/>
                    <a:pt x="831" y="1485"/>
                    <a:pt x="1059" y="1340"/>
                  </a:cubicBezTo>
                  <a:cubicBezTo>
                    <a:pt x="1135" y="1302"/>
                    <a:pt x="1122" y="1188"/>
                    <a:pt x="1034" y="1163"/>
                  </a:cubicBezTo>
                  <a:cubicBezTo>
                    <a:pt x="836" y="1114"/>
                    <a:pt x="646" y="1033"/>
                    <a:pt x="482" y="909"/>
                  </a:cubicBezTo>
                  <a:lnTo>
                    <a:pt x="482" y="909"/>
                  </a:lnTo>
                  <a:cubicBezTo>
                    <a:pt x="757" y="828"/>
                    <a:pt x="1036" y="772"/>
                    <a:pt x="1299" y="647"/>
                  </a:cubicBezTo>
                  <a:cubicBezTo>
                    <a:pt x="1362" y="609"/>
                    <a:pt x="1362" y="521"/>
                    <a:pt x="1299" y="483"/>
                  </a:cubicBezTo>
                  <a:cubicBezTo>
                    <a:pt x="1097" y="344"/>
                    <a:pt x="921" y="193"/>
                    <a:pt x="744" y="29"/>
                  </a:cubicBezTo>
                  <a:cubicBezTo>
                    <a:pt x="721" y="9"/>
                    <a:pt x="697" y="1"/>
                    <a:pt x="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69"/>
            <p:cNvSpPr/>
            <p:nvPr/>
          </p:nvSpPr>
          <p:spPr>
            <a:xfrm>
              <a:off x="-2222954" y="1979940"/>
              <a:ext cx="346455" cy="915715"/>
            </a:xfrm>
            <a:custGeom>
              <a:rect b="b" l="l" r="r" t="t"/>
              <a:pathLst>
                <a:path extrusionOk="0" h="5421" w="2051">
                  <a:moveTo>
                    <a:pt x="733" y="0"/>
                  </a:moveTo>
                  <a:cubicBezTo>
                    <a:pt x="686" y="0"/>
                    <a:pt x="639" y="32"/>
                    <a:pt x="639" y="95"/>
                  </a:cubicBezTo>
                  <a:lnTo>
                    <a:pt x="626" y="82"/>
                  </a:lnTo>
                  <a:cubicBezTo>
                    <a:pt x="614" y="322"/>
                    <a:pt x="425" y="611"/>
                    <a:pt x="551" y="851"/>
                  </a:cubicBezTo>
                  <a:cubicBezTo>
                    <a:pt x="622" y="974"/>
                    <a:pt x="783" y="1004"/>
                    <a:pt x="951" y="1004"/>
                  </a:cubicBezTo>
                  <a:cubicBezTo>
                    <a:pt x="1065" y="1004"/>
                    <a:pt x="1182" y="990"/>
                    <a:pt x="1278" y="982"/>
                  </a:cubicBezTo>
                  <a:lnTo>
                    <a:pt x="1278" y="982"/>
                  </a:lnTo>
                  <a:cubicBezTo>
                    <a:pt x="1252" y="1218"/>
                    <a:pt x="1111" y="1431"/>
                    <a:pt x="979" y="1607"/>
                  </a:cubicBezTo>
                  <a:cubicBezTo>
                    <a:pt x="954" y="1670"/>
                    <a:pt x="979" y="1733"/>
                    <a:pt x="1042" y="1758"/>
                  </a:cubicBezTo>
                  <a:cubicBezTo>
                    <a:pt x="1268" y="1812"/>
                    <a:pt x="1512" y="1829"/>
                    <a:pt x="1750" y="1880"/>
                  </a:cubicBezTo>
                  <a:lnTo>
                    <a:pt x="1750" y="1880"/>
                  </a:lnTo>
                  <a:cubicBezTo>
                    <a:pt x="1622" y="2074"/>
                    <a:pt x="1417" y="2219"/>
                    <a:pt x="1256" y="2401"/>
                  </a:cubicBezTo>
                  <a:cubicBezTo>
                    <a:pt x="1218" y="2439"/>
                    <a:pt x="1218" y="2502"/>
                    <a:pt x="1256" y="2539"/>
                  </a:cubicBezTo>
                  <a:cubicBezTo>
                    <a:pt x="1407" y="2712"/>
                    <a:pt x="1614" y="2820"/>
                    <a:pt x="1788" y="2958"/>
                  </a:cubicBezTo>
                  <a:lnTo>
                    <a:pt x="1788" y="2958"/>
                  </a:lnTo>
                  <a:cubicBezTo>
                    <a:pt x="1670" y="3045"/>
                    <a:pt x="1539" y="3121"/>
                    <a:pt x="1407" y="3182"/>
                  </a:cubicBezTo>
                  <a:cubicBezTo>
                    <a:pt x="1357" y="3207"/>
                    <a:pt x="1344" y="3270"/>
                    <a:pt x="1370" y="3321"/>
                  </a:cubicBezTo>
                  <a:cubicBezTo>
                    <a:pt x="1460" y="3474"/>
                    <a:pt x="1576" y="3608"/>
                    <a:pt x="1709" y="3723"/>
                  </a:cubicBezTo>
                  <a:lnTo>
                    <a:pt x="1709" y="3723"/>
                  </a:lnTo>
                  <a:cubicBezTo>
                    <a:pt x="1515" y="3766"/>
                    <a:pt x="1317" y="3790"/>
                    <a:pt x="1118" y="3800"/>
                  </a:cubicBezTo>
                  <a:cubicBezTo>
                    <a:pt x="1042" y="3800"/>
                    <a:pt x="992" y="3875"/>
                    <a:pt x="1029" y="3938"/>
                  </a:cubicBezTo>
                  <a:cubicBezTo>
                    <a:pt x="1159" y="4117"/>
                    <a:pt x="1304" y="4281"/>
                    <a:pt x="1465" y="4435"/>
                  </a:cubicBezTo>
                  <a:lnTo>
                    <a:pt x="1465" y="4435"/>
                  </a:lnTo>
                  <a:cubicBezTo>
                    <a:pt x="1212" y="4473"/>
                    <a:pt x="948" y="4489"/>
                    <a:pt x="702" y="4530"/>
                  </a:cubicBezTo>
                  <a:cubicBezTo>
                    <a:pt x="639" y="4543"/>
                    <a:pt x="614" y="4619"/>
                    <a:pt x="651" y="4669"/>
                  </a:cubicBezTo>
                  <a:cubicBezTo>
                    <a:pt x="778" y="4859"/>
                    <a:pt x="949" y="5023"/>
                    <a:pt x="1053" y="5226"/>
                  </a:cubicBezTo>
                  <a:lnTo>
                    <a:pt x="1053" y="5226"/>
                  </a:lnTo>
                  <a:cubicBezTo>
                    <a:pt x="1044" y="5226"/>
                    <a:pt x="1035" y="5226"/>
                    <a:pt x="1027" y="5226"/>
                  </a:cubicBezTo>
                  <a:cubicBezTo>
                    <a:pt x="733" y="5226"/>
                    <a:pt x="446" y="5197"/>
                    <a:pt x="160" y="5123"/>
                  </a:cubicBezTo>
                  <a:cubicBezTo>
                    <a:pt x="155" y="5122"/>
                    <a:pt x="151" y="5122"/>
                    <a:pt x="147" y="5122"/>
                  </a:cubicBezTo>
                  <a:cubicBezTo>
                    <a:pt x="43" y="5122"/>
                    <a:pt x="1" y="5263"/>
                    <a:pt x="110" y="5312"/>
                  </a:cubicBezTo>
                  <a:cubicBezTo>
                    <a:pt x="390" y="5382"/>
                    <a:pt x="679" y="5420"/>
                    <a:pt x="970" y="5420"/>
                  </a:cubicBezTo>
                  <a:cubicBezTo>
                    <a:pt x="1044" y="5420"/>
                    <a:pt x="1119" y="5418"/>
                    <a:pt x="1193" y="5412"/>
                  </a:cubicBezTo>
                  <a:cubicBezTo>
                    <a:pt x="1256" y="5412"/>
                    <a:pt x="1307" y="5362"/>
                    <a:pt x="1294" y="5299"/>
                  </a:cubicBezTo>
                  <a:cubicBezTo>
                    <a:pt x="1212" y="5062"/>
                    <a:pt x="1054" y="4885"/>
                    <a:pt x="909" y="4697"/>
                  </a:cubicBezTo>
                  <a:lnTo>
                    <a:pt x="909" y="4697"/>
                  </a:lnTo>
                  <a:cubicBezTo>
                    <a:pt x="1172" y="4663"/>
                    <a:pt x="1433" y="4644"/>
                    <a:pt x="1685" y="4581"/>
                  </a:cubicBezTo>
                  <a:cubicBezTo>
                    <a:pt x="1760" y="4568"/>
                    <a:pt x="1773" y="4480"/>
                    <a:pt x="1735" y="4430"/>
                  </a:cubicBezTo>
                  <a:cubicBezTo>
                    <a:pt x="1578" y="4292"/>
                    <a:pt x="1436" y="4147"/>
                    <a:pt x="1310" y="3989"/>
                  </a:cubicBezTo>
                  <a:lnTo>
                    <a:pt x="1310" y="3989"/>
                  </a:lnTo>
                  <a:cubicBezTo>
                    <a:pt x="1531" y="3969"/>
                    <a:pt x="1744" y="3931"/>
                    <a:pt x="1949" y="3863"/>
                  </a:cubicBezTo>
                  <a:cubicBezTo>
                    <a:pt x="2037" y="3837"/>
                    <a:pt x="2050" y="3724"/>
                    <a:pt x="1974" y="3686"/>
                  </a:cubicBezTo>
                  <a:cubicBezTo>
                    <a:pt x="1825" y="3590"/>
                    <a:pt x="1694" y="3458"/>
                    <a:pt x="1596" y="3313"/>
                  </a:cubicBezTo>
                  <a:lnTo>
                    <a:pt x="1596" y="3313"/>
                  </a:lnTo>
                  <a:cubicBezTo>
                    <a:pt x="1743" y="3236"/>
                    <a:pt x="1886" y="3148"/>
                    <a:pt x="2012" y="3043"/>
                  </a:cubicBezTo>
                  <a:cubicBezTo>
                    <a:pt x="2050" y="3006"/>
                    <a:pt x="2050" y="2943"/>
                    <a:pt x="2012" y="2905"/>
                  </a:cubicBezTo>
                  <a:cubicBezTo>
                    <a:pt x="1844" y="2737"/>
                    <a:pt x="1627" y="2639"/>
                    <a:pt x="1456" y="2477"/>
                  </a:cubicBezTo>
                  <a:lnTo>
                    <a:pt x="1456" y="2477"/>
                  </a:lnTo>
                  <a:cubicBezTo>
                    <a:pt x="1647" y="2292"/>
                    <a:pt x="1874" y="2134"/>
                    <a:pt x="1987" y="1884"/>
                  </a:cubicBezTo>
                  <a:cubicBezTo>
                    <a:pt x="2012" y="1821"/>
                    <a:pt x="1987" y="1758"/>
                    <a:pt x="1924" y="1733"/>
                  </a:cubicBezTo>
                  <a:cubicBezTo>
                    <a:pt x="1692" y="1670"/>
                    <a:pt x="1459" y="1659"/>
                    <a:pt x="1227" y="1613"/>
                  </a:cubicBezTo>
                  <a:lnTo>
                    <a:pt x="1227" y="1613"/>
                  </a:lnTo>
                  <a:cubicBezTo>
                    <a:pt x="1366" y="1397"/>
                    <a:pt x="1494" y="1147"/>
                    <a:pt x="1483" y="889"/>
                  </a:cubicBezTo>
                  <a:cubicBezTo>
                    <a:pt x="1470" y="838"/>
                    <a:pt x="1433" y="801"/>
                    <a:pt x="1382" y="801"/>
                  </a:cubicBezTo>
                  <a:cubicBezTo>
                    <a:pt x="1301" y="801"/>
                    <a:pt x="1139" y="826"/>
                    <a:pt x="993" y="826"/>
                  </a:cubicBezTo>
                  <a:cubicBezTo>
                    <a:pt x="868" y="826"/>
                    <a:pt x="755" y="807"/>
                    <a:pt x="714" y="738"/>
                  </a:cubicBezTo>
                  <a:cubicBezTo>
                    <a:pt x="677" y="662"/>
                    <a:pt x="740" y="498"/>
                    <a:pt x="765" y="422"/>
                  </a:cubicBezTo>
                  <a:cubicBezTo>
                    <a:pt x="790" y="309"/>
                    <a:pt x="815" y="196"/>
                    <a:pt x="828" y="95"/>
                  </a:cubicBezTo>
                  <a:cubicBezTo>
                    <a:pt x="828" y="32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3" name="Google Shape;1053;p69"/>
          <p:cNvGrpSpPr/>
          <p:nvPr/>
        </p:nvGrpSpPr>
        <p:grpSpPr>
          <a:xfrm flipH="1" rot="1358684">
            <a:off x="3062738" y="668900"/>
            <a:ext cx="443825" cy="509462"/>
            <a:chOff x="-3128364" y="1853250"/>
            <a:chExt cx="1251865" cy="1437002"/>
          </a:xfrm>
        </p:grpSpPr>
        <p:sp>
          <p:nvSpPr>
            <p:cNvPr id="1054" name="Google Shape;1054;p69"/>
            <p:cNvSpPr/>
            <p:nvPr/>
          </p:nvSpPr>
          <p:spPr>
            <a:xfrm>
              <a:off x="-2928194" y="2032136"/>
              <a:ext cx="883452" cy="1258116"/>
            </a:xfrm>
            <a:custGeom>
              <a:rect b="b" l="l" r="r" t="t"/>
              <a:pathLst>
                <a:path extrusionOk="0" h="7448" w="5230">
                  <a:moveTo>
                    <a:pt x="3730" y="5683"/>
                  </a:moveTo>
                  <a:cubicBezTo>
                    <a:pt x="3869" y="5935"/>
                    <a:pt x="3856" y="5973"/>
                    <a:pt x="3692" y="6187"/>
                  </a:cubicBezTo>
                  <a:cubicBezTo>
                    <a:pt x="3705" y="6237"/>
                    <a:pt x="3730" y="6288"/>
                    <a:pt x="3755" y="6338"/>
                  </a:cubicBezTo>
                  <a:cubicBezTo>
                    <a:pt x="3781" y="6452"/>
                    <a:pt x="3743" y="6565"/>
                    <a:pt x="3642" y="6628"/>
                  </a:cubicBezTo>
                  <a:cubicBezTo>
                    <a:pt x="3566" y="6679"/>
                    <a:pt x="3491" y="6729"/>
                    <a:pt x="3402" y="6767"/>
                  </a:cubicBezTo>
                  <a:cubicBezTo>
                    <a:pt x="3339" y="6779"/>
                    <a:pt x="3289" y="6830"/>
                    <a:pt x="3264" y="6893"/>
                  </a:cubicBezTo>
                  <a:cubicBezTo>
                    <a:pt x="3163" y="7195"/>
                    <a:pt x="2886" y="7397"/>
                    <a:pt x="2571" y="7409"/>
                  </a:cubicBezTo>
                  <a:cubicBezTo>
                    <a:pt x="2231" y="7447"/>
                    <a:pt x="1916" y="7271"/>
                    <a:pt x="1764" y="6968"/>
                  </a:cubicBezTo>
                  <a:cubicBezTo>
                    <a:pt x="1727" y="6880"/>
                    <a:pt x="1664" y="6817"/>
                    <a:pt x="1575" y="6779"/>
                  </a:cubicBezTo>
                  <a:cubicBezTo>
                    <a:pt x="1374" y="6679"/>
                    <a:pt x="1273" y="6452"/>
                    <a:pt x="1336" y="6237"/>
                  </a:cubicBezTo>
                  <a:cubicBezTo>
                    <a:pt x="1349" y="6187"/>
                    <a:pt x="1336" y="6137"/>
                    <a:pt x="1311" y="6099"/>
                  </a:cubicBezTo>
                  <a:cubicBezTo>
                    <a:pt x="1235" y="5973"/>
                    <a:pt x="1134" y="5834"/>
                    <a:pt x="1235" y="5683"/>
                  </a:cubicBezTo>
                  <a:cubicBezTo>
                    <a:pt x="1248" y="5658"/>
                    <a:pt x="1235" y="5620"/>
                    <a:pt x="1235" y="5595"/>
                  </a:cubicBezTo>
                  <a:cubicBezTo>
                    <a:pt x="1185" y="5406"/>
                    <a:pt x="1197" y="5368"/>
                    <a:pt x="1361" y="5242"/>
                  </a:cubicBezTo>
                  <a:cubicBezTo>
                    <a:pt x="1361" y="5141"/>
                    <a:pt x="1323" y="5040"/>
                    <a:pt x="1260" y="4965"/>
                  </a:cubicBezTo>
                  <a:cubicBezTo>
                    <a:pt x="1210" y="4902"/>
                    <a:pt x="1160" y="4826"/>
                    <a:pt x="1097" y="4776"/>
                  </a:cubicBezTo>
                  <a:cubicBezTo>
                    <a:pt x="819" y="4499"/>
                    <a:pt x="592" y="4184"/>
                    <a:pt x="429" y="3831"/>
                  </a:cubicBezTo>
                  <a:cubicBezTo>
                    <a:pt x="315" y="3629"/>
                    <a:pt x="227" y="3415"/>
                    <a:pt x="164" y="3201"/>
                  </a:cubicBezTo>
                  <a:cubicBezTo>
                    <a:pt x="13" y="2760"/>
                    <a:pt x="0" y="2281"/>
                    <a:pt x="114" y="1827"/>
                  </a:cubicBezTo>
                  <a:cubicBezTo>
                    <a:pt x="227" y="1449"/>
                    <a:pt x="429" y="1109"/>
                    <a:pt x="693" y="832"/>
                  </a:cubicBezTo>
                  <a:cubicBezTo>
                    <a:pt x="908" y="618"/>
                    <a:pt x="1160" y="454"/>
                    <a:pt x="1437" y="340"/>
                  </a:cubicBezTo>
                  <a:cubicBezTo>
                    <a:pt x="1575" y="290"/>
                    <a:pt x="1701" y="214"/>
                    <a:pt x="1840" y="164"/>
                  </a:cubicBezTo>
                  <a:cubicBezTo>
                    <a:pt x="2067" y="101"/>
                    <a:pt x="2306" y="50"/>
                    <a:pt x="2546" y="13"/>
                  </a:cubicBezTo>
                  <a:cubicBezTo>
                    <a:pt x="2684" y="0"/>
                    <a:pt x="2823" y="13"/>
                    <a:pt x="2961" y="50"/>
                  </a:cubicBezTo>
                  <a:cubicBezTo>
                    <a:pt x="3176" y="101"/>
                    <a:pt x="3415" y="139"/>
                    <a:pt x="3629" y="202"/>
                  </a:cubicBezTo>
                  <a:cubicBezTo>
                    <a:pt x="3768" y="265"/>
                    <a:pt x="3907" y="328"/>
                    <a:pt x="4045" y="403"/>
                  </a:cubicBezTo>
                  <a:cubicBezTo>
                    <a:pt x="4335" y="580"/>
                    <a:pt x="4587" y="794"/>
                    <a:pt x="4801" y="1059"/>
                  </a:cubicBezTo>
                  <a:cubicBezTo>
                    <a:pt x="5015" y="1336"/>
                    <a:pt x="5141" y="1663"/>
                    <a:pt x="5179" y="2004"/>
                  </a:cubicBezTo>
                  <a:cubicBezTo>
                    <a:pt x="5230" y="2382"/>
                    <a:pt x="5204" y="2772"/>
                    <a:pt x="5104" y="3138"/>
                  </a:cubicBezTo>
                  <a:cubicBezTo>
                    <a:pt x="5003" y="3453"/>
                    <a:pt x="4864" y="3743"/>
                    <a:pt x="4675" y="3995"/>
                  </a:cubicBezTo>
                  <a:cubicBezTo>
                    <a:pt x="4549" y="4146"/>
                    <a:pt x="4398" y="4284"/>
                    <a:pt x="4247" y="4410"/>
                  </a:cubicBezTo>
                  <a:cubicBezTo>
                    <a:pt x="4146" y="4511"/>
                    <a:pt x="4020" y="4612"/>
                    <a:pt x="3919" y="4725"/>
                  </a:cubicBezTo>
                  <a:cubicBezTo>
                    <a:pt x="3844" y="4839"/>
                    <a:pt x="3755" y="4952"/>
                    <a:pt x="3692" y="5078"/>
                  </a:cubicBezTo>
                  <a:cubicBezTo>
                    <a:pt x="3680" y="5116"/>
                    <a:pt x="3680" y="5166"/>
                    <a:pt x="3705" y="5204"/>
                  </a:cubicBezTo>
                  <a:cubicBezTo>
                    <a:pt x="3856" y="5406"/>
                    <a:pt x="3881" y="5469"/>
                    <a:pt x="3730" y="5683"/>
                  </a:cubicBezTo>
                  <a:close/>
                  <a:moveTo>
                    <a:pt x="3541" y="5116"/>
                  </a:moveTo>
                  <a:cubicBezTo>
                    <a:pt x="3554" y="5091"/>
                    <a:pt x="3554" y="5078"/>
                    <a:pt x="3566" y="5053"/>
                  </a:cubicBezTo>
                  <a:cubicBezTo>
                    <a:pt x="3617" y="4902"/>
                    <a:pt x="3705" y="4763"/>
                    <a:pt x="3818" y="4650"/>
                  </a:cubicBezTo>
                  <a:cubicBezTo>
                    <a:pt x="4045" y="4436"/>
                    <a:pt x="4285" y="4221"/>
                    <a:pt x="4499" y="3995"/>
                  </a:cubicBezTo>
                  <a:cubicBezTo>
                    <a:pt x="4587" y="3906"/>
                    <a:pt x="4663" y="3806"/>
                    <a:pt x="4726" y="3705"/>
                  </a:cubicBezTo>
                  <a:cubicBezTo>
                    <a:pt x="4763" y="3617"/>
                    <a:pt x="4801" y="3541"/>
                    <a:pt x="4839" y="3453"/>
                  </a:cubicBezTo>
                  <a:cubicBezTo>
                    <a:pt x="4902" y="3301"/>
                    <a:pt x="4978" y="3163"/>
                    <a:pt x="5028" y="3012"/>
                  </a:cubicBezTo>
                  <a:cubicBezTo>
                    <a:pt x="5104" y="2722"/>
                    <a:pt x="5129" y="2419"/>
                    <a:pt x="5078" y="2117"/>
                  </a:cubicBezTo>
                  <a:cubicBezTo>
                    <a:pt x="5053" y="1802"/>
                    <a:pt x="4952" y="1500"/>
                    <a:pt x="4776" y="1235"/>
                  </a:cubicBezTo>
                  <a:cubicBezTo>
                    <a:pt x="4587" y="983"/>
                    <a:pt x="4348" y="756"/>
                    <a:pt x="4083" y="580"/>
                  </a:cubicBezTo>
                  <a:cubicBezTo>
                    <a:pt x="3806" y="403"/>
                    <a:pt x="3491" y="277"/>
                    <a:pt x="3163" y="214"/>
                  </a:cubicBezTo>
                  <a:cubicBezTo>
                    <a:pt x="2709" y="88"/>
                    <a:pt x="2231" y="113"/>
                    <a:pt x="1790" y="290"/>
                  </a:cubicBezTo>
                  <a:cubicBezTo>
                    <a:pt x="1563" y="378"/>
                    <a:pt x="1349" y="504"/>
                    <a:pt x="1122" y="605"/>
                  </a:cubicBezTo>
                  <a:cubicBezTo>
                    <a:pt x="1109" y="618"/>
                    <a:pt x="1084" y="630"/>
                    <a:pt x="1071" y="643"/>
                  </a:cubicBezTo>
                  <a:cubicBezTo>
                    <a:pt x="807" y="832"/>
                    <a:pt x="580" y="1071"/>
                    <a:pt x="416" y="1336"/>
                  </a:cubicBezTo>
                  <a:cubicBezTo>
                    <a:pt x="202" y="1676"/>
                    <a:pt x="101" y="2067"/>
                    <a:pt x="114" y="2457"/>
                  </a:cubicBezTo>
                  <a:cubicBezTo>
                    <a:pt x="114" y="2596"/>
                    <a:pt x="139" y="2747"/>
                    <a:pt x="177" y="2886"/>
                  </a:cubicBezTo>
                  <a:cubicBezTo>
                    <a:pt x="227" y="3075"/>
                    <a:pt x="277" y="3251"/>
                    <a:pt x="340" y="3428"/>
                  </a:cubicBezTo>
                  <a:cubicBezTo>
                    <a:pt x="416" y="3617"/>
                    <a:pt x="529" y="3793"/>
                    <a:pt x="618" y="3969"/>
                  </a:cubicBezTo>
                  <a:cubicBezTo>
                    <a:pt x="731" y="4184"/>
                    <a:pt x="870" y="4385"/>
                    <a:pt x="1046" y="4562"/>
                  </a:cubicBezTo>
                  <a:cubicBezTo>
                    <a:pt x="1235" y="4725"/>
                    <a:pt x="1386" y="4940"/>
                    <a:pt x="1487" y="5179"/>
                  </a:cubicBezTo>
                  <a:close/>
                  <a:moveTo>
                    <a:pt x="2205" y="5733"/>
                  </a:moveTo>
                  <a:cubicBezTo>
                    <a:pt x="2508" y="5721"/>
                    <a:pt x="2873" y="5708"/>
                    <a:pt x="3239" y="5683"/>
                  </a:cubicBezTo>
                  <a:cubicBezTo>
                    <a:pt x="3352" y="5683"/>
                    <a:pt x="3453" y="5658"/>
                    <a:pt x="3554" y="5620"/>
                  </a:cubicBezTo>
                  <a:cubicBezTo>
                    <a:pt x="3680" y="5582"/>
                    <a:pt x="3730" y="5519"/>
                    <a:pt x="3718" y="5431"/>
                  </a:cubicBezTo>
                  <a:cubicBezTo>
                    <a:pt x="3705" y="5343"/>
                    <a:pt x="3655" y="5280"/>
                    <a:pt x="3529" y="5255"/>
                  </a:cubicBezTo>
                  <a:cubicBezTo>
                    <a:pt x="3352" y="5229"/>
                    <a:pt x="3176" y="5217"/>
                    <a:pt x="2987" y="5217"/>
                  </a:cubicBezTo>
                  <a:cubicBezTo>
                    <a:pt x="2596" y="5229"/>
                    <a:pt x="2193" y="5255"/>
                    <a:pt x="1802" y="5280"/>
                  </a:cubicBezTo>
                  <a:cubicBezTo>
                    <a:pt x="1664" y="5292"/>
                    <a:pt x="1538" y="5330"/>
                    <a:pt x="1399" y="5368"/>
                  </a:cubicBezTo>
                  <a:cubicBezTo>
                    <a:pt x="1336" y="5381"/>
                    <a:pt x="1298" y="5418"/>
                    <a:pt x="1311" y="5481"/>
                  </a:cubicBezTo>
                  <a:cubicBezTo>
                    <a:pt x="1323" y="5532"/>
                    <a:pt x="1349" y="5582"/>
                    <a:pt x="1386" y="5620"/>
                  </a:cubicBezTo>
                  <a:cubicBezTo>
                    <a:pt x="1449" y="5645"/>
                    <a:pt x="1525" y="5670"/>
                    <a:pt x="1601" y="5683"/>
                  </a:cubicBezTo>
                  <a:cubicBezTo>
                    <a:pt x="1777" y="5696"/>
                    <a:pt x="1953" y="5708"/>
                    <a:pt x="2205" y="5733"/>
                  </a:cubicBezTo>
                  <a:close/>
                  <a:moveTo>
                    <a:pt x="2470" y="6263"/>
                  </a:moveTo>
                  <a:cubicBezTo>
                    <a:pt x="2735" y="6250"/>
                    <a:pt x="2987" y="6237"/>
                    <a:pt x="3251" y="6212"/>
                  </a:cubicBezTo>
                  <a:cubicBezTo>
                    <a:pt x="3377" y="6187"/>
                    <a:pt x="3503" y="6149"/>
                    <a:pt x="3617" y="6086"/>
                  </a:cubicBezTo>
                  <a:cubicBezTo>
                    <a:pt x="3692" y="6061"/>
                    <a:pt x="3743" y="5973"/>
                    <a:pt x="3718" y="5885"/>
                  </a:cubicBezTo>
                  <a:cubicBezTo>
                    <a:pt x="3692" y="5796"/>
                    <a:pt x="3604" y="5733"/>
                    <a:pt x="3516" y="5746"/>
                  </a:cubicBezTo>
                  <a:cubicBezTo>
                    <a:pt x="3327" y="5759"/>
                    <a:pt x="3138" y="5771"/>
                    <a:pt x="2961" y="5784"/>
                  </a:cubicBezTo>
                  <a:cubicBezTo>
                    <a:pt x="2684" y="5796"/>
                    <a:pt x="2420" y="5809"/>
                    <a:pt x="2155" y="5809"/>
                  </a:cubicBezTo>
                  <a:cubicBezTo>
                    <a:pt x="1890" y="5796"/>
                    <a:pt x="1651" y="5759"/>
                    <a:pt x="1399" y="5746"/>
                  </a:cubicBezTo>
                  <a:cubicBezTo>
                    <a:pt x="1311" y="5733"/>
                    <a:pt x="1260" y="5771"/>
                    <a:pt x="1286" y="5859"/>
                  </a:cubicBezTo>
                  <a:cubicBezTo>
                    <a:pt x="1311" y="5935"/>
                    <a:pt x="1361" y="6011"/>
                    <a:pt x="1412" y="6061"/>
                  </a:cubicBezTo>
                  <a:cubicBezTo>
                    <a:pt x="1512" y="6162"/>
                    <a:pt x="1651" y="6212"/>
                    <a:pt x="1790" y="6225"/>
                  </a:cubicBezTo>
                  <a:cubicBezTo>
                    <a:pt x="2016" y="6237"/>
                    <a:pt x="2243" y="6263"/>
                    <a:pt x="2470" y="6263"/>
                  </a:cubicBezTo>
                  <a:close/>
                  <a:moveTo>
                    <a:pt x="1449" y="6237"/>
                  </a:moveTo>
                  <a:cubicBezTo>
                    <a:pt x="1399" y="6288"/>
                    <a:pt x="1386" y="6351"/>
                    <a:pt x="1412" y="6427"/>
                  </a:cubicBezTo>
                  <a:cubicBezTo>
                    <a:pt x="1462" y="6603"/>
                    <a:pt x="1626" y="6742"/>
                    <a:pt x="1815" y="6754"/>
                  </a:cubicBezTo>
                  <a:cubicBezTo>
                    <a:pt x="2231" y="6817"/>
                    <a:pt x="2646" y="6817"/>
                    <a:pt x="3050" y="6742"/>
                  </a:cubicBezTo>
                  <a:cubicBezTo>
                    <a:pt x="3213" y="6716"/>
                    <a:pt x="3377" y="6653"/>
                    <a:pt x="3529" y="6578"/>
                  </a:cubicBezTo>
                  <a:cubicBezTo>
                    <a:pt x="3692" y="6502"/>
                    <a:pt x="3705" y="6414"/>
                    <a:pt x="3579" y="6250"/>
                  </a:cubicBezTo>
                  <a:cubicBezTo>
                    <a:pt x="2873" y="6389"/>
                    <a:pt x="2155" y="6389"/>
                    <a:pt x="1449" y="6237"/>
                  </a:cubicBezTo>
                  <a:close/>
                  <a:moveTo>
                    <a:pt x="3163" y="6817"/>
                  </a:moveTo>
                  <a:cubicBezTo>
                    <a:pt x="2735" y="6905"/>
                    <a:pt x="2294" y="6918"/>
                    <a:pt x="1853" y="6842"/>
                  </a:cubicBezTo>
                  <a:cubicBezTo>
                    <a:pt x="1953" y="7145"/>
                    <a:pt x="2243" y="7346"/>
                    <a:pt x="2558" y="7321"/>
                  </a:cubicBezTo>
                  <a:cubicBezTo>
                    <a:pt x="2848" y="7296"/>
                    <a:pt x="3087" y="7094"/>
                    <a:pt x="3163" y="68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69"/>
            <p:cNvSpPr/>
            <p:nvPr/>
          </p:nvSpPr>
          <p:spPr>
            <a:xfrm>
              <a:off x="-2911133" y="2047001"/>
              <a:ext cx="849330" cy="860141"/>
            </a:xfrm>
            <a:custGeom>
              <a:rect b="b" l="l" r="r" t="t"/>
              <a:pathLst>
                <a:path extrusionOk="0" h="5092" w="5028">
                  <a:moveTo>
                    <a:pt x="3440" y="5028"/>
                  </a:moveTo>
                  <a:lnTo>
                    <a:pt x="1386" y="5091"/>
                  </a:lnTo>
                  <a:cubicBezTo>
                    <a:pt x="1298" y="4852"/>
                    <a:pt x="1147" y="4637"/>
                    <a:pt x="945" y="4474"/>
                  </a:cubicBezTo>
                  <a:cubicBezTo>
                    <a:pt x="769" y="4297"/>
                    <a:pt x="630" y="4108"/>
                    <a:pt x="529" y="3881"/>
                  </a:cubicBezTo>
                  <a:cubicBezTo>
                    <a:pt x="441" y="3705"/>
                    <a:pt x="328" y="3529"/>
                    <a:pt x="252" y="3340"/>
                  </a:cubicBezTo>
                  <a:cubicBezTo>
                    <a:pt x="176" y="3163"/>
                    <a:pt x="126" y="2987"/>
                    <a:pt x="88" y="2798"/>
                  </a:cubicBezTo>
                  <a:cubicBezTo>
                    <a:pt x="38" y="2659"/>
                    <a:pt x="25" y="2520"/>
                    <a:pt x="13" y="2369"/>
                  </a:cubicBezTo>
                  <a:cubicBezTo>
                    <a:pt x="0" y="1979"/>
                    <a:pt x="113" y="1588"/>
                    <a:pt x="328" y="1260"/>
                  </a:cubicBezTo>
                  <a:cubicBezTo>
                    <a:pt x="491" y="983"/>
                    <a:pt x="706" y="744"/>
                    <a:pt x="970" y="555"/>
                  </a:cubicBezTo>
                  <a:cubicBezTo>
                    <a:pt x="996" y="542"/>
                    <a:pt x="1008" y="530"/>
                    <a:pt x="1033" y="517"/>
                  </a:cubicBezTo>
                  <a:cubicBezTo>
                    <a:pt x="1248" y="416"/>
                    <a:pt x="1474" y="290"/>
                    <a:pt x="1701" y="202"/>
                  </a:cubicBezTo>
                  <a:cubicBezTo>
                    <a:pt x="2130" y="25"/>
                    <a:pt x="2621" y="0"/>
                    <a:pt x="3075" y="126"/>
                  </a:cubicBezTo>
                  <a:cubicBezTo>
                    <a:pt x="3390" y="189"/>
                    <a:pt x="3705" y="315"/>
                    <a:pt x="3995" y="492"/>
                  </a:cubicBezTo>
                  <a:cubicBezTo>
                    <a:pt x="4259" y="668"/>
                    <a:pt x="4486" y="895"/>
                    <a:pt x="4688" y="1160"/>
                  </a:cubicBezTo>
                  <a:cubicBezTo>
                    <a:pt x="4851" y="1412"/>
                    <a:pt x="4965" y="1727"/>
                    <a:pt x="4990" y="2042"/>
                  </a:cubicBezTo>
                  <a:cubicBezTo>
                    <a:pt x="5028" y="2331"/>
                    <a:pt x="5003" y="2634"/>
                    <a:pt x="4927" y="2924"/>
                  </a:cubicBezTo>
                  <a:cubicBezTo>
                    <a:pt x="4877" y="3075"/>
                    <a:pt x="4801" y="3226"/>
                    <a:pt x="4738" y="3377"/>
                  </a:cubicBezTo>
                  <a:cubicBezTo>
                    <a:pt x="4713" y="3453"/>
                    <a:pt x="4675" y="3541"/>
                    <a:pt x="4625" y="3617"/>
                  </a:cubicBezTo>
                  <a:cubicBezTo>
                    <a:pt x="4562" y="3718"/>
                    <a:pt x="4499" y="3818"/>
                    <a:pt x="4410" y="3907"/>
                  </a:cubicBezTo>
                  <a:cubicBezTo>
                    <a:pt x="4184" y="4133"/>
                    <a:pt x="3957" y="4348"/>
                    <a:pt x="3730" y="4562"/>
                  </a:cubicBezTo>
                  <a:cubicBezTo>
                    <a:pt x="3604" y="4675"/>
                    <a:pt x="3516" y="4814"/>
                    <a:pt x="3465" y="4978"/>
                  </a:cubicBezTo>
                  <a:cubicBezTo>
                    <a:pt x="3453" y="4990"/>
                    <a:pt x="3453" y="5003"/>
                    <a:pt x="3440" y="5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69"/>
            <p:cNvSpPr/>
            <p:nvPr/>
          </p:nvSpPr>
          <p:spPr>
            <a:xfrm>
              <a:off x="-2423800" y="2064062"/>
              <a:ext cx="361996" cy="834465"/>
            </a:xfrm>
            <a:custGeom>
              <a:rect b="b" l="l" r="r" t="t"/>
              <a:pathLst>
                <a:path extrusionOk="0" h="4940" w="2143">
                  <a:moveTo>
                    <a:pt x="2092" y="1941"/>
                  </a:moveTo>
                  <a:cubicBezTo>
                    <a:pt x="2067" y="1613"/>
                    <a:pt x="1966" y="1311"/>
                    <a:pt x="1790" y="1046"/>
                  </a:cubicBezTo>
                  <a:cubicBezTo>
                    <a:pt x="1601" y="794"/>
                    <a:pt x="1362" y="567"/>
                    <a:pt x="1097" y="391"/>
                  </a:cubicBezTo>
                  <a:cubicBezTo>
                    <a:pt x="820" y="214"/>
                    <a:pt x="505" y="88"/>
                    <a:pt x="177" y="25"/>
                  </a:cubicBezTo>
                  <a:lnTo>
                    <a:pt x="64" y="0"/>
                  </a:lnTo>
                  <a:cubicBezTo>
                    <a:pt x="26" y="13"/>
                    <a:pt x="1" y="50"/>
                    <a:pt x="13" y="88"/>
                  </a:cubicBezTo>
                  <a:cubicBezTo>
                    <a:pt x="51" y="177"/>
                    <a:pt x="101" y="240"/>
                    <a:pt x="164" y="303"/>
                  </a:cubicBezTo>
                  <a:cubicBezTo>
                    <a:pt x="341" y="441"/>
                    <a:pt x="530" y="580"/>
                    <a:pt x="719" y="706"/>
                  </a:cubicBezTo>
                  <a:cubicBezTo>
                    <a:pt x="1236" y="1033"/>
                    <a:pt x="1576" y="1449"/>
                    <a:pt x="1664" y="2067"/>
                  </a:cubicBezTo>
                  <a:cubicBezTo>
                    <a:pt x="1740" y="2407"/>
                    <a:pt x="1714" y="2747"/>
                    <a:pt x="1601" y="3075"/>
                  </a:cubicBezTo>
                  <a:cubicBezTo>
                    <a:pt x="1450" y="3365"/>
                    <a:pt x="1236" y="3604"/>
                    <a:pt x="984" y="3806"/>
                  </a:cubicBezTo>
                  <a:cubicBezTo>
                    <a:pt x="807" y="3957"/>
                    <a:pt x="215" y="4637"/>
                    <a:pt x="379" y="4940"/>
                  </a:cubicBezTo>
                  <a:lnTo>
                    <a:pt x="543" y="4940"/>
                  </a:lnTo>
                  <a:cubicBezTo>
                    <a:pt x="555" y="4914"/>
                    <a:pt x="568" y="4902"/>
                    <a:pt x="580" y="4877"/>
                  </a:cubicBezTo>
                  <a:cubicBezTo>
                    <a:pt x="618" y="4725"/>
                    <a:pt x="706" y="4587"/>
                    <a:pt x="832" y="4473"/>
                  </a:cubicBezTo>
                  <a:cubicBezTo>
                    <a:pt x="1059" y="4259"/>
                    <a:pt x="1299" y="4045"/>
                    <a:pt x="1513" y="3818"/>
                  </a:cubicBezTo>
                  <a:cubicBezTo>
                    <a:pt x="1601" y="3730"/>
                    <a:pt x="1677" y="3629"/>
                    <a:pt x="1740" y="3528"/>
                  </a:cubicBezTo>
                  <a:cubicBezTo>
                    <a:pt x="1777" y="3440"/>
                    <a:pt x="1815" y="3365"/>
                    <a:pt x="1853" y="3276"/>
                  </a:cubicBezTo>
                  <a:cubicBezTo>
                    <a:pt x="1916" y="3125"/>
                    <a:pt x="1979" y="2986"/>
                    <a:pt x="2029" y="2835"/>
                  </a:cubicBezTo>
                  <a:cubicBezTo>
                    <a:pt x="2118" y="2545"/>
                    <a:pt x="2143" y="2230"/>
                    <a:pt x="2092" y="1941"/>
                  </a:cubicBezTo>
                  <a:close/>
                </a:path>
              </a:pathLst>
            </a:custGeom>
            <a:solidFill>
              <a:srgbClr val="000000">
                <a:alpha val="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69"/>
            <p:cNvSpPr/>
            <p:nvPr/>
          </p:nvSpPr>
          <p:spPr>
            <a:xfrm>
              <a:off x="-2708936" y="2913221"/>
              <a:ext cx="410982" cy="87501"/>
            </a:xfrm>
            <a:custGeom>
              <a:rect b="b" l="l" r="r" t="t"/>
              <a:pathLst>
                <a:path extrusionOk="0" h="518" w="2433">
                  <a:moveTo>
                    <a:pt x="907" y="517"/>
                  </a:moveTo>
                  <a:cubicBezTo>
                    <a:pt x="655" y="492"/>
                    <a:pt x="479" y="480"/>
                    <a:pt x="303" y="467"/>
                  </a:cubicBezTo>
                  <a:cubicBezTo>
                    <a:pt x="227" y="454"/>
                    <a:pt x="151" y="429"/>
                    <a:pt x="88" y="404"/>
                  </a:cubicBezTo>
                  <a:cubicBezTo>
                    <a:pt x="51" y="366"/>
                    <a:pt x="25" y="316"/>
                    <a:pt x="13" y="265"/>
                  </a:cubicBezTo>
                  <a:cubicBezTo>
                    <a:pt x="0" y="202"/>
                    <a:pt x="51" y="165"/>
                    <a:pt x="101" y="152"/>
                  </a:cubicBezTo>
                  <a:cubicBezTo>
                    <a:pt x="240" y="114"/>
                    <a:pt x="366" y="76"/>
                    <a:pt x="504" y="64"/>
                  </a:cubicBezTo>
                  <a:cubicBezTo>
                    <a:pt x="895" y="39"/>
                    <a:pt x="1285" y="13"/>
                    <a:pt x="1689" y="1"/>
                  </a:cubicBezTo>
                  <a:cubicBezTo>
                    <a:pt x="1878" y="1"/>
                    <a:pt x="2054" y="13"/>
                    <a:pt x="2231" y="39"/>
                  </a:cubicBezTo>
                  <a:cubicBezTo>
                    <a:pt x="2357" y="64"/>
                    <a:pt x="2407" y="114"/>
                    <a:pt x="2420" y="215"/>
                  </a:cubicBezTo>
                  <a:cubicBezTo>
                    <a:pt x="2432" y="316"/>
                    <a:pt x="2382" y="366"/>
                    <a:pt x="2268" y="404"/>
                  </a:cubicBezTo>
                  <a:cubicBezTo>
                    <a:pt x="2155" y="442"/>
                    <a:pt x="2054" y="467"/>
                    <a:pt x="1953" y="467"/>
                  </a:cubicBezTo>
                  <a:cubicBezTo>
                    <a:pt x="1575" y="492"/>
                    <a:pt x="1210" y="505"/>
                    <a:pt x="907" y="5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69"/>
            <p:cNvSpPr/>
            <p:nvPr/>
          </p:nvSpPr>
          <p:spPr>
            <a:xfrm>
              <a:off x="-2715355" y="3000553"/>
              <a:ext cx="419428" cy="89528"/>
            </a:xfrm>
            <a:custGeom>
              <a:rect b="b" l="l" r="r" t="t"/>
              <a:pathLst>
                <a:path extrusionOk="0" h="530" w="2483">
                  <a:moveTo>
                    <a:pt x="1223" y="530"/>
                  </a:moveTo>
                  <a:cubicBezTo>
                    <a:pt x="983" y="517"/>
                    <a:pt x="756" y="504"/>
                    <a:pt x="530" y="492"/>
                  </a:cubicBezTo>
                  <a:cubicBezTo>
                    <a:pt x="391" y="479"/>
                    <a:pt x="252" y="416"/>
                    <a:pt x="164" y="328"/>
                  </a:cubicBezTo>
                  <a:cubicBezTo>
                    <a:pt x="101" y="265"/>
                    <a:pt x="51" y="202"/>
                    <a:pt x="26" y="126"/>
                  </a:cubicBezTo>
                  <a:cubicBezTo>
                    <a:pt x="0" y="38"/>
                    <a:pt x="51" y="0"/>
                    <a:pt x="139" y="0"/>
                  </a:cubicBezTo>
                  <a:cubicBezTo>
                    <a:pt x="391" y="26"/>
                    <a:pt x="643" y="63"/>
                    <a:pt x="895" y="76"/>
                  </a:cubicBezTo>
                  <a:cubicBezTo>
                    <a:pt x="1147" y="76"/>
                    <a:pt x="1424" y="63"/>
                    <a:pt x="1701" y="51"/>
                  </a:cubicBezTo>
                  <a:cubicBezTo>
                    <a:pt x="1878" y="38"/>
                    <a:pt x="2067" y="26"/>
                    <a:pt x="2256" y="13"/>
                  </a:cubicBezTo>
                  <a:cubicBezTo>
                    <a:pt x="2344" y="0"/>
                    <a:pt x="2432" y="63"/>
                    <a:pt x="2458" y="152"/>
                  </a:cubicBezTo>
                  <a:cubicBezTo>
                    <a:pt x="2483" y="227"/>
                    <a:pt x="2432" y="315"/>
                    <a:pt x="2357" y="353"/>
                  </a:cubicBezTo>
                  <a:cubicBezTo>
                    <a:pt x="2243" y="404"/>
                    <a:pt x="2117" y="454"/>
                    <a:pt x="1991" y="467"/>
                  </a:cubicBezTo>
                  <a:cubicBezTo>
                    <a:pt x="1727" y="504"/>
                    <a:pt x="1475" y="517"/>
                    <a:pt x="1223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69"/>
            <p:cNvSpPr/>
            <p:nvPr/>
          </p:nvSpPr>
          <p:spPr>
            <a:xfrm>
              <a:off x="-2692044" y="3085688"/>
              <a:ext cx="389698" cy="98143"/>
            </a:xfrm>
            <a:custGeom>
              <a:rect b="b" l="l" r="r" t="t"/>
              <a:pathLst>
                <a:path extrusionOk="0" h="581" w="2307">
                  <a:moveTo>
                    <a:pt x="51" y="0"/>
                  </a:moveTo>
                  <a:cubicBezTo>
                    <a:pt x="757" y="152"/>
                    <a:pt x="1488" y="152"/>
                    <a:pt x="2194" y="13"/>
                  </a:cubicBezTo>
                  <a:cubicBezTo>
                    <a:pt x="2307" y="177"/>
                    <a:pt x="2307" y="265"/>
                    <a:pt x="2131" y="341"/>
                  </a:cubicBezTo>
                  <a:cubicBezTo>
                    <a:pt x="1979" y="416"/>
                    <a:pt x="1828" y="467"/>
                    <a:pt x="1664" y="505"/>
                  </a:cubicBezTo>
                  <a:cubicBezTo>
                    <a:pt x="1248" y="580"/>
                    <a:pt x="833" y="580"/>
                    <a:pt x="417" y="517"/>
                  </a:cubicBezTo>
                  <a:cubicBezTo>
                    <a:pt x="228" y="505"/>
                    <a:pt x="64" y="366"/>
                    <a:pt x="26" y="177"/>
                  </a:cubicBezTo>
                  <a:cubicBezTo>
                    <a:pt x="1" y="114"/>
                    <a:pt x="14" y="51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69"/>
            <p:cNvSpPr/>
            <p:nvPr/>
          </p:nvSpPr>
          <p:spPr>
            <a:xfrm>
              <a:off x="-2615355" y="3183662"/>
              <a:ext cx="221623" cy="87332"/>
            </a:xfrm>
            <a:custGeom>
              <a:rect b="b" l="l" r="r" t="t"/>
              <a:pathLst>
                <a:path extrusionOk="0" h="517" w="1312">
                  <a:moveTo>
                    <a:pt x="1311" y="0"/>
                  </a:moveTo>
                  <a:cubicBezTo>
                    <a:pt x="1235" y="277"/>
                    <a:pt x="983" y="466"/>
                    <a:pt x="694" y="492"/>
                  </a:cubicBezTo>
                  <a:cubicBezTo>
                    <a:pt x="379" y="517"/>
                    <a:pt x="89" y="328"/>
                    <a:pt x="1" y="25"/>
                  </a:cubicBezTo>
                  <a:cubicBezTo>
                    <a:pt x="429" y="101"/>
                    <a:pt x="883" y="88"/>
                    <a:pt x="1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69"/>
            <p:cNvSpPr/>
            <p:nvPr/>
          </p:nvSpPr>
          <p:spPr>
            <a:xfrm>
              <a:off x="-2670760" y="2491767"/>
              <a:ext cx="342908" cy="368415"/>
            </a:xfrm>
            <a:custGeom>
              <a:rect b="b" l="l" r="r" t="t"/>
              <a:pathLst>
                <a:path extrusionOk="0" h="2181" w="2030">
                  <a:moveTo>
                    <a:pt x="1022" y="202"/>
                  </a:moveTo>
                  <a:cubicBezTo>
                    <a:pt x="883" y="89"/>
                    <a:pt x="845" y="102"/>
                    <a:pt x="669" y="265"/>
                  </a:cubicBezTo>
                  <a:cubicBezTo>
                    <a:pt x="694" y="303"/>
                    <a:pt x="707" y="341"/>
                    <a:pt x="719" y="379"/>
                  </a:cubicBezTo>
                  <a:cubicBezTo>
                    <a:pt x="744" y="417"/>
                    <a:pt x="770" y="492"/>
                    <a:pt x="782" y="555"/>
                  </a:cubicBezTo>
                  <a:cubicBezTo>
                    <a:pt x="807" y="606"/>
                    <a:pt x="807" y="694"/>
                    <a:pt x="732" y="732"/>
                  </a:cubicBezTo>
                  <a:cubicBezTo>
                    <a:pt x="656" y="757"/>
                    <a:pt x="606" y="707"/>
                    <a:pt x="555" y="656"/>
                  </a:cubicBezTo>
                  <a:cubicBezTo>
                    <a:pt x="492" y="543"/>
                    <a:pt x="467" y="417"/>
                    <a:pt x="505" y="303"/>
                  </a:cubicBezTo>
                  <a:cubicBezTo>
                    <a:pt x="505" y="291"/>
                    <a:pt x="492" y="278"/>
                    <a:pt x="492" y="265"/>
                  </a:cubicBezTo>
                  <a:cubicBezTo>
                    <a:pt x="404" y="202"/>
                    <a:pt x="291" y="139"/>
                    <a:pt x="190" y="215"/>
                  </a:cubicBezTo>
                  <a:cubicBezTo>
                    <a:pt x="102" y="291"/>
                    <a:pt x="140" y="404"/>
                    <a:pt x="165" y="505"/>
                  </a:cubicBezTo>
                  <a:cubicBezTo>
                    <a:pt x="278" y="996"/>
                    <a:pt x="467" y="1463"/>
                    <a:pt x="530" y="1967"/>
                  </a:cubicBezTo>
                  <a:cubicBezTo>
                    <a:pt x="543" y="1992"/>
                    <a:pt x="543" y="2017"/>
                    <a:pt x="555" y="2042"/>
                  </a:cubicBezTo>
                  <a:cubicBezTo>
                    <a:pt x="568" y="2093"/>
                    <a:pt x="568" y="2143"/>
                    <a:pt x="505" y="2156"/>
                  </a:cubicBezTo>
                  <a:cubicBezTo>
                    <a:pt x="442" y="2156"/>
                    <a:pt x="442" y="2105"/>
                    <a:pt x="429" y="2055"/>
                  </a:cubicBezTo>
                  <a:cubicBezTo>
                    <a:pt x="404" y="1904"/>
                    <a:pt x="379" y="1765"/>
                    <a:pt x="341" y="1614"/>
                  </a:cubicBezTo>
                  <a:cubicBezTo>
                    <a:pt x="291" y="1400"/>
                    <a:pt x="228" y="1173"/>
                    <a:pt x="177" y="959"/>
                  </a:cubicBezTo>
                  <a:cubicBezTo>
                    <a:pt x="114" y="744"/>
                    <a:pt x="77" y="555"/>
                    <a:pt x="39" y="354"/>
                  </a:cubicBezTo>
                  <a:cubicBezTo>
                    <a:pt x="1" y="190"/>
                    <a:pt x="140" y="51"/>
                    <a:pt x="303" y="76"/>
                  </a:cubicBezTo>
                  <a:cubicBezTo>
                    <a:pt x="354" y="76"/>
                    <a:pt x="404" y="89"/>
                    <a:pt x="442" y="114"/>
                  </a:cubicBezTo>
                  <a:cubicBezTo>
                    <a:pt x="480" y="127"/>
                    <a:pt x="518" y="152"/>
                    <a:pt x="555" y="177"/>
                  </a:cubicBezTo>
                  <a:cubicBezTo>
                    <a:pt x="644" y="114"/>
                    <a:pt x="732" y="64"/>
                    <a:pt x="820" y="26"/>
                  </a:cubicBezTo>
                  <a:cubicBezTo>
                    <a:pt x="933" y="26"/>
                    <a:pt x="1034" y="51"/>
                    <a:pt x="1135" y="89"/>
                  </a:cubicBezTo>
                  <a:cubicBezTo>
                    <a:pt x="1248" y="13"/>
                    <a:pt x="1387" y="1"/>
                    <a:pt x="1500" y="76"/>
                  </a:cubicBezTo>
                  <a:cubicBezTo>
                    <a:pt x="1551" y="89"/>
                    <a:pt x="1601" y="89"/>
                    <a:pt x="1639" y="89"/>
                  </a:cubicBezTo>
                  <a:cubicBezTo>
                    <a:pt x="1891" y="64"/>
                    <a:pt x="2030" y="215"/>
                    <a:pt x="1929" y="467"/>
                  </a:cubicBezTo>
                  <a:cubicBezTo>
                    <a:pt x="1752" y="921"/>
                    <a:pt x="1626" y="1400"/>
                    <a:pt x="1589" y="1878"/>
                  </a:cubicBezTo>
                  <a:cubicBezTo>
                    <a:pt x="1589" y="1941"/>
                    <a:pt x="1589" y="2017"/>
                    <a:pt x="1589" y="2080"/>
                  </a:cubicBezTo>
                  <a:cubicBezTo>
                    <a:pt x="1576" y="2118"/>
                    <a:pt x="1538" y="2156"/>
                    <a:pt x="1500" y="2168"/>
                  </a:cubicBezTo>
                  <a:cubicBezTo>
                    <a:pt x="1450" y="2181"/>
                    <a:pt x="1437" y="2118"/>
                    <a:pt x="1450" y="2067"/>
                  </a:cubicBezTo>
                  <a:cubicBezTo>
                    <a:pt x="1488" y="1841"/>
                    <a:pt x="1513" y="1601"/>
                    <a:pt x="1551" y="1374"/>
                  </a:cubicBezTo>
                  <a:cubicBezTo>
                    <a:pt x="1614" y="1047"/>
                    <a:pt x="1702" y="732"/>
                    <a:pt x="1828" y="442"/>
                  </a:cubicBezTo>
                  <a:cubicBezTo>
                    <a:pt x="1866" y="366"/>
                    <a:pt x="1853" y="291"/>
                    <a:pt x="1803" y="240"/>
                  </a:cubicBezTo>
                  <a:cubicBezTo>
                    <a:pt x="1740" y="190"/>
                    <a:pt x="1664" y="177"/>
                    <a:pt x="1614" y="228"/>
                  </a:cubicBezTo>
                  <a:cubicBezTo>
                    <a:pt x="1614" y="291"/>
                    <a:pt x="1614" y="366"/>
                    <a:pt x="1614" y="442"/>
                  </a:cubicBezTo>
                  <a:cubicBezTo>
                    <a:pt x="1614" y="505"/>
                    <a:pt x="1601" y="580"/>
                    <a:pt x="1589" y="644"/>
                  </a:cubicBezTo>
                  <a:cubicBezTo>
                    <a:pt x="1576" y="719"/>
                    <a:pt x="1500" y="757"/>
                    <a:pt x="1425" y="744"/>
                  </a:cubicBezTo>
                  <a:cubicBezTo>
                    <a:pt x="1349" y="744"/>
                    <a:pt x="1299" y="669"/>
                    <a:pt x="1324" y="606"/>
                  </a:cubicBezTo>
                  <a:cubicBezTo>
                    <a:pt x="1337" y="454"/>
                    <a:pt x="1362" y="316"/>
                    <a:pt x="1387" y="165"/>
                  </a:cubicBezTo>
                  <a:cubicBezTo>
                    <a:pt x="1337" y="102"/>
                    <a:pt x="1274" y="139"/>
                    <a:pt x="1211" y="177"/>
                  </a:cubicBezTo>
                  <a:cubicBezTo>
                    <a:pt x="1148" y="228"/>
                    <a:pt x="1185" y="278"/>
                    <a:pt x="1185" y="341"/>
                  </a:cubicBezTo>
                  <a:cubicBezTo>
                    <a:pt x="1185" y="442"/>
                    <a:pt x="1185" y="555"/>
                    <a:pt x="1173" y="656"/>
                  </a:cubicBezTo>
                  <a:cubicBezTo>
                    <a:pt x="1173" y="694"/>
                    <a:pt x="1110" y="757"/>
                    <a:pt x="1072" y="757"/>
                  </a:cubicBezTo>
                  <a:cubicBezTo>
                    <a:pt x="1022" y="744"/>
                    <a:pt x="971" y="719"/>
                    <a:pt x="946" y="681"/>
                  </a:cubicBezTo>
                  <a:cubicBezTo>
                    <a:pt x="870" y="568"/>
                    <a:pt x="921" y="454"/>
                    <a:pt x="946" y="341"/>
                  </a:cubicBezTo>
                  <a:cubicBezTo>
                    <a:pt x="971" y="291"/>
                    <a:pt x="996" y="240"/>
                    <a:pt x="1022" y="202"/>
                  </a:cubicBezTo>
                  <a:close/>
                  <a:moveTo>
                    <a:pt x="1097" y="328"/>
                  </a:moveTo>
                  <a:cubicBezTo>
                    <a:pt x="1022" y="417"/>
                    <a:pt x="1022" y="543"/>
                    <a:pt x="1085" y="644"/>
                  </a:cubicBezTo>
                  <a:cubicBezTo>
                    <a:pt x="1122" y="543"/>
                    <a:pt x="1173" y="442"/>
                    <a:pt x="1097" y="328"/>
                  </a:cubicBezTo>
                  <a:close/>
                  <a:moveTo>
                    <a:pt x="1500" y="316"/>
                  </a:moveTo>
                  <a:cubicBezTo>
                    <a:pt x="1437" y="404"/>
                    <a:pt x="1437" y="530"/>
                    <a:pt x="1500" y="618"/>
                  </a:cubicBezTo>
                  <a:cubicBezTo>
                    <a:pt x="1526" y="505"/>
                    <a:pt x="1563" y="417"/>
                    <a:pt x="1500" y="316"/>
                  </a:cubicBezTo>
                  <a:close/>
                  <a:moveTo>
                    <a:pt x="606" y="379"/>
                  </a:moveTo>
                  <a:cubicBezTo>
                    <a:pt x="606" y="492"/>
                    <a:pt x="606" y="568"/>
                    <a:pt x="694" y="606"/>
                  </a:cubicBezTo>
                  <a:cubicBezTo>
                    <a:pt x="719" y="517"/>
                    <a:pt x="681" y="454"/>
                    <a:pt x="606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69"/>
            <p:cNvSpPr/>
            <p:nvPr/>
          </p:nvSpPr>
          <p:spPr>
            <a:xfrm>
              <a:off x="-2813329" y="2149197"/>
              <a:ext cx="276860" cy="259799"/>
            </a:xfrm>
            <a:custGeom>
              <a:rect b="b" l="l" r="r" t="t"/>
              <a:pathLst>
                <a:path extrusionOk="0" h="1538" w="1639">
                  <a:moveTo>
                    <a:pt x="1" y="1222"/>
                  </a:moveTo>
                  <a:cubicBezTo>
                    <a:pt x="1" y="819"/>
                    <a:pt x="291" y="240"/>
                    <a:pt x="769" y="114"/>
                  </a:cubicBezTo>
                  <a:cubicBezTo>
                    <a:pt x="858" y="88"/>
                    <a:pt x="933" y="63"/>
                    <a:pt x="1009" y="38"/>
                  </a:cubicBezTo>
                  <a:cubicBezTo>
                    <a:pt x="1147" y="0"/>
                    <a:pt x="1286" y="13"/>
                    <a:pt x="1412" y="63"/>
                  </a:cubicBezTo>
                  <a:cubicBezTo>
                    <a:pt x="1513" y="101"/>
                    <a:pt x="1588" y="151"/>
                    <a:pt x="1601" y="265"/>
                  </a:cubicBezTo>
                  <a:cubicBezTo>
                    <a:pt x="1639" y="378"/>
                    <a:pt x="1588" y="504"/>
                    <a:pt x="1500" y="580"/>
                  </a:cubicBezTo>
                  <a:cubicBezTo>
                    <a:pt x="1437" y="618"/>
                    <a:pt x="1374" y="643"/>
                    <a:pt x="1299" y="668"/>
                  </a:cubicBezTo>
                  <a:cubicBezTo>
                    <a:pt x="1198" y="681"/>
                    <a:pt x="1097" y="693"/>
                    <a:pt x="996" y="706"/>
                  </a:cubicBezTo>
                  <a:cubicBezTo>
                    <a:pt x="795" y="718"/>
                    <a:pt x="606" y="844"/>
                    <a:pt x="530" y="1033"/>
                  </a:cubicBezTo>
                  <a:cubicBezTo>
                    <a:pt x="492" y="1122"/>
                    <a:pt x="454" y="1210"/>
                    <a:pt x="417" y="1298"/>
                  </a:cubicBezTo>
                  <a:cubicBezTo>
                    <a:pt x="391" y="1348"/>
                    <a:pt x="366" y="1386"/>
                    <a:pt x="328" y="1424"/>
                  </a:cubicBezTo>
                  <a:cubicBezTo>
                    <a:pt x="240" y="1537"/>
                    <a:pt x="51" y="1500"/>
                    <a:pt x="13" y="1348"/>
                  </a:cubicBezTo>
                  <a:cubicBezTo>
                    <a:pt x="13" y="1311"/>
                    <a:pt x="1" y="1260"/>
                    <a:pt x="1" y="12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69"/>
            <p:cNvSpPr/>
            <p:nvPr/>
          </p:nvSpPr>
          <p:spPr>
            <a:xfrm>
              <a:off x="-2834613" y="2436530"/>
              <a:ext cx="78886" cy="74663"/>
            </a:xfrm>
            <a:custGeom>
              <a:rect b="b" l="l" r="r" t="t"/>
              <a:pathLst>
                <a:path extrusionOk="0" h="442" w="467">
                  <a:moveTo>
                    <a:pt x="265" y="13"/>
                  </a:moveTo>
                  <a:cubicBezTo>
                    <a:pt x="379" y="0"/>
                    <a:pt x="467" y="88"/>
                    <a:pt x="467" y="202"/>
                  </a:cubicBezTo>
                  <a:cubicBezTo>
                    <a:pt x="467" y="340"/>
                    <a:pt x="354" y="441"/>
                    <a:pt x="215" y="429"/>
                  </a:cubicBezTo>
                  <a:cubicBezTo>
                    <a:pt x="102" y="429"/>
                    <a:pt x="1" y="340"/>
                    <a:pt x="13" y="214"/>
                  </a:cubicBezTo>
                  <a:cubicBezTo>
                    <a:pt x="1" y="101"/>
                    <a:pt x="114" y="13"/>
                    <a:pt x="265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69"/>
            <p:cNvSpPr/>
            <p:nvPr/>
          </p:nvSpPr>
          <p:spPr>
            <a:xfrm>
              <a:off x="-2915525" y="1853250"/>
              <a:ext cx="715038" cy="218076"/>
            </a:xfrm>
            <a:custGeom>
              <a:rect b="b" l="l" r="r" t="t"/>
              <a:pathLst>
                <a:path extrusionOk="0" h="1291" w="4233">
                  <a:moveTo>
                    <a:pt x="2100" y="1"/>
                  </a:moveTo>
                  <a:cubicBezTo>
                    <a:pt x="2077" y="1"/>
                    <a:pt x="2055" y="13"/>
                    <a:pt x="2042" y="38"/>
                  </a:cubicBezTo>
                  <a:cubicBezTo>
                    <a:pt x="1858" y="280"/>
                    <a:pt x="1842" y="617"/>
                    <a:pt x="1638" y="837"/>
                  </a:cubicBezTo>
                  <a:lnTo>
                    <a:pt x="1638" y="837"/>
                  </a:lnTo>
                  <a:cubicBezTo>
                    <a:pt x="1437" y="597"/>
                    <a:pt x="1280" y="323"/>
                    <a:pt x="1059" y="101"/>
                  </a:cubicBezTo>
                  <a:cubicBezTo>
                    <a:pt x="1047" y="85"/>
                    <a:pt x="1031" y="78"/>
                    <a:pt x="1014" y="78"/>
                  </a:cubicBezTo>
                  <a:cubicBezTo>
                    <a:pt x="979" y="78"/>
                    <a:pt x="942" y="109"/>
                    <a:pt x="933" y="152"/>
                  </a:cubicBezTo>
                  <a:cubicBezTo>
                    <a:pt x="921" y="472"/>
                    <a:pt x="966" y="816"/>
                    <a:pt x="844" y="1118"/>
                  </a:cubicBezTo>
                  <a:lnTo>
                    <a:pt x="844" y="1118"/>
                  </a:lnTo>
                  <a:cubicBezTo>
                    <a:pt x="592" y="1000"/>
                    <a:pt x="360" y="869"/>
                    <a:pt x="139" y="706"/>
                  </a:cubicBezTo>
                  <a:cubicBezTo>
                    <a:pt x="127" y="698"/>
                    <a:pt x="115" y="695"/>
                    <a:pt x="103" y="695"/>
                  </a:cubicBezTo>
                  <a:cubicBezTo>
                    <a:pt x="43" y="695"/>
                    <a:pt x="0" y="790"/>
                    <a:pt x="64" y="832"/>
                  </a:cubicBezTo>
                  <a:lnTo>
                    <a:pt x="76" y="845"/>
                  </a:lnTo>
                  <a:cubicBezTo>
                    <a:pt x="328" y="1021"/>
                    <a:pt x="593" y="1172"/>
                    <a:pt x="870" y="1286"/>
                  </a:cubicBezTo>
                  <a:cubicBezTo>
                    <a:pt x="877" y="1289"/>
                    <a:pt x="884" y="1291"/>
                    <a:pt x="891" y="1291"/>
                  </a:cubicBezTo>
                  <a:cubicBezTo>
                    <a:pt x="913" y="1291"/>
                    <a:pt x="936" y="1276"/>
                    <a:pt x="946" y="1248"/>
                  </a:cubicBezTo>
                  <a:cubicBezTo>
                    <a:pt x="1084" y="961"/>
                    <a:pt x="1079" y="647"/>
                    <a:pt x="1081" y="329"/>
                  </a:cubicBezTo>
                  <a:lnTo>
                    <a:pt x="1081" y="329"/>
                  </a:lnTo>
                  <a:cubicBezTo>
                    <a:pt x="1255" y="543"/>
                    <a:pt x="1400" y="789"/>
                    <a:pt x="1589" y="1009"/>
                  </a:cubicBezTo>
                  <a:cubicBezTo>
                    <a:pt x="1601" y="1021"/>
                    <a:pt x="1620" y="1028"/>
                    <a:pt x="1639" y="1028"/>
                  </a:cubicBezTo>
                  <a:cubicBezTo>
                    <a:pt x="1658" y="1028"/>
                    <a:pt x="1677" y="1021"/>
                    <a:pt x="1689" y="1009"/>
                  </a:cubicBezTo>
                  <a:cubicBezTo>
                    <a:pt x="1917" y="803"/>
                    <a:pt x="1958" y="494"/>
                    <a:pt x="2094" y="235"/>
                  </a:cubicBezTo>
                  <a:lnTo>
                    <a:pt x="2094" y="235"/>
                  </a:lnTo>
                  <a:cubicBezTo>
                    <a:pt x="2172" y="425"/>
                    <a:pt x="2243" y="620"/>
                    <a:pt x="2357" y="807"/>
                  </a:cubicBezTo>
                  <a:cubicBezTo>
                    <a:pt x="2365" y="831"/>
                    <a:pt x="2389" y="845"/>
                    <a:pt x="2412" y="845"/>
                  </a:cubicBezTo>
                  <a:cubicBezTo>
                    <a:pt x="2424" y="845"/>
                    <a:pt x="2437" y="841"/>
                    <a:pt x="2445" y="832"/>
                  </a:cubicBezTo>
                  <a:cubicBezTo>
                    <a:pt x="2688" y="659"/>
                    <a:pt x="2846" y="338"/>
                    <a:pt x="3112" y="198"/>
                  </a:cubicBezTo>
                  <a:lnTo>
                    <a:pt x="3112" y="198"/>
                  </a:lnTo>
                  <a:cubicBezTo>
                    <a:pt x="3142" y="422"/>
                    <a:pt x="3157" y="646"/>
                    <a:pt x="3201" y="870"/>
                  </a:cubicBezTo>
                  <a:cubicBezTo>
                    <a:pt x="3212" y="901"/>
                    <a:pt x="3239" y="924"/>
                    <a:pt x="3270" y="924"/>
                  </a:cubicBezTo>
                  <a:cubicBezTo>
                    <a:pt x="3276" y="924"/>
                    <a:pt x="3283" y="923"/>
                    <a:pt x="3290" y="920"/>
                  </a:cubicBezTo>
                  <a:cubicBezTo>
                    <a:pt x="3617" y="820"/>
                    <a:pt x="3920" y="643"/>
                    <a:pt x="4172" y="404"/>
                  </a:cubicBezTo>
                  <a:cubicBezTo>
                    <a:pt x="4233" y="363"/>
                    <a:pt x="4179" y="289"/>
                    <a:pt x="4116" y="289"/>
                  </a:cubicBezTo>
                  <a:cubicBezTo>
                    <a:pt x="4101" y="289"/>
                    <a:pt x="4085" y="293"/>
                    <a:pt x="4071" y="303"/>
                  </a:cubicBezTo>
                  <a:cubicBezTo>
                    <a:pt x="3863" y="511"/>
                    <a:pt x="3602" y="666"/>
                    <a:pt x="3326" y="759"/>
                  </a:cubicBezTo>
                  <a:lnTo>
                    <a:pt x="3326" y="759"/>
                  </a:lnTo>
                  <a:cubicBezTo>
                    <a:pt x="3287" y="531"/>
                    <a:pt x="3273" y="304"/>
                    <a:pt x="3239" y="76"/>
                  </a:cubicBezTo>
                  <a:cubicBezTo>
                    <a:pt x="3229" y="45"/>
                    <a:pt x="3201" y="23"/>
                    <a:pt x="3171" y="23"/>
                  </a:cubicBezTo>
                  <a:cubicBezTo>
                    <a:pt x="3164" y="23"/>
                    <a:pt x="3158" y="24"/>
                    <a:pt x="3151" y="26"/>
                  </a:cubicBezTo>
                  <a:cubicBezTo>
                    <a:pt x="2836" y="131"/>
                    <a:pt x="2672" y="452"/>
                    <a:pt x="2440" y="659"/>
                  </a:cubicBezTo>
                  <a:lnTo>
                    <a:pt x="2440" y="659"/>
                  </a:lnTo>
                  <a:cubicBezTo>
                    <a:pt x="2330" y="462"/>
                    <a:pt x="2269" y="240"/>
                    <a:pt x="2168" y="38"/>
                  </a:cubicBezTo>
                  <a:cubicBezTo>
                    <a:pt x="2149" y="13"/>
                    <a:pt x="2124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69"/>
            <p:cNvSpPr/>
            <p:nvPr/>
          </p:nvSpPr>
          <p:spPr>
            <a:xfrm>
              <a:off x="-3128364" y="2101731"/>
              <a:ext cx="328718" cy="785816"/>
            </a:xfrm>
            <a:custGeom>
              <a:rect b="b" l="l" r="r" t="t"/>
              <a:pathLst>
                <a:path extrusionOk="0" h="4652" w="1946">
                  <a:moveTo>
                    <a:pt x="673" y="1"/>
                  </a:moveTo>
                  <a:cubicBezTo>
                    <a:pt x="593" y="1"/>
                    <a:pt x="528" y="99"/>
                    <a:pt x="606" y="168"/>
                  </a:cubicBezTo>
                  <a:lnTo>
                    <a:pt x="606" y="180"/>
                  </a:lnTo>
                  <a:cubicBezTo>
                    <a:pt x="754" y="309"/>
                    <a:pt x="911" y="438"/>
                    <a:pt x="1069" y="555"/>
                  </a:cubicBezTo>
                  <a:lnTo>
                    <a:pt x="1069" y="555"/>
                  </a:lnTo>
                  <a:cubicBezTo>
                    <a:pt x="810" y="659"/>
                    <a:pt x="524" y="699"/>
                    <a:pt x="265" y="785"/>
                  </a:cubicBezTo>
                  <a:cubicBezTo>
                    <a:pt x="190" y="810"/>
                    <a:pt x="177" y="899"/>
                    <a:pt x="215" y="949"/>
                  </a:cubicBezTo>
                  <a:cubicBezTo>
                    <a:pt x="377" y="1101"/>
                    <a:pt x="567" y="1217"/>
                    <a:pt x="775" y="1298"/>
                  </a:cubicBezTo>
                  <a:lnTo>
                    <a:pt x="775" y="1298"/>
                  </a:lnTo>
                  <a:cubicBezTo>
                    <a:pt x="536" y="1428"/>
                    <a:pt x="297" y="1549"/>
                    <a:pt x="89" y="1718"/>
                  </a:cubicBezTo>
                  <a:cubicBezTo>
                    <a:pt x="39" y="1768"/>
                    <a:pt x="64" y="1856"/>
                    <a:pt x="139" y="1869"/>
                  </a:cubicBezTo>
                  <a:cubicBezTo>
                    <a:pt x="276" y="1927"/>
                    <a:pt x="428" y="1933"/>
                    <a:pt x="577" y="1968"/>
                  </a:cubicBezTo>
                  <a:lnTo>
                    <a:pt x="577" y="1968"/>
                  </a:lnTo>
                  <a:cubicBezTo>
                    <a:pt x="407" y="2209"/>
                    <a:pt x="123" y="2351"/>
                    <a:pt x="13" y="2637"/>
                  </a:cubicBezTo>
                  <a:cubicBezTo>
                    <a:pt x="1" y="2688"/>
                    <a:pt x="26" y="2738"/>
                    <a:pt x="89" y="2751"/>
                  </a:cubicBezTo>
                  <a:cubicBezTo>
                    <a:pt x="215" y="2776"/>
                    <a:pt x="344" y="2776"/>
                    <a:pt x="473" y="2776"/>
                  </a:cubicBezTo>
                  <a:cubicBezTo>
                    <a:pt x="561" y="2776"/>
                    <a:pt x="648" y="2776"/>
                    <a:pt x="735" y="2784"/>
                  </a:cubicBezTo>
                  <a:lnTo>
                    <a:pt x="735" y="2784"/>
                  </a:lnTo>
                  <a:cubicBezTo>
                    <a:pt x="592" y="3045"/>
                    <a:pt x="384" y="3271"/>
                    <a:pt x="253" y="3545"/>
                  </a:cubicBezTo>
                  <a:cubicBezTo>
                    <a:pt x="219" y="3611"/>
                    <a:pt x="274" y="3688"/>
                    <a:pt x="339" y="3688"/>
                  </a:cubicBezTo>
                  <a:cubicBezTo>
                    <a:pt x="348" y="3688"/>
                    <a:pt x="357" y="3686"/>
                    <a:pt x="366" y="3683"/>
                  </a:cubicBezTo>
                  <a:cubicBezTo>
                    <a:pt x="452" y="3664"/>
                    <a:pt x="852" y="3557"/>
                    <a:pt x="1055" y="3557"/>
                  </a:cubicBezTo>
                  <a:cubicBezTo>
                    <a:pt x="1119" y="3557"/>
                    <a:pt x="1164" y="3568"/>
                    <a:pt x="1173" y="3595"/>
                  </a:cubicBezTo>
                  <a:cubicBezTo>
                    <a:pt x="1185" y="3759"/>
                    <a:pt x="1160" y="3923"/>
                    <a:pt x="1097" y="4087"/>
                  </a:cubicBezTo>
                  <a:cubicBezTo>
                    <a:pt x="1059" y="4238"/>
                    <a:pt x="1021" y="4376"/>
                    <a:pt x="971" y="4528"/>
                  </a:cubicBezTo>
                  <a:cubicBezTo>
                    <a:pt x="950" y="4589"/>
                    <a:pt x="1014" y="4651"/>
                    <a:pt x="1072" y="4651"/>
                  </a:cubicBezTo>
                  <a:cubicBezTo>
                    <a:pt x="1085" y="4651"/>
                    <a:pt x="1098" y="4648"/>
                    <a:pt x="1110" y="4641"/>
                  </a:cubicBezTo>
                  <a:cubicBezTo>
                    <a:pt x="1349" y="4490"/>
                    <a:pt x="1588" y="4376"/>
                    <a:pt x="1841" y="4288"/>
                  </a:cubicBezTo>
                  <a:cubicBezTo>
                    <a:pt x="1946" y="4241"/>
                    <a:pt x="1910" y="4097"/>
                    <a:pt x="1813" y="4097"/>
                  </a:cubicBezTo>
                  <a:cubicBezTo>
                    <a:pt x="1806" y="4097"/>
                    <a:pt x="1798" y="4097"/>
                    <a:pt x="1790" y="4099"/>
                  </a:cubicBezTo>
                  <a:cubicBezTo>
                    <a:pt x="1599" y="4163"/>
                    <a:pt x="1408" y="4246"/>
                    <a:pt x="1226" y="4345"/>
                  </a:cubicBezTo>
                  <a:lnTo>
                    <a:pt x="1226" y="4345"/>
                  </a:lnTo>
                  <a:cubicBezTo>
                    <a:pt x="1258" y="4234"/>
                    <a:pt x="1289" y="4122"/>
                    <a:pt x="1311" y="4011"/>
                  </a:cubicBezTo>
                  <a:cubicBezTo>
                    <a:pt x="1349" y="3860"/>
                    <a:pt x="1412" y="3608"/>
                    <a:pt x="1324" y="3469"/>
                  </a:cubicBezTo>
                  <a:cubicBezTo>
                    <a:pt x="1271" y="3387"/>
                    <a:pt x="1188" y="3367"/>
                    <a:pt x="1099" y="3367"/>
                  </a:cubicBezTo>
                  <a:cubicBezTo>
                    <a:pt x="1039" y="3367"/>
                    <a:pt x="977" y="3376"/>
                    <a:pt x="921" y="3381"/>
                  </a:cubicBezTo>
                  <a:cubicBezTo>
                    <a:pt x="791" y="3397"/>
                    <a:pt x="661" y="3424"/>
                    <a:pt x="532" y="3451"/>
                  </a:cubicBezTo>
                  <a:lnTo>
                    <a:pt x="532" y="3451"/>
                  </a:lnTo>
                  <a:cubicBezTo>
                    <a:pt x="671" y="3220"/>
                    <a:pt x="852" y="3011"/>
                    <a:pt x="971" y="2763"/>
                  </a:cubicBezTo>
                  <a:cubicBezTo>
                    <a:pt x="996" y="2700"/>
                    <a:pt x="971" y="2637"/>
                    <a:pt x="908" y="2625"/>
                  </a:cubicBezTo>
                  <a:cubicBezTo>
                    <a:pt x="697" y="2583"/>
                    <a:pt x="477" y="2602"/>
                    <a:pt x="256" y="2580"/>
                  </a:cubicBezTo>
                  <a:lnTo>
                    <a:pt x="256" y="2580"/>
                  </a:lnTo>
                  <a:cubicBezTo>
                    <a:pt x="402" y="2348"/>
                    <a:pt x="686" y="2210"/>
                    <a:pt x="807" y="1957"/>
                  </a:cubicBezTo>
                  <a:cubicBezTo>
                    <a:pt x="845" y="1907"/>
                    <a:pt x="807" y="1831"/>
                    <a:pt x="757" y="1818"/>
                  </a:cubicBezTo>
                  <a:cubicBezTo>
                    <a:pt x="629" y="1776"/>
                    <a:pt x="495" y="1762"/>
                    <a:pt x="367" y="1738"/>
                  </a:cubicBezTo>
                  <a:lnTo>
                    <a:pt x="367" y="1738"/>
                  </a:lnTo>
                  <a:cubicBezTo>
                    <a:pt x="587" y="1587"/>
                    <a:pt x="831" y="1485"/>
                    <a:pt x="1059" y="1340"/>
                  </a:cubicBezTo>
                  <a:cubicBezTo>
                    <a:pt x="1135" y="1302"/>
                    <a:pt x="1122" y="1188"/>
                    <a:pt x="1034" y="1163"/>
                  </a:cubicBezTo>
                  <a:cubicBezTo>
                    <a:pt x="836" y="1114"/>
                    <a:pt x="646" y="1033"/>
                    <a:pt x="482" y="909"/>
                  </a:cubicBezTo>
                  <a:lnTo>
                    <a:pt x="482" y="909"/>
                  </a:lnTo>
                  <a:cubicBezTo>
                    <a:pt x="757" y="828"/>
                    <a:pt x="1036" y="772"/>
                    <a:pt x="1299" y="647"/>
                  </a:cubicBezTo>
                  <a:cubicBezTo>
                    <a:pt x="1362" y="609"/>
                    <a:pt x="1362" y="521"/>
                    <a:pt x="1299" y="483"/>
                  </a:cubicBezTo>
                  <a:cubicBezTo>
                    <a:pt x="1097" y="344"/>
                    <a:pt x="921" y="193"/>
                    <a:pt x="744" y="29"/>
                  </a:cubicBezTo>
                  <a:cubicBezTo>
                    <a:pt x="721" y="9"/>
                    <a:pt x="697" y="1"/>
                    <a:pt x="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69"/>
            <p:cNvSpPr/>
            <p:nvPr/>
          </p:nvSpPr>
          <p:spPr>
            <a:xfrm>
              <a:off x="-2222954" y="1979940"/>
              <a:ext cx="346455" cy="915715"/>
            </a:xfrm>
            <a:custGeom>
              <a:rect b="b" l="l" r="r" t="t"/>
              <a:pathLst>
                <a:path extrusionOk="0" h="5421" w="2051">
                  <a:moveTo>
                    <a:pt x="733" y="0"/>
                  </a:moveTo>
                  <a:cubicBezTo>
                    <a:pt x="686" y="0"/>
                    <a:pt x="639" y="32"/>
                    <a:pt x="639" y="95"/>
                  </a:cubicBezTo>
                  <a:lnTo>
                    <a:pt x="626" y="82"/>
                  </a:lnTo>
                  <a:cubicBezTo>
                    <a:pt x="614" y="322"/>
                    <a:pt x="425" y="611"/>
                    <a:pt x="551" y="851"/>
                  </a:cubicBezTo>
                  <a:cubicBezTo>
                    <a:pt x="622" y="974"/>
                    <a:pt x="783" y="1004"/>
                    <a:pt x="951" y="1004"/>
                  </a:cubicBezTo>
                  <a:cubicBezTo>
                    <a:pt x="1065" y="1004"/>
                    <a:pt x="1182" y="990"/>
                    <a:pt x="1278" y="982"/>
                  </a:cubicBezTo>
                  <a:lnTo>
                    <a:pt x="1278" y="982"/>
                  </a:lnTo>
                  <a:cubicBezTo>
                    <a:pt x="1252" y="1218"/>
                    <a:pt x="1111" y="1431"/>
                    <a:pt x="979" y="1607"/>
                  </a:cubicBezTo>
                  <a:cubicBezTo>
                    <a:pt x="954" y="1670"/>
                    <a:pt x="979" y="1733"/>
                    <a:pt x="1042" y="1758"/>
                  </a:cubicBezTo>
                  <a:cubicBezTo>
                    <a:pt x="1268" y="1812"/>
                    <a:pt x="1512" y="1829"/>
                    <a:pt x="1750" y="1880"/>
                  </a:cubicBezTo>
                  <a:lnTo>
                    <a:pt x="1750" y="1880"/>
                  </a:lnTo>
                  <a:cubicBezTo>
                    <a:pt x="1622" y="2074"/>
                    <a:pt x="1417" y="2219"/>
                    <a:pt x="1256" y="2401"/>
                  </a:cubicBezTo>
                  <a:cubicBezTo>
                    <a:pt x="1218" y="2439"/>
                    <a:pt x="1218" y="2502"/>
                    <a:pt x="1256" y="2539"/>
                  </a:cubicBezTo>
                  <a:cubicBezTo>
                    <a:pt x="1407" y="2712"/>
                    <a:pt x="1614" y="2820"/>
                    <a:pt x="1788" y="2958"/>
                  </a:cubicBezTo>
                  <a:lnTo>
                    <a:pt x="1788" y="2958"/>
                  </a:lnTo>
                  <a:cubicBezTo>
                    <a:pt x="1670" y="3045"/>
                    <a:pt x="1539" y="3121"/>
                    <a:pt x="1407" y="3182"/>
                  </a:cubicBezTo>
                  <a:cubicBezTo>
                    <a:pt x="1357" y="3207"/>
                    <a:pt x="1344" y="3270"/>
                    <a:pt x="1370" y="3321"/>
                  </a:cubicBezTo>
                  <a:cubicBezTo>
                    <a:pt x="1460" y="3474"/>
                    <a:pt x="1576" y="3608"/>
                    <a:pt x="1709" y="3723"/>
                  </a:cubicBezTo>
                  <a:lnTo>
                    <a:pt x="1709" y="3723"/>
                  </a:lnTo>
                  <a:cubicBezTo>
                    <a:pt x="1515" y="3766"/>
                    <a:pt x="1317" y="3790"/>
                    <a:pt x="1118" y="3800"/>
                  </a:cubicBezTo>
                  <a:cubicBezTo>
                    <a:pt x="1042" y="3800"/>
                    <a:pt x="992" y="3875"/>
                    <a:pt x="1029" y="3938"/>
                  </a:cubicBezTo>
                  <a:cubicBezTo>
                    <a:pt x="1159" y="4117"/>
                    <a:pt x="1304" y="4281"/>
                    <a:pt x="1465" y="4435"/>
                  </a:cubicBezTo>
                  <a:lnTo>
                    <a:pt x="1465" y="4435"/>
                  </a:lnTo>
                  <a:cubicBezTo>
                    <a:pt x="1212" y="4473"/>
                    <a:pt x="948" y="4489"/>
                    <a:pt x="702" y="4530"/>
                  </a:cubicBezTo>
                  <a:cubicBezTo>
                    <a:pt x="639" y="4543"/>
                    <a:pt x="614" y="4619"/>
                    <a:pt x="651" y="4669"/>
                  </a:cubicBezTo>
                  <a:cubicBezTo>
                    <a:pt x="778" y="4859"/>
                    <a:pt x="949" y="5023"/>
                    <a:pt x="1053" y="5226"/>
                  </a:cubicBezTo>
                  <a:lnTo>
                    <a:pt x="1053" y="5226"/>
                  </a:lnTo>
                  <a:cubicBezTo>
                    <a:pt x="1044" y="5226"/>
                    <a:pt x="1035" y="5226"/>
                    <a:pt x="1027" y="5226"/>
                  </a:cubicBezTo>
                  <a:cubicBezTo>
                    <a:pt x="733" y="5226"/>
                    <a:pt x="446" y="5197"/>
                    <a:pt x="160" y="5123"/>
                  </a:cubicBezTo>
                  <a:cubicBezTo>
                    <a:pt x="155" y="5122"/>
                    <a:pt x="151" y="5122"/>
                    <a:pt x="147" y="5122"/>
                  </a:cubicBezTo>
                  <a:cubicBezTo>
                    <a:pt x="43" y="5122"/>
                    <a:pt x="1" y="5263"/>
                    <a:pt x="110" y="5312"/>
                  </a:cubicBezTo>
                  <a:cubicBezTo>
                    <a:pt x="390" y="5382"/>
                    <a:pt x="679" y="5420"/>
                    <a:pt x="970" y="5420"/>
                  </a:cubicBezTo>
                  <a:cubicBezTo>
                    <a:pt x="1044" y="5420"/>
                    <a:pt x="1119" y="5418"/>
                    <a:pt x="1193" y="5412"/>
                  </a:cubicBezTo>
                  <a:cubicBezTo>
                    <a:pt x="1256" y="5412"/>
                    <a:pt x="1307" y="5362"/>
                    <a:pt x="1294" y="5299"/>
                  </a:cubicBezTo>
                  <a:cubicBezTo>
                    <a:pt x="1212" y="5062"/>
                    <a:pt x="1054" y="4885"/>
                    <a:pt x="909" y="4697"/>
                  </a:cubicBezTo>
                  <a:lnTo>
                    <a:pt x="909" y="4697"/>
                  </a:lnTo>
                  <a:cubicBezTo>
                    <a:pt x="1172" y="4663"/>
                    <a:pt x="1433" y="4644"/>
                    <a:pt x="1685" y="4581"/>
                  </a:cubicBezTo>
                  <a:cubicBezTo>
                    <a:pt x="1760" y="4568"/>
                    <a:pt x="1773" y="4480"/>
                    <a:pt x="1735" y="4430"/>
                  </a:cubicBezTo>
                  <a:cubicBezTo>
                    <a:pt x="1578" y="4292"/>
                    <a:pt x="1436" y="4147"/>
                    <a:pt x="1310" y="3989"/>
                  </a:cubicBezTo>
                  <a:lnTo>
                    <a:pt x="1310" y="3989"/>
                  </a:lnTo>
                  <a:cubicBezTo>
                    <a:pt x="1531" y="3969"/>
                    <a:pt x="1744" y="3931"/>
                    <a:pt x="1949" y="3863"/>
                  </a:cubicBezTo>
                  <a:cubicBezTo>
                    <a:pt x="2037" y="3837"/>
                    <a:pt x="2050" y="3724"/>
                    <a:pt x="1974" y="3686"/>
                  </a:cubicBezTo>
                  <a:cubicBezTo>
                    <a:pt x="1825" y="3590"/>
                    <a:pt x="1694" y="3458"/>
                    <a:pt x="1596" y="3313"/>
                  </a:cubicBezTo>
                  <a:lnTo>
                    <a:pt x="1596" y="3313"/>
                  </a:lnTo>
                  <a:cubicBezTo>
                    <a:pt x="1743" y="3236"/>
                    <a:pt x="1886" y="3148"/>
                    <a:pt x="2012" y="3043"/>
                  </a:cubicBezTo>
                  <a:cubicBezTo>
                    <a:pt x="2050" y="3006"/>
                    <a:pt x="2050" y="2943"/>
                    <a:pt x="2012" y="2905"/>
                  </a:cubicBezTo>
                  <a:cubicBezTo>
                    <a:pt x="1844" y="2737"/>
                    <a:pt x="1627" y="2639"/>
                    <a:pt x="1456" y="2477"/>
                  </a:cubicBezTo>
                  <a:lnTo>
                    <a:pt x="1456" y="2477"/>
                  </a:lnTo>
                  <a:cubicBezTo>
                    <a:pt x="1647" y="2292"/>
                    <a:pt x="1874" y="2134"/>
                    <a:pt x="1987" y="1884"/>
                  </a:cubicBezTo>
                  <a:cubicBezTo>
                    <a:pt x="2012" y="1821"/>
                    <a:pt x="1987" y="1758"/>
                    <a:pt x="1924" y="1733"/>
                  </a:cubicBezTo>
                  <a:cubicBezTo>
                    <a:pt x="1692" y="1670"/>
                    <a:pt x="1459" y="1659"/>
                    <a:pt x="1227" y="1613"/>
                  </a:cubicBezTo>
                  <a:lnTo>
                    <a:pt x="1227" y="1613"/>
                  </a:lnTo>
                  <a:cubicBezTo>
                    <a:pt x="1366" y="1397"/>
                    <a:pt x="1494" y="1147"/>
                    <a:pt x="1483" y="889"/>
                  </a:cubicBezTo>
                  <a:cubicBezTo>
                    <a:pt x="1470" y="838"/>
                    <a:pt x="1433" y="801"/>
                    <a:pt x="1382" y="801"/>
                  </a:cubicBezTo>
                  <a:cubicBezTo>
                    <a:pt x="1301" y="801"/>
                    <a:pt x="1139" y="826"/>
                    <a:pt x="993" y="826"/>
                  </a:cubicBezTo>
                  <a:cubicBezTo>
                    <a:pt x="868" y="826"/>
                    <a:pt x="755" y="807"/>
                    <a:pt x="714" y="738"/>
                  </a:cubicBezTo>
                  <a:cubicBezTo>
                    <a:pt x="677" y="662"/>
                    <a:pt x="740" y="498"/>
                    <a:pt x="765" y="422"/>
                  </a:cubicBezTo>
                  <a:cubicBezTo>
                    <a:pt x="790" y="309"/>
                    <a:pt x="815" y="196"/>
                    <a:pt x="828" y="95"/>
                  </a:cubicBezTo>
                  <a:cubicBezTo>
                    <a:pt x="828" y="32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7" name="Google Shape;1067;p69"/>
          <p:cNvSpPr/>
          <p:nvPr/>
        </p:nvSpPr>
        <p:spPr>
          <a:xfrm>
            <a:off x="1234607" y="4572150"/>
            <a:ext cx="739200" cy="118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69"/>
          <p:cNvSpPr/>
          <p:nvPr/>
        </p:nvSpPr>
        <p:spPr>
          <a:xfrm>
            <a:off x="2514275" y="4527575"/>
            <a:ext cx="771900" cy="118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9" name="Google Shape;1069;p69"/>
          <p:cNvGrpSpPr/>
          <p:nvPr/>
        </p:nvGrpSpPr>
        <p:grpSpPr>
          <a:xfrm>
            <a:off x="720003" y="990598"/>
            <a:ext cx="1551125" cy="3613771"/>
            <a:chOff x="1788025" y="2901275"/>
            <a:chExt cx="238800" cy="556350"/>
          </a:xfrm>
        </p:grpSpPr>
        <p:sp>
          <p:nvSpPr>
            <p:cNvPr id="1070" name="Google Shape;1070;p69"/>
            <p:cNvSpPr/>
            <p:nvPr/>
          </p:nvSpPr>
          <p:spPr>
            <a:xfrm>
              <a:off x="1838100" y="3057350"/>
              <a:ext cx="34050" cy="9650"/>
            </a:xfrm>
            <a:custGeom>
              <a:rect b="b" l="l" r="r" t="t"/>
              <a:pathLst>
                <a:path extrusionOk="0" h="386" w="1362">
                  <a:moveTo>
                    <a:pt x="393" y="1"/>
                  </a:moveTo>
                  <a:cubicBezTo>
                    <a:pt x="366" y="1"/>
                    <a:pt x="336" y="6"/>
                    <a:pt x="303" y="20"/>
                  </a:cubicBezTo>
                  <a:cubicBezTo>
                    <a:pt x="152" y="70"/>
                    <a:pt x="1" y="385"/>
                    <a:pt x="1" y="385"/>
                  </a:cubicBezTo>
                  <a:lnTo>
                    <a:pt x="1362" y="322"/>
                  </a:lnTo>
                  <a:lnTo>
                    <a:pt x="1324" y="297"/>
                  </a:lnTo>
                  <a:cubicBezTo>
                    <a:pt x="1228" y="225"/>
                    <a:pt x="918" y="18"/>
                    <a:pt x="789" y="18"/>
                  </a:cubicBezTo>
                  <a:cubicBezTo>
                    <a:pt x="782" y="18"/>
                    <a:pt x="775" y="18"/>
                    <a:pt x="769" y="20"/>
                  </a:cubicBezTo>
                  <a:cubicBezTo>
                    <a:pt x="669" y="31"/>
                    <a:pt x="637" y="72"/>
                    <a:pt x="605" y="72"/>
                  </a:cubicBezTo>
                  <a:cubicBezTo>
                    <a:pt x="601" y="72"/>
                    <a:pt x="597" y="71"/>
                    <a:pt x="593" y="70"/>
                  </a:cubicBezTo>
                  <a:cubicBezTo>
                    <a:pt x="554" y="70"/>
                    <a:pt x="491" y="1"/>
                    <a:pt x="393" y="1"/>
                  </a:cubicBezTo>
                  <a:close/>
                </a:path>
              </a:pathLst>
            </a:custGeom>
            <a:solidFill>
              <a:srgbClr val="F294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69"/>
            <p:cNvSpPr/>
            <p:nvPr/>
          </p:nvSpPr>
          <p:spPr>
            <a:xfrm>
              <a:off x="1881575" y="3221000"/>
              <a:ext cx="85075" cy="236625"/>
            </a:xfrm>
            <a:custGeom>
              <a:rect b="b" l="l" r="r" t="t"/>
              <a:pathLst>
                <a:path extrusionOk="0" h="9465" w="3403">
                  <a:moveTo>
                    <a:pt x="1992" y="1"/>
                  </a:moveTo>
                  <a:lnTo>
                    <a:pt x="530" y="505"/>
                  </a:lnTo>
                  <a:lnTo>
                    <a:pt x="1" y="3794"/>
                  </a:lnTo>
                  <a:lnTo>
                    <a:pt x="719" y="8998"/>
                  </a:lnTo>
                  <a:lnTo>
                    <a:pt x="1349" y="8998"/>
                  </a:lnTo>
                  <a:lnTo>
                    <a:pt x="681" y="9464"/>
                  </a:lnTo>
                  <a:lnTo>
                    <a:pt x="1752" y="9451"/>
                  </a:lnTo>
                  <a:lnTo>
                    <a:pt x="1752" y="8947"/>
                  </a:lnTo>
                  <a:lnTo>
                    <a:pt x="1992" y="8947"/>
                  </a:lnTo>
                  <a:lnTo>
                    <a:pt x="1992" y="9464"/>
                  </a:lnTo>
                  <a:lnTo>
                    <a:pt x="2861" y="9464"/>
                  </a:lnTo>
                  <a:lnTo>
                    <a:pt x="2332" y="9111"/>
                  </a:lnTo>
                  <a:lnTo>
                    <a:pt x="2861" y="9036"/>
                  </a:lnTo>
                  <a:lnTo>
                    <a:pt x="3403" y="2231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69"/>
            <p:cNvSpPr/>
            <p:nvPr/>
          </p:nvSpPr>
          <p:spPr>
            <a:xfrm>
              <a:off x="1788025" y="2995150"/>
              <a:ext cx="238800" cy="334575"/>
            </a:xfrm>
            <a:custGeom>
              <a:rect b="b" l="l" r="r" t="t"/>
              <a:pathLst>
                <a:path extrusionOk="0" h="13383" w="9552">
                  <a:moveTo>
                    <a:pt x="5444" y="0"/>
                  </a:moveTo>
                  <a:lnTo>
                    <a:pt x="3302" y="139"/>
                  </a:lnTo>
                  <a:lnTo>
                    <a:pt x="0" y="744"/>
                  </a:lnTo>
                  <a:lnTo>
                    <a:pt x="908" y="6931"/>
                  </a:lnTo>
                  <a:lnTo>
                    <a:pt x="1651" y="6553"/>
                  </a:lnTo>
                  <a:lnTo>
                    <a:pt x="2659" y="13382"/>
                  </a:lnTo>
                  <a:lnTo>
                    <a:pt x="5444" y="13382"/>
                  </a:lnTo>
                  <a:lnTo>
                    <a:pt x="5595" y="9942"/>
                  </a:lnTo>
                  <a:lnTo>
                    <a:pt x="6213" y="13218"/>
                  </a:lnTo>
                  <a:lnTo>
                    <a:pt x="8594" y="12941"/>
                  </a:lnTo>
                  <a:lnTo>
                    <a:pt x="8594" y="5040"/>
                  </a:lnTo>
                  <a:lnTo>
                    <a:pt x="9552" y="4851"/>
                  </a:lnTo>
                  <a:lnTo>
                    <a:pt x="84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69"/>
            <p:cNvSpPr/>
            <p:nvPr/>
          </p:nvSpPr>
          <p:spPr>
            <a:xfrm>
              <a:off x="1870550" y="2913200"/>
              <a:ext cx="59875" cy="90525"/>
            </a:xfrm>
            <a:custGeom>
              <a:rect b="b" l="l" r="r" t="t"/>
              <a:pathLst>
                <a:path extrusionOk="0" h="3621" w="2395">
                  <a:moveTo>
                    <a:pt x="1675" y="1"/>
                  </a:moveTo>
                  <a:cubicBezTo>
                    <a:pt x="1487" y="1"/>
                    <a:pt x="278" y="380"/>
                    <a:pt x="278" y="380"/>
                  </a:cubicBezTo>
                  <a:lnTo>
                    <a:pt x="366" y="745"/>
                  </a:lnTo>
                  <a:cubicBezTo>
                    <a:pt x="357" y="744"/>
                    <a:pt x="348" y="743"/>
                    <a:pt x="339" y="743"/>
                  </a:cubicBezTo>
                  <a:cubicBezTo>
                    <a:pt x="261" y="743"/>
                    <a:pt x="188" y="792"/>
                    <a:pt x="177" y="871"/>
                  </a:cubicBezTo>
                  <a:cubicBezTo>
                    <a:pt x="127" y="1035"/>
                    <a:pt x="316" y="1375"/>
                    <a:pt x="429" y="1388"/>
                  </a:cubicBezTo>
                  <a:cubicBezTo>
                    <a:pt x="543" y="1401"/>
                    <a:pt x="580" y="1401"/>
                    <a:pt x="580" y="1401"/>
                  </a:cubicBezTo>
                  <a:lnTo>
                    <a:pt x="1" y="3417"/>
                  </a:lnTo>
                  <a:cubicBezTo>
                    <a:pt x="391" y="3505"/>
                    <a:pt x="782" y="3568"/>
                    <a:pt x="1173" y="3618"/>
                  </a:cubicBezTo>
                  <a:cubicBezTo>
                    <a:pt x="1217" y="3620"/>
                    <a:pt x="1262" y="3621"/>
                    <a:pt x="1307" y="3621"/>
                  </a:cubicBezTo>
                  <a:cubicBezTo>
                    <a:pt x="1615" y="3621"/>
                    <a:pt x="1923" y="3583"/>
                    <a:pt x="2231" y="3517"/>
                  </a:cubicBezTo>
                  <a:lnTo>
                    <a:pt x="1765" y="2270"/>
                  </a:lnTo>
                  <a:lnTo>
                    <a:pt x="2294" y="2270"/>
                  </a:lnTo>
                  <a:lnTo>
                    <a:pt x="2017" y="1111"/>
                  </a:lnTo>
                  <a:lnTo>
                    <a:pt x="2395" y="1111"/>
                  </a:lnTo>
                  <a:cubicBezTo>
                    <a:pt x="2395" y="1111"/>
                    <a:pt x="1828" y="27"/>
                    <a:pt x="1689" y="2"/>
                  </a:cubicBezTo>
                  <a:cubicBezTo>
                    <a:pt x="1685" y="1"/>
                    <a:pt x="1681" y="1"/>
                    <a:pt x="1675" y="1"/>
                  </a:cubicBezTo>
                  <a:close/>
                </a:path>
              </a:pathLst>
            </a:custGeom>
            <a:solidFill>
              <a:srgbClr val="9C57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69"/>
            <p:cNvSpPr/>
            <p:nvPr/>
          </p:nvSpPr>
          <p:spPr>
            <a:xfrm>
              <a:off x="1912775" y="2913225"/>
              <a:ext cx="17650" cy="28075"/>
            </a:xfrm>
            <a:custGeom>
              <a:rect b="b" l="l" r="r" t="t"/>
              <a:pathLst>
                <a:path extrusionOk="0" h="1123" w="706">
                  <a:moveTo>
                    <a:pt x="0" y="1"/>
                  </a:moveTo>
                  <a:lnTo>
                    <a:pt x="114" y="1110"/>
                  </a:lnTo>
                  <a:lnTo>
                    <a:pt x="706" y="1122"/>
                  </a:lnTo>
                  <a:cubicBezTo>
                    <a:pt x="706" y="1122"/>
                    <a:pt x="202" y="228"/>
                    <a:pt x="139" y="152"/>
                  </a:cubicBezTo>
                  <a:cubicBezTo>
                    <a:pt x="101" y="102"/>
                    <a:pt x="51" y="3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69"/>
            <p:cNvSpPr/>
            <p:nvPr/>
          </p:nvSpPr>
          <p:spPr>
            <a:xfrm>
              <a:off x="1893550" y="2969950"/>
              <a:ext cx="26175" cy="13550"/>
            </a:xfrm>
            <a:custGeom>
              <a:rect b="b" l="l" r="r" t="t"/>
              <a:pathLst>
                <a:path extrusionOk="0" h="542" w="1047">
                  <a:moveTo>
                    <a:pt x="845" y="0"/>
                  </a:moveTo>
                  <a:lnTo>
                    <a:pt x="1" y="50"/>
                  </a:lnTo>
                  <a:lnTo>
                    <a:pt x="1046" y="542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000000">
                <a:alpha val="49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69"/>
            <p:cNvSpPr/>
            <p:nvPr/>
          </p:nvSpPr>
          <p:spPr>
            <a:xfrm>
              <a:off x="1877475" y="2901275"/>
              <a:ext cx="42250" cy="38450"/>
            </a:xfrm>
            <a:custGeom>
              <a:rect b="b" l="l" r="r" t="t"/>
              <a:pathLst>
                <a:path extrusionOk="0" h="1538" w="1690">
                  <a:moveTo>
                    <a:pt x="1261" y="0"/>
                  </a:moveTo>
                  <a:lnTo>
                    <a:pt x="1" y="844"/>
                  </a:lnTo>
                  <a:lnTo>
                    <a:pt x="1" y="857"/>
                  </a:lnTo>
                  <a:lnTo>
                    <a:pt x="64" y="1222"/>
                  </a:lnTo>
                  <a:cubicBezTo>
                    <a:pt x="152" y="1248"/>
                    <a:pt x="228" y="1298"/>
                    <a:pt x="291" y="1348"/>
                  </a:cubicBezTo>
                  <a:cubicBezTo>
                    <a:pt x="366" y="1449"/>
                    <a:pt x="455" y="1537"/>
                    <a:pt x="455" y="1537"/>
                  </a:cubicBezTo>
                  <a:cubicBezTo>
                    <a:pt x="455" y="1537"/>
                    <a:pt x="606" y="1235"/>
                    <a:pt x="568" y="1096"/>
                  </a:cubicBezTo>
                  <a:cubicBezTo>
                    <a:pt x="543" y="1021"/>
                    <a:pt x="505" y="932"/>
                    <a:pt x="455" y="857"/>
                  </a:cubicBezTo>
                  <a:cubicBezTo>
                    <a:pt x="455" y="857"/>
                    <a:pt x="1085" y="529"/>
                    <a:pt x="1337" y="479"/>
                  </a:cubicBezTo>
                  <a:cubicBezTo>
                    <a:pt x="1393" y="466"/>
                    <a:pt x="1453" y="460"/>
                    <a:pt x="1513" y="460"/>
                  </a:cubicBezTo>
                  <a:cubicBezTo>
                    <a:pt x="1573" y="460"/>
                    <a:pt x="1633" y="466"/>
                    <a:pt x="1689" y="479"/>
                  </a:cubicBezTo>
                  <a:cubicBezTo>
                    <a:pt x="1538" y="441"/>
                    <a:pt x="1400" y="428"/>
                    <a:pt x="1248" y="428"/>
                  </a:cubicBezTo>
                  <a:lnTo>
                    <a:pt x="1475" y="353"/>
                  </a:lnTo>
                  <a:lnTo>
                    <a:pt x="1022" y="428"/>
                  </a:lnTo>
                  <a:cubicBezTo>
                    <a:pt x="1022" y="428"/>
                    <a:pt x="1248" y="265"/>
                    <a:pt x="1261" y="139"/>
                  </a:cubicBezTo>
                  <a:lnTo>
                    <a:pt x="12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69"/>
            <p:cNvSpPr/>
            <p:nvPr/>
          </p:nvSpPr>
          <p:spPr>
            <a:xfrm>
              <a:off x="1897975" y="2944100"/>
              <a:ext cx="23650" cy="10425"/>
            </a:xfrm>
            <a:custGeom>
              <a:rect b="b" l="l" r="r" t="t"/>
              <a:pathLst>
                <a:path extrusionOk="0" h="417" w="946">
                  <a:moveTo>
                    <a:pt x="0" y="1"/>
                  </a:moveTo>
                  <a:cubicBezTo>
                    <a:pt x="189" y="391"/>
                    <a:pt x="945" y="417"/>
                    <a:pt x="945" y="417"/>
                  </a:cubicBezTo>
                  <a:lnTo>
                    <a:pt x="945" y="328"/>
                  </a:lnTo>
                  <a:cubicBezTo>
                    <a:pt x="945" y="328"/>
                    <a:pt x="832" y="328"/>
                    <a:pt x="554" y="291"/>
                  </a:cubicBezTo>
                  <a:cubicBezTo>
                    <a:pt x="353" y="253"/>
                    <a:pt x="151" y="15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69"/>
            <p:cNvSpPr/>
            <p:nvPr/>
          </p:nvSpPr>
          <p:spPr>
            <a:xfrm>
              <a:off x="1863000" y="2994825"/>
              <a:ext cx="67425" cy="60500"/>
            </a:xfrm>
            <a:custGeom>
              <a:rect b="b" l="l" r="r" t="t"/>
              <a:pathLst>
                <a:path extrusionOk="0" h="2420" w="2697">
                  <a:moveTo>
                    <a:pt x="2445" y="0"/>
                  </a:moveTo>
                  <a:lnTo>
                    <a:pt x="2508" y="189"/>
                  </a:lnTo>
                  <a:cubicBezTo>
                    <a:pt x="2508" y="189"/>
                    <a:pt x="1947" y="269"/>
                    <a:pt x="1337" y="269"/>
                  </a:cubicBezTo>
                  <a:cubicBezTo>
                    <a:pt x="974" y="269"/>
                    <a:pt x="594" y="241"/>
                    <a:pt x="303" y="152"/>
                  </a:cubicBezTo>
                  <a:lnTo>
                    <a:pt x="0" y="202"/>
                  </a:lnTo>
                  <a:lnTo>
                    <a:pt x="1739" y="2420"/>
                  </a:lnTo>
                  <a:lnTo>
                    <a:pt x="2697" y="315"/>
                  </a:lnTo>
                  <a:lnTo>
                    <a:pt x="24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69"/>
            <p:cNvSpPr/>
            <p:nvPr/>
          </p:nvSpPr>
          <p:spPr>
            <a:xfrm>
              <a:off x="1891650" y="3001450"/>
              <a:ext cx="17675" cy="11975"/>
            </a:xfrm>
            <a:custGeom>
              <a:rect b="b" l="l" r="r" t="t"/>
              <a:pathLst>
                <a:path extrusionOk="0" h="479" w="707">
                  <a:moveTo>
                    <a:pt x="1" y="0"/>
                  </a:moveTo>
                  <a:lnTo>
                    <a:pt x="354" y="47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69"/>
            <p:cNvSpPr/>
            <p:nvPr/>
          </p:nvSpPr>
          <p:spPr>
            <a:xfrm>
              <a:off x="1894500" y="3013400"/>
              <a:ext cx="17675" cy="42250"/>
            </a:xfrm>
            <a:custGeom>
              <a:rect b="b" l="l" r="r" t="t"/>
              <a:pathLst>
                <a:path extrusionOk="0" h="1690" w="707">
                  <a:moveTo>
                    <a:pt x="240" y="1"/>
                  </a:moveTo>
                  <a:lnTo>
                    <a:pt x="0" y="1072"/>
                  </a:lnTo>
                  <a:lnTo>
                    <a:pt x="479" y="1689"/>
                  </a:lnTo>
                  <a:lnTo>
                    <a:pt x="706" y="1198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69"/>
            <p:cNvSpPr/>
            <p:nvPr/>
          </p:nvSpPr>
          <p:spPr>
            <a:xfrm>
              <a:off x="1829300" y="3068850"/>
              <a:ext cx="121925" cy="105875"/>
            </a:xfrm>
            <a:custGeom>
              <a:rect b="b" l="l" r="r" t="t"/>
              <a:pathLst>
                <a:path extrusionOk="0" h="4235" w="4877">
                  <a:moveTo>
                    <a:pt x="4877" y="1"/>
                  </a:moveTo>
                  <a:lnTo>
                    <a:pt x="0" y="3605"/>
                  </a:lnTo>
                  <a:lnTo>
                    <a:pt x="88" y="4235"/>
                  </a:lnTo>
                  <a:lnTo>
                    <a:pt x="48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69"/>
            <p:cNvSpPr/>
            <p:nvPr/>
          </p:nvSpPr>
          <p:spPr>
            <a:xfrm>
              <a:off x="1891650" y="3113900"/>
              <a:ext cx="111250" cy="19875"/>
            </a:xfrm>
            <a:custGeom>
              <a:rect b="b" l="l" r="r" t="t"/>
              <a:pathLst>
                <a:path extrusionOk="0" h="795" w="4450">
                  <a:moveTo>
                    <a:pt x="354" y="1"/>
                  </a:moveTo>
                  <a:lnTo>
                    <a:pt x="1" y="316"/>
                  </a:lnTo>
                  <a:lnTo>
                    <a:pt x="4449" y="794"/>
                  </a:lnTo>
                  <a:lnTo>
                    <a:pt x="4449" y="290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69"/>
            <p:cNvSpPr/>
            <p:nvPr/>
          </p:nvSpPr>
          <p:spPr>
            <a:xfrm>
              <a:off x="1943000" y="3056250"/>
              <a:ext cx="25875" cy="12625"/>
            </a:xfrm>
            <a:custGeom>
              <a:rect b="b" l="l" r="r" t="t"/>
              <a:pathLst>
                <a:path extrusionOk="0" h="505" w="1035">
                  <a:moveTo>
                    <a:pt x="429" y="1"/>
                  </a:moveTo>
                  <a:cubicBezTo>
                    <a:pt x="278" y="1"/>
                    <a:pt x="140" y="26"/>
                    <a:pt x="1" y="51"/>
                  </a:cubicBezTo>
                  <a:lnTo>
                    <a:pt x="329" y="505"/>
                  </a:lnTo>
                  <a:lnTo>
                    <a:pt x="1034" y="127"/>
                  </a:lnTo>
                  <a:cubicBezTo>
                    <a:pt x="933" y="76"/>
                    <a:pt x="820" y="51"/>
                    <a:pt x="719" y="51"/>
                  </a:cubicBezTo>
                  <a:cubicBezTo>
                    <a:pt x="703" y="55"/>
                    <a:pt x="688" y="57"/>
                    <a:pt x="675" y="57"/>
                  </a:cubicBezTo>
                  <a:cubicBezTo>
                    <a:pt x="606" y="57"/>
                    <a:pt x="566" y="11"/>
                    <a:pt x="429" y="1"/>
                  </a:cubicBezTo>
                  <a:close/>
                </a:path>
              </a:pathLst>
            </a:custGeom>
            <a:solidFill>
              <a:srgbClr val="9C57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4" name="Google Shape;1084;p69"/>
          <p:cNvGrpSpPr/>
          <p:nvPr/>
        </p:nvGrpSpPr>
        <p:grpSpPr>
          <a:xfrm>
            <a:off x="2444846" y="1154985"/>
            <a:ext cx="910743" cy="3449384"/>
            <a:chOff x="2444846" y="1154985"/>
            <a:chExt cx="910743" cy="3449384"/>
          </a:xfrm>
        </p:grpSpPr>
        <p:grpSp>
          <p:nvGrpSpPr>
            <p:cNvPr id="1085" name="Google Shape;1085;p69"/>
            <p:cNvGrpSpPr/>
            <p:nvPr/>
          </p:nvGrpSpPr>
          <p:grpSpPr>
            <a:xfrm>
              <a:off x="2444846" y="1154985"/>
              <a:ext cx="910743" cy="3449384"/>
              <a:chOff x="2125100" y="2946925"/>
              <a:chExt cx="134225" cy="508339"/>
            </a:xfrm>
          </p:grpSpPr>
          <p:sp>
            <p:nvSpPr>
              <p:cNvPr id="1086" name="Google Shape;1086;p69"/>
              <p:cNvSpPr/>
              <p:nvPr/>
            </p:nvSpPr>
            <p:spPr>
              <a:xfrm>
                <a:off x="2137375" y="3440439"/>
                <a:ext cx="29000" cy="10425"/>
              </a:xfrm>
              <a:custGeom>
                <a:rect b="b" l="l" r="r" t="t"/>
                <a:pathLst>
                  <a:path extrusionOk="0" h="417" w="1160">
                    <a:moveTo>
                      <a:pt x="555" y="1"/>
                    </a:moveTo>
                    <a:lnTo>
                      <a:pt x="1" y="416"/>
                    </a:lnTo>
                    <a:lnTo>
                      <a:pt x="1" y="416"/>
                    </a:lnTo>
                    <a:lnTo>
                      <a:pt x="1021" y="341"/>
                    </a:lnTo>
                    <a:lnTo>
                      <a:pt x="1160" y="64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69"/>
              <p:cNvSpPr/>
              <p:nvPr/>
            </p:nvSpPr>
            <p:spPr>
              <a:xfrm>
                <a:off x="2218650" y="3441714"/>
                <a:ext cx="23975" cy="13550"/>
              </a:xfrm>
              <a:custGeom>
                <a:rect b="b" l="l" r="r" t="t"/>
                <a:pathLst>
                  <a:path extrusionOk="0" h="542" w="959">
                    <a:moveTo>
                      <a:pt x="1" y="0"/>
                    </a:moveTo>
                    <a:lnTo>
                      <a:pt x="1" y="265"/>
                    </a:lnTo>
                    <a:lnTo>
                      <a:pt x="958" y="542"/>
                    </a:lnTo>
                    <a:lnTo>
                      <a:pt x="732" y="1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69"/>
              <p:cNvSpPr/>
              <p:nvPr/>
            </p:nvSpPr>
            <p:spPr>
              <a:xfrm>
                <a:off x="2125100" y="3036850"/>
                <a:ext cx="117825" cy="132200"/>
              </a:xfrm>
              <a:custGeom>
                <a:rect b="b" l="l" r="r" t="t"/>
                <a:pathLst>
                  <a:path extrusionOk="0" h="5288" w="4713">
                    <a:moveTo>
                      <a:pt x="3265" y="1"/>
                    </a:moveTo>
                    <a:cubicBezTo>
                      <a:pt x="3101" y="1"/>
                      <a:pt x="2974" y="21"/>
                      <a:pt x="2974" y="21"/>
                    </a:cubicBezTo>
                    <a:lnTo>
                      <a:pt x="1298" y="222"/>
                    </a:lnTo>
                    <a:cubicBezTo>
                      <a:pt x="1298" y="222"/>
                      <a:pt x="391" y="638"/>
                      <a:pt x="202" y="852"/>
                    </a:cubicBezTo>
                    <a:cubicBezTo>
                      <a:pt x="0" y="1066"/>
                      <a:pt x="126" y="3234"/>
                      <a:pt x="126" y="3234"/>
                    </a:cubicBezTo>
                    <a:lnTo>
                      <a:pt x="1071" y="3473"/>
                    </a:lnTo>
                    <a:lnTo>
                      <a:pt x="1235" y="2805"/>
                    </a:lnTo>
                    <a:lnTo>
                      <a:pt x="1273" y="5288"/>
                    </a:lnTo>
                    <a:lnTo>
                      <a:pt x="3604" y="5011"/>
                    </a:lnTo>
                    <a:lnTo>
                      <a:pt x="3075" y="2994"/>
                    </a:lnTo>
                    <a:cubicBezTo>
                      <a:pt x="3075" y="2994"/>
                      <a:pt x="3894" y="1835"/>
                      <a:pt x="3894" y="1797"/>
                    </a:cubicBezTo>
                    <a:cubicBezTo>
                      <a:pt x="3894" y="1795"/>
                      <a:pt x="3894" y="1795"/>
                      <a:pt x="3896" y="1795"/>
                    </a:cubicBezTo>
                    <a:cubicBezTo>
                      <a:pt x="3910" y="1795"/>
                      <a:pt x="4007" y="1936"/>
                      <a:pt x="4007" y="1936"/>
                    </a:cubicBezTo>
                    <a:lnTo>
                      <a:pt x="4713" y="1470"/>
                    </a:lnTo>
                    <a:cubicBezTo>
                      <a:pt x="4713" y="1470"/>
                      <a:pt x="4133" y="424"/>
                      <a:pt x="3881" y="172"/>
                    </a:cubicBezTo>
                    <a:cubicBezTo>
                      <a:pt x="3734" y="32"/>
                      <a:pt x="3471" y="1"/>
                      <a:pt x="3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69"/>
              <p:cNvSpPr/>
              <p:nvPr/>
            </p:nvSpPr>
            <p:spPr>
              <a:xfrm>
                <a:off x="2144625" y="2950100"/>
                <a:ext cx="54850" cy="110200"/>
              </a:xfrm>
              <a:custGeom>
                <a:rect b="b" l="l" r="r" t="t"/>
                <a:pathLst>
                  <a:path extrusionOk="0" h="4408" w="2194">
                    <a:moveTo>
                      <a:pt x="1550" y="0"/>
                    </a:moveTo>
                    <a:lnTo>
                      <a:pt x="240" y="1915"/>
                    </a:lnTo>
                    <a:cubicBezTo>
                      <a:pt x="0" y="2155"/>
                      <a:pt x="240" y="4070"/>
                      <a:pt x="240" y="4070"/>
                    </a:cubicBezTo>
                    <a:cubicBezTo>
                      <a:pt x="240" y="4070"/>
                      <a:pt x="872" y="4407"/>
                      <a:pt x="1375" y="4407"/>
                    </a:cubicBezTo>
                    <a:cubicBezTo>
                      <a:pt x="1422" y="4407"/>
                      <a:pt x="1468" y="4404"/>
                      <a:pt x="1513" y="4398"/>
                    </a:cubicBezTo>
                    <a:cubicBezTo>
                      <a:pt x="2042" y="4322"/>
                      <a:pt x="2193" y="3491"/>
                      <a:pt x="2193" y="3491"/>
                    </a:cubicBezTo>
                    <a:lnTo>
                      <a:pt x="2193" y="3491"/>
                    </a:lnTo>
                    <a:cubicBezTo>
                      <a:pt x="2193" y="3491"/>
                      <a:pt x="1930" y="3530"/>
                      <a:pt x="1724" y="3530"/>
                    </a:cubicBezTo>
                    <a:cubicBezTo>
                      <a:pt x="1622" y="3530"/>
                      <a:pt x="1534" y="3520"/>
                      <a:pt x="1500" y="3491"/>
                    </a:cubicBezTo>
                    <a:cubicBezTo>
                      <a:pt x="1387" y="3390"/>
                      <a:pt x="1248" y="2117"/>
                      <a:pt x="1248" y="2117"/>
                    </a:cubicBezTo>
                    <a:lnTo>
                      <a:pt x="1840" y="2117"/>
                    </a:lnTo>
                    <a:cubicBezTo>
                      <a:pt x="2042" y="2104"/>
                      <a:pt x="2080" y="1777"/>
                      <a:pt x="2092" y="1084"/>
                    </a:cubicBezTo>
                    <a:cubicBezTo>
                      <a:pt x="2080" y="668"/>
                      <a:pt x="1878" y="265"/>
                      <a:pt x="1550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69"/>
              <p:cNvSpPr/>
              <p:nvPr/>
            </p:nvSpPr>
            <p:spPr>
              <a:xfrm>
                <a:off x="2133925" y="2946925"/>
                <a:ext cx="59550" cy="138475"/>
              </a:xfrm>
              <a:custGeom>
                <a:rect b="b" l="l" r="r" t="t"/>
                <a:pathLst>
                  <a:path extrusionOk="0" h="5539" w="2382">
                    <a:moveTo>
                      <a:pt x="1755" y="0"/>
                    </a:moveTo>
                    <a:cubicBezTo>
                      <a:pt x="1602" y="0"/>
                      <a:pt x="1410" y="129"/>
                      <a:pt x="1071" y="253"/>
                    </a:cubicBezTo>
                    <a:cubicBezTo>
                      <a:pt x="542" y="430"/>
                      <a:pt x="113" y="757"/>
                      <a:pt x="88" y="1123"/>
                    </a:cubicBezTo>
                    <a:cubicBezTo>
                      <a:pt x="76" y="1488"/>
                      <a:pt x="0" y="4978"/>
                      <a:pt x="202" y="5319"/>
                    </a:cubicBezTo>
                    <a:cubicBezTo>
                      <a:pt x="285" y="5460"/>
                      <a:pt x="454" y="5538"/>
                      <a:pt x="652" y="5538"/>
                    </a:cubicBezTo>
                    <a:cubicBezTo>
                      <a:pt x="931" y="5538"/>
                      <a:pt x="1269" y="5383"/>
                      <a:pt x="1512" y="5029"/>
                    </a:cubicBezTo>
                    <a:cubicBezTo>
                      <a:pt x="1915" y="4411"/>
                      <a:pt x="1147" y="3504"/>
                      <a:pt x="794" y="2773"/>
                    </a:cubicBezTo>
                    <a:cubicBezTo>
                      <a:pt x="454" y="2042"/>
                      <a:pt x="1575" y="1488"/>
                      <a:pt x="1978" y="1123"/>
                    </a:cubicBezTo>
                    <a:cubicBezTo>
                      <a:pt x="2382" y="757"/>
                      <a:pt x="1978" y="127"/>
                      <a:pt x="1978" y="127"/>
                    </a:cubicBezTo>
                    <a:cubicBezTo>
                      <a:pt x="1905" y="36"/>
                      <a:pt x="1835" y="0"/>
                      <a:pt x="1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1" name="Google Shape;1091;p69"/>
              <p:cNvSpPr/>
              <p:nvPr/>
            </p:nvSpPr>
            <p:spPr>
              <a:xfrm>
                <a:off x="2181475" y="2947675"/>
                <a:ext cx="19250" cy="29525"/>
              </a:xfrm>
              <a:custGeom>
                <a:rect b="b" l="l" r="r" t="t"/>
                <a:pathLst>
                  <a:path extrusionOk="0" h="1181" w="770">
                    <a:moveTo>
                      <a:pt x="108" y="1"/>
                    </a:moveTo>
                    <a:cubicBezTo>
                      <a:pt x="72" y="1"/>
                      <a:pt x="37" y="7"/>
                      <a:pt x="1" y="22"/>
                    </a:cubicBezTo>
                    <a:cubicBezTo>
                      <a:pt x="139" y="173"/>
                      <a:pt x="265" y="337"/>
                      <a:pt x="379" y="513"/>
                    </a:cubicBezTo>
                    <a:cubicBezTo>
                      <a:pt x="480" y="689"/>
                      <a:pt x="517" y="1181"/>
                      <a:pt x="618" y="1181"/>
                    </a:cubicBezTo>
                    <a:cubicBezTo>
                      <a:pt x="719" y="1181"/>
                      <a:pt x="769" y="891"/>
                      <a:pt x="643" y="538"/>
                    </a:cubicBezTo>
                    <a:cubicBezTo>
                      <a:pt x="535" y="246"/>
                      <a:pt x="325" y="1"/>
                      <a:pt x="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p69"/>
              <p:cNvSpPr/>
              <p:nvPr/>
            </p:nvSpPr>
            <p:spPr>
              <a:xfrm>
                <a:off x="2179600" y="2987275"/>
                <a:ext cx="13250" cy="6825"/>
              </a:xfrm>
              <a:custGeom>
                <a:rect b="b" l="l" r="r" t="t"/>
                <a:pathLst>
                  <a:path extrusionOk="0" h="273" w="530">
                    <a:moveTo>
                      <a:pt x="0" y="0"/>
                    </a:moveTo>
                    <a:cubicBezTo>
                      <a:pt x="0" y="0"/>
                      <a:pt x="38" y="113"/>
                      <a:pt x="265" y="214"/>
                    </a:cubicBezTo>
                    <a:cubicBezTo>
                      <a:pt x="354" y="259"/>
                      <a:pt x="413" y="272"/>
                      <a:pt x="453" y="272"/>
                    </a:cubicBezTo>
                    <a:cubicBezTo>
                      <a:pt x="515" y="272"/>
                      <a:pt x="529" y="239"/>
                      <a:pt x="529" y="239"/>
                    </a:cubicBezTo>
                    <a:cubicBezTo>
                      <a:pt x="492" y="214"/>
                      <a:pt x="454" y="214"/>
                      <a:pt x="403" y="202"/>
                    </a:cubicBezTo>
                    <a:cubicBezTo>
                      <a:pt x="265" y="151"/>
                      <a:pt x="126" y="88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69"/>
              <p:cNvSpPr/>
              <p:nvPr/>
            </p:nvSpPr>
            <p:spPr>
              <a:xfrm>
                <a:off x="2163200" y="2997650"/>
                <a:ext cx="14525" cy="19875"/>
              </a:xfrm>
              <a:custGeom>
                <a:rect b="b" l="l" r="r" t="t"/>
                <a:pathLst>
                  <a:path extrusionOk="0" h="795" w="581">
                    <a:moveTo>
                      <a:pt x="1" y="1"/>
                    </a:moveTo>
                    <a:lnTo>
                      <a:pt x="1" y="1"/>
                    </a:lnTo>
                    <a:cubicBezTo>
                      <a:pt x="77" y="202"/>
                      <a:pt x="177" y="392"/>
                      <a:pt x="316" y="555"/>
                    </a:cubicBezTo>
                    <a:cubicBezTo>
                      <a:pt x="404" y="644"/>
                      <a:pt x="480" y="719"/>
                      <a:pt x="581" y="795"/>
                    </a:cubicBezTo>
                    <a:lnTo>
                      <a:pt x="505" y="21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00">
                  <a:alpha val="491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69"/>
              <p:cNvSpPr/>
              <p:nvPr/>
            </p:nvSpPr>
            <p:spPr>
              <a:xfrm>
                <a:off x="2132975" y="3159439"/>
                <a:ext cx="119725" cy="287325"/>
              </a:xfrm>
              <a:custGeom>
                <a:rect b="b" l="l" r="r" t="t"/>
                <a:pathLst>
                  <a:path extrusionOk="0" h="11493" w="4789">
                    <a:moveTo>
                      <a:pt x="3100" y="1"/>
                    </a:moveTo>
                    <a:lnTo>
                      <a:pt x="1071" y="366"/>
                    </a:lnTo>
                    <a:lnTo>
                      <a:pt x="0" y="11152"/>
                    </a:lnTo>
                    <a:lnTo>
                      <a:pt x="2079" y="11392"/>
                    </a:lnTo>
                    <a:lnTo>
                      <a:pt x="2533" y="2193"/>
                    </a:lnTo>
                    <a:lnTo>
                      <a:pt x="3239" y="11266"/>
                    </a:lnTo>
                    <a:lnTo>
                      <a:pt x="4713" y="11493"/>
                    </a:lnTo>
                    <a:cubicBezTo>
                      <a:pt x="4713" y="11493"/>
                      <a:pt x="4789" y="4499"/>
                      <a:pt x="4600" y="2849"/>
                    </a:cubicBezTo>
                    <a:cubicBezTo>
                      <a:pt x="4423" y="1198"/>
                      <a:pt x="3100" y="1"/>
                      <a:pt x="3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69"/>
              <p:cNvSpPr/>
              <p:nvPr/>
            </p:nvSpPr>
            <p:spPr>
              <a:xfrm>
                <a:off x="2158800" y="3159439"/>
                <a:ext cx="51700" cy="17050"/>
              </a:xfrm>
              <a:custGeom>
                <a:rect b="b" l="l" r="r" t="t"/>
                <a:pathLst>
                  <a:path extrusionOk="0" h="682" w="2068">
                    <a:moveTo>
                      <a:pt x="2067" y="1"/>
                    </a:moveTo>
                    <a:lnTo>
                      <a:pt x="38" y="354"/>
                    </a:lnTo>
                    <a:lnTo>
                      <a:pt x="1" y="681"/>
                    </a:lnTo>
                    <a:lnTo>
                      <a:pt x="2067" y="1"/>
                    </a:lnTo>
                    <a:close/>
                  </a:path>
                </a:pathLst>
              </a:custGeom>
              <a:solidFill>
                <a:srgbClr val="000000">
                  <a:alpha val="2500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p69"/>
              <p:cNvSpPr/>
              <p:nvPr/>
            </p:nvSpPr>
            <p:spPr>
              <a:xfrm>
                <a:off x="2207625" y="3075150"/>
                <a:ext cx="51700" cy="79725"/>
              </a:xfrm>
              <a:custGeom>
                <a:rect b="b" l="l" r="r" t="t"/>
                <a:pathLst>
                  <a:path extrusionOk="0" h="3189" w="2068">
                    <a:moveTo>
                      <a:pt x="1336" y="1"/>
                    </a:moveTo>
                    <a:lnTo>
                      <a:pt x="706" y="404"/>
                    </a:lnTo>
                    <a:lnTo>
                      <a:pt x="1198" y="1639"/>
                    </a:lnTo>
                    <a:lnTo>
                      <a:pt x="1" y="2344"/>
                    </a:lnTo>
                    <a:lnTo>
                      <a:pt x="227" y="3189"/>
                    </a:lnTo>
                    <a:lnTo>
                      <a:pt x="366" y="2609"/>
                    </a:lnTo>
                    <a:cubicBezTo>
                      <a:pt x="366" y="2609"/>
                      <a:pt x="2017" y="2017"/>
                      <a:pt x="2042" y="1790"/>
                    </a:cubicBezTo>
                    <a:cubicBezTo>
                      <a:pt x="2067" y="1563"/>
                      <a:pt x="1336" y="1"/>
                      <a:pt x="1336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p69"/>
              <p:cNvSpPr/>
              <p:nvPr/>
            </p:nvSpPr>
            <p:spPr>
              <a:xfrm>
                <a:off x="2131700" y="3118625"/>
                <a:ext cx="24300" cy="120450"/>
              </a:xfrm>
              <a:custGeom>
                <a:rect b="b" l="l" r="r" t="t"/>
                <a:pathLst>
                  <a:path extrusionOk="0" h="4818" w="972">
                    <a:moveTo>
                      <a:pt x="1" y="1"/>
                    </a:moveTo>
                    <a:cubicBezTo>
                      <a:pt x="1" y="1"/>
                      <a:pt x="442" y="4045"/>
                      <a:pt x="517" y="4310"/>
                    </a:cubicBezTo>
                    <a:cubicBezTo>
                      <a:pt x="589" y="4547"/>
                      <a:pt x="682" y="4817"/>
                      <a:pt x="735" y="4817"/>
                    </a:cubicBezTo>
                    <a:cubicBezTo>
                      <a:pt x="738" y="4817"/>
                      <a:pt x="741" y="4816"/>
                      <a:pt x="744" y="4814"/>
                    </a:cubicBezTo>
                    <a:cubicBezTo>
                      <a:pt x="807" y="4789"/>
                      <a:pt x="744" y="4134"/>
                      <a:pt x="744" y="4134"/>
                    </a:cubicBezTo>
                    <a:lnTo>
                      <a:pt x="744" y="4134"/>
                    </a:lnTo>
                    <a:cubicBezTo>
                      <a:pt x="744" y="4134"/>
                      <a:pt x="804" y="4333"/>
                      <a:pt x="870" y="4333"/>
                    </a:cubicBezTo>
                    <a:cubicBezTo>
                      <a:pt x="879" y="4333"/>
                      <a:pt x="887" y="4330"/>
                      <a:pt x="896" y="4323"/>
                    </a:cubicBezTo>
                    <a:cubicBezTo>
                      <a:pt x="971" y="4260"/>
                      <a:pt x="744" y="3730"/>
                      <a:pt x="744" y="3730"/>
                    </a:cubicBezTo>
                    <a:cubicBezTo>
                      <a:pt x="744" y="3730"/>
                      <a:pt x="896" y="2231"/>
                      <a:pt x="820" y="1966"/>
                    </a:cubicBezTo>
                    <a:cubicBezTo>
                      <a:pt x="694" y="1677"/>
                      <a:pt x="643" y="1374"/>
                      <a:pt x="669" y="1059"/>
                    </a:cubicBezTo>
                    <a:cubicBezTo>
                      <a:pt x="707" y="731"/>
                      <a:pt x="707" y="177"/>
                      <a:pt x="707" y="17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98" name="Google Shape;1098;p69"/>
            <p:cNvSpPr/>
            <p:nvPr/>
          </p:nvSpPr>
          <p:spPr>
            <a:xfrm rot="718418">
              <a:off x="2861360" y="1315601"/>
              <a:ext cx="77725" cy="123651"/>
            </a:xfrm>
            <a:custGeom>
              <a:rect b="b" l="l" r="r" t="t"/>
              <a:pathLst>
                <a:path extrusionOk="0" h="1123" w="706">
                  <a:moveTo>
                    <a:pt x="0" y="1"/>
                  </a:moveTo>
                  <a:lnTo>
                    <a:pt x="114" y="1110"/>
                  </a:lnTo>
                  <a:lnTo>
                    <a:pt x="706" y="1122"/>
                  </a:lnTo>
                  <a:cubicBezTo>
                    <a:pt x="706" y="1122"/>
                    <a:pt x="202" y="228"/>
                    <a:pt x="139" y="152"/>
                  </a:cubicBezTo>
                  <a:cubicBezTo>
                    <a:pt x="101" y="102"/>
                    <a:pt x="51" y="39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2"/>
          <p:cNvSpPr txBox="1"/>
          <p:nvPr>
            <p:ph idx="1" type="subTitle"/>
          </p:nvPr>
        </p:nvSpPr>
        <p:spPr>
          <a:xfrm>
            <a:off x="730800" y="2275002"/>
            <a:ext cx="7682400" cy="9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 Teaching</a:t>
            </a:r>
            <a:endParaRPr/>
          </a:p>
        </p:txBody>
      </p:sp>
      <p:sp>
        <p:nvSpPr>
          <p:cNvPr id="650" name="Google Shape;650;p42"/>
          <p:cNvSpPr txBox="1"/>
          <p:nvPr>
            <p:ph type="title"/>
          </p:nvPr>
        </p:nvSpPr>
        <p:spPr>
          <a:xfrm>
            <a:off x="1683000" y="708422"/>
            <a:ext cx="5778000" cy="16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3"/>
          <p:cNvSpPr txBox="1"/>
          <p:nvPr>
            <p:ph idx="6" type="ctrTitle"/>
          </p:nvPr>
        </p:nvSpPr>
        <p:spPr>
          <a:xfrm>
            <a:off x="619550" y="400077"/>
            <a:ext cx="78045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Seized an Opportunity</a:t>
            </a:r>
            <a:endParaRPr/>
          </a:p>
        </p:txBody>
      </p:sp>
      <p:sp>
        <p:nvSpPr>
          <p:cNvPr id="656" name="Google Shape;656;p43"/>
          <p:cNvSpPr txBox="1"/>
          <p:nvPr>
            <p:ph idx="4" type="ctrTitle"/>
          </p:nvPr>
        </p:nvSpPr>
        <p:spPr>
          <a:xfrm>
            <a:off x="5869425" y="1568125"/>
            <a:ext cx="30450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Supportive </a:t>
            </a:r>
            <a:r>
              <a:rPr lang="en"/>
              <a:t>Administrator</a:t>
            </a:r>
            <a:endParaRPr/>
          </a:p>
        </p:txBody>
      </p:sp>
      <p:sp>
        <p:nvSpPr>
          <p:cNvPr id="657" name="Google Shape;657;p43"/>
          <p:cNvSpPr txBox="1"/>
          <p:nvPr>
            <p:ph idx="2" type="ctrTitle"/>
          </p:nvPr>
        </p:nvSpPr>
        <p:spPr>
          <a:xfrm>
            <a:off x="4139176" y="3149100"/>
            <a:ext cx="28440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Changing Liaison Work</a:t>
            </a:r>
            <a:endParaRPr/>
          </a:p>
        </p:txBody>
      </p:sp>
      <p:sp>
        <p:nvSpPr>
          <p:cNvPr id="658" name="Google Shape;658;p43"/>
          <p:cNvSpPr txBox="1"/>
          <p:nvPr>
            <p:ph type="ctrTitle"/>
          </p:nvPr>
        </p:nvSpPr>
        <p:spPr>
          <a:xfrm>
            <a:off x="2389249" y="1568125"/>
            <a:ext cx="2756100" cy="42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</a:t>
            </a:r>
            <a:r>
              <a:rPr lang="en"/>
              <a:t>General Education</a:t>
            </a:r>
            <a:endParaRPr/>
          </a:p>
        </p:txBody>
      </p:sp>
      <p:grpSp>
        <p:nvGrpSpPr>
          <p:cNvPr id="659" name="Google Shape;659;p43"/>
          <p:cNvGrpSpPr/>
          <p:nvPr/>
        </p:nvGrpSpPr>
        <p:grpSpPr>
          <a:xfrm>
            <a:off x="657090" y="1529634"/>
            <a:ext cx="1608571" cy="2941242"/>
            <a:chOff x="657090" y="1529634"/>
            <a:chExt cx="1608571" cy="2941242"/>
          </a:xfrm>
        </p:grpSpPr>
        <p:sp>
          <p:nvSpPr>
            <p:cNvPr id="660" name="Google Shape;660;p43"/>
            <p:cNvSpPr/>
            <p:nvPr/>
          </p:nvSpPr>
          <p:spPr>
            <a:xfrm>
              <a:off x="842775" y="3385975"/>
              <a:ext cx="757200" cy="97800"/>
            </a:xfrm>
            <a:prstGeom prst="ellipse">
              <a:avLst/>
            </a:prstGeom>
            <a:solidFill>
              <a:srgbClr val="000000">
                <a:alpha val="392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1" name="Google Shape;661;p43"/>
            <p:cNvGrpSpPr/>
            <p:nvPr/>
          </p:nvGrpSpPr>
          <p:grpSpPr>
            <a:xfrm flipH="1">
              <a:off x="657090" y="1529634"/>
              <a:ext cx="1608571" cy="2941242"/>
              <a:chOff x="3491650" y="1309550"/>
              <a:chExt cx="145250" cy="265175"/>
            </a:xfrm>
          </p:grpSpPr>
          <p:sp>
            <p:nvSpPr>
              <p:cNvPr id="662" name="Google Shape;662;p43"/>
              <p:cNvSpPr/>
              <p:nvPr/>
            </p:nvSpPr>
            <p:spPr>
              <a:xfrm>
                <a:off x="3584900" y="1313225"/>
                <a:ext cx="38450" cy="69025"/>
              </a:xfrm>
              <a:custGeom>
                <a:rect b="b" l="l" r="r" t="t"/>
                <a:pathLst>
                  <a:path extrusionOk="0" h="2761" w="1538">
                    <a:moveTo>
                      <a:pt x="754" y="0"/>
                    </a:moveTo>
                    <a:cubicBezTo>
                      <a:pt x="747" y="0"/>
                      <a:pt x="739" y="1"/>
                      <a:pt x="732" y="1"/>
                    </a:cubicBezTo>
                    <a:cubicBezTo>
                      <a:pt x="391" y="26"/>
                      <a:pt x="1" y="1034"/>
                      <a:pt x="1" y="1034"/>
                    </a:cubicBezTo>
                    <a:lnTo>
                      <a:pt x="240" y="1034"/>
                    </a:lnTo>
                    <a:cubicBezTo>
                      <a:pt x="240" y="1034"/>
                      <a:pt x="291" y="1614"/>
                      <a:pt x="391" y="1614"/>
                    </a:cubicBezTo>
                    <a:cubicBezTo>
                      <a:pt x="618" y="1564"/>
                      <a:pt x="845" y="1501"/>
                      <a:pt x="1072" y="1425"/>
                    </a:cubicBezTo>
                    <a:lnTo>
                      <a:pt x="1072" y="1425"/>
                    </a:lnTo>
                    <a:lnTo>
                      <a:pt x="505" y="2761"/>
                    </a:lnTo>
                    <a:lnTo>
                      <a:pt x="1500" y="2358"/>
                    </a:lnTo>
                    <a:cubicBezTo>
                      <a:pt x="1500" y="2358"/>
                      <a:pt x="1538" y="745"/>
                      <a:pt x="1362" y="505"/>
                    </a:cubicBezTo>
                    <a:cubicBezTo>
                      <a:pt x="1362" y="505"/>
                      <a:pt x="1073" y="0"/>
                      <a:pt x="754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43"/>
              <p:cNvSpPr/>
              <p:nvPr/>
            </p:nvSpPr>
            <p:spPr>
              <a:xfrm>
                <a:off x="3595625" y="1309550"/>
                <a:ext cx="41275" cy="49075"/>
              </a:xfrm>
              <a:custGeom>
                <a:rect b="b" l="l" r="r" t="t"/>
                <a:pathLst>
                  <a:path extrusionOk="0" h="1963" w="1651">
                    <a:moveTo>
                      <a:pt x="647" y="0"/>
                    </a:moveTo>
                    <a:cubicBezTo>
                      <a:pt x="361" y="0"/>
                      <a:pt x="88" y="112"/>
                      <a:pt x="0" y="375"/>
                    </a:cubicBezTo>
                    <a:cubicBezTo>
                      <a:pt x="0" y="375"/>
                      <a:pt x="240" y="551"/>
                      <a:pt x="366" y="627"/>
                    </a:cubicBezTo>
                    <a:cubicBezTo>
                      <a:pt x="454" y="665"/>
                      <a:pt x="555" y="690"/>
                      <a:pt x="655" y="690"/>
                    </a:cubicBezTo>
                    <a:cubicBezTo>
                      <a:pt x="655" y="690"/>
                      <a:pt x="718" y="551"/>
                      <a:pt x="832" y="551"/>
                    </a:cubicBezTo>
                    <a:cubicBezTo>
                      <a:pt x="945" y="564"/>
                      <a:pt x="920" y="829"/>
                      <a:pt x="832" y="866"/>
                    </a:cubicBezTo>
                    <a:cubicBezTo>
                      <a:pt x="781" y="892"/>
                      <a:pt x="744" y="929"/>
                      <a:pt x="731" y="980"/>
                    </a:cubicBezTo>
                    <a:lnTo>
                      <a:pt x="605" y="1963"/>
                    </a:lnTo>
                    <a:lnTo>
                      <a:pt x="1159" y="1963"/>
                    </a:lnTo>
                    <a:lnTo>
                      <a:pt x="1222" y="1547"/>
                    </a:lnTo>
                    <a:lnTo>
                      <a:pt x="1260" y="1963"/>
                    </a:lnTo>
                    <a:lnTo>
                      <a:pt x="1600" y="1938"/>
                    </a:lnTo>
                    <a:cubicBezTo>
                      <a:pt x="1600" y="1938"/>
                      <a:pt x="1651" y="514"/>
                      <a:pt x="1311" y="224"/>
                    </a:cubicBezTo>
                    <a:cubicBezTo>
                      <a:pt x="1153" y="84"/>
                      <a:pt x="895" y="0"/>
                      <a:pt x="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43"/>
              <p:cNvSpPr/>
              <p:nvPr/>
            </p:nvSpPr>
            <p:spPr>
              <a:xfrm>
                <a:off x="3594975" y="1337825"/>
                <a:ext cx="7275" cy="5175"/>
              </a:xfrm>
              <a:custGeom>
                <a:rect b="b" l="l" r="r" t="t"/>
                <a:pathLst>
                  <a:path extrusionOk="0" h="207" w="291">
                    <a:moveTo>
                      <a:pt x="291" y="0"/>
                    </a:moveTo>
                    <a:lnTo>
                      <a:pt x="291" y="0"/>
                    </a:lnTo>
                    <a:cubicBezTo>
                      <a:pt x="266" y="50"/>
                      <a:pt x="228" y="101"/>
                      <a:pt x="190" y="139"/>
                    </a:cubicBezTo>
                    <a:cubicBezTo>
                      <a:pt x="143" y="167"/>
                      <a:pt x="95" y="181"/>
                      <a:pt x="48" y="181"/>
                    </a:cubicBezTo>
                    <a:cubicBezTo>
                      <a:pt x="32" y="181"/>
                      <a:pt x="17" y="180"/>
                      <a:pt x="1" y="176"/>
                    </a:cubicBezTo>
                    <a:lnTo>
                      <a:pt x="1" y="176"/>
                    </a:lnTo>
                    <a:cubicBezTo>
                      <a:pt x="29" y="197"/>
                      <a:pt x="64" y="207"/>
                      <a:pt x="101" y="207"/>
                    </a:cubicBezTo>
                    <a:cubicBezTo>
                      <a:pt x="131" y="207"/>
                      <a:pt x="162" y="200"/>
                      <a:pt x="190" y="189"/>
                    </a:cubicBezTo>
                    <a:cubicBezTo>
                      <a:pt x="253" y="151"/>
                      <a:pt x="291" y="76"/>
                      <a:pt x="2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43"/>
              <p:cNvSpPr/>
              <p:nvPr/>
            </p:nvSpPr>
            <p:spPr>
              <a:xfrm rot="381146">
                <a:off x="3585139" y="1327757"/>
                <a:ext cx="6850" cy="11709"/>
              </a:xfrm>
              <a:custGeom>
                <a:rect b="b" l="l" r="r" t="t"/>
                <a:pathLst>
                  <a:path extrusionOk="0" h="341" w="241">
                    <a:moveTo>
                      <a:pt x="152" y="0"/>
                    </a:moveTo>
                    <a:lnTo>
                      <a:pt x="1" y="340"/>
                    </a:lnTo>
                    <a:lnTo>
                      <a:pt x="240" y="34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43"/>
              <p:cNvSpPr/>
              <p:nvPr/>
            </p:nvSpPr>
            <p:spPr>
              <a:xfrm>
                <a:off x="3574825" y="1368850"/>
                <a:ext cx="56725" cy="89950"/>
              </a:xfrm>
              <a:custGeom>
                <a:rect b="b" l="l" r="r" t="t"/>
                <a:pathLst>
                  <a:path extrusionOk="0" h="3598" w="2269">
                    <a:moveTo>
                      <a:pt x="1736" y="1"/>
                    </a:moveTo>
                    <a:cubicBezTo>
                      <a:pt x="1549" y="1"/>
                      <a:pt x="1387" y="107"/>
                      <a:pt x="1387" y="107"/>
                    </a:cubicBezTo>
                    <a:cubicBezTo>
                      <a:pt x="971" y="221"/>
                      <a:pt x="341" y="952"/>
                      <a:pt x="341" y="952"/>
                    </a:cubicBezTo>
                    <a:lnTo>
                      <a:pt x="1021" y="1846"/>
                    </a:lnTo>
                    <a:lnTo>
                      <a:pt x="0" y="2640"/>
                    </a:lnTo>
                    <a:lnTo>
                      <a:pt x="1639" y="3598"/>
                    </a:lnTo>
                    <a:cubicBezTo>
                      <a:pt x="1865" y="3421"/>
                      <a:pt x="2004" y="2867"/>
                      <a:pt x="2143" y="2086"/>
                    </a:cubicBezTo>
                    <a:cubicBezTo>
                      <a:pt x="2269" y="1292"/>
                      <a:pt x="2269" y="347"/>
                      <a:pt x="2017" y="107"/>
                    </a:cubicBezTo>
                    <a:cubicBezTo>
                      <a:pt x="1928" y="28"/>
                      <a:pt x="1829" y="1"/>
                      <a:pt x="17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43"/>
              <p:cNvSpPr/>
              <p:nvPr/>
            </p:nvSpPr>
            <p:spPr>
              <a:xfrm>
                <a:off x="3514975" y="1374525"/>
                <a:ext cx="87275" cy="61750"/>
              </a:xfrm>
              <a:custGeom>
                <a:rect b="b" l="l" r="r" t="t"/>
                <a:pathLst>
                  <a:path extrusionOk="0" h="2470" w="3491">
                    <a:moveTo>
                      <a:pt x="392" y="0"/>
                    </a:moveTo>
                    <a:cubicBezTo>
                      <a:pt x="356" y="0"/>
                      <a:pt x="322" y="6"/>
                      <a:pt x="290" y="19"/>
                    </a:cubicBezTo>
                    <a:cubicBezTo>
                      <a:pt x="290" y="19"/>
                      <a:pt x="252" y="120"/>
                      <a:pt x="341" y="132"/>
                    </a:cubicBezTo>
                    <a:cubicBezTo>
                      <a:pt x="416" y="132"/>
                      <a:pt x="492" y="170"/>
                      <a:pt x="492" y="208"/>
                    </a:cubicBezTo>
                    <a:cubicBezTo>
                      <a:pt x="492" y="246"/>
                      <a:pt x="416" y="309"/>
                      <a:pt x="416" y="309"/>
                    </a:cubicBezTo>
                    <a:cubicBezTo>
                      <a:pt x="303" y="208"/>
                      <a:pt x="177" y="132"/>
                      <a:pt x="51" y="69"/>
                    </a:cubicBezTo>
                    <a:cubicBezTo>
                      <a:pt x="0" y="69"/>
                      <a:pt x="13" y="195"/>
                      <a:pt x="51" y="233"/>
                    </a:cubicBezTo>
                    <a:cubicBezTo>
                      <a:pt x="76" y="271"/>
                      <a:pt x="1601" y="2375"/>
                      <a:pt x="1714" y="2464"/>
                    </a:cubicBezTo>
                    <a:cubicBezTo>
                      <a:pt x="1719" y="2467"/>
                      <a:pt x="1727" y="2469"/>
                      <a:pt x="1737" y="2469"/>
                    </a:cubicBezTo>
                    <a:cubicBezTo>
                      <a:pt x="1967" y="2469"/>
                      <a:pt x="3491" y="1569"/>
                      <a:pt x="3491" y="1569"/>
                    </a:cubicBezTo>
                    <a:lnTo>
                      <a:pt x="2798" y="813"/>
                    </a:lnTo>
                    <a:lnTo>
                      <a:pt x="1853" y="1430"/>
                    </a:lnTo>
                    <a:lnTo>
                      <a:pt x="643" y="384"/>
                    </a:lnTo>
                    <a:cubicBezTo>
                      <a:pt x="643" y="384"/>
                      <a:pt x="643" y="69"/>
                      <a:pt x="504" y="19"/>
                    </a:cubicBezTo>
                    <a:cubicBezTo>
                      <a:pt x="467" y="6"/>
                      <a:pt x="429" y="0"/>
                      <a:pt x="392" y="0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43"/>
              <p:cNvSpPr/>
              <p:nvPr/>
            </p:nvSpPr>
            <p:spPr>
              <a:xfrm>
                <a:off x="3514025" y="1361450"/>
                <a:ext cx="11050" cy="20800"/>
              </a:xfrm>
              <a:custGeom>
                <a:rect b="b" l="l" r="r" t="t"/>
                <a:pathLst>
                  <a:path extrusionOk="0" h="832" w="442">
                    <a:moveTo>
                      <a:pt x="0" y="0"/>
                    </a:moveTo>
                    <a:lnTo>
                      <a:pt x="227" y="668"/>
                    </a:lnTo>
                    <a:lnTo>
                      <a:pt x="442" y="83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43"/>
              <p:cNvSpPr/>
              <p:nvPr/>
            </p:nvSpPr>
            <p:spPr>
              <a:xfrm>
                <a:off x="3491650" y="1434850"/>
                <a:ext cx="122575" cy="139875"/>
              </a:xfrm>
              <a:custGeom>
                <a:rect b="b" l="l" r="r" t="t"/>
                <a:pathLst>
                  <a:path extrusionOk="0" h="5595" w="4903">
                    <a:moveTo>
                      <a:pt x="3327" y="0"/>
                    </a:moveTo>
                    <a:cubicBezTo>
                      <a:pt x="3327" y="0"/>
                      <a:pt x="1248" y="151"/>
                      <a:pt x="1122" y="277"/>
                    </a:cubicBezTo>
                    <a:cubicBezTo>
                      <a:pt x="996" y="403"/>
                      <a:pt x="442" y="5217"/>
                      <a:pt x="442" y="5217"/>
                    </a:cubicBezTo>
                    <a:lnTo>
                      <a:pt x="1" y="5141"/>
                    </a:lnTo>
                    <a:lnTo>
                      <a:pt x="681" y="5595"/>
                    </a:lnTo>
                    <a:lnTo>
                      <a:pt x="1992" y="1462"/>
                    </a:lnTo>
                    <a:cubicBezTo>
                      <a:pt x="2483" y="1651"/>
                      <a:pt x="3000" y="1764"/>
                      <a:pt x="3516" y="1777"/>
                    </a:cubicBezTo>
                    <a:cubicBezTo>
                      <a:pt x="3535" y="1778"/>
                      <a:pt x="3553" y="1778"/>
                      <a:pt x="3571" y="1778"/>
                    </a:cubicBezTo>
                    <a:cubicBezTo>
                      <a:pt x="4419" y="1778"/>
                      <a:pt x="4903" y="920"/>
                      <a:pt x="4903" y="920"/>
                    </a:cubicBezTo>
                    <a:lnTo>
                      <a:pt x="33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43"/>
              <p:cNvSpPr/>
              <p:nvPr/>
            </p:nvSpPr>
            <p:spPr>
              <a:xfrm>
                <a:off x="3502375" y="1419400"/>
                <a:ext cx="44425" cy="117850"/>
              </a:xfrm>
              <a:custGeom>
                <a:rect b="b" l="l" r="r" t="t"/>
                <a:pathLst>
                  <a:path extrusionOk="0" h="4714" w="1777">
                    <a:moveTo>
                      <a:pt x="779" y="1"/>
                    </a:moveTo>
                    <a:cubicBezTo>
                      <a:pt x="776" y="1"/>
                      <a:pt x="772" y="1"/>
                      <a:pt x="769" y="1"/>
                    </a:cubicBezTo>
                    <a:cubicBezTo>
                      <a:pt x="265" y="13"/>
                      <a:pt x="0" y="795"/>
                      <a:pt x="164" y="1311"/>
                    </a:cubicBezTo>
                    <a:cubicBezTo>
                      <a:pt x="340" y="1828"/>
                      <a:pt x="1563" y="4083"/>
                      <a:pt x="1563" y="4083"/>
                    </a:cubicBezTo>
                    <a:lnTo>
                      <a:pt x="1664" y="4713"/>
                    </a:lnTo>
                    <a:lnTo>
                      <a:pt x="1777" y="3995"/>
                    </a:lnTo>
                    <a:lnTo>
                      <a:pt x="1424" y="895"/>
                    </a:lnTo>
                    <a:cubicBezTo>
                      <a:pt x="1424" y="895"/>
                      <a:pt x="1275" y="1"/>
                      <a:pt x="7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1" name="Google Shape;671;p43"/>
          <p:cNvSpPr/>
          <p:nvPr/>
        </p:nvSpPr>
        <p:spPr>
          <a:xfrm>
            <a:off x="1599975" y="4470875"/>
            <a:ext cx="757200" cy="97800"/>
          </a:xfrm>
          <a:prstGeom prst="ellipse">
            <a:avLst/>
          </a:prstGeom>
          <a:solidFill>
            <a:srgbClr val="000000">
              <a:alpha val="392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3"/>
          <p:cNvSpPr/>
          <p:nvPr/>
        </p:nvSpPr>
        <p:spPr>
          <a:xfrm>
            <a:off x="4961263" y="1698915"/>
            <a:ext cx="849480" cy="1012379"/>
          </a:xfrm>
          <a:custGeom>
            <a:rect b="b" l="l" r="r" t="t"/>
            <a:pathLst>
              <a:path extrusionOk="0" h="19359" w="16244">
                <a:moveTo>
                  <a:pt x="8203" y="1"/>
                </a:moveTo>
                <a:cubicBezTo>
                  <a:pt x="6911" y="1"/>
                  <a:pt x="5464" y="522"/>
                  <a:pt x="3882" y="1566"/>
                </a:cubicBezTo>
                <a:cubicBezTo>
                  <a:pt x="3214" y="1994"/>
                  <a:pt x="2571" y="2524"/>
                  <a:pt x="1941" y="3141"/>
                </a:cubicBezTo>
                <a:cubicBezTo>
                  <a:pt x="1324" y="3746"/>
                  <a:pt x="669" y="4489"/>
                  <a:pt x="1" y="5359"/>
                </a:cubicBezTo>
                <a:lnTo>
                  <a:pt x="2218" y="8736"/>
                </a:lnTo>
                <a:cubicBezTo>
                  <a:pt x="2634" y="7778"/>
                  <a:pt x="3113" y="6972"/>
                  <a:pt x="3630" y="6291"/>
                </a:cubicBezTo>
                <a:cubicBezTo>
                  <a:pt x="4134" y="5611"/>
                  <a:pt x="4688" y="5069"/>
                  <a:pt x="5268" y="4691"/>
                </a:cubicBezTo>
                <a:cubicBezTo>
                  <a:pt x="5804" y="4341"/>
                  <a:pt x="6302" y="4162"/>
                  <a:pt x="6778" y="4162"/>
                </a:cubicBezTo>
                <a:cubicBezTo>
                  <a:pt x="6851" y="4162"/>
                  <a:pt x="6923" y="4166"/>
                  <a:pt x="6994" y="4174"/>
                </a:cubicBezTo>
                <a:cubicBezTo>
                  <a:pt x="7511" y="4237"/>
                  <a:pt x="7939" y="4514"/>
                  <a:pt x="8267" y="5006"/>
                </a:cubicBezTo>
                <a:cubicBezTo>
                  <a:pt x="8494" y="5346"/>
                  <a:pt x="8607" y="5737"/>
                  <a:pt x="8632" y="6190"/>
                </a:cubicBezTo>
                <a:cubicBezTo>
                  <a:pt x="8658" y="6644"/>
                  <a:pt x="8595" y="7186"/>
                  <a:pt x="8431" y="7828"/>
                </a:cubicBezTo>
                <a:lnTo>
                  <a:pt x="8153" y="8900"/>
                </a:lnTo>
                <a:cubicBezTo>
                  <a:pt x="7851" y="10097"/>
                  <a:pt x="7738" y="11004"/>
                  <a:pt x="7801" y="11621"/>
                </a:cubicBezTo>
                <a:cubicBezTo>
                  <a:pt x="7851" y="12226"/>
                  <a:pt x="8078" y="12831"/>
                  <a:pt x="8468" y="13411"/>
                </a:cubicBezTo>
                <a:lnTo>
                  <a:pt x="8809" y="13940"/>
                </a:lnTo>
                <a:lnTo>
                  <a:pt x="12690" y="11394"/>
                </a:lnTo>
                <a:lnTo>
                  <a:pt x="12375" y="10916"/>
                </a:lnTo>
                <a:cubicBezTo>
                  <a:pt x="12161" y="10588"/>
                  <a:pt x="12047" y="10248"/>
                  <a:pt x="12022" y="9882"/>
                </a:cubicBezTo>
                <a:cubicBezTo>
                  <a:pt x="11997" y="9517"/>
                  <a:pt x="12072" y="8950"/>
                  <a:pt x="12274" y="8181"/>
                </a:cubicBezTo>
                <a:lnTo>
                  <a:pt x="12564" y="7123"/>
                </a:lnTo>
                <a:cubicBezTo>
                  <a:pt x="12816" y="6039"/>
                  <a:pt x="12904" y="5132"/>
                  <a:pt x="12816" y="4401"/>
                </a:cubicBezTo>
                <a:cubicBezTo>
                  <a:pt x="12728" y="3658"/>
                  <a:pt x="12463" y="2939"/>
                  <a:pt x="11997" y="2234"/>
                </a:cubicBezTo>
                <a:cubicBezTo>
                  <a:pt x="11102" y="860"/>
                  <a:pt x="9955" y="129"/>
                  <a:pt x="8582" y="16"/>
                </a:cubicBezTo>
                <a:cubicBezTo>
                  <a:pt x="8457" y="6"/>
                  <a:pt x="8331" y="1"/>
                  <a:pt x="8203" y="1"/>
                </a:cubicBezTo>
                <a:close/>
                <a:moveTo>
                  <a:pt x="13736" y="12982"/>
                </a:moveTo>
                <a:lnTo>
                  <a:pt x="9855" y="15528"/>
                </a:lnTo>
                <a:lnTo>
                  <a:pt x="12362" y="19358"/>
                </a:lnTo>
                <a:lnTo>
                  <a:pt x="16243" y="16813"/>
                </a:lnTo>
                <a:lnTo>
                  <a:pt x="13736" y="129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44"/>
          <p:cNvSpPr txBox="1"/>
          <p:nvPr>
            <p:ph idx="1" type="body"/>
          </p:nvPr>
        </p:nvSpPr>
        <p:spPr>
          <a:xfrm>
            <a:off x="612844" y="971649"/>
            <a:ext cx="77040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Goal 1: Collaborate with colleagues.</a:t>
            </a:r>
            <a:endParaRPr b="1"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Collaborate with colleagues and external stakeholders to integrate information literacy objectives into university curriculum using best practices.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Goal 2: Expand asynchronous instruction.</a:t>
            </a:r>
            <a:endParaRPr b="1"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Expand use of asynchronous, self-paced information literacy instruction ideally with opportunities for practice and assessment.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Goal 3: Develop credit-based instruction.</a:t>
            </a:r>
            <a:endParaRPr b="1"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Develop and deploy credit-based instruction in information literacy for UNI students.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Goal 4: Assess local practice.</a:t>
            </a:r>
            <a:endParaRPr b="1" sz="15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Assess local information literacy practice to improve existing initiatives and create opportunities for new ones.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4"/>
          <p:cNvSpPr txBox="1"/>
          <p:nvPr>
            <p:ph type="title"/>
          </p:nvPr>
        </p:nvSpPr>
        <p:spPr>
          <a:xfrm>
            <a:off x="669750" y="367404"/>
            <a:ext cx="780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Literacy Program 2023-2028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4"/>
          <p:cNvSpPr txBox="1"/>
          <p:nvPr/>
        </p:nvSpPr>
        <p:spPr>
          <a:xfrm>
            <a:off x="612850" y="4743900"/>
            <a:ext cx="730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https://library.uni.edu/about-us/our-people/liaison-librarians/information-literacy-program</a:t>
            </a:r>
            <a:r>
              <a:rPr lang="en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5"/>
          <p:cNvSpPr txBox="1"/>
          <p:nvPr>
            <p:ph idx="8" type="title"/>
          </p:nvPr>
        </p:nvSpPr>
        <p:spPr>
          <a:xfrm>
            <a:off x="1780139" y="367712"/>
            <a:ext cx="5589900" cy="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Offerings</a:t>
            </a:r>
            <a:endParaRPr/>
          </a:p>
        </p:txBody>
      </p:sp>
      <p:sp>
        <p:nvSpPr>
          <p:cNvPr id="685" name="Google Shape;685;p45"/>
          <p:cNvSpPr/>
          <p:nvPr/>
        </p:nvSpPr>
        <p:spPr>
          <a:xfrm>
            <a:off x="3180580" y="1660462"/>
            <a:ext cx="1048800" cy="104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5"/>
          <p:cNvSpPr/>
          <p:nvPr/>
        </p:nvSpPr>
        <p:spPr>
          <a:xfrm>
            <a:off x="3180580" y="3049378"/>
            <a:ext cx="1048800" cy="104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5"/>
          <p:cNvSpPr/>
          <p:nvPr/>
        </p:nvSpPr>
        <p:spPr>
          <a:xfrm>
            <a:off x="4913719" y="1660462"/>
            <a:ext cx="1048800" cy="104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5"/>
          <p:cNvSpPr/>
          <p:nvPr/>
        </p:nvSpPr>
        <p:spPr>
          <a:xfrm>
            <a:off x="4913719" y="3049378"/>
            <a:ext cx="1048800" cy="104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5"/>
          <p:cNvSpPr txBox="1"/>
          <p:nvPr>
            <p:ph type="ctrTitle"/>
          </p:nvPr>
        </p:nvSpPr>
        <p:spPr>
          <a:xfrm>
            <a:off x="6273951" y="1594462"/>
            <a:ext cx="1972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2300*</a:t>
            </a:r>
            <a:endParaRPr/>
          </a:p>
        </p:txBody>
      </p:sp>
      <p:sp>
        <p:nvSpPr>
          <p:cNvPr id="690" name="Google Shape;690;p45"/>
          <p:cNvSpPr txBox="1"/>
          <p:nvPr>
            <p:ph idx="1" type="subTitle"/>
          </p:nvPr>
        </p:nvSpPr>
        <p:spPr>
          <a:xfrm>
            <a:off x="6290076" y="2145271"/>
            <a:ext cx="21426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Beyond the Hype: </a:t>
            </a:r>
            <a:r>
              <a:rPr lang="en"/>
              <a:t>Artificial</a:t>
            </a:r>
            <a:r>
              <a:rPr lang="en"/>
              <a:t> </a:t>
            </a:r>
            <a:r>
              <a:rPr lang="en"/>
              <a:t>Intelligence</a:t>
            </a:r>
            <a:r>
              <a:rPr lang="en"/>
              <a:t> as Information </a:t>
            </a:r>
            <a:endParaRPr/>
          </a:p>
        </p:txBody>
      </p:sp>
      <p:sp>
        <p:nvSpPr>
          <p:cNvPr id="691" name="Google Shape;691;p45"/>
          <p:cNvSpPr txBox="1"/>
          <p:nvPr>
            <p:ph idx="2" type="ctrTitle"/>
          </p:nvPr>
        </p:nvSpPr>
        <p:spPr>
          <a:xfrm>
            <a:off x="6273951" y="3004212"/>
            <a:ext cx="2142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6100</a:t>
            </a:r>
            <a:endParaRPr/>
          </a:p>
        </p:txBody>
      </p:sp>
      <p:sp>
        <p:nvSpPr>
          <p:cNvPr id="692" name="Google Shape;692;p45"/>
          <p:cNvSpPr txBox="1"/>
          <p:nvPr>
            <p:ph idx="3" type="subTitle"/>
          </p:nvPr>
        </p:nvSpPr>
        <p:spPr>
          <a:xfrm>
            <a:off x="6290076" y="3554684"/>
            <a:ext cx="21426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 Literacy: Learning to Question in the 21st Century</a:t>
            </a:r>
            <a:endParaRPr/>
          </a:p>
        </p:txBody>
      </p:sp>
      <p:sp>
        <p:nvSpPr>
          <p:cNvPr id="693" name="Google Shape;693;p45"/>
          <p:cNvSpPr txBox="1"/>
          <p:nvPr>
            <p:ph idx="4" type="ctrTitle"/>
          </p:nvPr>
        </p:nvSpPr>
        <p:spPr>
          <a:xfrm>
            <a:off x="716889" y="1594462"/>
            <a:ext cx="2142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1100</a:t>
            </a:r>
            <a:endParaRPr/>
          </a:p>
        </p:txBody>
      </p:sp>
      <p:sp>
        <p:nvSpPr>
          <p:cNvPr id="694" name="Google Shape;694;p45"/>
          <p:cNvSpPr txBox="1"/>
          <p:nvPr>
            <p:ph idx="5" type="subTitle"/>
          </p:nvPr>
        </p:nvSpPr>
        <p:spPr>
          <a:xfrm>
            <a:off x="733015" y="2145271"/>
            <a:ext cx="2142600" cy="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AI, Algorithms and (Y)our Future</a:t>
            </a:r>
            <a:endParaRPr/>
          </a:p>
        </p:txBody>
      </p:sp>
      <p:sp>
        <p:nvSpPr>
          <p:cNvPr id="695" name="Google Shape;695;p45"/>
          <p:cNvSpPr txBox="1"/>
          <p:nvPr>
            <p:ph idx="6" type="ctrTitle"/>
          </p:nvPr>
        </p:nvSpPr>
        <p:spPr>
          <a:xfrm>
            <a:off x="716889" y="3004212"/>
            <a:ext cx="21426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2100</a:t>
            </a:r>
            <a:endParaRPr/>
          </a:p>
        </p:txBody>
      </p:sp>
      <p:sp>
        <p:nvSpPr>
          <p:cNvPr id="696" name="Google Shape;696;p45"/>
          <p:cNvSpPr txBox="1"/>
          <p:nvPr>
            <p:ph idx="7" type="subTitle"/>
          </p:nvPr>
        </p:nvSpPr>
        <p:spPr>
          <a:xfrm>
            <a:off x="733025" y="3554675"/>
            <a:ext cx="2142600" cy="11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Who’s Controlling (Y)our Information: Access, Authority, and Technology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7" name="Google Shape;697;p45"/>
          <p:cNvGrpSpPr/>
          <p:nvPr/>
        </p:nvGrpSpPr>
        <p:grpSpPr>
          <a:xfrm>
            <a:off x="5235736" y="3326025"/>
            <a:ext cx="404765" cy="495506"/>
            <a:chOff x="4750475" y="2986000"/>
            <a:chExt cx="158800" cy="194400"/>
          </a:xfrm>
        </p:grpSpPr>
        <p:sp>
          <p:nvSpPr>
            <p:cNvPr id="698" name="Google Shape;698;p45"/>
            <p:cNvSpPr/>
            <p:nvPr/>
          </p:nvSpPr>
          <p:spPr>
            <a:xfrm>
              <a:off x="4828925" y="2986000"/>
              <a:ext cx="11675" cy="27750"/>
            </a:xfrm>
            <a:custGeom>
              <a:rect b="b" l="l" r="r" t="t"/>
              <a:pathLst>
                <a:path extrusionOk="0" h="1110" w="467">
                  <a:moveTo>
                    <a:pt x="1" y="1"/>
                  </a:moveTo>
                  <a:lnTo>
                    <a:pt x="1" y="1110"/>
                  </a:lnTo>
                  <a:lnTo>
                    <a:pt x="467" y="1110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5"/>
            <p:cNvSpPr/>
            <p:nvPr/>
          </p:nvSpPr>
          <p:spPr>
            <a:xfrm>
              <a:off x="4870500" y="3006475"/>
              <a:ext cx="27750" cy="28075"/>
            </a:xfrm>
            <a:custGeom>
              <a:rect b="b" l="l" r="r" t="t"/>
              <a:pathLst>
                <a:path extrusionOk="0" h="1123" w="1110">
                  <a:moveTo>
                    <a:pt x="782" y="1"/>
                  </a:moveTo>
                  <a:lnTo>
                    <a:pt x="1" y="795"/>
                  </a:lnTo>
                  <a:lnTo>
                    <a:pt x="328" y="1122"/>
                  </a:lnTo>
                  <a:lnTo>
                    <a:pt x="1110" y="328"/>
                  </a:lnTo>
                  <a:lnTo>
                    <a:pt x="7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5"/>
            <p:cNvSpPr/>
            <p:nvPr/>
          </p:nvSpPr>
          <p:spPr>
            <a:xfrm>
              <a:off x="4750475" y="3064450"/>
              <a:ext cx="27750" cy="11675"/>
            </a:xfrm>
            <a:custGeom>
              <a:rect b="b" l="l" r="r" t="t"/>
              <a:pathLst>
                <a:path extrusionOk="0" h="467" w="1110">
                  <a:moveTo>
                    <a:pt x="1" y="0"/>
                  </a:moveTo>
                  <a:lnTo>
                    <a:pt x="1" y="466"/>
                  </a:lnTo>
                  <a:lnTo>
                    <a:pt x="1110" y="466"/>
                  </a:lnTo>
                  <a:lnTo>
                    <a:pt x="11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5"/>
            <p:cNvSpPr/>
            <p:nvPr/>
          </p:nvSpPr>
          <p:spPr>
            <a:xfrm>
              <a:off x="4770950" y="3006475"/>
              <a:ext cx="28075" cy="28075"/>
            </a:xfrm>
            <a:custGeom>
              <a:rect b="b" l="l" r="r" t="t"/>
              <a:pathLst>
                <a:path extrusionOk="0" h="1123" w="1123">
                  <a:moveTo>
                    <a:pt x="329" y="1"/>
                  </a:moveTo>
                  <a:lnTo>
                    <a:pt x="1" y="328"/>
                  </a:lnTo>
                  <a:lnTo>
                    <a:pt x="795" y="1122"/>
                  </a:lnTo>
                  <a:lnTo>
                    <a:pt x="1122" y="795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5"/>
            <p:cNvSpPr/>
            <p:nvPr/>
          </p:nvSpPr>
          <p:spPr>
            <a:xfrm>
              <a:off x="4759625" y="3026325"/>
              <a:ext cx="149650" cy="154075"/>
            </a:xfrm>
            <a:custGeom>
              <a:rect b="b" l="l" r="r" t="t"/>
              <a:pathLst>
                <a:path extrusionOk="0" h="6163" w="5986">
                  <a:moveTo>
                    <a:pt x="2999" y="467"/>
                  </a:moveTo>
                  <a:cubicBezTo>
                    <a:pt x="3352" y="467"/>
                    <a:pt x="3692" y="605"/>
                    <a:pt x="3932" y="857"/>
                  </a:cubicBezTo>
                  <a:cubicBezTo>
                    <a:pt x="3673" y="1109"/>
                    <a:pt x="3340" y="1235"/>
                    <a:pt x="3004" y="1235"/>
                  </a:cubicBezTo>
                  <a:cubicBezTo>
                    <a:pt x="2669" y="1235"/>
                    <a:pt x="2332" y="1109"/>
                    <a:pt x="2067" y="857"/>
                  </a:cubicBezTo>
                  <a:cubicBezTo>
                    <a:pt x="2319" y="605"/>
                    <a:pt x="2647" y="467"/>
                    <a:pt x="2999" y="467"/>
                  </a:cubicBezTo>
                  <a:close/>
                  <a:moveTo>
                    <a:pt x="4196" y="1248"/>
                  </a:moveTo>
                  <a:cubicBezTo>
                    <a:pt x="4259" y="1399"/>
                    <a:pt x="4297" y="1576"/>
                    <a:pt x="4297" y="1752"/>
                  </a:cubicBezTo>
                  <a:lnTo>
                    <a:pt x="4297" y="2332"/>
                  </a:lnTo>
                  <a:cubicBezTo>
                    <a:pt x="4297" y="2924"/>
                    <a:pt x="3894" y="3441"/>
                    <a:pt x="3327" y="3592"/>
                  </a:cubicBezTo>
                  <a:lnTo>
                    <a:pt x="3314" y="3592"/>
                  </a:lnTo>
                  <a:cubicBezTo>
                    <a:pt x="3277" y="3604"/>
                    <a:pt x="3239" y="3604"/>
                    <a:pt x="3201" y="3617"/>
                  </a:cubicBezTo>
                  <a:lnTo>
                    <a:pt x="2798" y="3617"/>
                  </a:lnTo>
                  <a:cubicBezTo>
                    <a:pt x="2760" y="3604"/>
                    <a:pt x="2710" y="3604"/>
                    <a:pt x="2672" y="3592"/>
                  </a:cubicBezTo>
                  <a:cubicBezTo>
                    <a:pt x="2105" y="3441"/>
                    <a:pt x="1701" y="2924"/>
                    <a:pt x="1701" y="2332"/>
                  </a:cubicBezTo>
                  <a:lnTo>
                    <a:pt x="1701" y="1752"/>
                  </a:lnTo>
                  <a:cubicBezTo>
                    <a:pt x="1701" y="1576"/>
                    <a:pt x="1739" y="1399"/>
                    <a:pt x="1802" y="1248"/>
                  </a:cubicBezTo>
                  <a:cubicBezTo>
                    <a:pt x="2149" y="1544"/>
                    <a:pt x="2574" y="1692"/>
                    <a:pt x="2999" y="1692"/>
                  </a:cubicBezTo>
                  <a:cubicBezTo>
                    <a:pt x="3425" y="1692"/>
                    <a:pt x="3850" y="1544"/>
                    <a:pt x="4196" y="1248"/>
                  </a:cubicBezTo>
                  <a:close/>
                  <a:moveTo>
                    <a:pt x="4574" y="3088"/>
                  </a:moveTo>
                  <a:cubicBezTo>
                    <a:pt x="4814" y="3176"/>
                    <a:pt x="5028" y="3327"/>
                    <a:pt x="5205" y="3529"/>
                  </a:cubicBezTo>
                  <a:cubicBezTo>
                    <a:pt x="5406" y="3781"/>
                    <a:pt x="5520" y="4108"/>
                    <a:pt x="5520" y="4436"/>
                  </a:cubicBezTo>
                  <a:lnTo>
                    <a:pt x="5520" y="5696"/>
                  </a:lnTo>
                  <a:lnTo>
                    <a:pt x="2332" y="5696"/>
                  </a:lnTo>
                  <a:cubicBezTo>
                    <a:pt x="2029" y="5671"/>
                    <a:pt x="2029" y="5230"/>
                    <a:pt x="2332" y="5205"/>
                  </a:cubicBezTo>
                  <a:lnTo>
                    <a:pt x="5003" y="5205"/>
                  </a:lnTo>
                  <a:lnTo>
                    <a:pt x="5003" y="4310"/>
                  </a:lnTo>
                  <a:lnTo>
                    <a:pt x="4537" y="4310"/>
                  </a:lnTo>
                  <a:lnTo>
                    <a:pt x="4537" y="4751"/>
                  </a:lnTo>
                  <a:lnTo>
                    <a:pt x="1462" y="4751"/>
                  </a:lnTo>
                  <a:lnTo>
                    <a:pt x="1462" y="4310"/>
                  </a:lnTo>
                  <a:lnTo>
                    <a:pt x="1008" y="4310"/>
                  </a:lnTo>
                  <a:lnTo>
                    <a:pt x="1008" y="5205"/>
                  </a:lnTo>
                  <a:lnTo>
                    <a:pt x="1664" y="5205"/>
                  </a:lnTo>
                  <a:cubicBezTo>
                    <a:pt x="1638" y="5293"/>
                    <a:pt x="1626" y="5369"/>
                    <a:pt x="1626" y="5457"/>
                  </a:cubicBezTo>
                  <a:cubicBezTo>
                    <a:pt x="1613" y="5532"/>
                    <a:pt x="1638" y="5621"/>
                    <a:pt x="1664" y="5696"/>
                  </a:cubicBezTo>
                  <a:lnTo>
                    <a:pt x="467" y="5696"/>
                  </a:lnTo>
                  <a:lnTo>
                    <a:pt x="467" y="4436"/>
                  </a:lnTo>
                  <a:cubicBezTo>
                    <a:pt x="467" y="4108"/>
                    <a:pt x="567" y="3793"/>
                    <a:pt x="782" y="3529"/>
                  </a:cubicBezTo>
                  <a:cubicBezTo>
                    <a:pt x="945" y="3327"/>
                    <a:pt x="1160" y="3176"/>
                    <a:pt x="1412" y="3088"/>
                  </a:cubicBezTo>
                  <a:cubicBezTo>
                    <a:pt x="1638" y="3567"/>
                    <a:pt x="2079" y="3919"/>
                    <a:pt x="2596" y="4045"/>
                  </a:cubicBezTo>
                  <a:lnTo>
                    <a:pt x="3390" y="4045"/>
                  </a:lnTo>
                  <a:cubicBezTo>
                    <a:pt x="3907" y="3919"/>
                    <a:pt x="4335" y="3567"/>
                    <a:pt x="4574" y="3088"/>
                  </a:cubicBezTo>
                  <a:close/>
                  <a:moveTo>
                    <a:pt x="2999" y="1"/>
                  </a:moveTo>
                  <a:cubicBezTo>
                    <a:pt x="2029" y="1"/>
                    <a:pt x="1235" y="782"/>
                    <a:pt x="1235" y="1752"/>
                  </a:cubicBezTo>
                  <a:lnTo>
                    <a:pt x="1235" y="2332"/>
                  </a:lnTo>
                  <a:cubicBezTo>
                    <a:pt x="1235" y="2433"/>
                    <a:pt x="1248" y="2546"/>
                    <a:pt x="1260" y="2647"/>
                  </a:cubicBezTo>
                  <a:cubicBezTo>
                    <a:pt x="504" y="2911"/>
                    <a:pt x="0" y="3630"/>
                    <a:pt x="0" y="4436"/>
                  </a:cubicBezTo>
                  <a:lnTo>
                    <a:pt x="0" y="6162"/>
                  </a:lnTo>
                  <a:lnTo>
                    <a:pt x="5986" y="6162"/>
                  </a:lnTo>
                  <a:lnTo>
                    <a:pt x="5986" y="4449"/>
                  </a:lnTo>
                  <a:cubicBezTo>
                    <a:pt x="5986" y="3642"/>
                    <a:pt x="5482" y="2924"/>
                    <a:pt x="4726" y="2647"/>
                  </a:cubicBezTo>
                  <a:cubicBezTo>
                    <a:pt x="4738" y="2546"/>
                    <a:pt x="4751" y="2433"/>
                    <a:pt x="4751" y="2332"/>
                  </a:cubicBezTo>
                  <a:lnTo>
                    <a:pt x="4751" y="1752"/>
                  </a:lnTo>
                  <a:cubicBezTo>
                    <a:pt x="4751" y="782"/>
                    <a:pt x="3970" y="1"/>
                    <a:pt x="29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5"/>
          <p:cNvGrpSpPr/>
          <p:nvPr/>
        </p:nvGrpSpPr>
        <p:grpSpPr>
          <a:xfrm>
            <a:off x="3457227" y="3326025"/>
            <a:ext cx="495506" cy="495506"/>
            <a:chOff x="4857900" y="3654475"/>
            <a:chExt cx="194400" cy="194400"/>
          </a:xfrm>
        </p:grpSpPr>
        <p:sp>
          <p:nvSpPr>
            <p:cNvPr id="704" name="Google Shape;704;p45"/>
            <p:cNvSpPr/>
            <p:nvPr/>
          </p:nvSpPr>
          <p:spPr>
            <a:xfrm>
              <a:off x="4949275" y="3654475"/>
              <a:ext cx="11675" cy="23975"/>
            </a:xfrm>
            <a:custGeom>
              <a:rect b="b" l="l" r="r" t="t"/>
              <a:pathLst>
                <a:path extrusionOk="0" h="959" w="467">
                  <a:moveTo>
                    <a:pt x="0" y="1"/>
                  </a:moveTo>
                  <a:lnTo>
                    <a:pt x="0" y="958"/>
                  </a:lnTo>
                  <a:lnTo>
                    <a:pt x="466" y="958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5"/>
            <p:cNvSpPr/>
            <p:nvPr/>
          </p:nvSpPr>
          <p:spPr>
            <a:xfrm>
              <a:off x="4949275" y="3824900"/>
              <a:ext cx="11675" cy="23975"/>
            </a:xfrm>
            <a:custGeom>
              <a:rect b="b" l="l" r="r" t="t"/>
              <a:pathLst>
                <a:path extrusionOk="0" h="959" w="467">
                  <a:moveTo>
                    <a:pt x="0" y="1"/>
                  </a:moveTo>
                  <a:lnTo>
                    <a:pt x="0" y="958"/>
                  </a:lnTo>
                  <a:lnTo>
                    <a:pt x="466" y="958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5"/>
            <p:cNvSpPr/>
            <p:nvPr/>
          </p:nvSpPr>
          <p:spPr>
            <a:xfrm>
              <a:off x="4912725" y="3659525"/>
              <a:ext cx="19875" cy="26800"/>
            </a:xfrm>
            <a:custGeom>
              <a:rect b="b" l="l" r="r" t="t"/>
              <a:pathLst>
                <a:path extrusionOk="0" h="1072" w="795">
                  <a:moveTo>
                    <a:pt x="429" y="0"/>
                  </a:moveTo>
                  <a:lnTo>
                    <a:pt x="0" y="177"/>
                  </a:lnTo>
                  <a:lnTo>
                    <a:pt x="366" y="1071"/>
                  </a:lnTo>
                  <a:lnTo>
                    <a:pt x="794" y="895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5"/>
            <p:cNvSpPr/>
            <p:nvPr/>
          </p:nvSpPr>
          <p:spPr>
            <a:xfrm>
              <a:off x="4977925" y="3817025"/>
              <a:ext cx="19875" cy="26500"/>
            </a:xfrm>
            <a:custGeom>
              <a:rect b="b" l="l" r="r" t="t"/>
              <a:pathLst>
                <a:path extrusionOk="0" h="1060" w="795">
                  <a:moveTo>
                    <a:pt x="429" y="1"/>
                  </a:moveTo>
                  <a:lnTo>
                    <a:pt x="1" y="177"/>
                  </a:lnTo>
                  <a:lnTo>
                    <a:pt x="366" y="1059"/>
                  </a:lnTo>
                  <a:lnTo>
                    <a:pt x="795" y="88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5"/>
            <p:cNvSpPr/>
            <p:nvPr/>
          </p:nvSpPr>
          <p:spPr>
            <a:xfrm>
              <a:off x="4882475" y="3678725"/>
              <a:ext cx="24925" cy="25225"/>
            </a:xfrm>
            <a:custGeom>
              <a:rect b="b" l="l" r="r" t="t"/>
              <a:pathLst>
                <a:path extrusionOk="0" h="1009" w="997">
                  <a:moveTo>
                    <a:pt x="328" y="1"/>
                  </a:moveTo>
                  <a:lnTo>
                    <a:pt x="1" y="329"/>
                  </a:lnTo>
                  <a:lnTo>
                    <a:pt x="669" y="1009"/>
                  </a:lnTo>
                  <a:lnTo>
                    <a:pt x="996" y="681"/>
                  </a:lnTo>
                  <a:lnTo>
                    <a:pt x="3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5"/>
            <p:cNvSpPr/>
            <p:nvPr/>
          </p:nvSpPr>
          <p:spPr>
            <a:xfrm>
              <a:off x="5002825" y="3799400"/>
              <a:ext cx="25225" cy="24900"/>
            </a:xfrm>
            <a:custGeom>
              <a:rect b="b" l="l" r="r" t="t"/>
              <a:pathLst>
                <a:path extrusionOk="0" h="996" w="1009">
                  <a:moveTo>
                    <a:pt x="328" y="0"/>
                  </a:moveTo>
                  <a:lnTo>
                    <a:pt x="0" y="328"/>
                  </a:lnTo>
                  <a:lnTo>
                    <a:pt x="681" y="995"/>
                  </a:lnTo>
                  <a:lnTo>
                    <a:pt x="1008" y="668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5"/>
            <p:cNvSpPr/>
            <p:nvPr/>
          </p:nvSpPr>
          <p:spPr>
            <a:xfrm>
              <a:off x="4863275" y="3708975"/>
              <a:ext cx="26475" cy="19875"/>
            </a:xfrm>
            <a:custGeom>
              <a:rect b="b" l="l" r="r" t="t"/>
              <a:pathLst>
                <a:path extrusionOk="0" h="795" w="1059">
                  <a:moveTo>
                    <a:pt x="176" y="1"/>
                  </a:moveTo>
                  <a:lnTo>
                    <a:pt x="0" y="429"/>
                  </a:lnTo>
                  <a:lnTo>
                    <a:pt x="882" y="794"/>
                  </a:lnTo>
                  <a:lnTo>
                    <a:pt x="1059" y="366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5"/>
            <p:cNvSpPr/>
            <p:nvPr/>
          </p:nvSpPr>
          <p:spPr>
            <a:xfrm>
              <a:off x="5020775" y="3774175"/>
              <a:ext cx="26475" cy="19875"/>
            </a:xfrm>
            <a:custGeom>
              <a:rect b="b" l="l" r="r" t="t"/>
              <a:pathLst>
                <a:path extrusionOk="0" h="795" w="1059">
                  <a:moveTo>
                    <a:pt x="177" y="1"/>
                  </a:moveTo>
                  <a:lnTo>
                    <a:pt x="0" y="429"/>
                  </a:lnTo>
                  <a:lnTo>
                    <a:pt x="883" y="795"/>
                  </a:lnTo>
                  <a:lnTo>
                    <a:pt x="1059" y="366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5"/>
            <p:cNvSpPr/>
            <p:nvPr/>
          </p:nvSpPr>
          <p:spPr>
            <a:xfrm>
              <a:off x="4857900" y="3745825"/>
              <a:ext cx="23975" cy="11700"/>
            </a:xfrm>
            <a:custGeom>
              <a:rect b="b" l="l" r="r" t="t"/>
              <a:pathLst>
                <a:path extrusionOk="0" h="468" w="959">
                  <a:moveTo>
                    <a:pt x="1" y="1"/>
                  </a:moveTo>
                  <a:lnTo>
                    <a:pt x="1" y="467"/>
                  </a:lnTo>
                  <a:lnTo>
                    <a:pt x="958" y="467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5"/>
            <p:cNvSpPr/>
            <p:nvPr/>
          </p:nvSpPr>
          <p:spPr>
            <a:xfrm>
              <a:off x="5028325" y="3745825"/>
              <a:ext cx="23975" cy="11700"/>
            </a:xfrm>
            <a:custGeom>
              <a:rect b="b" l="l" r="r" t="t"/>
              <a:pathLst>
                <a:path extrusionOk="0" h="468" w="959">
                  <a:moveTo>
                    <a:pt x="1" y="1"/>
                  </a:moveTo>
                  <a:lnTo>
                    <a:pt x="1" y="467"/>
                  </a:lnTo>
                  <a:lnTo>
                    <a:pt x="959" y="467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5"/>
            <p:cNvSpPr/>
            <p:nvPr/>
          </p:nvSpPr>
          <p:spPr>
            <a:xfrm>
              <a:off x="4863275" y="3774175"/>
              <a:ext cx="26475" cy="19875"/>
            </a:xfrm>
            <a:custGeom>
              <a:rect b="b" l="l" r="r" t="t"/>
              <a:pathLst>
                <a:path extrusionOk="0" h="795" w="1059">
                  <a:moveTo>
                    <a:pt x="882" y="1"/>
                  </a:moveTo>
                  <a:lnTo>
                    <a:pt x="0" y="366"/>
                  </a:lnTo>
                  <a:lnTo>
                    <a:pt x="176" y="795"/>
                  </a:lnTo>
                  <a:lnTo>
                    <a:pt x="1059" y="429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5"/>
            <p:cNvSpPr/>
            <p:nvPr/>
          </p:nvSpPr>
          <p:spPr>
            <a:xfrm>
              <a:off x="5020775" y="3708975"/>
              <a:ext cx="26475" cy="19875"/>
            </a:xfrm>
            <a:custGeom>
              <a:rect b="b" l="l" r="r" t="t"/>
              <a:pathLst>
                <a:path extrusionOk="0" h="795" w="1059">
                  <a:moveTo>
                    <a:pt x="883" y="1"/>
                  </a:moveTo>
                  <a:lnTo>
                    <a:pt x="0" y="366"/>
                  </a:lnTo>
                  <a:lnTo>
                    <a:pt x="177" y="794"/>
                  </a:lnTo>
                  <a:lnTo>
                    <a:pt x="1059" y="429"/>
                  </a:lnTo>
                  <a:lnTo>
                    <a:pt x="8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5"/>
            <p:cNvSpPr/>
            <p:nvPr/>
          </p:nvSpPr>
          <p:spPr>
            <a:xfrm>
              <a:off x="4882475" y="3799400"/>
              <a:ext cx="24925" cy="24900"/>
            </a:xfrm>
            <a:custGeom>
              <a:rect b="b" l="l" r="r" t="t"/>
              <a:pathLst>
                <a:path extrusionOk="0" h="996" w="997">
                  <a:moveTo>
                    <a:pt x="669" y="0"/>
                  </a:moveTo>
                  <a:lnTo>
                    <a:pt x="1" y="668"/>
                  </a:lnTo>
                  <a:lnTo>
                    <a:pt x="328" y="995"/>
                  </a:lnTo>
                  <a:lnTo>
                    <a:pt x="996" y="328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5"/>
            <p:cNvSpPr/>
            <p:nvPr/>
          </p:nvSpPr>
          <p:spPr>
            <a:xfrm>
              <a:off x="5002825" y="3678725"/>
              <a:ext cx="25225" cy="25225"/>
            </a:xfrm>
            <a:custGeom>
              <a:rect b="b" l="l" r="r" t="t"/>
              <a:pathLst>
                <a:path extrusionOk="0" h="1009" w="1009">
                  <a:moveTo>
                    <a:pt x="681" y="1"/>
                  </a:moveTo>
                  <a:lnTo>
                    <a:pt x="0" y="681"/>
                  </a:lnTo>
                  <a:lnTo>
                    <a:pt x="328" y="1009"/>
                  </a:lnTo>
                  <a:lnTo>
                    <a:pt x="1008" y="329"/>
                  </a:lnTo>
                  <a:lnTo>
                    <a:pt x="6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5"/>
            <p:cNvSpPr/>
            <p:nvPr/>
          </p:nvSpPr>
          <p:spPr>
            <a:xfrm>
              <a:off x="4912725" y="3817025"/>
              <a:ext cx="19875" cy="26500"/>
            </a:xfrm>
            <a:custGeom>
              <a:rect b="b" l="l" r="r" t="t"/>
              <a:pathLst>
                <a:path extrusionOk="0" h="1060" w="795">
                  <a:moveTo>
                    <a:pt x="366" y="1"/>
                  </a:moveTo>
                  <a:lnTo>
                    <a:pt x="0" y="883"/>
                  </a:lnTo>
                  <a:lnTo>
                    <a:pt x="429" y="1059"/>
                  </a:lnTo>
                  <a:lnTo>
                    <a:pt x="794" y="177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5"/>
            <p:cNvSpPr/>
            <p:nvPr/>
          </p:nvSpPr>
          <p:spPr>
            <a:xfrm>
              <a:off x="4977925" y="3659525"/>
              <a:ext cx="19875" cy="26800"/>
            </a:xfrm>
            <a:custGeom>
              <a:rect b="b" l="l" r="r" t="t"/>
              <a:pathLst>
                <a:path extrusionOk="0" h="1072" w="795">
                  <a:moveTo>
                    <a:pt x="366" y="0"/>
                  </a:moveTo>
                  <a:lnTo>
                    <a:pt x="1" y="895"/>
                  </a:lnTo>
                  <a:lnTo>
                    <a:pt x="429" y="1071"/>
                  </a:lnTo>
                  <a:lnTo>
                    <a:pt x="795" y="177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5"/>
            <p:cNvSpPr/>
            <p:nvPr/>
          </p:nvSpPr>
          <p:spPr>
            <a:xfrm>
              <a:off x="4895075" y="3685675"/>
              <a:ext cx="120375" cy="131700"/>
            </a:xfrm>
            <a:custGeom>
              <a:rect b="b" l="l" r="r" t="t"/>
              <a:pathLst>
                <a:path extrusionOk="0" h="5268" w="4815">
                  <a:moveTo>
                    <a:pt x="2420" y="479"/>
                  </a:moveTo>
                  <a:cubicBezTo>
                    <a:pt x="3592" y="479"/>
                    <a:pt x="4197" y="1890"/>
                    <a:pt x="3378" y="2747"/>
                  </a:cubicBezTo>
                  <a:lnTo>
                    <a:pt x="3365" y="2734"/>
                  </a:lnTo>
                  <a:cubicBezTo>
                    <a:pt x="3189" y="2911"/>
                    <a:pt x="3050" y="3138"/>
                    <a:pt x="2975" y="3377"/>
                  </a:cubicBezTo>
                  <a:lnTo>
                    <a:pt x="2647" y="3377"/>
                  </a:lnTo>
                  <a:lnTo>
                    <a:pt x="2647" y="2508"/>
                  </a:lnTo>
                  <a:lnTo>
                    <a:pt x="3390" y="1764"/>
                  </a:lnTo>
                  <a:lnTo>
                    <a:pt x="3063" y="1437"/>
                  </a:lnTo>
                  <a:lnTo>
                    <a:pt x="2407" y="2092"/>
                  </a:lnTo>
                  <a:lnTo>
                    <a:pt x="1765" y="1437"/>
                  </a:lnTo>
                  <a:lnTo>
                    <a:pt x="1437" y="1764"/>
                  </a:lnTo>
                  <a:lnTo>
                    <a:pt x="2181" y="2508"/>
                  </a:lnTo>
                  <a:lnTo>
                    <a:pt x="2181" y="3390"/>
                  </a:lnTo>
                  <a:lnTo>
                    <a:pt x="1853" y="3390"/>
                  </a:lnTo>
                  <a:cubicBezTo>
                    <a:pt x="1777" y="3138"/>
                    <a:pt x="1639" y="2923"/>
                    <a:pt x="1462" y="2747"/>
                  </a:cubicBezTo>
                  <a:cubicBezTo>
                    <a:pt x="643" y="1890"/>
                    <a:pt x="1236" y="479"/>
                    <a:pt x="2420" y="479"/>
                  </a:cubicBezTo>
                  <a:close/>
                  <a:moveTo>
                    <a:pt x="3113" y="3843"/>
                  </a:moveTo>
                  <a:lnTo>
                    <a:pt x="3113" y="4209"/>
                  </a:lnTo>
                  <a:lnTo>
                    <a:pt x="1689" y="4209"/>
                  </a:lnTo>
                  <a:lnTo>
                    <a:pt x="1689" y="3843"/>
                  </a:lnTo>
                  <a:close/>
                  <a:moveTo>
                    <a:pt x="2773" y="4675"/>
                  </a:moveTo>
                  <a:cubicBezTo>
                    <a:pt x="2735" y="4751"/>
                    <a:pt x="2659" y="4801"/>
                    <a:pt x="2584" y="4801"/>
                  </a:cubicBezTo>
                  <a:lnTo>
                    <a:pt x="2218" y="4801"/>
                  </a:lnTo>
                  <a:cubicBezTo>
                    <a:pt x="2130" y="4801"/>
                    <a:pt x="2055" y="4751"/>
                    <a:pt x="2029" y="4675"/>
                  </a:cubicBezTo>
                  <a:close/>
                  <a:moveTo>
                    <a:pt x="2395" y="0"/>
                  </a:moveTo>
                  <a:cubicBezTo>
                    <a:pt x="807" y="0"/>
                    <a:pt x="1" y="1928"/>
                    <a:pt x="1122" y="3062"/>
                  </a:cubicBezTo>
                  <a:lnTo>
                    <a:pt x="1147" y="3087"/>
                  </a:lnTo>
                  <a:cubicBezTo>
                    <a:pt x="1248" y="3201"/>
                    <a:pt x="1324" y="3327"/>
                    <a:pt x="1387" y="3478"/>
                  </a:cubicBezTo>
                  <a:cubicBezTo>
                    <a:pt x="1286" y="3554"/>
                    <a:pt x="1223" y="3680"/>
                    <a:pt x="1223" y="3818"/>
                  </a:cubicBezTo>
                  <a:lnTo>
                    <a:pt x="1223" y="4234"/>
                  </a:lnTo>
                  <a:cubicBezTo>
                    <a:pt x="1223" y="4436"/>
                    <a:pt x="1362" y="4612"/>
                    <a:pt x="1563" y="4662"/>
                  </a:cubicBezTo>
                  <a:cubicBezTo>
                    <a:pt x="1588" y="5003"/>
                    <a:pt x="1878" y="5267"/>
                    <a:pt x="2218" y="5267"/>
                  </a:cubicBezTo>
                  <a:lnTo>
                    <a:pt x="2584" y="5267"/>
                  </a:lnTo>
                  <a:cubicBezTo>
                    <a:pt x="2924" y="5267"/>
                    <a:pt x="3214" y="5003"/>
                    <a:pt x="3252" y="4662"/>
                  </a:cubicBezTo>
                  <a:cubicBezTo>
                    <a:pt x="3441" y="4612"/>
                    <a:pt x="3579" y="4436"/>
                    <a:pt x="3579" y="4234"/>
                  </a:cubicBezTo>
                  <a:lnTo>
                    <a:pt x="3579" y="3818"/>
                  </a:lnTo>
                  <a:cubicBezTo>
                    <a:pt x="3579" y="3680"/>
                    <a:pt x="3529" y="3554"/>
                    <a:pt x="3416" y="3478"/>
                  </a:cubicBezTo>
                  <a:cubicBezTo>
                    <a:pt x="3479" y="3327"/>
                    <a:pt x="3554" y="3201"/>
                    <a:pt x="3668" y="3087"/>
                  </a:cubicBezTo>
                  <a:lnTo>
                    <a:pt x="3693" y="3062"/>
                  </a:lnTo>
                  <a:cubicBezTo>
                    <a:pt x="4814" y="1928"/>
                    <a:pt x="4008" y="0"/>
                    <a:pt x="24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1" name="Google Shape;721;p45"/>
          <p:cNvSpPr/>
          <p:nvPr/>
        </p:nvSpPr>
        <p:spPr>
          <a:xfrm>
            <a:off x="3457259" y="1936345"/>
            <a:ext cx="495442" cy="497036"/>
          </a:xfrm>
          <a:custGeom>
            <a:rect b="b" l="l" r="r" t="t"/>
            <a:pathLst>
              <a:path extrusionOk="0" h="7800" w="7775">
                <a:moveTo>
                  <a:pt x="3931" y="479"/>
                </a:moveTo>
                <a:lnTo>
                  <a:pt x="3931" y="479"/>
                </a:lnTo>
                <a:cubicBezTo>
                  <a:pt x="4695" y="499"/>
                  <a:pt x="5318" y="1134"/>
                  <a:pt x="5318" y="1915"/>
                </a:cubicBezTo>
                <a:lnTo>
                  <a:pt x="5318" y="1978"/>
                </a:lnTo>
                <a:lnTo>
                  <a:pt x="5318" y="2016"/>
                </a:lnTo>
                <a:lnTo>
                  <a:pt x="5318" y="2041"/>
                </a:lnTo>
                <a:lnTo>
                  <a:pt x="5318" y="2092"/>
                </a:lnTo>
                <a:lnTo>
                  <a:pt x="5318" y="2104"/>
                </a:lnTo>
                <a:lnTo>
                  <a:pt x="5318" y="2155"/>
                </a:lnTo>
                <a:lnTo>
                  <a:pt x="5318" y="2167"/>
                </a:lnTo>
                <a:cubicBezTo>
                  <a:pt x="5318" y="2180"/>
                  <a:pt x="5305" y="2205"/>
                  <a:pt x="5305" y="2230"/>
                </a:cubicBezTo>
                <a:cubicBezTo>
                  <a:pt x="5305" y="2243"/>
                  <a:pt x="5293" y="2268"/>
                  <a:pt x="5293" y="2281"/>
                </a:cubicBezTo>
                <a:cubicBezTo>
                  <a:pt x="5293" y="2306"/>
                  <a:pt x="5280" y="2331"/>
                  <a:pt x="5267" y="2344"/>
                </a:cubicBezTo>
                <a:cubicBezTo>
                  <a:pt x="5255" y="2407"/>
                  <a:pt x="5230" y="2470"/>
                  <a:pt x="5204" y="2520"/>
                </a:cubicBezTo>
                <a:lnTo>
                  <a:pt x="5179" y="2571"/>
                </a:lnTo>
                <a:lnTo>
                  <a:pt x="5167" y="2583"/>
                </a:lnTo>
                <a:lnTo>
                  <a:pt x="5141" y="2621"/>
                </a:lnTo>
                <a:lnTo>
                  <a:pt x="5141" y="2634"/>
                </a:lnTo>
                <a:lnTo>
                  <a:pt x="5116" y="2684"/>
                </a:lnTo>
                <a:lnTo>
                  <a:pt x="5116" y="2697"/>
                </a:lnTo>
                <a:lnTo>
                  <a:pt x="5078" y="2734"/>
                </a:lnTo>
                <a:cubicBezTo>
                  <a:pt x="5078" y="2734"/>
                  <a:pt x="5078" y="2747"/>
                  <a:pt x="5078" y="2747"/>
                </a:cubicBezTo>
                <a:lnTo>
                  <a:pt x="5053" y="2785"/>
                </a:lnTo>
                <a:lnTo>
                  <a:pt x="5041" y="2797"/>
                </a:lnTo>
                <a:lnTo>
                  <a:pt x="5028" y="2810"/>
                </a:lnTo>
                <a:lnTo>
                  <a:pt x="5015" y="2835"/>
                </a:lnTo>
                <a:lnTo>
                  <a:pt x="5003" y="2848"/>
                </a:lnTo>
                <a:lnTo>
                  <a:pt x="4952" y="2886"/>
                </a:lnTo>
                <a:cubicBezTo>
                  <a:pt x="4763" y="3075"/>
                  <a:pt x="4625" y="3314"/>
                  <a:pt x="4536" y="3566"/>
                </a:cubicBezTo>
                <a:lnTo>
                  <a:pt x="4171" y="3566"/>
                </a:lnTo>
                <a:lnTo>
                  <a:pt x="4171" y="2634"/>
                </a:lnTo>
                <a:lnTo>
                  <a:pt x="4952" y="1852"/>
                </a:lnTo>
                <a:lnTo>
                  <a:pt x="4625" y="1525"/>
                </a:lnTo>
                <a:lnTo>
                  <a:pt x="3932" y="2218"/>
                </a:lnTo>
                <a:lnTo>
                  <a:pt x="3239" y="1525"/>
                </a:lnTo>
                <a:lnTo>
                  <a:pt x="2911" y="1852"/>
                </a:lnTo>
                <a:lnTo>
                  <a:pt x="3692" y="2634"/>
                </a:lnTo>
                <a:lnTo>
                  <a:pt x="3692" y="3566"/>
                </a:lnTo>
                <a:lnTo>
                  <a:pt x="3327" y="3566"/>
                </a:lnTo>
                <a:cubicBezTo>
                  <a:pt x="3314" y="3541"/>
                  <a:pt x="3302" y="3503"/>
                  <a:pt x="3289" y="3478"/>
                </a:cubicBezTo>
                <a:cubicBezTo>
                  <a:pt x="3201" y="3251"/>
                  <a:pt x="3075" y="3049"/>
                  <a:pt x="2911" y="2886"/>
                </a:cubicBezTo>
                <a:lnTo>
                  <a:pt x="2861" y="2848"/>
                </a:lnTo>
                <a:lnTo>
                  <a:pt x="2848" y="2835"/>
                </a:lnTo>
                <a:lnTo>
                  <a:pt x="2835" y="2810"/>
                </a:lnTo>
                <a:lnTo>
                  <a:pt x="2823" y="2797"/>
                </a:lnTo>
                <a:lnTo>
                  <a:pt x="2810" y="2785"/>
                </a:lnTo>
                <a:lnTo>
                  <a:pt x="2785" y="2747"/>
                </a:lnTo>
                <a:cubicBezTo>
                  <a:pt x="2785" y="2747"/>
                  <a:pt x="2785" y="2734"/>
                  <a:pt x="2772" y="2734"/>
                </a:cubicBezTo>
                <a:lnTo>
                  <a:pt x="2747" y="2697"/>
                </a:lnTo>
                <a:lnTo>
                  <a:pt x="2747" y="2684"/>
                </a:lnTo>
                <a:lnTo>
                  <a:pt x="2722" y="2634"/>
                </a:lnTo>
                <a:cubicBezTo>
                  <a:pt x="2722" y="2634"/>
                  <a:pt x="2722" y="2621"/>
                  <a:pt x="2722" y="2621"/>
                </a:cubicBezTo>
                <a:cubicBezTo>
                  <a:pt x="2722" y="2608"/>
                  <a:pt x="2709" y="2596"/>
                  <a:pt x="2697" y="2583"/>
                </a:cubicBezTo>
                <a:lnTo>
                  <a:pt x="2684" y="2571"/>
                </a:lnTo>
                <a:cubicBezTo>
                  <a:pt x="2646" y="2495"/>
                  <a:pt x="2621" y="2419"/>
                  <a:pt x="2596" y="2344"/>
                </a:cubicBezTo>
                <a:lnTo>
                  <a:pt x="2571" y="2281"/>
                </a:lnTo>
                <a:cubicBezTo>
                  <a:pt x="2571" y="2256"/>
                  <a:pt x="2558" y="2243"/>
                  <a:pt x="2558" y="2218"/>
                </a:cubicBezTo>
                <a:cubicBezTo>
                  <a:pt x="2558" y="2205"/>
                  <a:pt x="2546" y="2180"/>
                  <a:pt x="2546" y="2167"/>
                </a:cubicBezTo>
                <a:lnTo>
                  <a:pt x="2546" y="2155"/>
                </a:lnTo>
                <a:lnTo>
                  <a:pt x="2533" y="2104"/>
                </a:lnTo>
                <a:cubicBezTo>
                  <a:pt x="2533" y="2092"/>
                  <a:pt x="2533" y="2092"/>
                  <a:pt x="2533" y="2079"/>
                </a:cubicBezTo>
                <a:lnTo>
                  <a:pt x="2533" y="2041"/>
                </a:lnTo>
                <a:lnTo>
                  <a:pt x="2533" y="2016"/>
                </a:lnTo>
                <a:lnTo>
                  <a:pt x="2533" y="1966"/>
                </a:lnTo>
                <a:lnTo>
                  <a:pt x="2533" y="1903"/>
                </a:lnTo>
                <a:cubicBezTo>
                  <a:pt x="2533" y="1122"/>
                  <a:pt x="3155" y="499"/>
                  <a:pt x="3931" y="479"/>
                </a:cubicBezTo>
                <a:close/>
                <a:moveTo>
                  <a:pt x="4662" y="4045"/>
                </a:moveTo>
                <a:lnTo>
                  <a:pt x="4662" y="4473"/>
                </a:lnTo>
                <a:lnTo>
                  <a:pt x="3125" y="4473"/>
                </a:lnTo>
                <a:lnTo>
                  <a:pt x="3125" y="4045"/>
                </a:lnTo>
                <a:close/>
                <a:moveTo>
                  <a:pt x="4310" y="4940"/>
                </a:moveTo>
                <a:cubicBezTo>
                  <a:pt x="4284" y="5028"/>
                  <a:pt x="4209" y="5091"/>
                  <a:pt x="4108" y="5091"/>
                </a:cubicBezTo>
                <a:lnTo>
                  <a:pt x="3667" y="5091"/>
                </a:lnTo>
                <a:cubicBezTo>
                  <a:pt x="3579" y="5091"/>
                  <a:pt x="3491" y="5028"/>
                  <a:pt x="3478" y="4940"/>
                </a:cubicBezTo>
                <a:close/>
                <a:moveTo>
                  <a:pt x="6162" y="2898"/>
                </a:moveTo>
                <a:lnTo>
                  <a:pt x="6162" y="5960"/>
                </a:lnTo>
                <a:lnTo>
                  <a:pt x="1374" y="5960"/>
                </a:lnTo>
                <a:lnTo>
                  <a:pt x="1374" y="2898"/>
                </a:lnTo>
                <a:lnTo>
                  <a:pt x="2155" y="2898"/>
                </a:lnTo>
                <a:cubicBezTo>
                  <a:pt x="2205" y="2974"/>
                  <a:pt x="2256" y="3037"/>
                  <a:pt x="2319" y="3112"/>
                </a:cubicBezTo>
                <a:lnTo>
                  <a:pt x="2432" y="3112"/>
                </a:lnTo>
                <a:cubicBezTo>
                  <a:pt x="2445" y="3125"/>
                  <a:pt x="2445" y="3138"/>
                  <a:pt x="2457" y="3138"/>
                </a:cubicBezTo>
                <a:lnTo>
                  <a:pt x="2457" y="3150"/>
                </a:lnTo>
                <a:lnTo>
                  <a:pt x="2483" y="3175"/>
                </a:lnTo>
                <a:lnTo>
                  <a:pt x="2495" y="3188"/>
                </a:lnTo>
                <a:lnTo>
                  <a:pt x="2520" y="3226"/>
                </a:lnTo>
                <a:lnTo>
                  <a:pt x="2546" y="3238"/>
                </a:lnTo>
                <a:cubicBezTo>
                  <a:pt x="2558" y="3264"/>
                  <a:pt x="2583" y="3289"/>
                  <a:pt x="2596" y="3301"/>
                </a:cubicBezTo>
                <a:lnTo>
                  <a:pt x="2621" y="3327"/>
                </a:lnTo>
                <a:lnTo>
                  <a:pt x="2646" y="3352"/>
                </a:lnTo>
                <a:lnTo>
                  <a:pt x="2646" y="3364"/>
                </a:lnTo>
                <a:lnTo>
                  <a:pt x="2646" y="3390"/>
                </a:lnTo>
                <a:lnTo>
                  <a:pt x="2659" y="3402"/>
                </a:lnTo>
                <a:lnTo>
                  <a:pt x="2672" y="3415"/>
                </a:lnTo>
                <a:lnTo>
                  <a:pt x="2684" y="3440"/>
                </a:lnTo>
                <a:lnTo>
                  <a:pt x="2697" y="3453"/>
                </a:lnTo>
                <a:cubicBezTo>
                  <a:pt x="2697" y="3465"/>
                  <a:pt x="2709" y="3465"/>
                  <a:pt x="2709" y="3478"/>
                </a:cubicBezTo>
                <a:cubicBezTo>
                  <a:pt x="2709" y="3478"/>
                  <a:pt x="2709" y="3490"/>
                  <a:pt x="2709" y="3490"/>
                </a:cubicBezTo>
                <a:lnTo>
                  <a:pt x="2722" y="3516"/>
                </a:lnTo>
                <a:lnTo>
                  <a:pt x="2722" y="3528"/>
                </a:lnTo>
                <a:cubicBezTo>
                  <a:pt x="2722" y="3528"/>
                  <a:pt x="2722" y="3541"/>
                  <a:pt x="2735" y="3553"/>
                </a:cubicBezTo>
                <a:cubicBezTo>
                  <a:pt x="2735" y="3553"/>
                  <a:pt x="2735" y="3566"/>
                  <a:pt x="2735" y="3566"/>
                </a:cubicBezTo>
                <a:lnTo>
                  <a:pt x="2747" y="3591"/>
                </a:lnTo>
                <a:cubicBezTo>
                  <a:pt x="2747" y="3591"/>
                  <a:pt x="2747" y="3604"/>
                  <a:pt x="2747" y="3604"/>
                </a:cubicBezTo>
                <a:cubicBezTo>
                  <a:pt x="2747" y="3616"/>
                  <a:pt x="2747" y="3629"/>
                  <a:pt x="2760" y="3629"/>
                </a:cubicBezTo>
                <a:lnTo>
                  <a:pt x="2760" y="3642"/>
                </a:lnTo>
                <a:cubicBezTo>
                  <a:pt x="2646" y="3730"/>
                  <a:pt x="2583" y="3856"/>
                  <a:pt x="2583" y="3995"/>
                </a:cubicBezTo>
                <a:lnTo>
                  <a:pt x="2583" y="4473"/>
                </a:lnTo>
                <a:cubicBezTo>
                  <a:pt x="2583" y="4675"/>
                  <a:pt x="2722" y="4851"/>
                  <a:pt x="2936" y="4902"/>
                </a:cubicBezTo>
                <a:cubicBezTo>
                  <a:pt x="2949" y="5255"/>
                  <a:pt x="3239" y="5519"/>
                  <a:pt x="3591" y="5532"/>
                </a:cubicBezTo>
                <a:lnTo>
                  <a:pt x="4032" y="5532"/>
                </a:lnTo>
                <a:cubicBezTo>
                  <a:pt x="4385" y="5519"/>
                  <a:pt x="4675" y="5242"/>
                  <a:pt x="4700" y="4902"/>
                </a:cubicBezTo>
                <a:cubicBezTo>
                  <a:pt x="4902" y="4851"/>
                  <a:pt x="5041" y="4675"/>
                  <a:pt x="5041" y="4473"/>
                </a:cubicBezTo>
                <a:lnTo>
                  <a:pt x="5041" y="3995"/>
                </a:lnTo>
                <a:cubicBezTo>
                  <a:pt x="5041" y="3856"/>
                  <a:pt x="4978" y="3730"/>
                  <a:pt x="4877" y="3642"/>
                </a:cubicBezTo>
                <a:lnTo>
                  <a:pt x="4877" y="3629"/>
                </a:lnTo>
                <a:lnTo>
                  <a:pt x="4877" y="3616"/>
                </a:lnTo>
                <a:cubicBezTo>
                  <a:pt x="4877" y="3604"/>
                  <a:pt x="4877" y="3591"/>
                  <a:pt x="4877" y="3591"/>
                </a:cubicBezTo>
                <a:lnTo>
                  <a:pt x="4889" y="3579"/>
                </a:lnTo>
                <a:cubicBezTo>
                  <a:pt x="4889" y="3566"/>
                  <a:pt x="4902" y="3553"/>
                  <a:pt x="4902" y="3553"/>
                </a:cubicBezTo>
                <a:cubicBezTo>
                  <a:pt x="4902" y="3541"/>
                  <a:pt x="4902" y="3541"/>
                  <a:pt x="4902" y="3528"/>
                </a:cubicBezTo>
                <a:lnTo>
                  <a:pt x="4915" y="3516"/>
                </a:lnTo>
                <a:cubicBezTo>
                  <a:pt x="4915" y="3503"/>
                  <a:pt x="4915" y="3503"/>
                  <a:pt x="4915" y="3503"/>
                </a:cubicBezTo>
                <a:lnTo>
                  <a:pt x="4927" y="3478"/>
                </a:lnTo>
                <a:lnTo>
                  <a:pt x="4927" y="3465"/>
                </a:lnTo>
                <a:lnTo>
                  <a:pt x="4952" y="3440"/>
                </a:lnTo>
                <a:lnTo>
                  <a:pt x="4952" y="3427"/>
                </a:lnTo>
                <a:cubicBezTo>
                  <a:pt x="4952" y="3415"/>
                  <a:pt x="4952" y="3402"/>
                  <a:pt x="4965" y="3402"/>
                </a:cubicBezTo>
                <a:lnTo>
                  <a:pt x="4978" y="3364"/>
                </a:lnTo>
                <a:cubicBezTo>
                  <a:pt x="5015" y="3327"/>
                  <a:pt x="5053" y="3276"/>
                  <a:pt x="5091" y="3238"/>
                </a:cubicBezTo>
                <a:lnTo>
                  <a:pt x="5116" y="3226"/>
                </a:lnTo>
                <a:lnTo>
                  <a:pt x="5141" y="3188"/>
                </a:lnTo>
                <a:lnTo>
                  <a:pt x="5154" y="3175"/>
                </a:lnTo>
                <a:lnTo>
                  <a:pt x="5154" y="3163"/>
                </a:lnTo>
                <a:lnTo>
                  <a:pt x="5179" y="3150"/>
                </a:lnTo>
                <a:lnTo>
                  <a:pt x="5179" y="3138"/>
                </a:lnTo>
                <a:lnTo>
                  <a:pt x="5217" y="3112"/>
                </a:lnTo>
                <a:cubicBezTo>
                  <a:pt x="5267" y="3037"/>
                  <a:pt x="5318" y="2961"/>
                  <a:pt x="5368" y="2898"/>
                </a:cubicBezTo>
                <a:close/>
                <a:moveTo>
                  <a:pt x="6931" y="2218"/>
                </a:moveTo>
                <a:cubicBezTo>
                  <a:pt x="6943" y="2218"/>
                  <a:pt x="6956" y="2230"/>
                  <a:pt x="6956" y="2243"/>
                </a:cubicBezTo>
                <a:lnTo>
                  <a:pt x="6956" y="6653"/>
                </a:lnTo>
                <a:lnTo>
                  <a:pt x="819" y="6653"/>
                </a:lnTo>
                <a:lnTo>
                  <a:pt x="819" y="2243"/>
                </a:lnTo>
                <a:cubicBezTo>
                  <a:pt x="819" y="2230"/>
                  <a:pt x="832" y="2218"/>
                  <a:pt x="844" y="2218"/>
                </a:cubicBezTo>
                <a:lnTo>
                  <a:pt x="2016" y="2218"/>
                </a:lnTo>
                <a:cubicBezTo>
                  <a:pt x="2029" y="2293"/>
                  <a:pt x="2054" y="2369"/>
                  <a:pt x="2067" y="2432"/>
                </a:cubicBezTo>
                <a:lnTo>
                  <a:pt x="1033" y="2432"/>
                </a:lnTo>
                <a:lnTo>
                  <a:pt x="1033" y="6439"/>
                </a:lnTo>
                <a:lnTo>
                  <a:pt x="6742" y="6439"/>
                </a:lnTo>
                <a:lnTo>
                  <a:pt x="6742" y="2432"/>
                </a:lnTo>
                <a:lnTo>
                  <a:pt x="5708" y="2432"/>
                </a:lnTo>
                <a:cubicBezTo>
                  <a:pt x="5721" y="2356"/>
                  <a:pt x="5746" y="2293"/>
                  <a:pt x="5759" y="2218"/>
                </a:cubicBezTo>
                <a:close/>
                <a:moveTo>
                  <a:pt x="7321" y="7107"/>
                </a:moveTo>
                <a:lnTo>
                  <a:pt x="7321" y="7309"/>
                </a:lnTo>
                <a:cubicBezTo>
                  <a:pt x="7321" y="7309"/>
                  <a:pt x="7309" y="7321"/>
                  <a:pt x="7296" y="7321"/>
                </a:cubicBezTo>
                <a:lnTo>
                  <a:pt x="492" y="7321"/>
                </a:lnTo>
                <a:cubicBezTo>
                  <a:pt x="479" y="7321"/>
                  <a:pt x="466" y="7309"/>
                  <a:pt x="466" y="7309"/>
                </a:cubicBezTo>
                <a:lnTo>
                  <a:pt x="466" y="7107"/>
                </a:lnTo>
                <a:close/>
                <a:moveTo>
                  <a:pt x="3894" y="0"/>
                </a:moveTo>
                <a:cubicBezTo>
                  <a:pt x="2898" y="0"/>
                  <a:pt x="2067" y="769"/>
                  <a:pt x="2004" y="1764"/>
                </a:cubicBezTo>
                <a:lnTo>
                  <a:pt x="844" y="1764"/>
                </a:lnTo>
                <a:cubicBezTo>
                  <a:pt x="567" y="1764"/>
                  <a:pt x="353" y="1978"/>
                  <a:pt x="353" y="2243"/>
                </a:cubicBezTo>
                <a:lnTo>
                  <a:pt x="353" y="6653"/>
                </a:lnTo>
                <a:lnTo>
                  <a:pt x="0" y="6653"/>
                </a:lnTo>
                <a:lnTo>
                  <a:pt x="0" y="7309"/>
                </a:lnTo>
                <a:cubicBezTo>
                  <a:pt x="0" y="7573"/>
                  <a:pt x="214" y="7800"/>
                  <a:pt x="479" y="7800"/>
                </a:cubicBezTo>
                <a:lnTo>
                  <a:pt x="7283" y="7800"/>
                </a:lnTo>
                <a:cubicBezTo>
                  <a:pt x="7561" y="7787"/>
                  <a:pt x="7775" y="7573"/>
                  <a:pt x="7775" y="7309"/>
                </a:cubicBezTo>
                <a:lnTo>
                  <a:pt x="7775" y="6653"/>
                </a:lnTo>
                <a:lnTo>
                  <a:pt x="7422" y="6653"/>
                </a:lnTo>
                <a:lnTo>
                  <a:pt x="7422" y="2243"/>
                </a:lnTo>
                <a:cubicBezTo>
                  <a:pt x="7422" y="1978"/>
                  <a:pt x="7208" y="1764"/>
                  <a:pt x="6931" y="1764"/>
                </a:cubicBezTo>
                <a:lnTo>
                  <a:pt x="5771" y="1764"/>
                </a:lnTo>
                <a:cubicBezTo>
                  <a:pt x="5708" y="769"/>
                  <a:pt x="4877" y="0"/>
                  <a:pt x="38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5"/>
          <p:cNvSpPr/>
          <p:nvPr/>
        </p:nvSpPr>
        <p:spPr>
          <a:xfrm>
            <a:off x="5251093" y="1971233"/>
            <a:ext cx="374051" cy="427259"/>
          </a:xfrm>
          <a:custGeom>
            <a:rect b="b" l="l" r="r" t="t"/>
            <a:pathLst>
              <a:path extrusionOk="0" h="6705" w="5870">
                <a:moveTo>
                  <a:pt x="2369" y="391"/>
                </a:moveTo>
                <a:lnTo>
                  <a:pt x="2369" y="1374"/>
                </a:lnTo>
                <a:lnTo>
                  <a:pt x="391" y="1374"/>
                </a:lnTo>
                <a:lnTo>
                  <a:pt x="391" y="391"/>
                </a:lnTo>
                <a:close/>
                <a:moveTo>
                  <a:pt x="1387" y="2999"/>
                </a:moveTo>
                <a:cubicBezTo>
                  <a:pt x="1613" y="2999"/>
                  <a:pt x="1727" y="3277"/>
                  <a:pt x="1563" y="3440"/>
                </a:cubicBezTo>
                <a:cubicBezTo>
                  <a:pt x="1509" y="3494"/>
                  <a:pt x="1444" y="3518"/>
                  <a:pt x="1380" y="3518"/>
                </a:cubicBezTo>
                <a:cubicBezTo>
                  <a:pt x="1247" y="3518"/>
                  <a:pt x="1122" y="3417"/>
                  <a:pt x="1122" y="3264"/>
                </a:cubicBezTo>
                <a:cubicBezTo>
                  <a:pt x="1122" y="3113"/>
                  <a:pt x="1235" y="2999"/>
                  <a:pt x="1387" y="2999"/>
                </a:cubicBezTo>
                <a:close/>
                <a:moveTo>
                  <a:pt x="1185" y="1764"/>
                </a:moveTo>
                <a:lnTo>
                  <a:pt x="1185" y="2634"/>
                </a:lnTo>
                <a:cubicBezTo>
                  <a:pt x="580" y="2836"/>
                  <a:pt x="580" y="3692"/>
                  <a:pt x="1185" y="3881"/>
                </a:cubicBezTo>
                <a:lnTo>
                  <a:pt x="1185" y="4663"/>
                </a:lnTo>
                <a:lnTo>
                  <a:pt x="391" y="3869"/>
                </a:lnTo>
                <a:lnTo>
                  <a:pt x="391" y="2647"/>
                </a:lnTo>
                <a:lnTo>
                  <a:pt x="807" y="2206"/>
                </a:lnTo>
                <a:lnTo>
                  <a:pt x="807" y="1764"/>
                </a:lnTo>
                <a:close/>
                <a:moveTo>
                  <a:pt x="1954" y="1764"/>
                </a:moveTo>
                <a:lnTo>
                  <a:pt x="1954" y="2206"/>
                </a:lnTo>
                <a:lnTo>
                  <a:pt x="2369" y="2647"/>
                </a:lnTo>
                <a:lnTo>
                  <a:pt x="2369" y="3869"/>
                </a:lnTo>
                <a:lnTo>
                  <a:pt x="1576" y="4675"/>
                </a:lnTo>
                <a:lnTo>
                  <a:pt x="1576" y="3881"/>
                </a:lnTo>
                <a:cubicBezTo>
                  <a:pt x="2180" y="3692"/>
                  <a:pt x="2180" y="2836"/>
                  <a:pt x="1576" y="2647"/>
                </a:cubicBezTo>
                <a:lnTo>
                  <a:pt x="1576" y="1764"/>
                </a:lnTo>
                <a:close/>
                <a:moveTo>
                  <a:pt x="0" y="0"/>
                </a:moveTo>
                <a:lnTo>
                  <a:pt x="0" y="1764"/>
                </a:lnTo>
                <a:lnTo>
                  <a:pt x="416" y="1764"/>
                </a:lnTo>
                <a:lnTo>
                  <a:pt x="416" y="2042"/>
                </a:lnTo>
                <a:lnTo>
                  <a:pt x="0" y="2495"/>
                </a:lnTo>
                <a:lnTo>
                  <a:pt x="0" y="4033"/>
                </a:lnTo>
                <a:lnTo>
                  <a:pt x="1109" y="5154"/>
                </a:lnTo>
                <a:lnTo>
                  <a:pt x="5066" y="5154"/>
                </a:lnTo>
                <a:cubicBezTo>
                  <a:pt x="5305" y="5167"/>
                  <a:pt x="5305" y="5507"/>
                  <a:pt x="5066" y="5532"/>
                </a:cubicBezTo>
                <a:lnTo>
                  <a:pt x="3529" y="5532"/>
                </a:lnTo>
                <a:cubicBezTo>
                  <a:pt x="2747" y="5532"/>
                  <a:pt x="2747" y="6704"/>
                  <a:pt x="3529" y="6704"/>
                </a:cubicBezTo>
                <a:lnTo>
                  <a:pt x="4449" y="6704"/>
                </a:lnTo>
                <a:lnTo>
                  <a:pt x="4449" y="6313"/>
                </a:lnTo>
                <a:lnTo>
                  <a:pt x="3529" y="6313"/>
                </a:lnTo>
                <a:cubicBezTo>
                  <a:pt x="3289" y="6288"/>
                  <a:pt x="3289" y="5948"/>
                  <a:pt x="3529" y="5923"/>
                </a:cubicBezTo>
                <a:lnTo>
                  <a:pt x="5066" y="5923"/>
                </a:lnTo>
                <a:cubicBezTo>
                  <a:pt x="5082" y="5924"/>
                  <a:pt x="5098" y="5924"/>
                  <a:pt x="5113" y="5924"/>
                </a:cubicBezTo>
                <a:cubicBezTo>
                  <a:pt x="5869" y="5924"/>
                  <a:pt x="5869" y="4762"/>
                  <a:pt x="5113" y="4762"/>
                </a:cubicBezTo>
                <a:cubicBezTo>
                  <a:pt x="5098" y="4762"/>
                  <a:pt x="5082" y="4763"/>
                  <a:pt x="5066" y="4763"/>
                </a:cubicBezTo>
                <a:lnTo>
                  <a:pt x="2042" y="4763"/>
                </a:lnTo>
                <a:lnTo>
                  <a:pt x="2747" y="4033"/>
                </a:lnTo>
                <a:lnTo>
                  <a:pt x="2747" y="2495"/>
                </a:lnTo>
                <a:lnTo>
                  <a:pt x="2344" y="2042"/>
                </a:lnTo>
                <a:lnTo>
                  <a:pt x="2344" y="1764"/>
                </a:lnTo>
                <a:lnTo>
                  <a:pt x="2747" y="1764"/>
                </a:lnTo>
                <a:lnTo>
                  <a:pt x="27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6"/>
          <p:cNvSpPr/>
          <p:nvPr/>
        </p:nvSpPr>
        <p:spPr>
          <a:xfrm>
            <a:off x="1384177" y="3963845"/>
            <a:ext cx="6645353" cy="1179648"/>
          </a:xfrm>
          <a:custGeom>
            <a:rect b="b" l="l" r="r" t="t"/>
            <a:pathLst>
              <a:path extrusionOk="0" h="10151" w="57184">
                <a:moveTo>
                  <a:pt x="24375" y="1"/>
                </a:moveTo>
                <a:cubicBezTo>
                  <a:pt x="23821" y="1"/>
                  <a:pt x="23334" y="8"/>
                  <a:pt x="22985" y="16"/>
                </a:cubicBezTo>
                <a:lnTo>
                  <a:pt x="7275" y="490"/>
                </a:lnTo>
                <a:cubicBezTo>
                  <a:pt x="3384" y="588"/>
                  <a:pt x="0" y="2485"/>
                  <a:pt x="5640" y="2861"/>
                </a:cubicBezTo>
                <a:cubicBezTo>
                  <a:pt x="11280" y="3253"/>
                  <a:pt x="11901" y="2861"/>
                  <a:pt x="12375" y="3776"/>
                </a:cubicBezTo>
                <a:cubicBezTo>
                  <a:pt x="12849" y="4675"/>
                  <a:pt x="10054" y="5264"/>
                  <a:pt x="6523" y="5443"/>
                </a:cubicBezTo>
                <a:cubicBezTo>
                  <a:pt x="3382" y="5603"/>
                  <a:pt x="4031" y="6915"/>
                  <a:pt x="13695" y="6915"/>
                </a:cubicBezTo>
                <a:cubicBezTo>
                  <a:pt x="14894" y="6915"/>
                  <a:pt x="16233" y="6894"/>
                  <a:pt x="17721" y="6849"/>
                </a:cubicBezTo>
                <a:cubicBezTo>
                  <a:pt x="20447" y="6767"/>
                  <a:pt x="22971" y="6729"/>
                  <a:pt x="25249" y="6729"/>
                </a:cubicBezTo>
                <a:cubicBezTo>
                  <a:pt x="34243" y="6729"/>
                  <a:pt x="39407" y="7319"/>
                  <a:pt x="38024" y="8075"/>
                </a:cubicBezTo>
                <a:cubicBezTo>
                  <a:pt x="36308" y="9023"/>
                  <a:pt x="32956" y="8141"/>
                  <a:pt x="32760" y="9236"/>
                </a:cubicBezTo>
                <a:cubicBezTo>
                  <a:pt x="32642" y="9886"/>
                  <a:pt x="37636" y="10151"/>
                  <a:pt x="42339" y="10151"/>
                </a:cubicBezTo>
                <a:cubicBezTo>
                  <a:pt x="45440" y="10151"/>
                  <a:pt x="48413" y="10036"/>
                  <a:pt x="49712" y="9841"/>
                </a:cubicBezTo>
                <a:cubicBezTo>
                  <a:pt x="52965" y="9367"/>
                  <a:pt x="57183" y="7258"/>
                  <a:pt x="54339" y="5084"/>
                </a:cubicBezTo>
                <a:cubicBezTo>
                  <a:pt x="51609" y="3009"/>
                  <a:pt x="30128" y="2498"/>
                  <a:pt x="26048" y="2498"/>
                </a:cubicBezTo>
                <a:cubicBezTo>
                  <a:pt x="25852" y="2498"/>
                  <a:pt x="25696" y="2499"/>
                  <a:pt x="25584" y="2501"/>
                </a:cubicBezTo>
                <a:cubicBezTo>
                  <a:pt x="25484" y="2504"/>
                  <a:pt x="25395" y="2505"/>
                  <a:pt x="25317" y="2505"/>
                </a:cubicBezTo>
                <a:cubicBezTo>
                  <a:pt x="23475" y="2505"/>
                  <a:pt x="27479" y="1777"/>
                  <a:pt x="29376" y="899"/>
                </a:cubicBezTo>
                <a:cubicBezTo>
                  <a:pt x="31019" y="145"/>
                  <a:pt x="26963" y="1"/>
                  <a:pt x="24375" y="1"/>
                </a:cubicBezTo>
                <a:close/>
              </a:path>
            </a:pathLst>
          </a:custGeom>
          <a:solidFill>
            <a:srgbClr val="000000">
              <a:alpha val="3929"/>
            </a:srgbClr>
          </a:solidFill>
          <a:ln>
            <a:noFill/>
          </a:ln>
        </p:spPr>
        <p:txBody>
          <a:bodyPr anchorCtr="0" anchor="ctr" bIns="152675" lIns="152675" spcFirstLastPara="1" rIns="152675" wrap="square" tIns="152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6"/>
          <p:cNvSpPr/>
          <p:nvPr/>
        </p:nvSpPr>
        <p:spPr>
          <a:xfrm>
            <a:off x="2799490" y="4634371"/>
            <a:ext cx="953735" cy="410454"/>
          </a:xfrm>
          <a:custGeom>
            <a:rect b="b" l="l" r="r" t="t"/>
            <a:pathLst>
              <a:path extrusionOk="0" h="3532" w="8207">
                <a:moveTo>
                  <a:pt x="4234" y="0"/>
                </a:moveTo>
                <a:cubicBezTo>
                  <a:pt x="2599" y="17"/>
                  <a:pt x="2338" y="1635"/>
                  <a:pt x="2338" y="1635"/>
                </a:cubicBezTo>
                <a:cubicBezTo>
                  <a:pt x="2232" y="1346"/>
                  <a:pt x="1885" y="1190"/>
                  <a:pt x="1503" y="1190"/>
                </a:cubicBezTo>
                <a:cubicBezTo>
                  <a:pt x="1000" y="1190"/>
                  <a:pt x="436" y="1459"/>
                  <a:pt x="278" y="2044"/>
                </a:cubicBezTo>
                <a:cubicBezTo>
                  <a:pt x="0" y="3074"/>
                  <a:pt x="605" y="3531"/>
                  <a:pt x="605" y="3531"/>
                </a:cubicBezTo>
                <a:lnTo>
                  <a:pt x="7651" y="3531"/>
                </a:lnTo>
                <a:cubicBezTo>
                  <a:pt x="8190" y="3384"/>
                  <a:pt x="8206" y="3074"/>
                  <a:pt x="8076" y="2812"/>
                </a:cubicBezTo>
                <a:cubicBezTo>
                  <a:pt x="8010" y="2663"/>
                  <a:pt x="7827" y="2631"/>
                  <a:pt x="7683" y="2631"/>
                </a:cubicBezTo>
                <a:cubicBezTo>
                  <a:pt x="7574" y="2631"/>
                  <a:pt x="7487" y="2649"/>
                  <a:pt x="7487" y="2649"/>
                </a:cubicBezTo>
                <a:cubicBezTo>
                  <a:pt x="7634" y="2109"/>
                  <a:pt x="7438" y="1521"/>
                  <a:pt x="6980" y="1194"/>
                </a:cubicBezTo>
                <a:cubicBezTo>
                  <a:pt x="6745" y="1025"/>
                  <a:pt x="6508" y="966"/>
                  <a:pt x="6291" y="966"/>
                </a:cubicBezTo>
                <a:cubicBezTo>
                  <a:pt x="5769" y="966"/>
                  <a:pt x="5362" y="1308"/>
                  <a:pt x="5362" y="1308"/>
                </a:cubicBezTo>
                <a:cubicBezTo>
                  <a:pt x="5493" y="769"/>
                  <a:pt x="4937" y="0"/>
                  <a:pt x="423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52675" lIns="152675" spcFirstLastPara="1" rIns="152675" wrap="square" tIns="152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9" name="Google Shape;729;p46"/>
          <p:cNvGrpSpPr/>
          <p:nvPr/>
        </p:nvGrpSpPr>
        <p:grpSpPr>
          <a:xfrm>
            <a:off x="1114453" y="3203807"/>
            <a:ext cx="1719338" cy="608129"/>
            <a:chOff x="4785981" y="3563121"/>
            <a:chExt cx="933560" cy="330200"/>
          </a:xfrm>
        </p:grpSpPr>
        <p:sp>
          <p:nvSpPr>
            <p:cNvPr id="730" name="Google Shape;730;p46"/>
            <p:cNvSpPr/>
            <p:nvPr/>
          </p:nvSpPr>
          <p:spPr>
            <a:xfrm>
              <a:off x="5032509" y="3563121"/>
              <a:ext cx="687033" cy="295119"/>
            </a:xfrm>
            <a:custGeom>
              <a:rect b="b" l="l" r="r" t="t"/>
              <a:pathLst>
                <a:path extrusionOk="0" h="4677" w="10888">
                  <a:moveTo>
                    <a:pt x="5623" y="1"/>
                  </a:moveTo>
                  <a:cubicBezTo>
                    <a:pt x="3466" y="34"/>
                    <a:pt x="3106" y="2159"/>
                    <a:pt x="3106" y="2159"/>
                  </a:cubicBezTo>
                  <a:cubicBezTo>
                    <a:pt x="2972" y="1779"/>
                    <a:pt x="2518" y="1575"/>
                    <a:pt x="2013" y="1575"/>
                  </a:cubicBezTo>
                  <a:cubicBezTo>
                    <a:pt x="1345" y="1575"/>
                    <a:pt x="590" y="1932"/>
                    <a:pt x="376" y="2715"/>
                  </a:cubicBezTo>
                  <a:cubicBezTo>
                    <a:pt x="0" y="4071"/>
                    <a:pt x="817" y="4676"/>
                    <a:pt x="817" y="4676"/>
                  </a:cubicBezTo>
                  <a:lnTo>
                    <a:pt x="10152" y="4676"/>
                  </a:lnTo>
                  <a:cubicBezTo>
                    <a:pt x="10871" y="4496"/>
                    <a:pt x="10887" y="4071"/>
                    <a:pt x="10724" y="3728"/>
                  </a:cubicBezTo>
                  <a:cubicBezTo>
                    <a:pt x="10639" y="3520"/>
                    <a:pt x="10389" y="3476"/>
                    <a:pt x="10194" y="3476"/>
                  </a:cubicBezTo>
                  <a:cubicBezTo>
                    <a:pt x="10052" y="3476"/>
                    <a:pt x="9939" y="3499"/>
                    <a:pt x="9939" y="3499"/>
                  </a:cubicBezTo>
                  <a:cubicBezTo>
                    <a:pt x="10135" y="2780"/>
                    <a:pt x="9874" y="2012"/>
                    <a:pt x="9269" y="1587"/>
                  </a:cubicBezTo>
                  <a:cubicBezTo>
                    <a:pt x="8956" y="1365"/>
                    <a:pt x="8641" y="1287"/>
                    <a:pt x="8353" y="1287"/>
                  </a:cubicBezTo>
                  <a:cubicBezTo>
                    <a:pt x="7664" y="1287"/>
                    <a:pt x="7127" y="1734"/>
                    <a:pt x="7127" y="1734"/>
                  </a:cubicBezTo>
                  <a:cubicBezTo>
                    <a:pt x="7291" y="1014"/>
                    <a:pt x="6555" y="1"/>
                    <a:pt x="56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152675" lIns="152675" spcFirstLastPara="1" rIns="152675" wrap="square" tIns="1526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6"/>
            <p:cNvSpPr/>
            <p:nvPr/>
          </p:nvSpPr>
          <p:spPr>
            <a:xfrm>
              <a:off x="4785981" y="3670452"/>
              <a:ext cx="517862" cy="222869"/>
            </a:xfrm>
            <a:custGeom>
              <a:rect b="b" l="l" r="r" t="t"/>
              <a:pathLst>
                <a:path extrusionOk="0" h="3532" w="8207">
                  <a:moveTo>
                    <a:pt x="4250" y="0"/>
                  </a:moveTo>
                  <a:cubicBezTo>
                    <a:pt x="2616" y="16"/>
                    <a:pt x="2354" y="1635"/>
                    <a:pt x="2354" y="1635"/>
                  </a:cubicBezTo>
                  <a:cubicBezTo>
                    <a:pt x="2248" y="1345"/>
                    <a:pt x="1901" y="1190"/>
                    <a:pt x="1518" y="1190"/>
                  </a:cubicBezTo>
                  <a:cubicBezTo>
                    <a:pt x="1013" y="1190"/>
                    <a:pt x="445" y="1458"/>
                    <a:pt x="278" y="2043"/>
                  </a:cubicBezTo>
                  <a:cubicBezTo>
                    <a:pt x="0" y="3073"/>
                    <a:pt x="621" y="3531"/>
                    <a:pt x="621" y="3531"/>
                  </a:cubicBezTo>
                  <a:lnTo>
                    <a:pt x="7667" y="3531"/>
                  </a:lnTo>
                  <a:cubicBezTo>
                    <a:pt x="8190" y="3384"/>
                    <a:pt x="8206" y="3073"/>
                    <a:pt x="8092" y="2812"/>
                  </a:cubicBezTo>
                  <a:cubicBezTo>
                    <a:pt x="8027" y="2662"/>
                    <a:pt x="7838" y="2630"/>
                    <a:pt x="7689" y="2630"/>
                  </a:cubicBezTo>
                  <a:cubicBezTo>
                    <a:pt x="7577" y="2630"/>
                    <a:pt x="7487" y="2648"/>
                    <a:pt x="7487" y="2648"/>
                  </a:cubicBezTo>
                  <a:cubicBezTo>
                    <a:pt x="7651" y="2109"/>
                    <a:pt x="7438" y="1520"/>
                    <a:pt x="6980" y="1193"/>
                  </a:cubicBezTo>
                  <a:cubicBezTo>
                    <a:pt x="6750" y="1025"/>
                    <a:pt x="6516" y="966"/>
                    <a:pt x="6301" y="966"/>
                  </a:cubicBezTo>
                  <a:cubicBezTo>
                    <a:pt x="5786" y="966"/>
                    <a:pt x="5378" y="1308"/>
                    <a:pt x="5378" y="1308"/>
                  </a:cubicBezTo>
                  <a:cubicBezTo>
                    <a:pt x="5493" y="785"/>
                    <a:pt x="4953" y="0"/>
                    <a:pt x="4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52675" lIns="152675" spcFirstLastPara="1" rIns="152675" wrap="square" tIns="1526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2" name="Google Shape;732;p46"/>
          <p:cNvSpPr/>
          <p:nvPr/>
        </p:nvSpPr>
        <p:spPr>
          <a:xfrm>
            <a:off x="1115791" y="2"/>
            <a:ext cx="3090566" cy="2186983"/>
          </a:xfrm>
          <a:custGeom>
            <a:rect b="b" l="l" r="r" t="t"/>
            <a:pathLst>
              <a:path extrusionOk="0" h="31573" w="44613">
                <a:moveTo>
                  <a:pt x="24263" y="0"/>
                </a:moveTo>
                <a:cubicBezTo>
                  <a:pt x="23121" y="0"/>
                  <a:pt x="21957" y="65"/>
                  <a:pt x="20778" y="197"/>
                </a:cubicBezTo>
                <a:cubicBezTo>
                  <a:pt x="8877" y="1554"/>
                  <a:pt x="1" y="9385"/>
                  <a:pt x="949" y="17673"/>
                </a:cubicBezTo>
                <a:cubicBezTo>
                  <a:pt x="1787" y="25144"/>
                  <a:pt x="10300" y="30446"/>
                  <a:pt x="20667" y="30446"/>
                </a:cubicBezTo>
                <a:cubicBezTo>
                  <a:pt x="21822" y="30446"/>
                  <a:pt x="23001" y="30380"/>
                  <a:pt x="24195" y="30244"/>
                </a:cubicBezTo>
                <a:cubicBezTo>
                  <a:pt x="24848" y="30162"/>
                  <a:pt x="25486" y="30080"/>
                  <a:pt x="26107" y="29966"/>
                </a:cubicBezTo>
                <a:cubicBezTo>
                  <a:pt x="26107" y="29966"/>
                  <a:pt x="34904" y="31573"/>
                  <a:pt x="38954" y="31573"/>
                </a:cubicBezTo>
                <a:cubicBezTo>
                  <a:pt x="40307" y="31573"/>
                  <a:pt x="41131" y="31393"/>
                  <a:pt x="40918" y="30914"/>
                </a:cubicBezTo>
                <a:cubicBezTo>
                  <a:pt x="40002" y="28887"/>
                  <a:pt x="38940" y="26941"/>
                  <a:pt x="37763" y="25045"/>
                </a:cubicBezTo>
                <a:cubicBezTo>
                  <a:pt x="43043" y="21710"/>
                  <a:pt x="44612" y="17885"/>
                  <a:pt x="44024" y="12768"/>
                </a:cubicBezTo>
                <a:cubicBezTo>
                  <a:pt x="43170" y="5316"/>
                  <a:pt x="34646" y="0"/>
                  <a:pt x="242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152675" lIns="152675" spcFirstLastPara="1" rIns="152675" wrap="square" tIns="152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6"/>
          <p:cNvSpPr/>
          <p:nvPr/>
        </p:nvSpPr>
        <p:spPr>
          <a:xfrm>
            <a:off x="2461795" y="585895"/>
            <a:ext cx="1069210" cy="1441939"/>
          </a:xfrm>
          <a:custGeom>
            <a:rect b="b" l="l" r="r" t="t"/>
            <a:pathLst>
              <a:path extrusionOk="0" h="17705" w="13128">
                <a:moveTo>
                  <a:pt x="6785" y="0"/>
                </a:moveTo>
                <a:cubicBezTo>
                  <a:pt x="4562" y="0"/>
                  <a:pt x="2910" y="507"/>
                  <a:pt x="1848" y="1537"/>
                </a:cubicBezTo>
                <a:cubicBezTo>
                  <a:pt x="785" y="2567"/>
                  <a:pt x="164" y="3940"/>
                  <a:pt x="1" y="5623"/>
                </a:cubicBezTo>
                <a:lnTo>
                  <a:pt x="4611" y="6196"/>
                </a:lnTo>
                <a:cubicBezTo>
                  <a:pt x="4709" y="5264"/>
                  <a:pt x="4954" y="4626"/>
                  <a:pt x="5330" y="4250"/>
                </a:cubicBezTo>
                <a:cubicBezTo>
                  <a:pt x="5676" y="3889"/>
                  <a:pt x="6157" y="3694"/>
                  <a:pt x="6659" y="3694"/>
                </a:cubicBezTo>
                <a:cubicBezTo>
                  <a:pt x="6679" y="3694"/>
                  <a:pt x="6699" y="3694"/>
                  <a:pt x="6719" y="3694"/>
                </a:cubicBezTo>
                <a:cubicBezTo>
                  <a:pt x="7242" y="3694"/>
                  <a:pt x="7635" y="3809"/>
                  <a:pt x="7896" y="4054"/>
                </a:cubicBezTo>
                <a:cubicBezTo>
                  <a:pt x="8158" y="4316"/>
                  <a:pt x="8289" y="4692"/>
                  <a:pt x="8272" y="5068"/>
                </a:cubicBezTo>
                <a:cubicBezTo>
                  <a:pt x="8272" y="5509"/>
                  <a:pt x="7945" y="5983"/>
                  <a:pt x="7308" y="6506"/>
                </a:cubicBezTo>
                <a:cubicBezTo>
                  <a:pt x="6115" y="7503"/>
                  <a:pt x="5330" y="8206"/>
                  <a:pt x="4987" y="8599"/>
                </a:cubicBezTo>
                <a:cubicBezTo>
                  <a:pt x="4643" y="8975"/>
                  <a:pt x="4382" y="9432"/>
                  <a:pt x="4218" y="9906"/>
                </a:cubicBezTo>
                <a:cubicBezTo>
                  <a:pt x="4022" y="10511"/>
                  <a:pt x="3924" y="11149"/>
                  <a:pt x="3957" y="11770"/>
                </a:cubicBezTo>
                <a:lnTo>
                  <a:pt x="3957" y="12228"/>
                </a:lnTo>
                <a:lnTo>
                  <a:pt x="8469" y="12228"/>
                </a:lnTo>
                <a:cubicBezTo>
                  <a:pt x="8436" y="11705"/>
                  <a:pt x="8550" y="11181"/>
                  <a:pt x="8779" y="10724"/>
                </a:cubicBezTo>
                <a:cubicBezTo>
                  <a:pt x="8992" y="10331"/>
                  <a:pt x="9498" y="9825"/>
                  <a:pt x="10299" y="9187"/>
                </a:cubicBezTo>
                <a:cubicBezTo>
                  <a:pt x="11444" y="8288"/>
                  <a:pt x="12212" y="7520"/>
                  <a:pt x="12588" y="6899"/>
                </a:cubicBezTo>
                <a:cubicBezTo>
                  <a:pt x="12931" y="6310"/>
                  <a:pt x="13127" y="5656"/>
                  <a:pt x="13127" y="4970"/>
                </a:cubicBezTo>
                <a:cubicBezTo>
                  <a:pt x="13127" y="3351"/>
                  <a:pt x="12408" y="2043"/>
                  <a:pt x="10970" y="1079"/>
                </a:cubicBezTo>
                <a:cubicBezTo>
                  <a:pt x="9907" y="360"/>
                  <a:pt x="8501" y="0"/>
                  <a:pt x="6785" y="0"/>
                </a:cubicBezTo>
                <a:close/>
                <a:moveTo>
                  <a:pt x="5935" y="13437"/>
                </a:moveTo>
                <a:cubicBezTo>
                  <a:pt x="4758" y="13437"/>
                  <a:pt x="3793" y="14386"/>
                  <a:pt x="3793" y="15563"/>
                </a:cubicBezTo>
                <a:cubicBezTo>
                  <a:pt x="3793" y="16740"/>
                  <a:pt x="4741" y="17704"/>
                  <a:pt x="5935" y="17704"/>
                </a:cubicBezTo>
                <a:lnTo>
                  <a:pt x="6507" y="17704"/>
                </a:lnTo>
                <a:cubicBezTo>
                  <a:pt x="7684" y="17704"/>
                  <a:pt x="8632" y="16740"/>
                  <a:pt x="8632" y="15563"/>
                </a:cubicBezTo>
                <a:cubicBezTo>
                  <a:pt x="8632" y="14386"/>
                  <a:pt x="7684" y="13437"/>
                  <a:pt x="6507" y="134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52675" lIns="152675" spcFirstLastPara="1" rIns="152675" wrap="square" tIns="152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4" name="Google Shape;734;p46"/>
          <p:cNvGrpSpPr/>
          <p:nvPr/>
        </p:nvGrpSpPr>
        <p:grpSpPr>
          <a:xfrm>
            <a:off x="4106624" y="2722104"/>
            <a:ext cx="3149414" cy="2277299"/>
            <a:chOff x="6738142" y="3311649"/>
            <a:chExt cx="1532487" cy="1108121"/>
          </a:xfrm>
        </p:grpSpPr>
        <p:sp>
          <p:nvSpPr>
            <p:cNvPr id="735" name="Google Shape;735;p46"/>
            <p:cNvSpPr/>
            <p:nvPr/>
          </p:nvSpPr>
          <p:spPr>
            <a:xfrm>
              <a:off x="7308286" y="4105670"/>
              <a:ext cx="333430" cy="175240"/>
            </a:xfrm>
            <a:custGeom>
              <a:rect b="b" l="l" r="r" t="t"/>
              <a:pathLst>
                <a:path extrusionOk="0" h="2518" w="4791">
                  <a:moveTo>
                    <a:pt x="344" y="0"/>
                  </a:moveTo>
                  <a:cubicBezTo>
                    <a:pt x="344" y="0"/>
                    <a:pt x="1" y="262"/>
                    <a:pt x="66" y="540"/>
                  </a:cubicBezTo>
                  <a:lnTo>
                    <a:pt x="4742" y="2518"/>
                  </a:lnTo>
                  <a:cubicBezTo>
                    <a:pt x="4676" y="1962"/>
                    <a:pt x="4693" y="1390"/>
                    <a:pt x="4791" y="850"/>
                  </a:cubicBezTo>
                  <a:lnTo>
                    <a:pt x="3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52675" lIns="152675" spcFirstLastPara="1" rIns="152675" wrap="square" tIns="1526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6" name="Google Shape;736;p46"/>
            <p:cNvGrpSpPr/>
            <p:nvPr/>
          </p:nvGrpSpPr>
          <p:grpSpPr>
            <a:xfrm>
              <a:off x="6738142" y="3311649"/>
              <a:ext cx="1532487" cy="1108121"/>
              <a:chOff x="6731321" y="3533401"/>
              <a:chExt cx="1389507" cy="1004734"/>
            </a:xfrm>
          </p:grpSpPr>
          <p:sp>
            <p:nvSpPr>
              <p:cNvPr id="737" name="Google Shape;737;p46"/>
              <p:cNvSpPr/>
              <p:nvPr/>
            </p:nvSpPr>
            <p:spPr>
              <a:xfrm>
                <a:off x="7713329" y="3579653"/>
                <a:ext cx="242998" cy="347681"/>
              </a:xfrm>
              <a:custGeom>
                <a:rect b="b" l="l" r="r" t="t"/>
                <a:pathLst>
                  <a:path extrusionOk="0" h="5510" w="3851">
                    <a:moveTo>
                      <a:pt x="2959" y="1"/>
                    </a:moveTo>
                    <a:lnTo>
                      <a:pt x="2959" y="1"/>
                    </a:lnTo>
                    <a:cubicBezTo>
                      <a:pt x="2959" y="1"/>
                      <a:pt x="1831" y="229"/>
                      <a:pt x="1472" y="573"/>
                    </a:cubicBezTo>
                    <a:cubicBezTo>
                      <a:pt x="1096" y="916"/>
                      <a:pt x="475" y="1619"/>
                      <a:pt x="246" y="1799"/>
                    </a:cubicBezTo>
                    <a:cubicBezTo>
                      <a:pt x="1" y="1962"/>
                      <a:pt x="377" y="2338"/>
                      <a:pt x="377" y="2338"/>
                    </a:cubicBezTo>
                    <a:cubicBezTo>
                      <a:pt x="82" y="3041"/>
                      <a:pt x="262" y="3842"/>
                      <a:pt x="818" y="4349"/>
                    </a:cubicBezTo>
                    <a:lnTo>
                      <a:pt x="409" y="5510"/>
                    </a:lnTo>
                    <a:lnTo>
                      <a:pt x="409" y="5510"/>
                    </a:lnTo>
                    <a:cubicBezTo>
                      <a:pt x="818" y="5199"/>
                      <a:pt x="1292" y="4986"/>
                      <a:pt x="1782" y="4856"/>
                    </a:cubicBezTo>
                    <a:lnTo>
                      <a:pt x="2355" y="3630"/>
                    </a:lnTo>
                    <a:cubicBezTo>
                      <a:pt x="2355" y="3630"/>
                      <a:pt x="3205" y="3532"/>
                      <a:pt x="3581" y="3090"/>
                    </a:cubicBezTo>
                    <a:cubicBezTo>
                      <a:pt x="3850" y="2759"/>
                      <a:pt x="3522" y="2345"/>
                      <a:pt x="3121" y="2345"/>
                    </a:cubicBezTo>
                    <a:cubicBezTo>
                      <a:pt x="2987" y="2345"/>
                      <a:pt x="2845" y="2391"/>
                      <a:pt x="2714" y="2502"/>
                    </a:cubicBezTo>
                    <a:cubicBezTo>
                      <a:pt x="2714" y="2485"/>
                      <a:pt x="2077" y="1178"/>
                      <a:pt x="2959" y="1"/>
                    </a:cubicBezTo>
                    <a:close/>
                  </a:path>
                </a:pathLst>
              </a:custGeom>
              <a:solidFill>
                <a:srgbClr val="E47664"/>
              </a:solidFill>
              <a:ln>
                <a:noFill/>
              </a:ln>
            </p:spPr>
            <p:txBody>
              <a:bodyPr anchorCtr="0" anchor="ctr" bIns="152675" lIns="152675" spcFirstLastPara="1" rIns="152675" wrap="square" tIns="1526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46"/>
              <p:cNvSpPr/>
              <p:nvPr/>
            </p:nvSpPr>
            <p:spPr>
              <a:xfrm>
                <a:off x="7522518" y="3881075"/>
                <a:ext cx="433308" cy="633587"/>
              </a:xfrm>
              <a:custGeom>
                <a:rect b="b" l="l" r="r" t="t"/>
                <a:pathLst>
                  <a:path extrusionOk="0" h="10041" w="6867">
                    <a:moveTo>
                      <a:pt x="5143" y="1"/>
                    </a:moveTo>
                    <a:cubicBezTo>
                      <a:pt x="4637" y="1"/>
                      <a:pt x="4048" y="259"/>
                      <a:pt x="3433" y="733"/>
                    </a:cubicBezTo>
                    <a:cubicBezTo>
                      <a:pt x="3433" y="733"/>
                      <a:pt x="2861" y="1501"/>
                      <a:pt x="2305" y="2122"/>
                    </a:cubicBezTo>
                    <a:cubicBezTo>
                      <a:pt x="1766" y="2727"/>
                      <a:pt x="2109" y="3381"/>
                      <a:pt x="2142" y="3675"/>
                    </a:cubicBezTo>
                    <a:cubicBezTo>
                      <a:pt x="2174" y="3986"/>
                      <a:pt x="1357" y="5620"/>
                      <a:pt x="442" y="6748"/>
                    </a:cubicBezTo>
                    <a:cubicBezTo>
                      <a:pt x="442" y="6748"/>
                      <a:pt x="0" y="8824"/>
                      <a:pt x="916" y="9527"/>
                    </a:cubicBezTo>
                    <a:cubicBezTo>
                      <a:pt x="1297" y="9827"/>
                      <a:pt x="1813" y="10041"/>
                      <a:pt x="2388" y="10041"/>
                    </a:cubicBezTo>
                    <a:cubicBezTo>
                      <a:pt x="3195" y="10041"/>
                      <a:pt x="4116" y="9619"/>
                      <a:pt x="4937" y="8416"/>
                    </a:cubicBezTo>
                    <a:cubicBezTo>
                      <a:pt x="6359" y="6372"/>
                      <a:pt x="6866" y="4917"/>
                      <a:pt x="6703" y="2335"/>
                    </a:cubicBezTo>
                    <a:cubicBezTo>
                      <a:pt x="6590" y="713"/>
                      <a:pt x="5982" y="1"/>
                      <a:pt x="5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52675" lIns="152675" spcFirstLastPara="1" rIns="152675" wrap="square" tIns="1526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46"/>
              <p:cNvSpPr/>
              <p:nvPr/>
            </p:nvSpPr>
            <p:spPr>
              <a:xfrm>
                <a:off x="7697870" y="3871673"/>
                <a:ext cx="165070" cy="666462"/>
              </a:xfrm>
              <a:custGeom>
                <a:rect b="b" l="l" r="r" t="t"/>
                <a:pathLst>
                  <a:path extrusionOk="0" h="10562" w="2616">
                    <a:moveTo>
                      <a:pt x="1564" y="1"/>
                    </a:moveTo>
                    <a:cubicBezTo>
                      <a:pt x="1290" y="1"/>
                      <a:pt x="1025" y="126"/>
                      <a:pt x="850" y="358"/>
                    </a:cubicBezTo>
                    <a:cubicBezTo>
                      <a:pt x="0" y="1012"/>
                      <a:pt x="1799" y="9578"/>
                      <a:pt x="1799" y="9578"/>
                    </a:cubicBezTo>
                    <a:cubicBezTo>
                      <a:pt x="1799" y="9578"/>
                      <a:pt x="1700" y="9807"/>
                      <a:pt x="1047" y="10020"/>
                    </a:cubicBezTo>
                    <a:cubicBezTo>
                      <a:pt x="376" y="10216"/>
                      <a:pt x="409" y="10559"/>
                      <a:pt x="409" y="10559"/>
                    </a:cubicBezTo>
                    <a:cubicBezTo>
                      <a:pt x="409" y="10559"/>
                      <a:pt x="477" y="10561"/>
                      <a:pt x="588" y="10561"/>
                    </a:cubicBezTo>
                    <a:cubicBezTo>
                      <a:pt x="1104" y="10561"/>
                      <a:pt x="2556" y="10517"/>
                      <a:pt x="2583" y="10020"/>
                    </a:cubicBezTo>
                    <a:cubicBezTo>
                      <a:pt x="2616" y="9415"/>
                      <a:pt x="2583" y="293"/>
                      <a:pt x="1897" y="64"/>
                    </a:cubicBezTo>
                    <a:cubicBezTo>
                      <a:pt x="1788" y="22"/>
                      <a:pt x="1675" y="1"/>
                      <a:pt x="1564" y="1"/>
                    </a:cubicBezTo>
                    <a:close/>
                  </a:path>
                </a:pathLst>
              </a:custGeom>
              <a:solidFill>
                <a:srgbClr val="E47664"/>
              </a:solidFill>
              <a:ln>
                <a:noFill/>
              </a:ln>
            </p:spPr>
            <p:txBody>
              <a:bodyPr anchorCtr="0" anchor="ctr" bIns="152675" lIns="152675" spcFirstLastPara="1" rIns="152675" wrap="square" tIns="1526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46"/>
              <p:cNvSpPr/>
              <p:nvPr/>
            </p:nvSpPr>
            <p:spPr>
              <a:xfrm>
                <a:off x="7733963" y="3871673"/>
                <a:ext cx="112507" cy="155731"/>
              </a:xfrm>
              <a:custGeom>
                <a:rect b="b" l="l" r="r" t="t"/>
                <a:pathLst>
                  <a:path extrusionOk="0" h="2468" w="1783">
                    <a:moveTo>
                      <a:pt x="992" y="1"/>
                    </a:moveTo>
                    <a:cubicBezTo>
                      <a:pt x="718" y="1"/>
                      <a:pt x="453" y="126"/>
                      <a:pt x="278" y="358"/>
                    </a:cubicBezTo>
                    <a:cubicBezTo>
                      <a:pt x="33" y="555"/>
                      <a:pt x="0" y="1388"/>
                      <a:pt x="99" y="2467"/>
                    </a:cubicBezTo>
                    <a:lnTo>
                      <a:pt x="1782" y="2271"/>
                    </a:lnTo>
                    <a:cubicBezTo>
                      <a:pt x="1684" y="1045"/>
                      <a:pt x="1537" y="130"/>
                      <a:pt x="1325" y="64"/>
                    </a:cubicBezTo>
                    <a:cubicBezTo>
                      <a:pt x="1216" y="22"/>
                      <a:pt x="1103" y="1"/>
                      <a:pt x="9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152675" lIns="152675" spcFirstLastPara="1" rIns="152675" wrap="square" tIns="1526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46"/>
              <p:cNvSpPr/>
              <p:nvPr/>
            </p:nvSpPr>
            <p:spPr>
              <a:xfrm>
                <a:off x="6805588" y="4306864"/>
                <a:ext cx="871726" cy="208609"/>
              </a:xfrm>
              <a:custGeom>
                <a:rect b="b" l="l" r="r" t="t"/>
                <a:pathLst>
                  <a:path extrusionOk="0" h="3306" w="13815">
                    <a:moveTo>
                      <a:pt x="11804" y="0"/>
                    </a:moveTo>
                    <a:lnTo>
                      <a:pt x="213" y="1668"/>
                    </a:lnTo>
                    <a:cubicBezTo>
                      <a:pt x="50" y="1913"/>
                      <a:pt x="1" y="2207"/>
                      <a:pt x="66" y="2485"/>
                    </a:cubicBezTo>
                    <a:lnTo>
                      <a:pt x="13349" y="3275"/>
                    </a:lnTo>
                    <a:lnTo>
                      <a:pt x="13349" y="3275"/>
                    </a:lnTo>
                    <a:cubicBezTo>
                      <a:pt x="12610" y="3154"/>
                      <a:pt x="11301" y="2584"/>
                      <a:pt x="11804" y="0"/>
                    </a:cubicBezTo>
                    <a:close/>
                    <a:moveTo>
                      <a:pt x="13349" y="3275"/>
                    </a:moveTo>
                    <a:cubicBezTo>
                      <a:pt x="13504" y="3300"/>
                      <a:pt x="13634" y="3305"/>
                      <a:pt x="13717" y="3305"/>
                    </a:cubicBezTo>
                    <a:cubicBezTo>
                      <a:pt x="13779" y="3305"/>
                      <a:pt x="13814" y="3302"/>
                      <a:pt x="13814" y="3302"/>
                    </a:cubicBezTo>
                    <a:lnTo>
                      <a:pt x="13349" y="327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52675" lIns="152675" spcFirstLastPara="1" rIns="152675" wrap="square" tIns="1526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46"/>
              <p:cNvSpPr/>
              <p:nvPr/>
            </p:nvSpPr>
            <p:spPr>
              <a:xfrm>
                <a:off x="6731321" y="4306864"/>
                <a:ext cx="87772" cy="155794"/>
              </a:xfrm>
              <a:custGeom>
                <a:rect b="b" l="l" r="r" t="t"/>
                <a:pathLst>
                  <a:path extrusionOk="0" h="2469" w="1391">
                    <a:moveTo>
                      <a:pt x="1" y="0"/>
                    </a:moveTo>
                    <a:lnTo>
                      <a:pt x="377" y="2174"/>
                    </a:lnTo>
                    <a:lnTo>
                      <a:pt x="1260" y="2469"/>
                    </a:lnTo>
                    <a:cubicBezTo>
                      <a:pt x="1178" y="2207"/>
                      <a:pt x="1227" y="1913"/>
                      <a:pt x="1390" y="1668"/>
                    </a:cubicBezTo>
                    <a:lnTo>
                      <a:pt x="949" y="14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52675" lIns="152675" spcFirstLastPara="1" rIns="152675" wrap="square" tIns="1526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46"/>
              <p:cNvSpPr/>
              <p:nvPr/>
            </p:nvSpPr>
            <p:spPr>
              <a:xfrm>
                <a:off x="7176925" y="4175871"/>
                <a:ext cx="92946" cy="111435"/>
              </a:xfrm>
              <a:custGeom>
                <a:rect b="b" l="l" r="r" t="t"/>
                <a:pathLst>
                  <a:path extrusionOk="0" h="1766" w="1473">
                    <a:moveTo>
                      <a:pt x="1" y="0"/>
                    </a:moveTo>
                    <a:lnTo>
                      <a:pt x="655" y="1602"/>
                    </a:lnTo>
                    <a:lnTo>
                      <a:pt x="1194" y="1766"/>
                    </a:lnTo>
                    <a:cubicBezTo>
                      <a:pt x="1162" y="1537"/>
                      <a:pt x="1260" y="1324"/>
                      <a:pt x="1472" y="1226"/>
                    </a:cubicBezTo>
                    <a:lnTo>
                      <a:pt x="1047" y="8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152675" lIns="152675" spcFirstLastPara="1" rIns="152675" wrap="square" tIns="1526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46"/>
              <p:cNvSpPr/>
              <p:nvPr/>
            </p:nvSpPr>
            <p:spPr>
              <a:xfrm>
                <a:off x="7801037" y="3533401"/>
                <a:ext cx="319791" cy="822256"/>
              </a:xfrm>
              <a:custGeom>
                <a:rect b="b" l="l" r="r" t="t"/>
                <a:pathLst>
                  <a:path extrusionOk="0" h="13031" w="5068">
                    <a:moveTo>
                      <a:pt x="2496" y="1"/>
                    </a:moveTo>
                    <a:cubicBezTo>
                      <a:pt x="2424" y="1"/>
                      <a:pt x="2355" y="5"/>
                      <a:pt x="2289" y="14"/>
                    </a:cubicBezTo>
                    <a:cubicBezTo>
                      <a:pt x="1782" y="63"/>
                      <a:pt x="1324" y="325"/>
                      <a:pt x="1030" y="734"/>
                    </a:cubicBezTo>
                    <a:lnTo>
                      <a:pt x="997" y="881"/>
                    </a:lnTo>
                    <a:cubicBezTo>
                      <a:pt x="1308" y="783"/>
                      <a:pt x="1569" y="734"/>
                      <a:pt x="1569" y="734"/>
                    </a:cubicBezTo>
                    <a:lnTo>
                      <a:pt x="1569" y="734"/>
                    </a:lnTo>
                    <a:cubicBezTo>
                      <a:pt x="687" y="1911"/>
                      <a:pt x="1324" y="3218"/>
                      <a:pt x="1324" y="3218"/>
                    </a:cubicBezTo>
                    <a:cubicBezTo>
                      <a:pt x="1452" y="3115"/>
                      <a:pt x="1590" y="3071"/>
                      <a:pt x="1721" y="3071"/>
                    </a:cubicBezTo>
                    <a:cubicBezTo>
                      <a:pt x="2127" y="3071"/>
                      <a:pt x="2463" y="3489"/>
                      <a:pt x="2191" y="3823"/>
                    </a:cubicBezTo>
                    <a:cubicBezTo>
                      <a:pt x="1815" y="4265"/>
                      <a:pt x="965" y="4363"/>
                      <a:pt x="965" y="4363"/>
                    </a:cubicBezTo>
                    <a:lnTo>
                      <a:pt x="556" y="5016"/>
                    </a:lnTo>
                    <a:cubicBezTo>
                      <a:pt x="0" y="6341"/>
                      <a:pt x="589" y="8923"/>
                      <a:pt x="523" y="9937"/>
                    </a:cubicBezTo>
                    <a:cubicBezTo>
                      <a:pt x="474" y="10967"/>
                      <a:pt x="621" y="12553"/>
                      <a:pt x="1635" y="12896"/>
                    </a:cubicBezTo>
                    <a:cubicBezTo>
                      <a:pt x="1900" y="12987"/>
                      <a:pt x="2172" y="13031"/>
                      <a:pt x="2440" y="13031"/>
                    </a:cubicBezTo>
                    <a:cubicBezTo>
                      <a:pt x="3229" y="13031"/>
                      <a:pt x="3987" y="12651"/>
                      <a:pt x="4463" y="11980"/>
                    </a:cubicBezTo>
                    <a:cubicBezTo>
                      <a:pt x="5068" y="11065"/>
                      <a:pt x="4430" y="9659"/>
                      <a:pt x="4185" y="8237"/>
                    </a:cubicBezTo>
                    <a:cubicBezTo>
                      <a:pt x="3956" y="6815"/>
                      <a:pt x="4970" y="3382"/>
                      <a:pt x="4773" y="1943"/>
                    </a:cubicBezTo>
                    <a:cubicBezTo>
                      <a:pt x="4577" y="631"/>
                      <a:pt x="3352" y="1"/>
                      <a:pt x="24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52675" lIns="152675" spcFirstLastPara="1" rIns="152675" wrap="square" tIns="15267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5" name="Google Shape;745;p46"/>
          <p:cNvGrpSpPr/>
          <p:nvPr/>
        </p:nvGrpSpPr>
        <p:grpSpPr>
          <a:xfrm>
            <a:off x="4696864" y="59367"/>
            <a:ext cx="2339719" cy="1902530"/>
            <a:chOff x="-1092850" y="1316451"/>
            <a:chExt cx="2528606" cy="2056122"/>
          </a:xfrm>
        </p:grpSpPr>
        <p:sp>
          <p:nvSpPr>
            <p:cNvPr id="746" name="Google Shape;746;p46"/>
            <p:cNvSpPr/>
            <p:nvPr/>
          </p:nvSpPr>
          <p:spPr>
            <a:xfrm>
              <a:off x="-957663" y="3041453"/>
              <a:ext cx="407269" cy="331120"/>
            </a:xfrm>
            <a:custGeom>
              <a:rect b="b" l="l" r="r" t="t"/>
              <a:pathLst>
                <a:path extrusionOk="0" h="3483" w="4284">
                  <a:moveTo>
                    <a:pt x="2142" y="1"/>
                  </a:moveTo>
                  <a:cubicBezTo>
                    <a:pt x="965" y="1"/>
                    <a:pt x="1" y="786"/>
                    <a:pt x="1" y="1734"/>
                  </a:cubicBezTo>
                  <a:cubicBezTo>
                    <a:pt x="1" y="2698"/>
                    <a:pt x="965" y="3483"/>
                    <a:pt x="2142" y="3483"/>
                  </a:cubicBezTo>
                  <a:cubicBezTo>
                    <a:pt x="3319" y="3483"/>
                    <a:pt x="4284" y="2698"/>
                    <a:pt x="4284" y="1734"/>
                  </a:cubicBezTo>
                  <a:cubicBezTo>
                    <a:pt x="4284" y="786"/>
                    <a:pt x="3319" y="1"/>
                    <a:pt x="2142" y="1"/>
                  </a:cubicBezTo>
                  <a:close/>
                </a:path>
              </a:pathLst>
            </a:custGeom>
            <a:solidFill>
              <a:srgbClr val="FA8152">
                <a:alpha val="78210"/>
              </a:srgbClr>
            </a:solidFill>
            <a:ln>
              <a:noFill/>
            </a:ln>
          </p:spPr>
          <p:txBody>
            <a:bodyPr anchorCtr="0" anchor="ctr" bIns="152675" lIns="152675" spcFirstLastPara="1" rIns="152675" wrap="square" tIns="1526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6"/>
            <p:cNvSpPr/>
            <p:nvPr/>
          </p:nvSpPr>
          <p:spPr>
            <a:xfrm>
              <a:off x="-1092850" y="1417508"/>
              <a:ext cx="2488202" cy="1881101"/>
            </a:xfrm>
            <a:custGeom>
              <a:rect b="b" l="l" r="r" t="t"/>
              <a:pathLst>
                <a:path extrusionOk="0" h="19787" w="26173">
                  <a:moveTo>
                    <a:pt x="11231" y="0"/>
                  </a:moveTo>
                  <a:cubicBezTo>
                    <a:pt x="9498" y="16"/>
                    <a:pt x="7945" y="1030"/>
                    <a:pt x="7226" y="2616"/>
                  </a:cubicBezTo>
                  <a:cubicBezTo>
                    <a:pt x="7111" y="2616"/>
                    <a:pt x="6997" y="2599"/>
                    <a:pt x="6866" y="2599"/>
                  </a:cubicBezTo>
                  <a:cubicBezTo>
                    <a:pt x="3188" y="2599"/>
                    <a:pt x="834" y="6506"/>
                    <a:pt x="2551" y="9759"/>
                  </a:cubicBezTo>
                  <a:cubicBezTo>
                    <a:pt x="0" y="11574"/>
                    <a:pt x="1292" y="15579"/>
                    <a:pt x="4414" y="15579"/>
                  </a:cubicBezTo>
                  <a:cubicBezTo>
                    <a:pt x="4529" y="15579"/>
                    <a:pt x="4643" y="15579"/>
                    <a:pt x="4774" y="15563"/>
                  </a:cubicBezTo>
                  <a:cubicBezTo>
                    <a:pt x="5403" y="18181"/>
                    <a:pt x="7731" y="19787"/>
                    <a:pt x="10156" y="19787"/>
                  </a:cubicBezTo>
                  <a:cubicBezTo>
                    <a:pt x="11258" y="19787"/>
                    <a:pt x="12381" y="19455"/>
                    <a:pt x="13372" y="18734"/>
                  </a:cubicBezTo>
                  <a:cubicBezTo>
                    <a:pt x="13987" y="19442"/>
                    <a:pt x="14821" y="19776"/>
                    <a:pt x="15646" y="19776"/>
                  </a:cubicBezTo>
                  <a:cubicBezTo>
                    <a:pt x="16839" y="19776"/>
                    <a:pt x="18016" y="19078"/>
                    <a:pt x="18489" y="17802"/>
                  </a:cubicBezTo>
                  <a:cubicBezTo>
                    <a:pt x="18844" y="17881"/>
                    <a:pt x="19198" y="17918"/>
                    <a:pt x="19545" y="17918"/>
                  </a:cubicBezTo>
                  <a:cubicBezTo>
                    <a:pt x="22091" y="17918"/>
                    <a:pt x="24308" y="15901"/>
                    <a:pt x="24423" y="13225"/>
                  </a:cubicBezTo>
                  <a:cubicBezTo>
                    <a:pt x="25486" y="12735"/>
                    <a:pt x="26156" y="11672"/>
                    <a:pt x="26172" y="10511"/>
                  </a:cubicBezTo>
                  <a:cubicBezTo>
                    <a:pt x="26172" y="9400"/>
                    <a:pt x="25551" y="8386"/>
                    <a:pt x="24587" y="7847"/>
                  </a:cubicBezTo>
                  <a:cubicBezTo>
                    <a:pt x="25437" y="6277"/>
                    <a:pt x="24292" y="4348"/>
                    <a:pt x="22494" y="4348"/>
                  </a:cubicBezTo>
                  <a:cubicBezTo>
                    <a:pt x="22396" y="4348"/>
                    <a:pt x="22298" y="4365"/>
                    <a:pt x="22200" y="4381"/>
                  </a:cubicBezTo>
                  <a:cubicBezTo>
                    <a:pt x="21359" y="2047"/>
                    <a:pt x="19178" y="640"/>
                    <a:pt x="16884" y="640"/>
                  </a:cubicBezTo>
                  <a:cubicBezTo>
                    <a:pt x="16012" y="640"/>
                    <a:pt x="15125" y="843"/>
                    <a:pt x="14288" y="1275"/>
                  </a:cubicBezTo>
                  <a:cubicBezTo>
                    <a:pt x="13487" y="458"/>
                    <a:pt x="12375" y="0"/>
                    <a:pt x="11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52675" lIns="152675" spcFirstLastPara="1" rIns="152675" wrap="square" tIns="1526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6"/>
            <p:cNvSpPr/>
            <p:nvPr/>
          </p:nvSpPr>
          <p:spPr>
            <a:xfrm>
              <a:off x="-920396" y="2971579"/>
              <a:ext cx="407269" cy="331120"/>
            </a:xfrm>
            <a:custGeom>
              <a:rect b="b" l="l" r="r" t="t"/>
              <a:pathLst>
                <a:path extrusionOk="0" h="3483" w="4284">
                  <a:moveTo>
                    <a:pt x="2142" y="0"/>
                  </a:moveTo>
                  <a:cubicBezTo>
                    <a:pt x="949" y="0"/>
                    <a:pt x="1" y="769"/>
                    <a:pt x="1" y="1733"/>
                  </a:cubicBezTo>
                  <a:cubicBezTo>
                    <a:pt x="1" y="2698"/>
                    <a:pt x="949" y="3482"/>
                    <a:pt x="2142" y="3482"/>
                  </a:cubicBezTo>
                  <a:cubicBezTo>
                    <a:pt x="3319" y="3482"/>
                    <a:pt x="4284" y="2698"/>
                    <a:pt x="4284" y="1733"/>
                  </a:cubicBezTo>
                  <a:cubicBezTo>
                    <a:pt x="4284" y="769"/>
                    <a:pt x="3319" y="0"/>
                    <a:pt x="2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52675" lIns="152675" spcFirstLastPara="1" rIns="152675" wrap="square" tIns="1526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6"/>
            <p:cNvSpPr/>
            <p:nvPr/>
          </p:nvSpPr>
          <p:spPr>
            <a:xfrm>
              <a:off x="-1050925" y="1316451"/>
              <a:ext cx="2486681" cy="1881481"/>
            </a:xfrm>
            <a:custGeom>
              <a:rect b="b" l="l" r="r" t="t"/>
              <a:pathLst>
                <a:path extrusionOk="0" h="19791" w="26157">
                  <a:moveTo>
                    <a:pt x="11231" y="1"/>
                  </a:moveTo>
                  <a:cubicBezTo>
                    <a:pt x="9498" y="17"/>
                    <a:pt x="7929" y="1030"/>
                    <a:pt x="7226" y="2616"/>
                  </a:cubicBezTo>
                  <a:cubicBezTo>
                    <a:pt x="7112" y="2616"/>
                    <a:pt x="6997" y="2600"/>
                    <a:pt x="6867" y="2600"/>
                  </a:cubicBezTo>
                  <a:cubicBezTo>
                    <a:pt x="3188" y="2600"/>
                    <a:pt x="834" y="6507"/>
                    <a:pt x="2551" y="9760"/>
                  </a:cubicBezTo>
                  <a:cubicBezTo>
                    <a:pt x="1" y="11574"/>
                    <a:pt x="1292" y="15579"/>
                    <a:pt x="4414" y="15579"/>
                  </a:cubicBezTo>
                  <a:cubicBezTo>
                    <a:pt x="4529" y="15579"/>
                    <a:pt x="4643" y="15579"/>
                    <a:pt x="4774" y="15563"/>
                  </a:cubicBezTo>
                  <a:cubicBezTo>
                    <a:pt x="5403" y="18189"/>
                    <a:pt x="7726" y="19791"/>
                    <a:pt x="10148" y="19791"/>
                  </a:cubicBezTo>
                  <a:cubicBezTo>
                    <a:pt x="11253" y="19791"/>
                    <a:pt x="12379" y="19457"/>
                    <a:pt x="13373" y="18734"/>
                  </a:cubicBezTo>
                  <a:cubicBezTo>
                    <a:pt x="13988" y="19443"/>
                    <a:pt x="14821" y="19777"/>
                    <a:pt x="15646" y="19777"/>
                  </a:cubicBezTo>
                  <a:cubicBezTo>
                    <a:pt x="16840" y="19777"/>
                    <a:pt x="18016" y="19078"/>
                    <a:pt x="18489" y="17803"/>
                  </a:cubicBezTo>
                  <a:cubicBezTo>
                    <a:pt x="18833" y="17868"/>
                    <a:pt x="19192" y="17917"/>
                    <a:pt x="19536" y="17917"/>
                  </a:cubicBezTo>
                  <a:cubicBezTo>
                    <a:pt x="22168" y="17917"/>
                    <a:pt x="24309" y="15857"/>
                    <a:pt x="24424" y="13225"/>
                  </a:cubicBezTo>
                  <a:cubicBezTo>
                    <a:pt x="25486" y="12735"/>
                    <a:pt x="26156" y="11672"/>
                    <a:pt x="26156" y="10512"/>
                  </a:cubicBezTo>
                  <a:cubicBezTo>
                    <a:pt x="26156" y="9400"/>
                    <a:pt x="25551" y="8387"/>
                    <a:pt x="24587" y="7864"/>
                  </a:cubicBezTo>
                  <a:cubicBezTo>
                    <a:pt x="24767" y="7504"/>
                    <a:pt x="24865" y="7128"/>
                    <a:pt x="24865" y="6736"/>
                  </a:cubicBezTo>
                  <a:cubicBezTo>
                    <a:pt x="24865" y="5411"/>
                    <a:pt x="23802" y="4365"/>
                    <a:pt x="22495" y="4365"/>
                  </a:cubicBezTo>
                  <a:cubicBezTo>
                    <a:pt x="22396" y="4365"/>
                    <a:pt x="22298" y="4365"/>
                    <a:pt x="22200" y="4382"/>
                  </a:cubicBezTo>
                  <a:cubicBezTo>
                    <a:pt x="21358" y="2056"/>
                    <a:pt x="19172" y="644"/>
                    <a:pt x="16875" y="644"/>
                  </a:cubicBezTo>
                  <a:cubicBezTo>
                    <a:pt x="16006" y="644"/>
                    <a:pt x="15122" y="845"/>
                    <a:pt x="14288" y="1276"/>
                  </a:cubicBezTo>
                  <a:cubicBezTo>
                    <a:pt x="13487" y="458"/>
                    <a:pt x="12376" y="1"/>
                    <a:pt x="11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52675" lIns="152675" spcFirstLastPara="1" rIns="152675" wrap="square" tIns="1526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6"/>
            <p:cNvSpPr/>
            <p:nvPr/>
          </p:nvSpPr>
          <p:spPr>
            <a:xfrm>
              <a:off x="-69915" y="1712503"/>
              <a:ext cx="598070" cy="951436"/>
            </a:xfrm>
            <a:custGeom>
              <a:rect b="b" l="l" r="r" t="t"/>
              <a:pathLst>
                <a:path extrusionOk="0" h="10008" w="6291">
                  <a:moveTo>
                    <a:pt x="3432" y="0"/>
                  </a:moveTo>
                  <a:cubicBezTo>
                    <a:pt x="3388" y="0"/>
                    <a:pt x="3343" y="1"/>
                    <a:pt x="3299" y="3"/>
                  </a:cubicBezTo>
                  <a:cubicBezTo>
                    <a:pt x="2792" y="3"/>
                    <a:pt x="2285" y="68"/>
                    <a:pt x="1811" y="183"/>
                  </a:cubicBezTo>
                  <a:cubicBezTo>
                    <a:pt x="1092" y="363"/>
                    <a:pt x="847" y="461"/>
                    <a:pt x="455" y="853"/>
                  </a:cubicBezTo>
                  <a:cubicBezTo>
                    <a:pt x="242" y="1082"/>
                    <a:pt x="111" y="1376"/>
                    <a:pt x="95" y="1687"/>
                  </a:cubicBezTo>
                  <a:cubicBezTo>
                    <a:pt x="0" y="2672"/>
                    <a:pt x="430" y="3022"/>
                    <a:pt x="739" y="3022"/>
                  </a:cubicBezTo>
                  <a:cubicBezTo>
                    <a:pt x="804" y="3022"/>
                    <a:pt x="864" y="3007"/>
                    <a:pt x="912" y="2978"/>
                  </a:cubicBezTo>
                  <a:cubicBezTo>
                    <a:pt x="1550" y="2668"/>
                    <a:pt x="2073" y="2504"/>
                    <a:pt x="2482" y="2504"/>
                  </a:cubicBezTo>
                  <a:cubicBezTo>
                    <a:pt x="3119" y="2504"/>
                    <a:pt x="3446" y="2798"/>
                    <a:pt x="3446" y="3403"/>
                  </a:cubicBezTo>
                  <a:cubicBezTo>
                    <a:pt x="3446" y="3796"/>
                    <a:pt x="3217" y="4286"/>
                    <a:pt x="2760" y="4875"/>
                  </a:cubicBezTo>
                  <a:cubicBezTo>
                    <a:pt x="2302" y="5463"/>
                    <a:pt x="2073" y="5937"/>
                    <a:pt x="2073" y="6346"/>
                  </a:cubicBezTo>
                  <a:cubicBezTo>
                    <a:pt x="2073" y="6803"/>
                    <a:pt x="2155" y="7016"/>
                    <a:pt x="2318" y="7016"/>
                  </a:cubicBezTo>
                  <a:cubicBezTo>
                    <a:pt x="2351" y="7016"/>
                    <a:pt x="2384" y="7016"/>
                    <a:pt x="2416" y="7000"/>
                  </a:cubicBezTo>
                  <a:cubicBezTo>
                    <a:pt x="2687" y="6945"/>
                    <a:pt x="2969" y="6914"/>
                    <a:pt x="3253" y="6914"/>
                  </a:cubicBezTo>
                  <a:cubicBezTo>
                    <a:pt x="3312" y="6914"/>
                    <a:pt x="3371" y="6915"/>
                    <a:pt x="3430" y="6918"/>
                  </a:cubicBezTo>
                  <a:cubicBezTo>
                    <a:pt x="3440" y="6920"/>
                    <a:pt x="3450" y="6920"/>
                    <a:pt x="3461" y="6920"/>
                  </a:cubicBezTo>
                  <a:cubicBezTo>
                    <a:pt x="3551" y="6920"/>
                    <a:pt x="3646" y="6859"/>
                    <a:pt x="3675" y="6771"/>
                  </a:cubicBezTo>
                  <a:cubicBezTo>
                    <a:pt x="3691" y="6673"/>
                    <a:pt x="3708" y="6558"/>
                    <a:pt x="3708" y="6444"/>
                  </a:cubicBezTo>
                  <a:cubicBezTo>
                    <a:pt x="3773" y="6035"/>
                    <a:pt x="4149" y="5643"/>
                    <a:pt x="4852" y="5234"/>
                  </a:cubicBezTo>
                  <a:cubicBezTo>
                    <a:pt x="5784" y="4695"/>
                    <a:pt x="6258" y="3845"/>
                    <a:pt x="6258" y="2700"/>
                  </a:cubicBezTo>
                  <a:cubicBezTo>
                    <a:pt x="6291" y="1932"/>
                    <a:pt x="5964" y="1196"/>
                    <a:pt x="5391" y="706"/>
                  </a:cubicBezTo>
                  <a:cubicBezTo>
                    <a:pt x="4838" y="245"/>
                    <a:pt x="4139" y="0"/>
                    <a:pt x="3432" y="0"/>
                  </a:cubicBezTo>
                  <a:close/>
                  <a:moveTo>
                    <a:pt x="3086" y="7388"/>
                  </a:moveTo>
                  <a:cubicBezTo>
                    <a:pt x="2755" y="7388"/>
                    <a:pt x="2424" y="7515"/>
                    <a:pt x="2171" y="7768"/>
                  </a:cubicBezTo>
                  <a:cubicBezTo>
                    <a:pt x="1926" y="8013"/>
                    <a:pt x="1795" y="8340"/>
                    <a:pt x="1811" y="8683"/>
                  </a:cubicBezTo>
                  <a:cubicBezTo>
                    <a:pt x="1795" y="9043"/>
                    <a:pt x="1926" y="9370"/>
                    <a:pt x="2171" y="9615"/>
                  </a:cubicBezTo>
                  <a:cubicBezTo>
                    <a:pt x="2424" y="9877"/>
                    <a:pt x="2755" y="10008"/>
                    <a:pt x="3086" y="10008"/>
                  </a:cubicBezTo>
                  <a:cubicBezTo>
                    <a:pt x="3418" y="10008"/>
                    <a:pt x="3749" y="9877"/>
                    <a:pt x="4002" y="9615"/>
                  </a:cubicBezTo>
                  <a:cubicBezTo>
                    <a:pt x="4247" y="9370"/>
                    <a:pt x="4378" y="9043"/>
                    <a:pt x="4378" y="8683"/>
                  </a:cubicBezTo>
                  <a:cubicBezTo>
                    <a:pt x="4378" y="8340"/>
                    <a:pt x="4247" y="8013"/>
                    <a:pt x="4002" y="7768"/>
                  </a:cubicBezTo>
                  <a:cubicBezTo>
                    <a:pt x="3749" y="7515"/>
                    <a:pt x="3418" y="7388"/>
                    <a:pt x="3086" y="73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52675" lIns="152675" spcFirstLastPara="1" rIns="152675" wrap="square" tIns="1526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6"/>
            <p:cNvSpPr/>
            <p:nvPr/>
          </p:nvSpPr>
          <p:spPr>
            <a:xfrm>
              <a:off x="-1055583" y="1596235"/>
              <a:ext cx="2280004" cy="1603313"/>
            </a:xfrm>
            <a:custGeom>
              <a:rect b="b" l="l" r="r" t="t"/>
              <a:pathLst>
                <a:path extrusionOk="0" h="16865" w="23983">
                  <a:moveTo>
                    <a:pt x="5134" y="0"/>
                  </a:moveTo>
                  <a:lnTo>
                    <a:pt x="5134" y="0"/>
                  </a:lnTo>
                  <a:cubicBezTo>
                    <a:pt x="2387" y="1046"/>
                    <a:pt x="1178" y="4250"/>
                    <a:pt x="2551" y="6833"/>
                  </a:cubicBezTo>
                  <a:cubicBezTo>
                    <a:pt x="1" y="8648"/>
                    <a:pt x="1292" y="12669"/>
                    <a:pt x="4414" y="12669"/>
                  </a:cubicBezTo>
                  <a:cubicBezTo>
                    <a:pt x="4545" y="12653"/>
                    <a:pt x="4660" y="12653"/>
                    <a:pt x="4774" y="12636"/>
                  </a:cubicBezTo>
                  <a:cubicBezTo>
                    <a:pt x="5414" y="15263"/>
                    <a:pt x="7733" y="16864"/>
                    <a:pt x="10156" y="16864"/>
                  </a:cubicBezTo>
                  <a:cubicBezTo>
                    <a:pt x="11262" y="16864"/>
                    <a:pt x="12390" y="16530"/>
                    <a:pt x="13389" y="15808"/>
                  </a:cubicBezTo>
                  <a:cubicBezTo>
                    <a:pt x="13996" y="16522"/>
                    <a:pt x="14827" y="16857"/>
                    <a:pt x="15651" y="16857"/>
                  </a:cubicBezTo>
                  <a:cubicBezTo>
                    <a:pt x="16845" y="16857"/>
                    <a:pt x="18025" y="16153"/>
                    <a:pt x="18489" y="14876"/>
                  </a:cubicBezTo>
                  <a:cubicBezTo>
                    <a:pt x="18840" y="14953"/>
                    <a:pt x="19192" y="14990"/>
                    <a:pt x="19540" y="14990"/>
                  </a:cubicBezTo>
                  <a:cubicBezTo>
                    <a:pt x="21413" y="14990"/>
                    <a:pt x="23169" y="13913"/>
                    <a:pt x="23982" y="12162"/>
                  </a:cubicBezTo>
                  <a:lnTo>
                    <a:pt x="23982" y="12162"/>
                  </a:lnTo>
                  <a:cubicBezTo>
                    <a:pt x="21389" y="13510"/>
                    <a:pt x="19042" y="14060"/>
                    <a:pt x="16949" y="14060"/>
                  </a:cubicBezTo>
                  <a:cubicBezTo>
                    <a:pt x="10414" y="14060"/>
                    <a:pt x="6368" y="8695"/>
                    <a:pt x="5117" y="5525"/>
                  </a:cubicBezTo>
                  <a:cubicBezTo>
                    <a:pt x="4169" y="3122"/>
                    <a:pt x="4594" y="1210"/>
                    <a:pt x="5134" y="0"/>
                  </a:cubicBezTo>
                  <a:close/>
                </a:path>
              </a:pathLst>
            </a:custGeom>
            <a:solidFill>
              <a:srgbClr val="000000">
                <a:alpha val="4910"/>
              </a:srgbClr>
            </a:solidFill>
            <a:ln>
              <a:noFill/>
            </a:ln>
          </p:spPr>
          <p:txBody>
            <a:bodyPr anchorCtr="0" anchor="ctr" bIns="152675" lIns="152675" spcFirstLastPara="1" rIns="152675" wrap="square" tIns="1526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6"/>
            <p:cNvSpPr/>
            <p:nvPr/>
          </p:nvSpPr>
          <p:spPr>
            <a:xfrm>
              <a:off x="150453" y="1714309"/>
              <a:ext cx="377703" cy="665187"/>
            </a:xfrm>
            <a:custGeom>
              <a:rect b="b" l="l" r="r" t="t"/>
              <a:pathLst>
                <a:path extrusionOk="0" h="6997" w="3973">
                  <a:moveTo>
                    <a:pt x="1390" y="0"/>
                  </a:moveTo>
                  <a:cubicBezTo>
                    <a:pt x="2191" y="442"/>
                    <a:pt x="2648" y="1325"/>
                    <a:pt x="2567" y="2240"/>
                  </a:cubicBezTo>
                  <a:cubicBezTo>
                    <a:pt x="2420" y="4251"/>
                    <a:pt x="245" y="5526"/>
                    <a:pt x="0" y="6997"/>
                  </a:cubicBezTo>
                  <a:cubicBezTo>
                    <a:pt x="33" y="6997"/>
                    <a:pt x="66" y="6997"/>
                    <a:pt x="98" y="6981"/>
                  </a:cubicBezTo>
                  <a:cubicBezTo>
                    <a:pt x="369" y="6926"/>
                    <a:pt x="651" y="6895"/>
                    <a:pt x="935" y="6895"/>
                  </a:cubicBezTo>
                  <a:cubicBezTo>
                    <a:pt x="994" y="6895"/>
                    <a:pt x="1053" y="6896"/>
                    <a:pt x="1112" y="6899"/>
                  </a:cubicBezTo>
                  <a:cubicBezTo>
                    <a:pt x="1122" y="6901"/>
                    <a:pt x="1132" y="6901"/>
                    <a:pt x="1143" y="6901"/>
                  </a:cubicBezTo>
                  <a:cubicBezTo>
                    <a:pt x="1233" y="6901"/>
                    <a:pt x="1328" y="6840"/>
                    <a:pt x="1357" y="6752"/>
                  </a:cubicBezTo>
                  <a:cubicBezTo>
                    <a:pt x="1357" y="6637"/>
                    <a:pt x="1390" y="6539"/>
                    <a:pt x="1390" y="6425"/>
                  </a:cubicBezTo>
                  <a:cubicBezTo>
                    <a:pt x="1455" y="6016"/>
                    <a:pt x="1831" y="5607"/>
                    <a:pt x="2534" y="5215"/>
                  </a:cubicBezTo>
                  <a:cubicBezTo>
                    <a:pt x="3482" y="4676"/>
                    <a:pt x="3940" y="3826"/>
                    <a:pt x="3940" y="2665"/>
                  </a:cubicBezTo>
                  <a:cubicBezTo>
                    <a:pt x="3973" y="1913"/>
                    <a:pt x="3646" y="1177"/>
                    <a:pt x="3057" y="687"/>
                  </a:cubicBezTo>
                  <a:cubicBezTo>
                    <a:pt x="2583" y="278"/>
                    <a:pt x="1995" y="49"/>
                    <a:pt x="1390" y="0"/>
                  </a:cubicBezTo>
                  <a:close/>
                </a:path>
              </a:pathLst>
            </a:custGeom>
            <a:solidFill>
              <a:srgbClr val="F2F1F1"/>
            </a:solidFill>
            <a:ln>
              <a:noFill/>
            </a:ln>
          </p:spPr>
          <p:txBody>
            <a:bodyPr anchorCtr="0" anchor="ctr" bIns="152675" lIns="152675" spcFirstLastPara="1" rIns="152675" wrap="square" tIns="1526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6"/>
            <p:cNvSpPr/>
            <p:nvPr/>
          </p:nvSpPr>
          <p:spPr>
            <a:xfrm>
              <a:off x="598035" y="1712788"/>
              <a:ext cx="553293" cy="624784"/>
            </a:xfrm>
            <a:custGeom>
              <a:rect b="b" l="l" r="r" t="t"/>
              <a:pathLst>
                <a:path extrusionOk="0" h="6572" w="5820">
                  <a:moveTo>
                    <a:pt x="0" y="0"/>
                  </a:moveTo>
                  <a:cubicBezTo>
                    <a:pt x="0" y="0"/>
                    <a:pt x="3449" y="1439"/>
                    <a:pt x="4152" y="6572"/>
                  </a:cubicBezTo>
                  <a:cubicBezTo>
                    <a:pt x="4152" y="6572"/>
                    <a:pt x="5820" y="392"/>
                    <a:pt x="0" y="0"/>
                  </a:cubicBezTo>
                  <a:close/>
                </a:path>
              </a:pathLst>
            </a:custGeom>
            <a:solidFill>
              <a:srgbClr val="F2F1F1"/>
            </a:solidFill>
            <a:ln>
              <a:noFill/>
            </a:ln>
          </p:spPr>
          <p:txBody>
            <a:bodyPr anchorCtr="0" anchor="ctr" bIns="152675" lIns="152675" spcFirstLastPara="1" rIns="152675" wrap="square" tIns="1526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47"/>
          <p:cNvSpPr/>
          <p:nvPr/>
        </p:nvSpPr>
        <p:spPr>
          <a:xfrm>
            <a:off x="-1" y="97289"/>
            <a:ext cx="2666155" cy="1069537"/>
          </a:xfrm>
          <a:custGeom>
            <a:rect b="b" l="l" r="r" t="t"/>
            <a:pathLst>
              <a:path extrusionOk="0" h="2964" w="7291">
                <a:moveTo>
                  <a:pt x="4075" y="0"/>
                </a:moveTo>
                <a:cubicBezTo>
                  <a:pt x="4016" y="0"/>
                  <a:pt x="3956" y="3"/>
                  <a:pt x="3893" y="9"/>
                </a:cubicBezTo>
                <a:cubicBezTo>
                  <a:pt x="2536" y="142"/>
                  <a:pt x="2910" y="1489"/>
                  <a:pt x="2910" y="1489"/>
                </a:cubicBezTo>
                <a:cubicBezTo>
                  <a:pt x="2810" y="1438"/>
                  <a:pt x="2708" y="1416"/>
                  <a:pt x="2608" y="1416"/>
                </a:cubicBezTo>
                <a:cubicBezTo>
                  <a:pt x="2181" y="1416"/>
                  <a:pt x="1799" y="1825"/>
                  <a:pt x="1824" y="2190"/>
                </a:cubicBezTo>
                <a:cubicBezTo>
                  <a:pt x="1839" y="2463"/>
                  <a:pt x="1669" y="2532"/>
                  <a:pt x="1406" y="2532"/>
                </a:cubicBezTo>
                <a:cubicBezTo>
                  <a:pt x="1235" y="2532"/>
                  <a:pt x="1024" y="2503"/>
                  <a:pt x="800" y="2482"/>
                </a:cubicBezTo>
                <a:cubicBezTo>
                  <a:pt x="773" y="2480"/>
                  <a:pt x="748" y="2479"/>
                  <a:pt x="723" y="2479"/>
                </a:cubicBezTo>
                <a:cubicBezTo>
                  <a:pt x="206" y="2479"/>
                  <a:pt x="1" y="2964"/>
                  <a:pt x="1" y="2964"/>
                </a:cubicBezTo>
                <a:lnTo>
                  <a:pt x="7201" y="2964"/>
                </a:lnTo>
                <a:cubicBezTo>
                  <a:pt x="7290" y="2044"/>
                  <a:pt x="6609" y="1801"/>
                  <a:pt x="6121" y="1801"/>
                </a:cubicBezTo>
                <a:cubicBezTo>
                  <a:pt x="5935" y="1801"/>
                  <a:pt x="5777" y="1837"/>
                  <a:pt x="5701" y="1883"/>
                </a:cubicBezTo>
                <a:cubicBezTo>
                  <a:pt x="5559" y="1973"/>
                  <a:pt x="5364" y="2069"/>
                  <a:pt x="5258" y="2069"/>
                </a:cubicBezTo>
                <a:cubicBezTo>
                  <a:pt x="5158" y="2069"/>
                  <a:pt x="5138" y="1983"/>
                  <a:pt x="5317" y="1724"/>
                </a:cubicBezTo>
                <a:cubicBezTo>
                  <a:pt x="5668" y="1216"/>
                  <a:pt x="5289" y="0"/>
                  <a:pt x="40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7"/>
          <p:cNvSpPr/>
          <p:nvPr/>
        </p:nvSpPr>
        <p:spPr>
          <a:xfrm>
            <a:off x="6113173" y="3950468"/>
            <a:ext cx="4019541" cy="1205974"/>
          </a:xfrm>
          <a:custGeom>
            <a:rect b="b" l="l" r="r" t="t"/>
            <a:pathLst>
              <a:path extrusionOk="0" h="2417" w="8056">
                <a:moveTo>
                  <a:pt x="2839" y="1"/>
                </a:moveTo>
                <a:cubicBezTo>
                  <a:pt x="2802" y="1"/>
                  <a:pt x="2764" y="2"/>
                  <a:pt x="2725" y="5"/>
                </a:cubicBezTo>
                <a:cubicBezTo>
                  <a:pt x="1460" y="82"/>
                  <a:pt x="1142" y="1208"/>
                  <a:pt x="1204" y="1603"/>
                </a:cubicBezTo>
                <a:cubicBezTo>
                  <a:pt x="1249" y="1923"/>
                  <a:pt x="1169" y="2062"/>
                  <a:pt x="942" y="2062"/>
                </a:cubicBezTo>
                <a:cubicBezTo>
                  <a:pt x="886" y="2062"/>
                  <a:pt x="821" y="2054"/>
                  <a:pt x="748" y="2038"/>
                </a:cubicBezTo>
                <a:cubicBezTo>
                  <a:pt x="719" y="2032"/>
                  <a:pt x="690" y="2029"/>
                  <a:pt x="661" y="2029"/>
                </a:cubicBezTo>
                <a:cubicBezTo>
                  <a:pt x="318" y="2029"/>
                  <a:pt x="0" y="2417"/>
                  <a:pt x="0" y="2417"/>
                </a:cubicBezTo>
                <a:lnTo>
                  <a:pt x="8056" y="2417"/>
                </a:lnTo>
                <a:cubicBezTo>
                  <a:pt x="7838" y="1932"/>
                  <a:pt x="7426" y="1808"/>
                  <a:pt x="7041" y="1808"/>
                </a:cubicBezTo>
                <a:cubicBezTo>
                  <a:pt x="6657" y="1808"/>
                  <a:pt x="6299" y="1930"/>
                  <a:pt x="6181" y="1941"/>
                </a:cubicBezTo>
                <a:cubicBezTo>
                  <a:pt x="6178" y="1941"/>
                  <a:pt x="6176" y="1941"/>
                  <a:pt x="6173" y="1941"/>
                </a:cubicBezTo>
                <a:cubicBezTo>
                  <a:pt x="5948" y="1941"/>
                  <a:pt x="6208" y="1148"/>
                  <a:pt x="5470" y="834"/>
                </a:cubicBezTo>
                <a:cubicBezTo>
                  <a:pt x="5329" y="775"/>
                  <a:pt x="5196" y="751"/>
                  <a:pt x="5073" y="751"/>
                </a:cubicBezTo>
                <a:cubicBezTo>
                  <a:pt x="4536" y="751"/>
                  <a:pt x="4184" y="1208"/>
                  <a:pt x="4184" y="1208"/>
                </a:cubicBezTo>
                <a:cubicBezTo>
                  <a:pt x="4184" y="1208"/>
                  <a:pt x="4001" y="1"/>
                  <a:pt x="28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7"/>
          <p:cNvSpPr txBox="1"/>
          <p:nvPr>
            <p:ph idx="1" type="subTitle"/>
          </p:nvPr>
        </p:nvSpPr>
        <p:spPr>
          <a:xfrm>
            <a:off x="1010575" y="2152300"/>
            <a:ext cx="7226100" cy="113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One-shot models essentially create a checkbox that gives us the appearance of success based on numerical accomplishments. What we are valuing clashes with a deeper characterization of “effective” teaching and our own wellbeing.</a:t>
            </a:r>
            <a:endParaRPr sz="1700"/>
          </a:p>
        </p:txBody>
      </p:sp>
      <p:sp>
        <p:nvSpPr>
          <p:cNvPr id="761" name="Google Shape;761;p47"/>
          <p:cNvSpPr txBox="1"/>
          <p:nvPr>
            <p:ph type="ctrTitle"/>
          </p:nvPr>
        </p:nvSpPr>
        <p:spPr>
          <a:xfrm>
            <a:off x="1705172" y="3220100"/>
            <a:ext cx="5748300" cy="73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—Nicole Pagowsky </a:t>
            </a:r>
            <a:endParaRPr/>
          </a:p>
        </p:txBody>
      </p:sp>
      <p:sp>
        <p:nvSpPr>
          <p:cNvPr id="762" name="Google Shape;762;p47"/>
          <p:cNvSpPr/>
          <p:nvPr/>
        </p:nvSpPr>
        <p:spPr>
          <a:xfrm>
            <a:off x="7043059" y="1825438"/>
            <a:ext cx="218168" cy="218168"/>
          </a:xfrm>
          <a:custGeom>
            <a:rect b="b" l="l" r="r" t="t"/>
            <a:pathLst>
              <a:path extrusionOk="0" h="1337" w="1337">
                <a:moveTo>
                  <a:pt x="1336" y="669"/>
                </a:moveTo>
                <a:cubicBezTo>
                  <a:pt x="1336" y="1034"/>
                  <a:pt x="1046" y="1337"/>
                  <a:pt x="668" y="1337"/>
                </a:cubicBezTo>
                <a:cubicBezTo>
                  <a:pt x="303" y="1337"/>
                  <a:pt x="0" y="1034"/>
                  <a:pt x="0" y="669"/>
                </a:cubicBezTo>
                <a:cubicBezTo>
                  <a:pt x="0" y="291"/>
                  <a:pt x="303" y="1"/>
                  <a:pt x="668" y="1"/>
                </a:cubicBezTo>
                <a:cubicBezTo>
                  <a:pt x="1046" y="1"/>
                  <a:pt x="1336" y="291"/>
                  <a:pt x="1336" y="66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47"/>
          <p:cNvSpPr/>
          <p:nvPr/>
        </p:nvSpPr>
        <p:spPr>
          <a:xfrm>
            <a:off x="8351956" y="469020"/>
            <a:ext cx="144086" cy="141964"/>
          </a:xfrm>
          <a:custGeom>
            <a:rect b="b" l="l" r="r" t="t"/>
            <a:pathLst>
              <a:path extrusionOk="0" h="870" w="883">
                <a:moveTo>
                  <a:pt x="882" y="428"/>
                </a:moveTo>
                <a:cubicBezTo>
                  <a:pt x="882" y="680"/>
                  <a:pt x="693" y="869"/>
                  <a:pt x="441" y="869"/>
                </a:cubicBezTo>
                <a:cubicBezTo>
                  <a:pt x="202" y="869"/>
                  <a:pt x="0" y="680"/>
                  <a:pt x="0" y="428"/>
                </a:cubicBezTo>
                <a:cubicBezTo>
                  <a:pt x="0" y="189"/>
                  <a:pt x="202" y="0"/>
                  <a:pt x="441" y="0"/>
                </a:cubicBezTo>
                <a:cubicBezTo>
                  <a:pt x="693" y="0"/>
                  <a:pt x="882" y="189"/>
                  <a:pt x="882" y="42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7"/>
          <p:cNvSpPr/>
          <p:nvPr/>
        </p:nvSpPr>
        <p:spPr>
          <a:xfrm>
            <a:off x="1010576" y="4137852"/>
            <a:ext cx="255210" cy="255210"/>
          </a:xfrm>
          <a:custGeom>
            <a:rect b="b" l="l" r="r" t="t"/>
            <a:pathLst>
              <a:path extrusionOk="0" h="1564" w="1564">
                <a:moveTo>
                  <a:pt x="782" y="1"/>
                </a:moveTo>
                <a:cubicBezTo>
                  <a:pt x="341" y="1"/>
                  <a:pt x="1" y="353"/>
                  <a:pt x="1" y="782"/>
                </a:cubicBezTo>
                <a:cubicBezTo>
                  <a:pt x="1" y="1210"/>
                  <a:pt x="341" y="1563"/>
                  <a:pt x="782" y="1563"/>
                </a:cubicBezTo>
                <a:cubicBezTo>
                  <a:pt x="1210" y="1563"/>
                  <a:pt x="1563" y="1210"/>
                  <a:pt x="1563" y="782"/>
                </a:cubicBezTo>
                <a:cubicBezTo>
                  <a:pt x="1563" y="353"/>
                  <a:pt x="1210" y="1"/>
                  <a:pt x="7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47"/>
          <p:cNvSpPr/>
          <p:nvPr/>
        </p:nvSpPr>
        <p:spPr>
          <a:xfrm>
            <a:off x="8236672" y="2936357"/>
            <a:ext cx="187328" cy="187165"/>
          </a:xfrm>
          <a:custGeom>
            <a:rect b="b" l="l" r="r" t="t"/>
            <a:pathLst>
              <a:path extrusionOk="0" h="1147" w="1148">
                <a:moveTo>
                  <a:pt x="568" y="0"/>
                </a:moveTo>
                <a:cubicBezTo>
                  <a:pt x="253" y="0"/>
                  <a:pt x="1" y="252"/>
                  <a:pt x="1" y="567"/>
                </a:cubicBezTo>
                <a:cubicBezTo>
                  <a:pt x="1" y="882"/>
                  <a:pt x="253" y="1147"/>
                  <a:pt x="568" y="1147"/>
                </a:cubicBezTo>
                <a:cubicBezTo>
                  <a:pt x="883" y="1147"/>
                  <a:pt x="1148" y="882"/>
                  <a:pt x="1148" y="567"/>
                </a:cubicBezTo>
                <a:cubicBezTo>
                  <a:pt x="1148" y="252"/>
                  <a:pt x="883" y="0"/>
                  <a:pt x="5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7"/>
          <p:cNvSpPr/>
          <p:nvPr/>
        </p:nvSpPr>
        <p:spPr>
          <a:xfrm>
            <a:off x="3618146" y="4745160"/>
            <a:ext cx="94806" cy="81426"/>
          </a:xfrm>
          <a:custGeom>
            <a:rect b="b" l="l" r="r" t="t"/>
            <a:pathLst>
              <a:path extrusionOk="0" h="499" w="581">
                <a:moveTo>
                  <a:pt x="328" y="1"/>
                </a:moveTo>
                <a:cubicBezTo>
                  <a:pt x="114" y="1"/>
                  <a:pt x="1" y="265"/>
                  <a:pt x="152" y="429"/>
                </a:cubicBezTo>
                <a:cubicBezTo>
                  <a:pt x="204" y="477"/>
                  <a:pt x="266" y="498"/>
                  <a:pt x="326" y="498"/>
                </a:cubicBezTo>
                <a:cubicBezTo>
                  <a:pt x="457" y="498"/>
                  <a:pt x="580" y="399"/>
                  <a:pt x="580" y="253"/>
                </a:cubicBezTo>
                <a:cubicBezTo>
                  <a:pt x="580" y="114"/>
                  <a:pt x="467" y="1"/>
                  <a:pt x="3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7"/>
          <p:cNvSpPr/>
          <p:nvPr/>
        </p:nvSpPr>
        <p:spPr>
          <a:xfrm>
            <a:off x="1010564" y="2043601"/>
            <a:ext cx="82405" cy="82405"/>
          </a:xfrm>
          <a:custGeom>
            <a:rect b="b" l="l" r="r" t="t"/>
            <a:pathLst>
              <a:path extrusionOk="0" h="505" w="505">
                <a:moveTo>
                  <a:pt x="253" y="1"/>
                </a:moveTo>
                <a:cubicBezTo>
                  <a:pt x="114" y="1"/>
                  <a:pt x="1" y="114"/>
                  <a:pt x="1" y="253"/>
                </a:cubicBezTo>
                <a:cubicBezTo>
                  <a:pt x="1" y="391"/>
                  <a:pt x="114" y="505"/>
                  <a:pt x="253" y="505"/>
                </a:cubicBezTo>
                <a:cubicBezTo>
                  <a:pt x="391" y="505"/>
                  <a:pt x="505" y="391"/>
                  <a:pt x="505" y="253"/>
                </a:cubicBezTo>
                <a:cubicBezTo>
                  <a:pt x="505" y="114"/>
                  <a:pt x="391" y="1"/>
                  <a:pt x="2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8" name="Google Shape;768;p47"/>
          <p:cNvGrpSpPr/>
          <p:nvPr/>
        </p:nvGrpSpPr>
        <p:grpSpPr>
          <a:xfrm>
            <a:off x="3989920" y="558152"/>
            <a:ext cx="1186181" cy="1361608"/>
            <a:chOff x="6498000" y="540009"/>
            <a:chExt cx="1849074" cy="2122538"/>
          </a:xfrm>
        </p:grpSpPr>
        <p:sp>
          <p:nvSpPr>
            <p:cNvPr id="769" name="Google Shape;769;p47"/>
            <p:cNvSpPr/>
            <p:nvPr/>
          </p:nvSpPr>
          <p:spPr>
            <a:xfrm>
              <a:off x="6793662" y="804234"/>
              <a:ext cx="1304911" cy="1858313"/>
            </a:xfrm>
            <a:custGeom>
              <a:rect b="b" l="l" r="r" t="t"/>
              <a:pathLst>
                <a:path extrusionOk="0" h="7448" w="5230">
                  <a:moveTo>
                    <a:pt x="3730" y="5683"/>
                  </a:moveTo>
                  <a:cubicBezTo>
                    <a:pt x="3869" y="5935"/>
                    <a:pt x="3856" y="5973"/>
                    <a:pt x="3692" y="6187"/>
                  </a:cubicBezTo>
                  <a:cubicBezTo>
                    <a:pt x="3705" y="6237"/>
                    <a:pt x="3730" y="6288"/>
                    <a:pt x="3755" y="6338"/>
                  </a:cubicBezTo>
                  <a:cubicBezTo>
                    <a:pt x="3781" y="6452"/>
                    <a:pt x="3743" y="6565"/>
                    <a:pt x="3642" y="6628"/>
                  </a:cubicBezTo>
                  <a:cubicBezTo>
                    <a:pt x="3566" y="6679"/>
                    <a:pt x="3491" y="6729"/>
                    <a:pt x="3402" y="6767"/>
                  </a:cubicBezTo>
                  <a:cubicBezTo>
                    <a:pt x="3339" y="6779"/>
                    <a:pt x="3289" y="6830"/>
                    <a:pt x="3264" y="6893"/>
                  </a:cubicBezTo>
                  <a:cubicBezTo>
                    <a:pt x="3163" y="7195"/>
                    <a:pt x="2886" y="7397"/>
                    <a:pt x="2571" y="7409"/>
                  </a:cubicBezTo>
                  <a:cubicBezTo>
                    <a:pt x="2231" y="7447"/>
                    <a:pt x="1916" y="7271"/>
                    <a:pt x="1764" y="6968"/>
                  </a:cubicBezTo>
                  <a:cubicBezTo>
                    <a:pt x="1727" y="6880"/>
                    <a:pt x="1664" y="6817"/>
                    <a:pt x="1575" y="6779"/>
                  </a:cubicBezTo>
                  <a:cubicBezTo>
                    <a:pt x="1374" y="6679"/>
                    <a:pt x="1273" y="6452"/>
                    <a:pt x="1336" y="6237"/>
                  </a:cubicBezTo>
                  <a:cubicBezTo>
                    <a:pt x="1349" y="6187"/>
                    <a:pt x="1336" y="6137"/>
                    <a:pt x="1311" y="6099"/>
                  </a:cubicBezTo>
                  <a:cubicBezTo>
                    <a:pt x="1235" y="5973"/>
                    <a:pt x="1134" y="5834"/>
                    <a:pt x="1235" y="5683"/>
                  </a:cubicBezTo>
                  <a:cubicBezTo>
                    <a:pt x="1248" y="5658"/>
                    <a:pt x="1235" y="5620"/>
                    <a:pt x="1235" y="5595"/>
                  </a:cubicBezTo>
                  <a:cubicBezTo>
                    <a:pt x="1185" y="5406"/>
                    <a:pt x="1197" y="5368"/>
                    <a:pt x="1361" y="5242"/>
                  </a:cubicBezTo>
                  <a:cubicBezTo>
                    <a:pt x="1361" y="5141"/>
                    <a:pt x="1323" y="5040"/>
                    <a:pt x="1260" y="4965"/>
                  </a:cubicBezTo>
                  <a:cubicBezTo>
                    <a:pt x="1210" y="4902"/>
                    <a:pt x="1160" y="4826"/>
                    <a:pt x="1097" y="4776"/>
                  </a:cubicBezTo>
                  <a:cubicBezTo>
                    <a:pt x="819" y="4499"/>
                    <a:pt x="592" y="4184"/>
                    <a:pt x="429" y="3831"/>
                  </a:cubicBezTo>
                  <a:cubicBezTo>
                    <a:pt x="315" y="3629"/>
                    <a:pt x="227" y="3415"/>
                    <a:pt x="164" y="3201"/>
                  </a:cubicBezTo>
                  <a:cubicBezTo>
                    <a:pt x="13" y="2760"/>
                    <a:pt x="0" y="2281"/>
                    <a:pt x="114" y="1827"/>
                  </a:cubicBezTo>
                  <a:cubicBezTo>
                    <a:pt x="227" y="1449"/>
                    <a:pt x="429" y="1109"/>
                    <a:pt x="693" y="832"/>
                  </a:cubicBezTo>
                  <a:cubicBezTo>
                    <a:pt x="908" y="618"/>
                    <a:pt x="1160" y="454"/>
                    <a:pt x="1437" y="340"/>
                  </a:cubicBezTo>
                  <a:cubicBezTo>
                    <a:pt x="1575" y="290"/>
                    <a:pt x="1701" y="214"/>
                    <a:pt x="1840" y="164"/>
                  </a:cubicBezTo>
                  <a:cubicBezTo>
                    <a:pt x="2067" y="101"/>
                    <a:pt x="2306" y="50"/>
                    <a:pt x="2546" y="13"/>
                  </a:cubicBezTo>
                  <a:cubicBezTo>
                    <a:pt x="2684" y="0"/>
                    <a:pt x="2823" y="13"/>
                    <a:pt x="2961" y="50"/>
                  </a:cubicBezTo>
                  <a:cubicBezTo>
                    <a:pt x="3176" y="101"/>
                    <a:pt x="3415" y="139"/>
                    <a:pt x="3629" y="202"/>
                  </a:cubicBezTo>
                  <a:cubicBezTo>
                    <a:pt x="3768" y="265"/>
                    <a:pt x="3907" y="328"/>
                    <a:pt x="4045" y="403"/>
                  </a:cubicBezTo>
                  <a:cubicBezTo>
                    <a:pt x="4335" y="580"/>
                    <a:pt x="4587" y="794"/>
                    <a:pt x="4801" y="1059"/>
                  </a:cubicBezTo>
                  <a:cubicBezTo>
                    <a:pt x="5015" y="1336"/>
                    <a:pt x="5141" y="1663"/>
                    <a:pt x="5179" y="2004"/>
                  </a:cubicBezTo>
                  <a:cubicBezTo>
                    <a:pt x="5230" y="2382"/>
                    <a:pt x="5204" y="2772"/>
                    <a:pt x="5104" y="3138"/>
                  </a:cubicBezTo>
                  <a:cubicBezTo>
                    <a:pt x="5003" y="3453"/>
                    <a:pt x="4864" y="3743"/>
                    <a:pt x="4675" y="3995"/>
                  </a:cubicBezTo>
                  <a:cubicBezTo>
                    <a:pt x="4549" y="4146"/>
                    <a:pt x="4398" y="4284"/>
                    <a:pt x="4247" y="4410"/>
                  </a:cubicBezTo>
                  <a:cubicBezTo>
                    <a:pt x="4146" y="4511"/>
                    <a:pt x="4020" y="4612"/>
                    <a:pt x="3919" y="4725"/>
                  </a:cubicBezTo>
                  <a:cubicBezTo>
                    <a:pt x="3844" y="4839"/>
                    <a:pt x="3755" y="4952"/>
                    <a:pt x="3692" y="5078"/>
                  </a:cubicBezTo>
                  <a:cubicBezTo>
                    <a:pt x="3680" y="5116"/>
                    <a:pt x="3680" y="5166"/>
                    <a:pt x="3705" y="5204"/>
                  </a:cubicBezTo>
                  <a:cubicBezTo>
                    <a:pt x="3856" y="5406"/>
                    <a:pt x="3881" y="5469"/>
                    <a:pt x="3730" y="5683"/>
                  </a:cubicBezTo>
                  <a:close/>
                  <a:moveTo>
                    <a:pt x="3541" y="5116"/>
                  </a:moveTo>
                  <a:cubicBezTo>
                    <a:pt x="3554" y="5091"/>
                    <a:pt x="3554" y="5078"/>
                    <a:pt x="3566" y="5053"/>
                  </a:cubicBezTo>
                  <a:cubicBezTo>
                    <a:pt x="3617" y="4902"/>
                    <a:pt x="3705" y="4763"/>
                    <a:pt x="3818" y="4650"/>
                  </a:cubicBezTo>
                  <a:cubicBezTo>
                    <a:pt x="4045" y="4436"/>
                    <a:pt x="4285" y="4221"/>
                    <a:pt x="4499" y="3995"/>
                  </a:cubicBezTo>
                  <a:cubicBezTo>
                    <a:pt x="4587" y="3906"/>
                    <a:pt x="4663" y="3806"/>
                    <a:pt x="4726" y="3705"/>
                  </a:cubicBezTo>
                  <a:cubicBezTo>
                    <a:pt x="4763" y="3617"/>
                    <a:pt x="4801" y="3541"/>
                    <a:pt x="4839" y="3453"/>
                  </a:cubicBezTo>
                  <a:cubicBezTo>
                    <a:pt x="4902" y="3301"/>
                    <a:pt x="4978" y="3163"/>
                    <a:pt x="5028" y="3012"/>
                  </a:cubicBezTo>
                  <a:cubicBezTo>
                    <a:pt x="5104" y="2722"/>
                    <a:pt x="5129" y="2419"/>
                    <a:pt x="5078" y="2117"/>
                  </a:cubicBezTo>
                  <a:cubicBezTo>
                    <a:pt x="5053" y="1802"/>
                    <a:pt x="4952" y="1500"/>
                    <a:pt x="4776" y="1235"/>
                  </a:cubicBezTo>
                  <a:cubicBezTo>
                    <a:pt x="4587" y="983"/>
                    <a:pt x="4348" y="756"/>
                    <a:pt x="4083" y="580"/>
                  </a:cubicBezTo>
                  <a:cubicBezTo>
                    <a:pt x="3806" y="403"/>
                    <a:pt x="3491" y="277"/>
                    <a:pt x="3163" y="214"/>
                  </a:cubicBezTo>
                  <a:cubicBezTo>
                    <a:pt x="2709" y="88"/>
                    <a:pt x="2231" y="113"/>
                    <a:pt x="1790" y="290"/>
                  </a:cubicBezTo>
                  <a:cubicBezTo>
                    <a:pt x="1563" y="378"/>
                    <a:pt x="1349" y="504"/>
                    <a:pt x="1122" y="605"/>
                  </a:cubicBezTo>
                  <a:cubicBezTo>
                    <a:pt x="1109" y="618"/>
                    <a:pt x="1084" y="630"/>
                    <a:pt x="1071" y="643"/>
                  </a:cubicBezTo>
                  <a:cubicBezTo>
                    <a:pt x="807" y="832"/>
                    <a:pt x="580" y="1071"/>
                    <a:pt x="416" y="1336"/>
                  </a:cubicBezTo>
                  <a:cubicBezTo>
                    <a:pt x="202" y="1676"/>
                    <a:pt x="101" y="2067"/>
                    <a:pt x="114" y="2457"/>
                  </a:cubicBezTo>
                  <a:cubicBezTo>
                    <a:pt x="114" y="2596"/>
                    <a:pt x="139" y="2747"/>
                    <a:pt x="177" y="2886"/>
                  </a:cubicBezTo>
                  <a:cubicBezTo>
                    <a:pt x="227" y="3075"/>
                    <a:pt x="277" y="3251"/>
                    <a:pt x="340" y="3428"/>
                  </a:cubicBezTo>
                  <a:cubicBezTo>
                    <a:pt x="416" y="3617"/>
                    <a:pt x="529" y="3793"/>
                    <a:pt x="618" y="3969"/>
                  </a:cubicBezTo>
                  <a:cubicBezTo>
                    <a:pt x="731" y="4184"/>
                    <a:pt x="870" y="4385"/>
                    <a:pt x="1046" y="4562"/>
                  </a:cubicBezTo>
                  <a:cubicBezTo>
                    <a:pt x="1235" y="4725"/>
                    <a:pt x="1386" y="4940"/>
                    <a:pt x="1487" y="5179"/>
                  </a:cubicBezTo>
                  <a:close/>
                  <a:moveTo>
                    <a:pt x="2205" y="5733"/>
                  </a:moveTo>
                  <a:cubicBezTo>
                    <a:pt x="2508" y="5721"/>
                    <a:pt x="2873" y="5708"/>
                    <a:pt x="3239" y="5683"/>
                  </a:cubicBezTo>
                  <a:cubicBezTo>
                    <a:pt x="3352" y="5683"/>
                    <a:pt x="3453" y="5658"/>
                    <a:pt x="3554" y="5620"/>
                  </a:cubicBezTo>
                  <a:cubicBezTo>
                    <a:pt x="3680" y="5582"/>
                    <a:pt x="3730" y="5519"/>
                    <a:pt x="3718" y="5431"/>
                  </a:cubicBezTo>
                  <a:cubicBezTo>
                    <a:pt x="3705" y="5343"/>
                    <a:pt x="3655" y="5280"/>
                    <a:pt x="3529" y="5255"/>
                  </a:cubicBezTo>
                  <a:cubicBezTo>
                    <a:pt x="3352" y="5229"/>
                    <a:pt x="3176" y="5217"/>
                    <a:pt x="2987" y="5217"/>
                  </a:cubicBezTo>
                  <a:cubicBezTo>
                    <a:pt x="2596" y="5229"/>
                    <a:pt x="2193" y="5255"/>
                    <a:pt x="1802" y="5280"/>
                  </a:cubicBezTo>
                  <a:cubicBezTo>
                    <a:pt x="1664" y="5292"/>
                    <a:pt x="1538" y="5330"/>
                    <a:pt x="1399" y="5368"/>
                  </a:cubicBezTo>
                  <a:cubicBezTo>
                    <a:pt x="1336" y="5381"/>
                    <a:pt x="1298" y="5418"/>
                    <a:pt x="1311" y="5481"/>
                  </a:cubicBezTo>
                  <a:cubicBezTo>
                    <a:pt x="1323" y="5532"/>
                    <a:pt x="1349" y="5582"/>
                    <a:pt x="1386" y="5620"/>
                  </a:cubicBezTo>
                  <a:cubicBezTo>
                    <a:pt x="1449" y="5645"/>
                    <a:pt x="1525" y="5670"/>
                    <a:pt x="1601" y="5683"/>
                  </a:cubicBezTo>
                  <a:cubicBezTo>
                    <a:pt x="1777" y="5696"/>
                    <a:pt x="1953" y="5708"/>
                    <a:pt x="2205" y="5733"/>
                  </a:cubicBezTo>
                  <a:close/>
                  <a:moveTo>
                    <a:pt x="2470" y="6263"/>
                  </a:moveTo>
                  <a:cubicBezTo>
                    <a:pt x="2735" y="6250"/>
                    <a:pt x="2987" y="6237"/>
                    <a:pt x="3251" y="6212"/>
                  </a:cubicBezTo>
                  <a:cubicBezTo>
                    <a:pt x="3377" y="6187"/>
                    <a:pt x="3503" y="6149"/>
                    <a:pt x="3617" y="6086"/>
                  </a:cubicBezTo>
                  <a:cubicBezTo>
                    <a:pt x="3692" y="6061"/>
                    <a:pt x="3743" y="5973"/>
                    <a:pt x="3718" y="5885"/>
                  </a:cubicBezTo>
                  <a:cubicBezTo>
                    <a:pt x="3692" y="5796"/>
                    <a:pt x="3604" y="5733"/>
                    <a:pt x="3516" y="5746"/>
                  </a:cubicBezTo>
                  <a:cubicBezTo>
                    <a:pt x="3327" y="5759"/>
                    <a:pt x="3138" y="5771"/>
                    <a:pt x="2961" y="5784"/>
                  </a:cubicBezTo>
                  <a:cubicBezTo>
                    <a:pt x="2684" y="5796"/>
                    <a:pt x="2420" y="5809"/>
                    <a:pt x="2155" y="5809"/>
                  </a:cubicBezTo>
                  <a:cubicBezTo>
                    <a:pt x="1890" y="5796"/>
                    <a:pt x="1651" y="5759"/>
                    <a:pt x="1399" y="5746"/>
                  </a:cubicBezTo>
                  <a:cubicBezTo>
                    <a:pt x="1311" y="5733"/>
                    <a:pt x="1260" y="5771"/>
                    <a:pt x="1286" y="5859"/>
                  </a:cubicBezTo>
                  <a:cubicBezTo>
                    <a:pt x="1311" y="5935"/>
                    <a:pt x="1361" y="6011"/>
                    <a:pt x="1412" y="6061"/>
                  </a:cubicBezTo>
                  <a:cubicBezTo>
                    <a:pt x="1512" y="6162"/>
                    <a:pt x="1651" y="6212"/>
                    <a:pt x="1790" y="6225"/>
                  </a:cubicBezTo>
                  <a:cubicBezTo>
                    <a:pt x="2016" y="6237"/>
                    <a:pt x="2243" y="6263"/>
                    <a:pt x="2470" y="6263"/>
                  </a:cubicBezTo>
                  <a:close/>
                  <a:moveTo>
                    <a:pt x="1449" y="6237"/>
                  </a:moveTo>
                  <a:cubicBezTo>
                    <a:pt x="1399" y="6288"/>
                    <a:pt x="1386" y="6351"/>
                    <a:pt x="1412" y="6427"/>
                  </a:cubicBezTo>
                  <a:cubicBezTo>
                    <a:pt x="1462" y="6603"/>
                    <a:pt x="1626" y="6742"/>
                    <a:pt x="1815" y="6754"/>
                  </a:cubicBezTo>
                  <a:cubicBezTo>
                    <a:pt x="2231" y="6817"/>
                    <a:pt x="2646" y="6817"/>
                    <a:pt x="3050" y="6742"/>
                  </a:cubicBezTo>
                  <a:cubicBezTo>
                    <a:pt x="3213" y="6716"/>
                    <a:pt x="3377" y="6653"/>
                    <a:pt x="3529" y="6578"/>
                  </a:cubicBezTo>
                  <a:cubicBezTo>
                    <a:pt x="3692" y="6502"/>
                    <a:pt x="3705" y="6414"/>
                    <a:pt x="3579" y="6250"/>
                  </a:cubicBezTo>
                  <a:cubicBezTo>
                    <a:pt x="2873" y="6389"/>
                    <a:pt x="2155" y="6389"/>
                    <a:pt x="1449" y="6237"/>
                  </a:cubicBezTo>
                  <a:close/>
                  <a:moveTo>
                    <a:pt x="3163" y="6817"/>
                  </a:moveTo>
                  <a:cubicBezTo>
                    <a:pt x="2735" y="6905"/>
                    <a:pt x="2294" y="6918"/>
                    <a:pt x="1853" y="6842"/>
                  </a:cubicBezTo>
                  <a:cubicBezTo>
                    <a:pt x="1953" y="7145"/>
                    <a:pt x="2243" y="7346"/>
                    <a:pt x="2558" y="7321"/>
                  </a:cubicBezTo>
                  <a:cubicBezTo>
                    <a:pt x="2848" y="7296"/>
                    <a:pt x="3087" y="7094"/>
                    <a:pt x="3163" y="68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6818862" y="826190"/>
              <a:ext cx="1254511" cy="1270479"/>
            </a:xfrm>
            <a:custGeom>
              <a:rect b="b" l="l" r="r" t="t"/>
              <a:pathLst>
                <a:path extrusionOk="0" h="5092" w="5028">
                  <a:moveTo>
                    <a:pt x="3440" y="5028"/>
                  </a:moveTo>
                  <a:lnTo>
                    <a:pt x="1386" y="5091"/>
                  </a:lnTo>
                  <a:cubicBezTo>
                    <a:pt x="1298" y="4852"/>
                    <a:pt x="1147" y="4637"/>
                    <a:pt x="945" y="4474"/>
                  </a:cubicBezTo>
                  <a:cubicBezTo>
                    <a:pt x="769" y="4297"/>
                    <a:pt x="630" y="4108"/>
                    <a:pt x="529" y="3881"/>
                  </a:cubicBezTo>
                  <a:cubicBezTo>
                    <a:pt x="441" y="3705"/>
                    <a:pt x="328" y="3529"/>
                    <a:pt x="252" y="3340"/>
                  </a:cubicBezTo>
                  <a:cubicBezTo>
                    <a:pt x="176" y="3163"/>
                    <a:pt x="126" y="2987"/>
                    <a:pt x="88" y="2798"/>
                  </a:cubicBezTo>
                  <a:cubicBezTo>
                    <a:pt x="38" y="2659"/>
                    <a:pt x="25" y="2520"/>
                    <a:pt x="13" y="2369"/>
                  </a:cubicBezTo>
                  <a:cubicBezTo>
                    <a:pt x="0" y="1979"/>
                    <a:pt x="113" y="1588"/>
                    <a:pt x="328" y="1260"/>
                  </a:cubicBezTo>
                  <a:cubicBezTo>
                    <a:pt x="491" y="983"/>
                    <a:pt x="706" y="744"/>
                    <a:pt x="970" y="555"/>
                  </a:cubicBezTo>
                  <a:cubicBezTo>
                    <a:pt x="996" y="542"/>
                    <a:pt x="1008" y="530"/>
                    <a:pt x="1033" y="517"/>
                  </a:cubicBezTo>
                  <a:cubicBezTo>
                    <a:pt x="1248" y="416"/>
                    <a:pt x="1474" y="290"/>
                    <a:pt x="1701" y="202"/>
                  </a:cubicBezTo>
                  <a:cubicBezTo>
                    <a:pt x="2130" y="25"/>
                    <a:pt x="2621" y="0"/>
                    <a:pt x="3075" y="126"/>
                  </a:cubicBezTo>
                  <a:cubicBezTo>
                    <a:pt x="3390" y="189"/>
                    <a:pt x="3705" y="315"/>
                    <a:pt x="3995" y="492"/>
                  </a:cubicBezTo>
                  <a:cubicBezTo>
                    <a:pt x="4259" y="668"/>
                    <a:pt x="4486" y="895"/>
                    <a:pt x="4688" y="1160"/>
                  </a:cubicBezTo>
                  <a:cubicBezTo>
                    <a:pt x="4851" y="1412"/>
                    <a:pt x="4965" y="1727"/>
                    <a:pt x="4990" y="2042"/>
                  </a:cubicBezTo>
                  <a:cubicBezTo>
                    <a:pt x="5028" y="2331"/>
                    <a:pt x="5003" y="2634"/>
                    <a:pt x="4927" y="2924"/>
                  </a:cubicBezTo>
                  <a:cubicBezTo>
                    <a:pt x="4877" y="3075"/>
                    <a:pt x="4801" y="3226"/>
                    <a:pt x="4738" y="3377"/>
                  </a:cubicBezTo>
                  <a:cubicBezTo>
                    <a:pt x="4713" y="3453"/>
                    <a:pt x="4675" y="3541"/>
                    <a:pt x="4625" y="3617"/>
                  </a:cubicBezTo>
                  <a:cubicBezTo>
                    <a:pt x="4562" y="3718"/>
                    <a:pt x="4499" y="3818"/>
                    <a:pt x="4410" y="3907"/>
                  </a:cubicBezTo>
                  <a:cubicBezTo>
                    <a:pt x="4184" y="4133"/>
                    <a:pt x="3957" y="4348"/>
                    <a:pt x="3730" y="4562"/>
                  </a:cubicBezTo>
                  <a:cubicBezTo>
                    <a:pt x="3604" y="4675"/>
                    <a:pt x="3516" y="4814"/>
                    <a:pt x="3465" y="4978"/>
                  </a:cubicBezTo>
                  <a:cubicBezTo>
                    <a:pt x="3453" y="4990"/>
                    <a:pt x="3453" y="5003"/>
                    <a:pt x="3440" y="5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7538679" y="851390"/>
              <a:ext cx="534689" cy="1232555"/>
            </a:xfrm>
            <a:custGeom>
              <a:rect b="b" l="l" r="r" t="t"/>
              <a:pathLst>
                <a:path extrusionOk="0" h="4940" w="2143">
                  <a:moveTo>
                    <a:pt x="2092" y="1941"/>
                  </a:moveTo>
                  <a:cubicBezTo>
                    <a:pt x="2067" y="1613"/>
                    <a:pt x="1966" y="1311"/>
                    <a:pt x="1790" y="1046"/>
                  </a:cubicBezTo>
                  <a:cubicBezTo>
                    <a:pt x="1601" y="794"/>
                    <a:pt x="1362" y="567"/>
                    <a:pt x="1097" y="391"/>
                  </a:cubicBezTo>
                  <a:cubicBezTo>
                    <a:pt x="820" y="214"/>
                    <a:pt x="505" y="88"/>
                    <a:pt x="177" y="25"/>
                  </a:cubicBezTo>
                  <a:lnTo>
                    <a:pt x="64" y="0"/>
                  </a:lnTo>
                  <a:cubicBezTo>
                    <a:pt x="26" y="13"/>
                    <a:pt x="1" y="50"/>
                    <a:pt x="13" y="88"/>
                  </a:cubicBezTo>
                  <a:cubicBezTo>
                    <a:pt x="51" y="177"/>
                    <a:pt x="101" y="240"/>
                    <a:pt x="164" y="303"/>
                  </a:cubicBezTo>
                  <a:cubicBezTo>
                    <a:pt x="341" y="441"/>
                    <a:pt x="530" y="580"/>
                    <a:pt x="719" y="706"/>
                  </a:cubicBezTo>
                  <a:cubicBezTo>
                    <a:pt x="1236" y="1033"/>
                    <a:pt x="1576" y="1449"/>
                    <a:pt x="1664" y="2067"/>
                  </a:cubicBezTo>
                  <a:cubicBezTo>
                    <a:pt x="1740" y="2407"/>
                    <a:pt x="1714" y="2747"/>
                    <a:pt x="1601" y="3075"/>
                  </a:cubicBezTo>
                  <a:cubicBezTo>
                    <a:pt x="1450" y="3365"/>
                    <a:pt x="1236" y="3604"/>
                    <a:pt x="984" y="3806"/>
                  </a:cubicBezTo>
                  <a:cubicBezTo>
                    <a:pt x="807" y="3957"/>
                    <a:pt x="215" y="4637"/>
                    <a:pt x="379" y="4940"/>
                  </a:cubicBezTo>
                  <a:lnTo>
                    <a:pt x="543" y="4940"/>
                  </a:lnTo>
                  <a:cubicBezTo>
                    <a:pt x="555" y="4914"/>
                    <a:pt x="568" y="4902"/>
                    <a:pt x="580" y="4877"/>
                  </a:cubicBezTo>
                  <a:cubicBezTo>
                    <a:pt x="618" y="4725"/>
                    <a:pt x="706" y="4587"/>
                    <a:pt x="832" y="4473"/>
                  </a:cubicBezTo>
                  <a:cubicBezTo>
                    <a:pt x="1059" y="4259"/>
                    <a:pt x="1299" y="4045"/>
                    <a:pt x="1513" y="3818"/>
                  </a:cubicBezTo>
                  <a:cubicBezTo>
                    <a:pt x="1601" y="3730"/>
                    <a:pt x="1677" y="3629"/>
                    <a:pt x="1740" y="3528"/>
                  </a:cubicBezTo>
                  <a:cubicBezTo>
                    <a:pt x="1777" y="3440"/>
                    <a:pt x="1815" y="3365"/>
                    <a:pt x="1853" y="3276"/>
                  </a:cubicBezTo>
                  <a:cubicBezTo>
                    <a:pt x="1916" y="3125"/>
                    <a:pt x="1979" y="2986"/>
                    <a:pt x="2029" y="2835"/>
                  </a:cubicBezTo>
                  <a:cubicBezTo>
                    <a:pt x="2118" y="2545"/>
                    <a:pt x="2143" y="2230"/>
                    <a:pt x="2092" y="1941"/>
                  </a:cubicBezTo>
                  <a:close/>
                </a:path>
              </a:pathLst>
            </a:custGeom>
            <a:solidFill>
              <a:srgbClr val="595959">
                <a:alpha val="129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7117517" y="2105649"/>
              <a:ext cx="607046" cy="129244"/>
            </a:xfrm>
            <a:custGeom>
              <a:rect b="b" l="l" r="r" t="t"/>
              <a:pathLst>
                <a:path extrusionOk="0" h="518" w="2433">
                  <a:moveTo>
                    <a:pt x="907" y="517"/>
                  </a:moveTo>
                  <a:cubicBezTo>
                    <a:pt x="655" y="492"/>
                    <a:pt x="479" y="480"/>
                    <a:pt x="303" y="467"/>
                  </a:cubicBezTo>
                  <a:cubicBezTo>
                    <a:pt x="227" y="454"/>
                    <a:pt x="151" y="429"/>
                    <a:pt x="88" y="404"/>
                  </a:cubicBezTo>
                  <a:cubicBezTo>
                    <a:pt x="51" y="366"/>
                    <a:pt x="25" y="316"/>
                    <a:pt x="13" y="265"/>
                  </a:cubicBezTo>
                  <a:cubicBezTo>
                    <a:pt x="0" y="202"/>
                    <a:pt x="51" y="165"/>
                    <a:pt x="101" y="152"/>
                  </a:cubicBezTo>
                  <a:cubicBezTo>
                    <a:pt x="240" y="114"/>
                    <a:pt x="366" y="76"/>
                    <a:pt x="504" y="64"/>
                  </a:cubicBezTo>
                  <a:cubicBezTo>
                    <a:pt x="895" y="39"/>
                    <a:pt x="1285" y="13"/>
                    <a:pt x="1689" y="1"/>
                  </a:cubicBezTo>
                  <a:cubicBezTo>
                    <a:pt x="1878" y="1"/>
                    <a:pt x="2054" y="13"/>
                    <a:pt x="2231" y="39"/>
                  </a:cubicBezTo>
                  <a:cubicBezTo>
                    <a:pt x="2357" y="64"/>
                    <a:pt x="2407" y="114"/>
                    <a:pt x="2420" y="215"/>
                  </a:cubicBezTo>
                  <a:cubicBezTo>
                    <a:pt x="2432" y="316"/>
                    <a:pt x="2382" y="366"/>
                    <a:pt x="2268" y="404"/>
                  </a:cubicBezTo>
                  <a:cubicBezTo>
                    <a:pt x="2155" y="442"/>
                    <a:pt x="2054" y="467"/>
                    <a:pt x="1953" y="467"/>
                  </a:cubicBezTo>
                  <a:cubicBezTo>
                    <a:pt x="1575" y="492"/>
                    <a:pt x="1210" y="505"/>
                    <a:pt x="907" y="5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7108036" y="2234643"/>
              <a:ext cx="619521" cy="132238"/>
            </a:xfrm>
            <a:custGeom>
              <a:rect b="b" l="l" r="r" t="t"/>
              <a:pathLst>
                <a:path extrusionOk="0" h="530" w="2483">
                  <a:moveTo>
                    <a:pt x="1223" y="530"/>
                  </a:moveTo>
                  <a:cubicBezTo>
                    <a:pt x="983" y="517"/>
                    <a:pt x="756" y="504"/>
                    <a:pt x="530" y="492"/>
                  </a:cubicBezTo>
                  <a:cubicBezTo>
                    <a:pt x="391" y="479"/>
                    <a:pt x="252" y="416"/>
                    <a:pt x="164" y="328"/>
                  </a:cubicBezTo>
                  <a:cubicBezTo>
                    <a:pt x="101" y="265"/>
                    <a:pt x="51" y="202"/>
                    <a:pt x="26" y="126"/>
                  </a:cubicBezTo>
                  <a:cubicBezTo>
                    <a:pt x="0" y="38"/>
                    <a:pt x="51" y="0"/>
                    <a:pt x="139" y="0"/>
                  </a:cubicBezTo>
                  <a:cubicBezTo>
                    <a:pt x="391" y="26"/>
                    <a:pt x="643" y="63"/>
                    <a:pt x="895" y="76"/>
                  </a:cubicBezTo>
                  <a:cubicBezTo>
                    <a:pt x="1147" y="76"/>
                    <a:pt x="1424" y="63"/>
                    <a:pt x="1701" y="51"/>
                  </a:cubicBezTo>
                  <a:cubicBezTo>
                    <a:pt x="1878" y="38"/>
                    <a:pt x="2067" y="26"/>
                    <a:pt x="2256" y="13"/>
                  </a:cubicBezTo>
                  <a:cubicBezTo>
                    <a:pt x="2344" y="0"/>
                    <a:pt x="2432" y="63"/>
                    <a:pt x="2458" y="152"/>
                  </a:cubicBezTo>
                  <a:cubicBezTo>
                    <a:pt x="2483" y="227"/>
                    <a:pt x="2432" y="315"/>
                    <a:pt x="2357" y="353"/>
                  </a:cubicBezTo>
                  <a:cubicBezTo>
                    <a:pt x="2243" y="404"/>
                    <a:pt x="2117" y="454"/>
                    <a:pt x="1991" y="467"/>
                  </a:cubicBezTo>
                  <a:cubicBezTo>
                    <a:pt x="1727" y="504"/>
                    <a:pt x="1475" y="517"/>
                    <a:pt x="1223" y="5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7142468" y="2360393"/>
              <a:ext cx="575608" cy="144962"/>
            </a:xfrm>
            <a:custGeom>
              <a:rect b="b" l="l" r="r" t="t"/>
              <a:pathLst>
                <a:path extrusionOk="0" h="581" w="2307">
                  <a:moveTo>
                    <a:pt x="51" y="0"/>
                  </a:moveTo>
                  <a:cubicBezTo>
                    <a:pt x="757" y="152"/>
                    <a:pt x="1488" y="152"/>
                    <a:pt x="2194" y="13"/>
                  </a:cubicBezTo>
                  <a:cubicBezTo>
                    <a:pt x="2307" y="177"/>
                    <a:pt x="2307" y="265"/>
                    <a:pt x="2131" y="341"/>
                  </a:cubicBezTo>
                  <a:cubicBezTo>
                    <a:pt x="1979" y="416"/>
                    <a:pt x="1828" y="467"/>
                    <a:pt x="1664" y="505"/>
                  </a:cubicBezTo>
                  <a:cubicBezTo>
                    <a:pt x="1248" y="580"/>
                    <a:pt x="833" y="580"/>
                    <a:pt x="417" y="517"/>
                  </a:cubicBezTo>
                  <a:cubicBezTo>
                    <a:pt x="228" y="505"/>
                    <a:pt x="64" y="366"/>
                    <a:pt x="26" y="177"/>
                  </a:cubicBezTo>
                  <a:cubicBezTo>
                    <a:pt x="1" y="114"/>
                    <a:pt x="14" y="51"/>
                    <a:pt x="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7173905" y="1483136"/>
              <a:ext cx="506495" cy="544170"/>
            </a:xfrm>
            <a:custGeom>
              <a:rect b="b" l="l" r="r" t="t"/>
              <a:pathLst>
                <a:path extrusionOk="0" h="2181" w="2030">
                  <a:moveTo>
                    <a:pt x="1022" y="202"/>
                  </a:moveTo>
                  <a:cubicBezTo>
                    <a:pt x="883" y="89"/>
                    <a:pt x="845" y="102"/>
                    <a:pt x="669" y="265"/>
                  </a:cubicBezTo>
                  <a:cubicBezTo>
                    <a:pt x="694" y="303"/>
                    <a:pt x="707" y="341"/>
                    <a:pt x="719" y="379"/>
                  </a:cubicBezTo>
                  <a:cubicBezTo>
                    <a:pt x="744" y="417"/>
                    <a:pt x="770" y="492"/>
                    <a:pt x="782" y="555"/>
                  </a:cubicBezTo>
                  <a:cubicBezTo>
                    <a:pt x="807" y="606"/>
                    <a:pt x="807" y="694"/>
                    <a:pt x="732" y="732"/>
                  </a:cubicBezTo>
                  <a:cubicBezTo>
                    <a:pt x="656" y="757"/>
                    <a:pt x="606" y="707"/>
                    <a:pt x="555" y="656"/>
                  </a:cubicBezTo>
                  <a:cubicBezTo>
                    <a:pt x="492" y="543"/>
                    <a:pt x="467" y="417"/>
                    <a:pt x="505" y="303"/>
                  </a:cubicBezTo>
                  <a:cubicBezTo>
                    <a:pt x="505" y="291"/>
                    <a:pt x="492" y="278"/>
                    <a:pt x="492" y="265"/>
                  </a:cubicBezTo>
                  <a:cubicBezTo>
                    <a:pt x="404" y="202"/>
                    <a:pt x="291" y="139"/>
                    <a:pt x="190" y="215"/>
                  </a:cubicBezTo>
                  <a:cubicBezTo>
                    <a:pt x="102" y="291"/>
                    <a:pt x="140" y="404"/>
                    <a:pt x="165" y="505"/>
                  </a:cubicBezTo>
                  <a:cubicBezTo>
                    <a:pt x="278" y="996"/>
                    <a:pt x="467" y="1463"/>
                    <a:pt x="530" y="1967"/>
                  </a:cubicBezTo>
                  <a:cubicBezTo>
                    <a:pt x="543" y="1992"/>
                    <a:pt x="543" y="2017"/>
                    <a:pt x="555" y="2042"/>
                  </a:cubicBezTo>
                  <a:cubicBezTo>
                    <a:pt x="568" y="2093"/>
                    <a:pt x="568" y="2143"/>
                    <a:pt x="505" y="2156"/>
                  </a:cubicBezTo>
                  <a:cubicBezTo>
                    <a:pt x="442" y="2156"/>
                    <a:pt x="442" y="2105"/>
                    <a:pt x="429" y="2055"/>
                  </a:cubicBezTo>
                  <a:cubicBezTo>
                    <a:pt x="404" y="1904"/>
                    <a:pt x="379" y="1765"/>
                    <a:pt x="341" y="1614"/>
                  </a:cubicBezTo>
                  <a:cubicBezTo>
                    <a:pt x="291" y="1400"/>
                    <a:pt x="228" y="1173"/>
                    <a:pt x="177" y="959"/>
                  </a:cubicBezTo>
                  <a:cubicBezTo>
                    <a:pt x="114" y="744"/>
                    <a:pt x="77" y="555"/>
                    <a:pt x="39" y="354"/>
                  </a:cubicBezTo>
                  <a:cubicBezTo>
                    <a:pt x="1" y="190"/>
                    <a:pt x="140" y="51"/>
                    <a:pt x="303" y="76"/>
                  </a:cubicBezTo>
                  <a:cubicBezTo>
                    <a:pt x="354" y="76"/>
                    <a:pt x="404" y="89"/>
                    <a:pt x="442" y="114"/>
                  </a:cubicBezTo>
                  <a:cubicBezTo>
                    <a:pt x="480" y="127"/>
                    <a:pt x="518" y="152"/>
                    <a:pt x="555" y="177"/>
                  </a:cubicBezTo>
                  <a:cubicBezTo>
                    <a:pt x="644" y="114"/>
                    <a:pt x="732" y="64"/>
                    <a:pt x="820" y="26"/>
                  </a:cubicBezTo>
                  <a:cubicBezTo>
                    <a:pt x="933" y="26"/>
                    <a:pt x="1034" y="51"/>
                    <a:pt x="1135" y="89"/>
                  </a:cubicBezTo>
                  <a:cubicBezTo>
                    <a:pt x="1248" y="13"/>
                    <a:pt x="1387" y="1"/>
                    <a:pt x="1500" y="76"/>
                  </a:cubicBezTo>
                  <a:cubicBezTo>
                    <a:pt x="1551" y="89"/>
                    <a:pt x="1601" y="89"/>
                    <a:pt x="1639" y="89"/>
                  </a:cubicBezTo>
                  <a:cubicBezTo>
                    <a:pt x="1891" y="64"/>
                    <a:pt x="2030" y="215"/>
                    <a:pt x="1929" y="467"/>
                  </a:cubicBezTo>
                  <a:cubicBezTo>
                    <a:pt x="1752" y="921"/>
                    <a:pt x="1626" y="1400"/>
                    <a:pt x="1589" y="1878"/>
                  </a:cubicBezTo>
                  <a:cubicBezTo>
                    <a:pt x="1589" y="1941"/>
                    <a:pt x="1589" y="2017"/>
                    <a:pt x="1589" y="2080"/>
                  </a:cubicBezTo>
                  <a:cubicBezTo>
                    <a:pt x="1576" y="2118"/>
                    <a:pt x="1538" y="2156"/>
                    <a:pt x="1500" y="2168"/>
                  </a:cubicBezTo>
                  <a:cubicBezTo>
                    <a:pt x="1450" y="2181"/>
                    <a:pt x="1437" y="2118"/>
                    <a:pt x="1450" y="2067"/>
                  </a:cubicBezTo>
                  <a:cubicBezTo>
                    <a:pt x="1488" y="1841"/>
                    <a:pt x="1513" y="1601"/>
                    <a:pt x="1551" y="1374"/>
                  </a:cubicBezTo>
                  <a:cubicBezTo>
                    <a:pt x="1614" y="1047"/>
                    <a:pt x="1702" y="732"/>
                    <a:pt x="1828" y="442"/>
                  </a:cubicBezTo>
                  <a:cubicBezTo>
                    <a:pt x="1866" y="366"/>
                    <a:pt x="1853" y="291"/>
                    <a:pt x="1803" y="240"/>
                  </a:cubicBezTo>
                  <a:cubicBezTo>
                    <a:pt x="1740" y="190"/>
                    <a:pt x="1664" y="177"/>
                    <a:pt x="1614" y="228"/>
                  </a:cubicBezTo>
                  <a:cubicBezTo>
                    <a:pt x="1614" y="291"/>
                    <a:pt x="1614" y="366"/>
                    <a:pt x="1614" y="442"/>
                  </a:cubicBezTo>
                  <a:cubicBezTo>
                    <a:pt x="1614" y="505"/>
                    <a:pt x="1601" y="580"/>
                    <a:pt x="1589" y="644"/>
                  </a:cubicBezTo>
                  <a:cubicBezTo>
                    <a:pt x="1576" y="719"/>
                    <a:pt x="1500" y="757"/>
                    <a:pt x="1425" y="744"/>
                  </a:cubicBezTo>
                  <a:cubicBezTo>
                    <a:pt x="1349" y="744"/>
                    <a:pt x="1299" y="669"/>
                    <a:pt x="1324" y="606"/>
                  </a:cubicBezTo>
                  <a:cubicBezTo>
                    <a:pt x="1337" y="454"/>
                    <a:pt x="1362" y="316"/>
                    <a:pt x="1387" y="165"/>
                  </a:cubicBezTo>
                  <a:cubicBezTo>
                    <a:pt x="1337" y="102"/>
                    <a:pt x="1274" y="139"/>
                    <a:pt x="1211" y="177"/>
                  </a:cubicBezTo>
                  <a:cubicBezTo>
                    <a:pt x="1148" y="228"/>
                    <a:pt x="1185" y="278"/>
                    <a:pt x="1185" y="341"/>
                  </a:cubicBezTo>
                  <a:cubicBezTo>
                    <a:pt x="1185" y="442"/>
                    <a:pt x="1185" y="555"/>
                    <a:pt x="1173" y="656"/>
                  </a:cubicBezTo>
                  <a:cubicBezTo>
                    <a:pt x="1173" y="694"/>
                    <a:pt x="1110" y="757"/>
                    <a:pt x="1072" y="757"/>
                  </a:cubicBezTo>
                  <a:cubicBezTo>
                    <a:pt x="1022" y="744"/>
                    <a:pt x="971" y="719"/>
                    <a:pt x="946" y="681"/>
                  </a:cubicBezTo>
                  <a:cubicBezTo>
                    <a:pt x="870" y="568"/>
                    <a:pt x="921" y="454"/>
                    <a:pt x="946" y="341"/>
                  </a:cubicBezTo>
                  <a:cubicBezTo>
                    <a:pt x="971" y="291"/>
                    <a:pt x="996" y="240"/>
                    <a:pt x="1022" y="202"/>
                  </a:cubicBezTo>
                  <a:close/>
                  <a:moveTo>
                    <a:pt x="1097" y="328"/>
                  </a:moveTo>
                  <a:cubicBezTo>
                    <a:pt x="1022" y="417"/>
                    <a:pt x="1022" y="543"/>
                    <a:pt x="1085" y="644"/>
                  </a:cubicBezTo>
                  <a:cubicBezTo>
                    <a:pt x="1122" y="543"/>
                    <a:pt x="1173" y="442"/>
                    <a:pt x="1097" y="328"/>
                  </a:cubicBezTo>
                  <a:close/>
                  <a:moveTo>
                    <a:pt x="1500" y="316"/>
                  </a:moveTo>
                  <a:cubicBezTo>
                    <a:pt x="1437" y="404"/>
                    <a:pt x="1437" y="530"/>
                    <a:pt x="1500" y="618"/>
                  </a:cubicBezTo>
                  <a:cubicBezTo>
                    <a:pt x="1526" y="505"/>
                    <a:pt x="1563" y="417"/>
                    <a:pt x="1500" y="316"/>
                  </a:cubicBezTo>
                  <a:close/>
                  <a:moveTo>
                    <a:pt x="606" y="379"/>
                  </a:moveTo>
                  <a:cubicBezTo>
                    <a:pt x="606" y="492"/>
                    <a:pt x="606" y="568"/>
                    <a:pt x="694" y="606"/>
                  </a:cubicBezTo>
                  <a:cubicBezTo>
                    <a:pt x="719" y="517"/>
                    <a:pt x="681" y="454"/>
                    <a:pt x="606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963324" y="977141"/>
              <a:ext cx="408939" cy="383739"/>
            </a:xfrm>
            <a:custGeom>
              <a:rect b="b" l="l" r="r" t="t"/>
              <a:pathLst>
                <a:path extrusionOk="0" h="1538" w="1639">
                  <a:moveTo>
                    <a:pt x="1" y="1222"/>
                  </a:moveTo>
                  <a:cubicBezTo>
                    <a:pt x="1" y="819"/>
                    <a:pt x="291" y="240"/>
                    <a:pt x="769" y="114"/>
                  </a:cubicBezTo>
                  <a:cubicBezTo>
                    <a:pt x="858" y="88"/>
                    <a:pt x="933" y="63"/>
                    <a:pt x="1009" y="38"/>
                  </a:cubicBezTo>
                  <a:cubicBezTo>
                    <a:pt x="1147" y="0"/>
                    <a:pt x="1286" y="13"/>
                    <a:pt x="1412" y="63"/>
                  </a:cubicBezTo>
                  <a:cubicBezTo>
                    <a:pt x="1513" y="101"/>
                    <a:pt x="1588" y="151"/>
                    <a:pt x="1601" y="265"/>
                  </a:cubicBezTo>
                  <a:cubicBezTo>
                    <a:pt x="1639" y="378"/>
                    <a:pt x="1588" y="504"/>
                    <a:pt x="1500" y="580"/>
                  </a:cubicBezTo>
                  <a:cubicBezTo>
                    <a:pt x="1437" y="618"/>
                    <a:pt x="1374" y="643"/>
                    <a:pt x="1299" y="668"/>
                  </a:cubicBezTo>
                  <a:cubicBezTo>
                    <a:pt x="1198" y="681"/>
                    <a:pt x="1097" y="693"/>
                    <a:pt x="996" y="706"/>
                  </a:cubicBezTo>
                  <a:cubicBezTo>
                    <a:pt x="795" y="718"/>
                    <a:pt x="606" y="844"/>
                    <a:pt x="530" y="1033"/>
                  </a:cubicBezTo>
                  <a:cubicBezTo>
                    <a:pt x="492" y="1122"/>
                    <a:pt x="454" y="1210"/>
                    <a:pt x="417" y="1298"/>
                  </a:cubicBezTo>
                  <a:cubicBezTo>
                    <a:pt x="391" y="1348"/>
                    <a:pt x="366" y="1386"/>
                    <a:pt x="328" y="1424"/>
                  </a:cubicBezTo>
                  <a:cubicBezTo>
                    <a:pt x="240" y="1537"/>
                    <a:pt x="51" y="1500"/>
                    <a:pt x="13" y="1348"/>
                  </a:cubicBezTo>
                  <a:cubicBezTo>
                    <a:pt x="13" y="1311"/>
                    <a:pt x="1" y="1260"/>
                    <a:pt x="1" y="12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931887" y="1401548"/>
              <a:ext cx="116519" cy="110281"/>
            </a:xfrm>
            <a:custGeom>
              <a:rect b="b" l="l" r="r" t="t"/>
              <a:pathLst>
                <a:path extrusionOk="0" h="442" w="467">
                  <a:moveTo>
                    <a:pt x="265" y="13"/>
                  </a:moveTo>
                  <a:cubicBezTo>
                    <a:pt x="379" y="0"/>
                    <a:pt x="467" y="88"/>
                    <a:pt x="467" y="202"/>
                  </a:cubicBezTo>
                  <a:cubicBezTo>
                    <a:pt x="467" y="340"/>
                    <a:pt x="354" y="441"/>
                    <a:pt x="215" y="429"/>
                  </a:cubicBezTo>
                  <a:cubicBezTo>
                    <a:pt x="102" y="429"/>
                    <a:pt x="1" y="340"/>
                    <a:pt x="13" y="214"/>
                  </a:cubicBezTo>
                  <a:cubicBezTo>
                    <a:pt x="1" y="101"/>
                    <a:pt x="114" y="13"/>
                    <a:pt x="265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812374" y="540009"/>
              <a:ext cx="1056155" cy="322111"/>
            </a:xfrm>
            <a:custGeom>
              <a:rect b="b" l="l" r="r" t="t"/>
              <a:pathLst>
                <a:path extrusionOk="0" h="1291" w="4233">
                  <a:moveTo>
                    <a:pt x="2100" y="1"/>
                  </a:moveTo>
                  <a:cubicBezTo>
                    <a:pt x="2077" y="1"/>
                    <a:pt x="2055" y="13"/>
                    <a:pt x="2042" y="38"/>
                  </a:cubicBezTo>
                  <a:cubicBezTo>
                    <a:pt x="1858" y="280"/>
                    <a:pt x="1842" y="617"/>
                    <a:pt x="1638" y="837"/>
                  </a:cubicBezTo>
                  <a:lnTo>
                    <a:pt x="1638" y="837"/>
                  </a:lnTo>
                  <a:cubicBezTo>
                    <a:pt x="1437" y="597"/>
                    <a:pt x="1280" y="323"/>
                    <a:pt x="1059" y="101"/>
                  </a:cubicBezTo>
                  <a:cubicBezTo>
                    <a:pt x="1047" y="85"/>
                    <a:pt x="1031" y="78"/>
                    <a:pt x="1014" y="78"/>
                  </a:cubicBezTo>
                  <a:cubicBezTo>
                    <a:pt x="979" y="78"/>
                    <a:pt x="942" y="109"/>
                    <a:pt x="933" y="152"/>
                  </a:cubicBezTo>
                  <a:cubicBezTo>
                    <a:pt x="921" y="472"/>
                    <a:pt x="966" y="816"/>
                    <a:pt x="844" y="1118"/>
                  </a:cubicBezTo>
                  <a:lnTo>
                    <a:pt x="844" y="1118"/>
                  </a:lnTo>
                  <a:cubicBezTo>
                    <a:pt x="592" y="1000"/>
                    <a:pt x="360" y="869"/>
                    <a:pt x="139" y="706"/>
                  </a:cubicBezTo>
                  <a:cubicBezTo>
                    <a:pt x="127" y="698"/>
                    <a:pt x="115" y="695"/>
                    <a:pt x="103" y="695"/>
                  </a:cubicBezTo>
                  <a:cubicBezTo>
                    <a:pt x="43" y="695"/>
                    <a:pt x="0" y="790"/>
                    <a:pt x="64" y="832"/>
                  </a:cubicBezTo>
                  <a:lnTo>
                    <a:pt x="76" y="845"/>
                  </a:lnTo>
                  <a:cubicBezTo>
                    <a:pt x="328" y="1021"/>
                    <a:pt x="593" y="1172"/>
                    <a:pt x="870" y="1286"/>
                  </a:cubicBezTo>
                  <a:cubicBezTo>
                    <a:pt x="877" y="1289"/>
                    <a:pt x="884" y="1291"/>
                    <a:pt x="891" y="1291"/>
                  </a:cubicBezTo>
                  <a:cubicBezTo>
                    <a:pt x="913" y="1291"/>
                    <a:pt x="936" y="1276"/>
                    <a:pt x="946" y="1248"/>
                  </a:cubicBezTo>
                  <a:cubicBezTo>
                    <a:pt x="1084" y="961"/>
                    <a:pt x="1079" y="647"/>
                    <a:pt x="1081" y="329"/>
                  </a:cubicBezTo>
                  <a:lnTo>
                    <a:pt x="1081" y="329"/>
                  </a:lnTo>
                  <a:cubicBezTo>
                    <a:pt x="1255" y="543"/>
                    <a:pt x="1400" y="789"/>
                    <a:pt x="1589" y="1009"/>
                  </a:cubicBezTo>
                  <a:cubicBezTo>
                    <a:pt x="1601" y="1021"/>
                    <a:pt x="1620" y="1028"/>
                    <a:pt x="1639" y="1028"/>
                  </a:cubicBezTo>
                  <a:cubicBezTo>
                    <a:pt x="1658" y="1028"/>
                    <a:pt x="1677" y="1021"/>
                    <a:pt x="1689" y="1009"/>
                  </a:cubicBezTo>
                  <a:cubicBezTo>
                    <a:pt x="1917" y="803"/>
                    <a:pt x="1958" y="494"/>
                    <a:pt x="2094" y="235"/>
                  </a:cubicBezTo>
                  <a:lnTo>
                    <a:pt x="2094" y="235"/>
                  </a:lnTo>
                  <a:cubicBezTo>
                    <a:pt x="2172" y="425"/>
                    <a:pt x="2243" y="620"/>
                    <a:pt x="2357" y="807"/>
                  </a:cubicBezTo>
                  <a:cubicBezTo>
                    <a:pt x="2365" y="831"/>
                    <a:pt x="2389" y="845"/>
                    <a:pt x="2412" y="845"/>
                  </a:cubicBezTo>
                  <a:cubicBezTo>
                    <a:pt x="2424" y="845"/>
                    <a:pt x="2437" y="841"/>
                    <a:pt x="2445" y="832"/>
                  </a:cubicBezTo>
                  <a:cubicBezTo>
                    <a:pt x="2688" y="659"/>
                    <a:pt x="2846" y="338"/>
                    <a:pt x="3112" y="198"/>
                  </a:cubicBezTo>
                  <a:lnTo>
                    <a:pt x="3112" y="198"/>
                  </a:lnTo>
                  <a:cubicBezTo>
                    <a:pt x="3142" y="422"/>
                    <a:pt x="3157" y="646"/>
                    <a:pt x="3201" y="870"/>
                  </a:cubicBezTo>
                  <a:cubicBezTo>
                    <a:pt x="3212" y="901"/>
                    <a:pt x="3239" y="924"/>
                    <a:pt x="3270" y="924"/>
                  </a:cubicBezTo>
                  <a:cubicBezTo>
                    <a:pt x="3276" y="924"/>
                    <a:pt x="3283" y="923"/>
                    <a:pt x="3290" y="920"/>
                  </a:cubicBezTo>
                  <a:cubicBezTo>
                    <a:pt x="3617" y="820"/>
                    <a:pt x="3920" y="643"/>
                    <a:pt x="4172" y="404"/>
                  </a:cubicBezTo>
                  <a:cubicBezTo>
                    <a:pt x="4233" y="363"/>
                    <a:pt x="4179" y="289"/>
                    <a:pt x="4116" y="289"/>
                  </a:cubicBezTo>
                  <a:cubicBezTo>
                    <a:pt x="4101" y="289"/>
                    <a:pt x="4085" y="293"/>
                    <a:pt x="4071" y="303"/>
                  </a:cubicBezTo>
                  <a:cubicBezTo>
                    <a:pt x="3863" y="511"/>
                    <a:pt x="3602" y="666"/>
                    <a:pt x="3326" y="759"/>
                  </a:cubicBezTo>
                  <a:lnTo>
                    <a:pt x="3326" y="759"/>
                  </a:lnTo>
                  <a:cubicBezTo>
                    <a:pt x="3287" y="531"/>
                    <a:pt x="3273" y="304"/>
                    <a:pt x="3239" y="76"/>
                  </a:cubicBezTo>
                  <a:cubicBezTo>
                    <a:pt x="3229" y="45"/>
                    <a:pt x="3201" y="23"/>
                    <a:pt x="3171" y="23"/>
                  </a:cubicBezTo>
                  <a:cubicBezTo>
                    <a:pt x="3164" y="23"/>
                    <a:pt x="3158" y="24"/>
                    <a:pt x="3151" y="26"/>
                  </a:cubicBezTo>
                  <a:cubicBezTo>
                    <a:pt x="2836" y="131"/>
                    <a:pt x="2672" y="452"/>
                    <a:pt x="2440" y="659"/>
                  </a:cubicBezTo>
                  <a:lnTo>
                    <a:pt x="2440" y="659"/>
                  </a:lnTo>
                  <a:cubicBezTo>
                    <a:pt x="2330" y="462"/>
                    <a:pt x="2269" y="240"/>
                    <a:pt x="2168" y="38"/>
                  </a:cubicBezTo>
                  <a:cubicBezTo>
                    <a:pt x="2149" y="13"/>
                    <a:pt x="2124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498000" y="907030"/>
              <a:ext cx="485537" cy="1160697"/>
            </a:xfrm>
            <a:custGeom>
              <a:rect b="b" l="l" r="r" t="t"/>
              <a:pathLst>
                <a:path extrusionOk="0" h="4652" w="1946">
                  <a:moveTo>
                    <a:pt x="673" y="1"/>
                  </a:moveTo>
                  <a:cubicBezTo>
                    <a:pt x="593" y="1"/>
                    <a:pt x="528" y="99"/>
                    <a:pt x="606" y="168"/>
                  </a:cubicBezTo>
                  <a:lnTo>
                    <a:pt x="606" y="180"/>
                  </a:lnTo>
                  <a:cubicBezTo>
                    <a:pt x="754" y="309"/>
                    <a:pt x="911" y="438"/>
                    <a:pt x="1069" y="555"/>
                  </a:cubicBezTo>
                  <a:lnTo>
                    <a:pt x="1069" y="555"/>
                  </a:lnTo>
                  <a:cubicBezTo>
                    <a:pt x="810" y="659"/>
                    <a:pt x="524" y="699"/>
                    <a:pt x="265" y="785"/>
                  </a:cubicBezTo>
                  <a:cubicBezTo>
                    <a:pt x="190" y="810"/>
                    <a:pt x="177" y="899"/>
                    <a:pt x="215" y="949"/>
                  </a:cubicBezTo>
                  <a:cubicBezTo>
                    <a:pt x="377" y="1101"/>
                    <a:pt x="567" y="1217"/>
                    <a:pt x="775" y="1298"/>
                  </a:cubicBezTo>
                  <a:lnTo>
                    <a:pt x="775" y="1298"/>
                  </a:lnTo>
                  <a:cubicBezTo>
                    <a:pt x="536" y="1428"/>
                    <a:pt x="297" y="1549"/>
                    <a:pt x="89" y="1718"/>
                  </a:cubicBezTo>
                  <a:cubicBezTo>
                    <a:pt x="39" y="1768"/>
                    <a:pt x="64" y="1856"/>
                    <a:pt x="139" y="1869"/>
                  </a:cubicBezTo>
                  <a:cubicBezTo>
                    <a:pt x="276" y="1927"/>
                    <a:pt x="428" y="1933"/>
                    <a:pt x="577" y="1968"/>
                  </a:cubicBezTo>
                  <a:lnTo>
                    <a:pt x="577" y="1968"/>
                  </a:lnTo>
                  <a:cubicBezTo>
                    <a:pt x="407" y="2209"/>
                    <a:pt x="123" y="2351"/>
                    <a:pt x="13" y="2637"/>
                  </a:cubicBezTo>
                  <a:cubicBezTo>
                    <a:pt x="1" y="2688"/>
                    <a:pt x="26" y="2738"/>
                    <a:pt x="89" y="2751"/>
                  </a:cubicBezTo>
                  <a:cubicBezTo>
                    <a:pt x="215" y="2776"/>
                    <a:pt x="344" y="2776"/>
                    <a:pt x="473" y="2776"/>
                  </a:cubicBezTo>
                  <a:cubicBezTo>
                    <a:pt x="561" y="2776"/>
                    <a:pt x="648" y="2776"/>
                    <a:pt x="735" y="2784"/>
                  </a:cubicBezTo>
                  <a:lnTo>
                    <a:pt x="735" y="2784"/>
                  </a:lnTo>
                  <a:cubicBezTo>
                    <a:pt x="592" y="3045"/>
                    <a:pt x="384" y="3271"/>
                    <a:pt x="253" y="3545"/>
                  </a:cubicBezTo>
                  <a:cubicBezTo>
                    <a:pt x="219" y="3611"/>
                    <a:pt x="274" y="3688"/>
                    <a:pt x="339" y="3688"/>
                  </a:cubicBezTo>
                  <a:cubicBezTo>
                    <a:pt x="348" y="3688"/>
                    <a:pt x="357" y="3686"/>
                    <a:pt x="366" y="3683"/>
                  </a:cubicBezTo>
                  <a:cubicBezTo>
                    <a:pt x="452" y="3664"/>
                    <a:pt x="852" y="3557"/>
                    <a:pt x="1055" y="3557"/>
                  </a:cubicBezTo>
                  <a:cubicBezTo>
                    <a:pt x="1119" y="3557"/>
                    <a:pt x="1164" y="3568"/>
                    <a:pt x="1173" y="3595"/>
                  </a:cubicBezTo>
                  <a:cubicBezTo>
                    <a:pt x="1185" y="3759"/>
                    <a:pt x="1160" y="3923"/>
                    <a:pt x="1097" y="4087"/>
                  </a:cubicBezTo>
                  <a:cubicBezTo>
                    <a:pt x="1059" y="4238"/>
                    <a:pt x="1021" y="4376"/>
                    <a:pt x="971" y="4528"/>
                  </a:cubicBezTo>
                  <a:cubicBezTo>
                    <a:pt x="950" y="4589"/>
                    <a:pt x="1014" y="4651"/>
                    <a:pt x="1072" y="4651"/>
                  </a:cubicBezTo>
                  <a:cubicBezTo>
                    <a:pt x="1085" y="4651"/>
                    <a:pt x="1098" y="4648"/>
                    <a:pt x="1110" y="4641"/>
                  </a:cubicBezTo>
                  <a:cubicBezTo>
                    <a:pt x="1349" y="4490"/>
                    <a:pt x="1588" y="4376"/>
                    <a:pt x="1841" y="4288"/>
                  </a:cubicBezTo>
                  <a:cubicBezTo>
                    <a:pt x="1946" y="4241"/>
                    <a:pt x="1910" y="4097"/>
                    <a:pt x="1813" y="4097"/>
                  </a:cubicBezTo>
                  <a:cubicBezTo>
                    <a:pt x="1806" y="4097"/>
                    <a:pt x="1798" y="4097"/>
                    <a:pt x="1790" y="4099"/>
                  </a:cubicBezTo>
                  <a:cubicBezTo>
                    <a:pt x="1599" y="4163"/>
                    <a:pt x="1408" y="4246"/>
                    <a:pt x="1226" y="4345"/>
                  </a:cubicBezTo>
                  <a:lnTo>
                    <a:pt x="1226" y="4345"/>
                  </a:lnTo>
                  <a:cubicBezTo>
                    <a:pt x="1258" y="4234"/>
                    <a:pt x="1289" y="4122"/>
                    <a:pt x="1311" y="4011"/>
                  </a:cubicBezTo>
                  <a:cubicBezTo>
                    <a:pt x="1349" y="3860"/>
                    <a:pt x="1412" y="3608"/>
                    <a:pt x="1324" y="3469"/>
                  </a:cubicBezTo>
                  <a:cubicBezTo>
                    <a:pt x="1271" y="3387"/>
                    <a:pt x="1188" y="3367"/>
                    <a:pt x="1099" y="3367"/>
                  </a:cubicBezTo>
                  <a:cubicBezTo>
                    <a:pt x="1039" y="3367"/>
                    <a:pt x="977" y="3376"/>
                    <a:pt x="921" y="3381"/>
                  </a:cubicBezTo>
                  <a:cubicBezTo>
                    <a:pt x="791" y="3397"/>
                    <a:pt x="661" y="3424"/>
                    <a:pt x="532" y="3451"/>
                  </a:cubicBezTo>
                  <a:lnTo>
                    <a:pt x="532" y="3451"/>
                  </a:lnTo>
                  <a:cubicBezTo>
                    <a:pt x="671" y="3220"/>
                    <a:pt x="852" y="3011"/>
                    <a:pt x="971" y="2763"/>
                  </a:cubicBezTo>
                  <a:cubicBezTo>
                    <a:pt x="996" y="2700"/>
                    <a:pt x="971" y="2637"/>
                    <a:pt x="908" y="2625"/>
                  </a:cubicBezTo>
                  <a:cubicBezTo>
                    <a:pt x="697" y="2583"/>
                    <a:pt x="477" y="2602"/>
                    <a:pt x="256" y="2580"/>
                  </a:cubicBezTo>
                  <a:lnTo>
                    <a:pt x="256" y="2580"/>
                  </a:lnTo>
                  <a:cubicBezTo>
                    <a:pt x="402" y="2348"/>
                    <a:pt x="686" y="2210"/>
                    <a:pt x="807" y="1957"/>
                  </a:cubicBezTo>
                  <a:cubicBezTo>
                    <a:pt x="845" y="1907"/>
                    <a:pt x="807" y="1831"/>
                    <a:pt x="757" y="1818"/>
                  </a:cubicBezTo>
                  <a:cubicBezTo>
                    <a:pt x="629" y="1776"/>
                    <a:pt x="495" y="1762"/>
                    <a:pt x="367" y="1738"/>
                  </a:cubicBezTo>
                  <a:lnTo>
                    <a:pt x="367" y="1738"/>
                  </a:lnTo>
                  <a:cubicBezTo>
                    <a:pt x="587" y="1587"/>
                    <a:pt x="831" y="1485"/>
                    <a:pt x="1059" y="1340"/>
                  </a:cubicBezTo>
                  <a:cubicBezTo>
                    <a:pt x="1135" y="1302"/>
                    <a:pt x="1122" y="1188"/>
                    <a:pt x="1034" y="1163"/>
                  </a:cubicBezTo>
                  <a:cubicBezTo>
                    <a:pt x="836" y="1114"/>
                    <a:pt x="646" y="1033"/>
                    <a:pt x="482" y="909"/>
                  </a:cubicBezTo>
                  <a:lnTo>
                    <a:pt x="482" y="909"/>
                  </a:lnTo>
                  <a:cubicBezTo>
                    <a:pt x="757" y="828"/>
                    <a:pt x="1036" y="772"/>
                    <a:pt x="1299" y="647"/>
                  </a:cubicBezTo>
                  <a:cubicBezTo>
                    <a:pt x="1362" y="609"/>
                    <a:pt x="1362" y="521"/>
                    <a:pt x="1299" y="483"/>
                  </a:cubicBezTo>
                  <a:cubicBezTo>
                    <a:pt x="1097" y="344"/>
                    <a:pt x="921" y="193"/>
                    <a:pt x="744" y="29"/>
                  </a:cubicBezTo>
                  <a:cubicBezTo>
                    <a:pt x="721" y="9"/>
                    <a:pt x="697" y="1"/>
                    <a:pt x="6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7835339" y="727137"/>
              <a:ext cx="511735" cy="1352567"/>
            </a:xfrm>
            <a:custGeom>
              <a:rect b="b" l="l" r="r" t="t"/>
              <a:pathLst>
                <a:path extrusionOk="0" h="5421" w="2051">
                  <a:moveTo>
                    <a:pt x="733" y="0"/>
                  </a:moveTo>
                  <a:cubicBezTo>
                    <a:pt x="686" y="0"/>
                    <a:pt x="639" y="32"/>
                    <a:pt x="639" y="95"/>
                  </a:cubicBezTo>
                  <a:lnTo>
                    <a:pt x="626" y="82"/>
                  </a:lnTo>
                  <a:cubicBezTo>
                    <a:pt x="614" y="322"/>
                    <a:pt x="425" y="611"/>
                    <a:pt x="551" y="851"/>
                  </a:cubicBezTo>
                  <a:cubicBezTo>
                    <a:pt x="622" y="974"/>
                    <a:pt x="783" y="1004"/>
                    <a:pt x="951" y="1004"/>
                  </a:cubicBezTo>
                  <a:cubicBezTo>
                    <a:pt x="1065" y="1004"/>
                    <a:pt x="1182" y="990"/>
                    <a:pt x="1278" y="982"/>
                  </a:cubicBezTo>
                  <a:lnTo>
                    <a:pt x="1278" y="982"/>
                  </a:lnTo>
                  <a:cubicBezTo>
                    <a:pt x="1252" y="1218"/>
                    <a:pt x="1111" y="1431"/>
                    <a:pt x="979" y="1607"/>
                  </a:cubicBezTo>
                  <a:cubicBezTo>
                    <a:pt x="954" y="1670"/>
                    <a:pt x="979" y="1733"/>
                    <a:pt x="1042" y="1758"/>
                  </a:cubicBezTo>
                  <a:cubicBezTo>
                    <a:pt x="1268" y="1812"/>
                    <a:pt x="1512" y="1829"/>
                    <a:pt x="1750" y="1880"/>
                  </a:cubicBezTo>
                  <a:lnTo>
                    <a:pt x="1750" y="1880"/>
                  </a:lnTo>
                  <a:cubicBezTo>
                    <a:pt x="1622" y="2074"/>
                    <a:pt x="1417" y="2219"/>
                    <a:pt x="1256" y="2401"/>
                  </a:cubicBezTo>
                  <a:cubicBezTo>
                    <a:pt x="1218" y="2439"/>
                    <a:pt x="1218" y="2502"/>
                    <a:pt x="1256" y="2539"/>
                  </a:cubicBezTo>
                  <a:cubicBezTo>
                    <a:pt x="1407" y="2712"/>
                    <a:pt x="1614" y="2820"/>
                    <a:pt x="1788" y="2958"/>
                  </a:cubicBezTo>
                  <a:lnTo>
                    <a:pt x="1788" y="2958"/>
                  </a:lnTo>
                  <a:cubicBezTo>
                    <a:pt x="1670" y="3045"/>
                    <a:pt x="1539" y="3121"/>
                    <a:pt x="1407" y="3182"/>
                  </a:cubicBezTo>
                  <a:cubicBezTo>
                    <a:pt x="1357" y="3207"/>
                    <a:pt x="1344" y="3270"/>
                    <a:pt x="1370" y="3321"/>
                  </a:cubicBezTo>
                  <a:cubicBezTo>
                    <a:pt x="1460" y="3474"/>
                    <a:pt x="1576" y="3608"/>
                    <a:pt x="1709" y="3723"/>
                  </a:cubicBezTo>
                  <a:lnTo>
                    <a:pt x="1709" y="3723"/>
                  </a:lnTo>
                  <a:cubicBezTo>
                    <a:pt x="1515" y="3766"/>
                    <a:pt x="1317" y="3790"/>
                    <a:pt x="1118" y="3800"/>
                  </a:cubicBezTo>
                  <a:cubicBezTo>
                    <a:pt x="1042" y="3800"/>
                    <a:pt x="992" y="3875"/>
                    <a:pt x="1029" y="3938"/>
                  </a:cubicBezTo>
                  <a:cubicBezTo>
                    <a:pt x="1159" y="4117"/>
                    <a:pt x="1304" y="4281"/>
                    <a:pt x="1465" y="4435"/>
                  </a:cubicBezTo>
                  <a:lnTo>
                    <a:pt x="1465" y="4435"/>
                  </a:lnTo>
                  <a:cubicBezTo>
                    <a:pt x="1212" y="4473"/>
                    <a:pt x="948" y="4489"/>
                    <a:pt x="702" y="4530"/>
                  </a:cubicBezTo>
                  <a:cubicBezTo>
                    <a:pt x="639" y="4543"/>
                    <a:pt x="614" y="4619"/>
                    <a:pt x="651" y="4669"/>
                  </a:cubicBezTo>
                  <a:cubicBezTo>
                    <a:pt x="778" y="4859"/>
                    <a:pt x="949" y="5023"/>
                    <a:pt x="1053" y="5226"/>
                  </a:cubicBezTo>
                  <a:lnTo>
                    <a:pt x="1053" y="5226"/>
                  </a:lnTo>
                  <a:cubicBezTo>
                    <a:pt x="1044" y="5226"/>
                    <a:pt x="1035" y="5226"/>
                    <a:pt x="1027" y="5226"/>
                  </a:cubicBezTo>
                  <a:cubicBezTo>
                    <a:pt x="733" y="5226"/>
                    <a:pt x="446" y="5197"/>
                    <a:pt x="160" y="5123"/>
                  </a:cubicBezTo>
                  <a:cubicBezTo>
                    <a:pt x="155" y="5122"/>
                    <a:pt x="151" y="5122"/>
                    <a:pt x="147" y="5122"/>
                  </a:cubicBezTo>
                  <a:cubicBezTo>
                    <a:pt x="43" y="5122"/>
                    <a:pt x="1" y="5263"/>
                    <a:pt x="110" y="5312"/>
                  </a:cubicBezTo>
                  <a:cubicBezTo>
                    <a:pt x="390" y="5382"/>
                    <a:pt x="679" y="5420"/>
                    <a:pt x="970" y="5420"/>
                  </a:cubicBezTo>
                  <a:cubicBezTo>
                    <a:pt x="1044" y="5420"/>
                    <a:pt x="1119" y="5418"/>
                    <a:pt x="1193" y="5412"/>
                  </a:cubicBezTo>
                  <a:cubicBezTo>
                    <a:pt x="1256" y="5412"/>
                    <a:pt x="1307" y="5362"/>
                    <a:pt x="1294" y="5299"/>
                  </a:cubicBezTo>
                  <a:cubicBezTo>
                    <a:pt x="1212" y="5062"/>
                    <a:pt x="1054" y="4885"/>
                    <a:pt x="909" y="4697"/>
                  </a:cubicBezTo>
                  <a:lnTo>
                    <a:pt x="909" y="4697"/>
                  </a:lnTo>
                  <a:cubicBezTo>
                    <a:pt x="1172" y="4663"/>
                    <a:pt x="1433" y="4644"/>
                    <a:pt x="1685" y="4581"/>
                  </a:cubicBezTo>
                  <a:cubicBezTo>
                    <a:pt x="1760" y="4568"/>
                    <a:pt x="1773" y="4480"/>
                    <a:pt x="1735" y="4430"/>
                  </a:cubicBezTo>
                  <a:cubicBezTo>
                    <a:pt x="1578" y="4292"/>
                    <a:pt x="1436" y="4147"/>
                    <a:pt x="1310" y="3989"/>
                  </a:cubicBezTo>
                  <a:lnTo>
                    <a:pt x="1310" y="3989"/>
                  </a:lnTo>
                  <a:cubicBezTo>
                    <a:pt x="1531" y="3969"/>
                    <a:pt x="1744" y="3931"/>
                    <a:pt x="1949" y="3863"/>
                  </a:cubicBezTo>
                  <a:cubicBezTo>
                    <a:pt x="2037" y="3837"/>
                    <a:pt x="2050" y="3724"/>
                    <a:pt x="1974" y="3686"/>
                  </a:cubicBezTo>
                  <a:cubicBezTo>
                    <a:pt x="1825" y="3590"/>
                    <a:pt x="1694" y="3458"/>
                    <a:pt x="1596" y="3313"/>
                  </a:cubicBezTo>
                  <a:lnTo>
                    <a:pt x="1596" y="3313"/>
                  </a:lnTo>
                  <a:cubicBezTo>
                    <a:pt x="1743" y="3236"/>
                    <a:pt x="1886" y="3148"/>
                    <a:pt x="2012" y="3043"/>
                  </a:cubicBezTo>
                  <a:cubicBezTo>
                    <a:pt x="2050" y="3006"/>
                    <a:pt x="2050" y="2943"/>
                    <a:pt x="2012" y="2905"/>
                  </a:cubicBezTo>
                  <a:cubicBezTo>
                    <a:pt x="1844" y="2737"/>
                    <a:pt x="1627" y="2639"/>
                    <a:pt x="1456" y="2477"/>
                  </a:cubicBezTo>
                  <a:lnTo>
                    <a:pt x="1456" y="2477"/>
                  </a:lnTo>
                  <a:cubicBezTo>
                    <a:pt x="1647" y="2292"/>
                    <a:pt x="1874" y="2134"/>
                    <a:pt x="1987" y="1884"/>
                  </a:cubicBezTo>
                  <a:cubicBezTo>
                    <a:pt x="2012" y="1821"/>
                    <a:pt x="1987" y="1758"/>
                    <a:pt x="1924" y="1733"/>
                  </a:cubicBezTo>
                  <a:cubicBezTo>
                    <a:pt x="1692" y="1670"/>
                    <a:pt x="1459" y="1659"/>
                    <a:pt x="1227" y="1613"/>
                  </a:cubicBezTo>
                  <a:lnTo>
                    <a:pt x="1227" y="1613"/>
                  </a:lnTo>
                  <a:cubicBezTo>
                    <a:pt x="1366" y="1397"/>
                    <a:pt x="1494" y="1147"/>
                    <a:pt x="1483" y="889"/>
                  </a:cubicBezTo>
                  <a:cubicBezTo>
                    <a:pt x="1470" y="838"/>
                    <a:pt x="1433" y="801"/>
                    <a:pt x="1382" y="801"/>
                  </a:cubicBezTo>
                  <a:cubicBezTo>
                    <a:pt x="1301" y="801"/>
                    <a:pt x="1139" y="826"/>
                    <a:pt x="993" y="826"/>
                  </a:cubicBezTo>
                  <a:cubicBezTo>
                    <a:pt x="868" y="826"/>
                    <a:pt x="755" y="807"/>
                    <a:pt x="714" y="738"/>
                  </a:cubicBezTo>
                  <a:cubicBezTo>
                    <a:pt x="677" y="662"/>
                    <a:pt x="740" y="498"/>
                    <a:pt x="765" y="422"/>
                  </a:cubicBezTo>
                  <a:cubicBezTo>
                    <a:pt x="790" y="309"/>
                    <a:pt x="815" y="196"/>
                    <a:pt x="828" y="95"/>
                  </a:cubicBezTo>
                  <a:cubicBezTo>
                    <a:pt x="828" y="32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itical Thinking Lesson by Slidego">
  <a:themeElements>
    <a:clrScheme name="Simple Light">
      <a:dk1>
        <a:srgbClr val="4166B7"/>
      </a:dk1>
      <a:lt1>
        <a:srgbClr val="FFFFFF"/>
      </a:lt1>
      <a:dk2>
        <a:srgbClr val="595959"/>
      </a:dk2>
      <a:lt2>
        <a:srgbClr val="EEEEEE"/>
      </a:lt2>
      <a:accent1>
        <a:srgbClr val="FA8152"/>
      </a:accent1>
      <a:accent2>
        <a:srgbClr val="F0CF36"/>
      </a:accent2>
      <a:accent3>
        <a:srgbClr val="4166B7"/>
      </a:accent3>
      <a:accent4>
        <a:srgbClr val="FA8152"/>
      </a:accent4>
      <a:accent5>
        <a:srgbClr val="F0CF36"/>
      </a:accent5>
      <a:accent6>
        <a:srgbClr val="4166B7"/>
      </a:accent6>
      <a:hlink>
        <a:srgbClr val="4166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