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5" r:id="rId5"/>
    <p:sldId id="262" r:id="rId6"/>
    <p:sldId id="263" r:id="rId7"/>
    <p:sldId id="264" r:id="rId8"/>
    <p:sldId id="260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96441-9B82-7540-A6BD-34BEAB810609}" v="1066" dt="2026-05-24T23:18:54.453"/>
    <p1510:client id="{4A32C70D-68AF-8DE8-F705-92AF18075B25}" v="1" dt="2026-05-25T14:30:10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Tollas" userId="877e7095-e607-4957-8ede-236322706b8d" providerId="ADAL" clId="{0F8893FA-0B54-400F-B975-C73989847D3C}"/>
    <pc:docChg chg="undo custSel addSld delSld modSld">
      <pc:chgData name="Alison Tollas" userId="877e7095-e607-4957-8ede-236322706b8d" providerId="ADAL" clId="{0F8893FA-0B54-400F-B975-C73989847D3C}" dt="2026-05-19T13:58:55.038" v="4151" actId="113"/>
      <pc:docMkLst>
        <pc:docMk/>
      </pc:docMkLst>
      <pc:sldChg chg="modSp mod">
        <pc:chgData name="Alison Tollas" userId="877e7095-e607-4957-8ede-236322706b8d" providerId="ADAL" clId="{0F8893FA-0B54-400F-B975-C73989847D3C}" dt="2026-05-15T18:40:59.251" v="1755" actId="2711"/>
        <pc:sldMkLst>
          <pc:docMk/>
          <pc:sldMk cId="546801954" sldId="256"/>
        </pc:sldMkLst>
        <pc:spChg chg="mod">
          <ac:chgData name="Alison Tollas" userId="877e7095-e607-4957-8ede-236322706b8d" providerId="ADAL" clId="{0F8893FA-0B54-400F-B975-C73989847D3C}" dt="2026-05-14T19:19:29.835" v="297" actId="403"/>
          <ac:spMkLst>
            <pc:docMk/>
            <pc:sldMk cId="546801954" sldId="256"/>
            <ac:spMk id="2" creationId="{3987C244-D238-115F-4904-993B98B6B3AD}"/>
          </ac:spMkLst>
        </pc:spChg>
        <pc:spChg chg="mod">
          <ac:chgData name="Alison Tollas" userId="877e7095-e607-4957-8ede-236322706b8d" providerId="ADAL" clId="{0F8893FA-0B54-400F-B975-C73989847D3C}" dt="2026-05-15T18:40:59.251" v="1755" actId="2711"/>
          <ac:spMkLst>
            <pc:docMk/>
            <pc:sldMk cId="546801954" sldId="256"/>
            <ac:spMk id="3" creationId="{159F1AFC-75FB-AF24-EC70-C70416EF023F}"/>
          </ac:spMkLst>
        </pc:spChg>
      </pc:sldChg>
      <pc:sldChg chg="addSp delSp modSp new mod">
        <pc:chgData name="Alison Tollas" userId="877e7095-e607-4957-8ede-236322706b8d" providerId="ADAL" clId="{0F8893FA-0B54-400F-B975-C73989847D3C}" dt="2026-05-19T13:57:57.425" v="4120" actId="1076"/>
        <pc:sldMkLst>
          <pc:docMk/>
          <pc:sldMk cId="1855450686" sldId="257"/>
        </pc:sldMkLst>
        <pc:spChg chg="mod">
          <ac:chgData name="Alison Tollas" userId="877e7095-e607-4957-8ede-236322706b8d" providerId="ADAL" clId="{0F8893FA-0B54-400F-B975-C73989847D3C}" dt="2026-05-14T19:02:28.381" v="66" actId="20577"/>
          <ac:spMkLst>
            <pc:docMk/>
            <pc:sldMk cId="1855450686" sldId="257"/>
            <ac:spMk id="2" creationId="{18B69B0D-3425-2378-AF56-E06E3022AA77}"/>
          </ac:spMkLst>
        </pc:spChg>
        <pc:spChg chg="add del mod">
          <ac:chgData name="Alison Tollas" userId="877e7095-e607-4957-8ede-236322706b8d" providerId="ADAL" clId="{0F8893FA-0B54-400F-B975-C73989847D3C}" dt="2026-05-14T19:19:49.728" v="298" actId="1076"/>
          <ac:spMkLst>
            <pc:docMk/>
            <pc:sldMk cId="1855450686" sldId="257"/>
            <ac:spMk id="3" creationId="{42AF4A1B-3A26-517C-EAD0-8D738F8B4809}"/>
          </ac:spMkLst>
        </pc:spChg>
        <pc:spChg chg="add mod">
          <ac:chgData name="Alison Tollas" userId="877e7095-e607-4957-8ede-236322706b8d" providerId="ADAL" clId="{0F8893FA-0B54-400F-B975-C73989847D3C}" dt="2026-05-19T13:57:57.425" v="4120" actId="1076"/>
          <ac:spMkLst>
            <pc:docMk/>
            <pc:sldMk cId="1855450686" sldId="257"/>
            <ac:spMk id="5" creationId="{C5C41966-6EEE-70D8-B42E-0BEEA61B1B6E}"/>
          </ac:spMkLst>
        </pc:spChg>
        <pc:picChg chg="add mod ord">
          <ac:chgData name="Alison Tollas" userId="877e7095-e607-4957-8ede-236322706b8d" providerId="ADAL" clId="{0F8893FA-0B54-400F-B975-C73989847D3C}" dt="2026-05-19T13:29:45.586" v="2730" actId="1076"/>
          <ac:picMkLst>
            <pc:docMk/>
            <pc:sldMk cId="1855450686" sldId="257"/>
            <ac:picMk id="20" creationId="{FCEF833A-9066-B69B-B1EE-FD5D9A867D45}"/>
          </ac:picMkLst>
        </pc:picChg>
      </pc:sldChg>
      <pc:sldChg chg="addSp modSp new mod">
        <pc:chgData name="Alison Tollas" userId="877e7095-e607-4957-8ede-236322706b8d" providerId="ADAL" clId="{0F8893FA-0B54-400F-B975-C73989847D3C}" dt="2026-05-19T13:50:46.318" v="3602" actId="113"/>
        <pc:sldMkLst>
          <pc:docMk/>
          <pc:sldMk cId="1001362171" sldId="258"/>
        </pc:sldMkLst>
        <pc:spChg chg="mod">
          <ac:chgData name="Alison Tollas" userId="877e7095-e607-4957-8ede-236322706b8d" providerId="ADAL" clId="{0F8893FA-0B54-400F-B975-C73989847D3C}" dt="2026-05-14T19:16:36.046" v="295" actId="20577"/>
          <ac:spMkLst>
            <pc:docMk/>
            <pc:sldMk cId="1001362171" sldId="258"/>
            <ac:spMk id="2" creationId="{92E938C7-B3DA-9E0C-9EC8-F18B2FCF0170}"/>
          </ac:spMkLst>
        </pc:spChg>
        <pc:spChg chg="mod">
          <ac:chgData name="Alison Tollas" userId="877e7095-e607-4957-8ede-236322706b8d" providerId="ADAL" clId="{0F8893FA-0B54-400F-B975-C73989847D3C}" dt="2026-05-19T13:50:46.318" v="3602" actId="113"/>
          <ac:spMkLst>
            <pc:docMk/>
            <pc:sldMk cId="1001362171" sldId="258"/>
            <ac:spMk id="3" creationId="{5FCCA54D-5804-2C58-BEAB-5A54B0B72B7D}"/>
          </ac:spMkLst>
        </pc:spChg>
        <pc:picChg chg="add mod">
          <ac:chgData name="Alison Tollas" userId="877e7095-e607-4957-8ede-236322706b8d" providerId="ADAL" clId="{0F8893FA-0B54-400F-B975-C73989847D3C}" dt="2026-05-15T18:55:33.258" v="1826" actId="1076"/>
          <ac:picMkLst>
            <pc:docMk/>
            <pc:sldMk cId="1001362171" sldId="258"/>
            <ac:picMk id="5" creationId="{6E61BD52-BBE3-6E18-B6DC-6D2B08EE612F}"/>
          </ac:picMkLst>
        </pc:picChg>
      </pc:sldChg>
      <pc:sldChg chg="addSp modSp new mod">
        <pc:chgData name="Alison Tollas" userId="877e7095-e607-4957-8ede-236322706b8d" providerId="ADAL" clId="{0F8893FA-0B54-400F-B975-C73989847D3C}" dt="2026-05-19T13:58:13.864" v="4121" actId="20577"/>
        <pc:sldMkLst>
          <pc:docMk/>
          <pc:sldMk cId="2754897955" sldId="259"/>
        </pc:sldMkLst>
        <pc:spChg chg="mod">
          <ac:chgData name="Alison Tollas" userId="877e7095-e607-4957-8ede-236322706b8d" providerId="ADAL" clId="{0F8893FA-0B54-400F-B975-C73989847D3C}" dt="2026-05-14T19:35:50.122" v="1263" actId="20577"/>
          <ac:spMkLst>
            <pc:docMk/>
            <pc:sldMk cId="2754897955" sldId="259"/>
            <ac:spMk id="2" creationId="{A7CCED72-4AC4-6A99-2BB1-5F4EF8100C95}"/>
          </ac:spMkLst>
        </pc:spChg>
        <pc:spChg chg="mod">
          <ac:chgData name="Alison Tollas" userId="877e7095-e607-4957-8ede-236322706b8d" providerId="ADAL" clId="{0F8893FA-0B54-400F-B975-C73989847D3C}" dt="2026-05-19T13:58:13.864" v="4121" actId="20577"/>
          <ac:spMkLst>
            <pc:docMk/>
            <pc:sldMk cId="2754897955" sldId="259"/>
            <ac:spMk id="3" creationId="{210291AB-34DA-260E-D74C-FF6BEE2E4704}"/>
          </ac:spMkLst>
        </pc:spChg>
        <pc:spChg chg="add mod">
          <ac:chgData name="Alison Tollas" userId="877e7095-e607-4957-8ede-236322706b8d" providerId="ADAL" clId="{0F8893FA-0B54-400F-B975-C73989847D3C}" dt="2026-05-19T13:37:23.741" v="2985" actId="2711"/>
          <ac:spMkLst>
            <pc:docMk/>
            <pc:sldMk cId="2754897955" sldId="259"/>
            <ac:spMk id="6" creationId="{3DDF06E6-A9CA-EDC1-8353-EC3F92FE5FA0}"/>
          </ac:spMkLst>
        </pc:spChg>
        <pc:picChg chg="add mod">
          <ac:chgData name="Alison Tollas" userId="877e7095-e607-4957-8ede-236322706b8d" providerId="ADAL" clId="{0F8893FA-0B54-400F-B975-C73989847D3C}" dt="2026-05-15T18:45:37.648" v="1798" actId="1076"/>
          <ac:picMkLst>
            <pc:docMk/>
            <pc:sldMk cId="2754897955" sldId="259"/>
            <ac:picMk id="5" creationId="{FFE30D84-F53A-7B47-0B65-1C3243C961EC}"/>
          </ac:picMkLst>
        </pc:picChg>
      </pc:sldChg>
      <pc:sldChg chg="addSp modSp new mod">
        <pc:chgData name="Alison Tollas" userId="877e7095-e607-4957-8ede-236322706b8d" providerId="ADAL" clId="{0F8893FA-0B54-400F-B975-C73989847D3C}" dt="2026-05-19T13:58:55.038" v="4151" actId="113"/>
        <pc:sldMkLst>
          <pc:docMk/>
          <pc:sldMk cId="2430768760" sldId="260"/>
        </pc:sldMkLst>
        <pc:spChg chg="mod">
          <ac:chgData name="Alison Tollas" userId="877e7095-e607-4957-8ede-236322706b8d" providerId="ADAL" clId="{0F8893FA-0B54-400F-B975-C73989847D3C}" dt="2026-05-19T13:33:15.869" v="2915" actId="20577"/>
          <ac:spMkLst>
            <pc:docMk/>
            <pc:sldMk cId="2430768760" sldId="260"/>
            <ac:spMk id="2" creationId="{E7764D3D-8BA6-2CCE-C06C-717F2E2D9815}"/>
          </ac:spMkLst>
        </pc:spChg>
        <pc:spChg chg="mod">
          <ac:chgData name="Alison Tollas" userId="877e7095-e607-4957-8ede-236322706b8d" providerId="ADAL" clId="{0F8893FA-0B54-400F-B975-C73989847D3C}" dt="2026-05-19T13:58:55.038" v="4151" actId="113"/>
          <ac:spMkLst>
            <pc:docMk/>
            <pc:sldMk cId="2430768760" sldId="260"/>
            <ac:spMk id="3" creationId="{7A019F90-BCD4-1E94-68C4-AD94DC5FDAA5}"/>
          </ac:spMkLst>
        </pc:spChg>
      </pc:sldChg>
      <pc:sldChg chg="addSp modSp new mod">
        <pc:chgData name="Alison Tollas" userId="877e7095-e607-4957-8ede-236322706b8d" providerId="ADAL" clId="{0F8893FA-0B54-400F-B975-C73989847D3C}" dt="2026-05-15T18:43:44.439" v="1777" actId="1076"/>
        <pc:sldMkLst>
          <pc:docMk/>
          <pc:sldMk cId="533645572" sldId="262"/>
        </pc:sldMkLst>
        <pc:picChg chg="add mod">
          <ac:chgData name="Alison Tollas" userId="877e7095-e607-4957-8ede-236322706b8d" providerId="ADAL" clId="{0F8893FA-0B54-400F-B975-C73989847D3C}" dt="2026-05-15T18:43:44.439" v="1777" actId="1076"/>
          <ac:picMkLst>
            <pc:docMk/>
            <pc:sldMk cId="533645572" sldId="262"/>
            <ac:picMk id="3" creationId="{92AD0961-6253-C18B-9990-521B22391AEF}"/>
          </ac:picMkLst>
        </pc:picChg>
      </pc:sldChg>
      <pc:sldChg chg="addSp delSp modSp new mod setBg">
        <pc:chgData name="Alison Tollas" userId="877e7095-e607-4957-8ede-236322706b8d" providerId="ADAL" clId="{0F8893FA-0B54-400F-B975-C73989847D3C}" dt="2026-05-15T18:44:20.066" v="1783" actId="26606"/>
        <pc:sldMkLst>
          <pc:docMk/>
          <pc:sldMk cId="1376413535" sldId="263"/>
        </pc:sldMkLst>
        <pc:picChg chg="add mod">
          <ac:chgData name="Alison Tollas" userId="877e7095-e607-4957-8ede-236322706b8d" providerId="ADAL" clId="{0F8893FA-0B54-400F-B975-C73989847D3C}" dt="2026-05-15T18:44:20.066" v="1783" actId="26606"/>
          <ac:picMkLst>
            <pc:docMk/>
            <pc:sldMk cId="1376413535" sldId="263"/>
            <ac:picMk id="3" creationId="{D9E2C65C-B0A9-380E-72C7-874D574188FA}"/>
          </ac:picMkLst>
        </pc:picChg>
      </pc:sldChg>
      <pc:sldChg chg="addSp modSp new mod">
        <pc:chgData name="Alison Tollas" userId="877e7095-e607-4957-8ede-236322706b8d" providerId="ADAL" clId="{0F8893FA-0B54-400F-B975-C73989847D3C}" dt="2026-05-15T18:51:11.236" v="1821" actId="1076"/>
        <pc:sldMkLst>
          <pc:docMk/>
          <pc:sldMk cId="2884375068" sldId="264"/>
        </pc:sldMkLst>
        <pc:picChg chg="add mod">
          <ac:chgData name="Alison Tollas" userId="877e7095-e607-4957-8ede-236322706b8d" providerId="ADAL" clId="{0F8893FA-0B54-400F-B975-C73989847D3C}" dt="2026-05-15T18:51:11.236" v="1821" actId="1076"/>
          <ac:picMkLst>
            <pc:docMk/>
            <pc:sldMk cId="2884375068" sldId="264"/>
            <ac:picMk id="3" creationId="{397F4A89-C589-265A-F2F7-1978C35F046B}"/>
          </ac:picMkLst>
        </pc:picChg>
      </pc:sldChg>
    </pc:docChg>
  </pc:docChgLst>
  <pc:docChgLst>
    <pc:chgData name="Alison Tollas" userId="S::at0785952@sau.edu::877e7095-e607-4957-8ede-236322706b8d" providerId="AD" clId="Web-{4A32C70D-68AF-8DE8-F705-92AF18075B25}"/>
    <pc:docChg chg="modSld">
      <pc:chgData name="Alison Tollas" userId="S::at0785952@sau.edu::877e7095-e607-4957-8ede-236322706b8d" providerId="AD" clId="Web-{4A32C70D-68AF-8DE8-F705-92AF18075B25}" dt="2026-05-25T14:30:10.677" v="0" actId="1076"/>
      <pc:docMkLst>
        <pc:docMk/>
      </pc:docMkLst>
      <pc:sldChg chg="modSp">
        <pc:chgData name="Alison Tollas" userId="S::at0785952@sau.edu::877e7095-e607-4957-8ede-236322706b8d" providerId="AD" clId="Web-{4A32C70D-68AF-8DE8-F705-92AF18075B25}" dt="2026-05-25T14:30:10.677" v="0" actId="1076"/>
        <pc:sldMkLst>
          <pc:docMk/>
          <pc:sldMk cId="1001362171" sldId="258"/>
        </pc:sldMkLst>
        <pc:picChg chg="mod">
          <ac:chgData name="Alison Tollas" userId="S::at0785952@sau.edu::877e7095-e607-4957-8ede-236322706b8d" providerId="AD" clId="Web-{4A32C70D-68AF-8DE8-F705-92AF18075B25}" dt="2026-05-25T14:30:10.677" v="0" actId="1076"/>
          <ac:picMkLst>
            <pc:docMk/>
            <pc:sldMk cId="1001362171" sldId="258"/>
            <ac:picMk id="5" creationId="{6E61BD52-BBE3-6E18-B6DC-6D2B08EE612F}"/>
          </ac:picMkLst>
        </pc:picChg>
      </pc:sldChg>
    </pc:docChg>
  </pc:docChgLst>
  <pc:docChgLst>
    <pc:chgData name="Alison Tollas" userId="S::at0785952@sau.edu::877e7095-e607-4957-8ede-236322706b8d" providerId="AD" clId="Web-{44196441-9B82-7540-A6BD-34BEAB810609}"/>
    <pc:docChg chg="addSld delSld modSld">
      <pc:chgData name="Alison Tollas" userId="S::at0785952@sau.edu::877e7095-e607-4957-8ede-236322706b8d" providerId="AD" clId="Web-{44196441-9B82-7540-A6BD-34BEAB810609}" dt="2026-05-24T23:18:54.453" v="1047" actId="20577"/>
      <pc:docMkLst>
        <pc:docMk/>
      </pc:docMkLst>
      <pc:sldChg chg="modSp">
        <pc:chgData name="Alison Tollas" userId="S::at0785952@sau.edu::877e7095-e607-4957-8ede-236322706b8d" providerId="AD" clId="Web-{44196441-9B82-7540-A6BD-34BEAB810609}" dt="2026-05-24T17:58:18.347" v="21" actId="1076"/>
        <pc:sldMkLst>
          <pc:docMk/>
          <pc:sldMk cId="1855450686" sldId="257"/>
        </pc:sldMkLst>
        <pc:spChg chg="mod">
          <ac:chgData name="Alison Tollas" userId="S::at0785952@sau.edu::877e7095-e607-4957-8ede-236322706b8d" providerId="AD" clId="Web-{44196441-9B82-7540-A6BD-34BEAB810609}" dt="2026-05-24T17:56:52.112" v="6" actId="20577"/>
          <ac:spMkLst>
            <pc:docMk/>
            <pc:sldMk cId="1855450686" sldId="257"/>
            <ac:spMk id="3" creationId="{42AF4A1B-3A26-517C-EAD0-8D738F8B4809}"/>
          </ac:spMkLst>
        </pc:spChg>
        <pc:spChg chg="mod">
          <ac:chgData name="Alison Tollas" userId="S::at0785952@sau.edu::877e7095-e607-4957-8ede-236322706b8d" providerId="AD" clId="Web-{44196441-9B82-7540-A6BD-34BEAB810609}" dt="2026-05-24T17:58:18.347" v="21" actId="1076"/>
          <ac:spMkLst>
            <pc:docMk/>
            <pc:sldMk cId="1855450686" sldId="257"/>
            <ac:spMk id="5" creationId="{C5C41966-6EEE-70D8-B42E-0BEEA61B1B6E}"/>
          </ac:spMkLst>
        </pc:spChg>
      </pc:sldChg>
      <pc:sldChg chg="delSp modSp">
        <pc:chgData name="Alison Tollas" userId="S::at0785952@sau.edu::877e7095-e607-4957-8ede-236322706b8d" providerId="AD" clId="Web-{44196441-9B82-7540-A6BD-34BEAB810609}" dt="2026-05-24T23:18:54.453" v="1047" actId="20577"/>
        <pc:sldMkLst>
          <pc:docMk/>
          <pc:sldMk cId="2430768760" sldId="260"/>
        </pc:sldMkLst>
        <pc:spChg chg="mod">
          <ac:chgData name="Alison Tollas" userId="S::at0785952@sau.edu::877e7095-e607-4957-8ede-236322706b8d" providerId="AD" clId="Web-{44196441-9B82-7540-A6BD-34BEAB810609}" dt="2026-05-24T23:18:54.453" v="1047" actId="20577"/>
          <ac:spMkLst>
            <pc:docMk/>
            <pc:sldMk cId="2430768760" sldId="260"/>
            <ac:spMk id="2" creationId="{E7764D3D-8BA6-2CCE-C06C-717F2E2D9815}"/>
          </ac:spMkLst>
        </pc:spChg>
        <pc:spChg chg="mod">
          <ac:chgData name="Alison Tollas" userId="S::at0785952@sau.edu::877e7095-e607-4957-8ede-236322706b8d" providerId="AD" clId="Web-{44196441-9B82-7540-A6BD-34BEAB810609}" dt="2026-05-24T23:18:22.061" v="1041" actId="20577"/>
          <ac:spMkLst>
            <pc:docMk/>
            <pc:sldMk cId="2430768760" sldId="260"/>
            <ac:spMk id="3" creationId="{7A019F90-BCD4-1E94-68C4-AD94DC5FDAA5}"/>
          </ac:spMkLst>
        </pc:spChg>
        <pc:spChg chg="del">
          <ac:chgData name="Alison Tollas" userId="S::at0785952@sau.edu::877e7095-e607-4957-8ede-236322706b8d" providerId="AD" clId="Web-{44196441-9B82-7540-A6BD-34BEAB810609}" dt="2026-05-24T22:54:00.530" v="472"/>
          <ac:spMkLst>
            <pc:docMk/>
            <pc:sldMk cId="2430768760" sldId="260"/>
            <ac:spMk id="8" creationId="{9D01E1AC-D06B-5070-5707-257436EC78D8}"/>
          </ac:spMkLst>
        </pc:spChg>
        <pc:picChg chg="del">
          <ac:chgData name="Alison Tollas" userId="S::at0785952@sau.edu::877e7095-e607-4957-8ede-236322706b8d" providerId="AD" clId="Web-{44196441-9B82-7540-A6BD-34BEAB810609}" dt="2026-05-24T22:54:00.530" v="473"/>
          <ac:picMkLst>
            <pc:docMk/>
            <pc:sldMk cId="2430768760" sldId="260"/>
            <ac:picMk id="5" creationId="{8BD9C334-BB20-090F-3803-F0D22742A1A0}"/>
          </ac:picMkLst>
        </pc:picChg>
      </pc:sldChg>
      <pc:sldChg chg="addSp delSp modSp new add del">
        <pc:chgData name="Alison Tollas" userId="S::at0785952@sau.edu::877e7095-e607-4957-8ede-236322706b8d" providerId="AD" clId="Web-{44196441-9B82-7540-A6BD-34BEAB810609}" dt="2026-05-24T23:09:27.430" v="783" actId="20577"/>
        <pc:sldMkLst>
          <pc:docMk/>
          <pc:sldMk cId="2579032171" sldId="265"/>
        </pc:sldMkLst>
        <pc:spChg chg="mod">
          <ac:chgData name="Alison Tollas" userId="S::at0785952@sau.edu::877e7095-e607-4957-8ede-236322706b8d" providerId="AD" clId="Web-{44196441-9B82-7540-A6BD-34BEAB810609}" dt="2026-05-24T18:06:58.474" v="105" actId="20577"/>
          <ac:spMkLst>
            <pc:docMk/>
            <pc:sldMk cId="2579032171" sldId="265"/>
            <ac:spMk id="2" creationId="{9B4CAD31-DDE0-4192-BE80-D633E501E2A9}"/>
          </ac:spMkLst>
        </pc:spChg>
        <pc:spChg chg="mod">
          <ac:chgData name="Alison Tollas" userId="S::at0785952@sau.edu::877e7095-e607-4957-8ede-236322706b8d" providerId="AD" clId="Web-{44196441-9B82-7540-A6BD-34BEAB810609}" dt="2026-05-24T23:09:27.430" v="783" actId="20577"/>
          <ac:spMkLst>
            <pc:docMk/>
            <pc:sldMk cId="2579032171" sldId="265"/>
            <ac:spMk id="3" creationId="{F36451C9-3DD0-8041-59EC-833D6746920C}"/>
          </ac:spMkLst>
        </pc:spChg>
        <pc:spChg chg="add mod">
          <ac:chgData name="Alison Tollas" userId="S::at0785952@sau.edu::877e7095-e607-4957-8ede-236322706b8d" providerId="AD" clId="Web-{44196441-9B82-7540-A6BD-34BEAB810609}" dt="2026-05-24T22:55:44.362" v="512" actId="1076"/>
          <ac:spMkLst>
            <pc:docMk/>
            <pc:sldMk cId="2579032171" sldId="265"/>
            <ac:spMk id="5" creationId="{9D01E1AC-D06B-5070-5707-257436EC78D8}"/>
          </ac:spMkLst>
        </pc:spChg>
        <pc:spChg chg="add del mod">
          <ac:chgData name="Alison Tollas" userId="S::at0785952@sau.edu::877e7095-e607-4957-8ede-236322706b8d" providerId="AD" clId="Web-{44196441-9B82-7540-A6BD-34BEAB810609}" dt="2026-05-24T22:54:23.640" v="480"/>
          <ac:spMkLst>
            <pc:docMk/>
            <pc:sldMk cId="2579032171" sldId="265"/>
            <ac:spMk id="7" creationId="{1D81C112-1B8A-F3FF-FC21-270F38679F5F}"/>
          </ac:spMkLst>
        </pc:spChg>
        <pc:picChg chg="add mod">
          <ac:chgData name="Alison Tollas" userId="S::at0785952@sau.edu::877e7095-e607-4957-8ede-236322706b8d" providerId="AD" clId="Web-{44196441-9B82-7540-A6BD-34BEAB810609}" dt="2026-05-24T22:55:27.705" v="509" actId="1076"/>
          <ac:picMkLst>
            <pc:docMk/>
            <pc:sldMk cId="2579032171" sldId="265"/>
            <ac:picMk id="4" creationId="{8BD9C334-BB20-090F-3803-F0D22742A1A0}"/>
          </ac:picMkLst>
        </pc:picChg>
        <pc:picChg chg="add del mod">
          <ac:chgData name="Alison Tollas" userId="S::at0785952@sau.edu::877e7095-e607-4957-8ede-236322706b8d" providerId="AD" clId="Web-{44196441-9B82-7540-A6BD-34BEAB810609}" dt="2026-05-24T22:54:22.250" v="479"/>
          <ac:picMkLst>
            <pc:docMk/>
            <pc:sldMk cId="2579032171" sldId="265"/>
            <ac:picMk id="6" creationId="{98BA39E9-B12E-837E-C413-E32ACE9F28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9AA-64B9-4089-85B8-E7FB467CAED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1F4-CE15-4354-9ED9-6C23FB993D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9AA-64B9-4089-85B8-E7FB467CAED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1F4-CE15-4354-9ED9-6C23FB99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8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9AA-64B9-4089-85B8-E7FB467CAED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1F4-CE15-4354-9ED9-6C23FB99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1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9AA-64B9-4089-85B8-E7FB467CAED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1F4-CE15-4354-9ED9-6C23FB99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9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9AA-64B9-4089-85B8-E7FB467CAED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1F4-CE15-4354-9ED9-6C23FB993D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1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9AA-64B9-4089-85B8-E7FB467CAED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1F4-CE15-4354-9ED9-6C23FB99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8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9AA-64B9-4089-85B8-E7FB467CAED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1F4-CE15-4354-9ED9-6C23FB99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1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9AA-64B9-4089-85B8-E7FB467CAED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1F4-CE15-4354-9ED9-6C23FB99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9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9AA-64B9-4089-85B8-E7FB467CAED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1F4-CE15-4354-9ED9-6C23FB99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9469AA-64B9-4089-85B8-E7FB467CAED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6651F4-CE15-4354-9ED9-6C23FB99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69AA-64B9-4089-85B8-E7FB467CAED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1F4-CE15-4354-9ED9-6C23FB99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0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9469AA-64B9-4089-85B8-E7FB467CAED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6651F4-CE15-4354-9ED9-6C23FB993D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2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anketgraphy?utm_source=unsplash&amp;utm_medium=referral&amp;utm_content=creditCopyTex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photos/a-person-holding-a-cell-phone-with-a-chat-app-on-the-screen-qAKPcrIcRG8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rookecagle?utm_source=unsplash&amp;utm_medium=referral&amp;utm_content=creditCopyTex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photos/a-group-of-friends-at-a-coffee-shop--uHVRvDr7pg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C244-D238-115F-4904-993B98B6B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Thinking Critically About AI Use: Discussion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F1AFC-75FB-AF24-EC70-C70416EF0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Alison Tollas, St. Ambrose University Library</a:t>
            </a:r>
          </a:p>
        </p:txBody>
      </p:sp>
    </p:spTree>
    <p:extLst>
      <p:ext uri="{BB962C8B-B14F-4D97-AF65-F5344CB8AC3E}">
        <p14:creationId xmlns:p14="http://schemas.microsoft.com/office/powerpoint/2010/main" val="54680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ED72-4AC4-6A99-2BB1-5F4EF810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GenAI and Research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91AB-34DA-260E-D74C-FF6BEE2E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15000" cy="40233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Context: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In-person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Credit-bearing information literacy course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Generative AI (GenAI) tools: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Chatbots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Image generators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30D84-F53A-7B47-0B65-1C3243C96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74715"/>
            <a:ext cx="4772024" cy="3181349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DDF06E6-A9CA-EDC1-8353-EC3F92FE5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6153" y="5256064"/>
            <a:ext cx="24994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Photo by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3"/>
              </a:rPr>
              <a:t>Sanket Mishra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linkClick r:id="rId4"/>
              </a:rPr>
              <a:t>Unsplash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89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38C7-B3DA-9E0C-9EC8-F18B2FCF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CA54D-5804-2C58-BEAB-5A54B0B72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/>
              <a:t>Evaluate the effectiveness of </a:t>
            </a:r>
            <a:r>
              <a:rPr lang="en-US" b="1" dirty="0"/>
              <a:t>specific uses of GenAI tools </a:t>
            </a:r>
            <a:r>
              <a:rPr lang="en-US" dirty="0"/>
              <a:t>for research tasks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Discuss </a:t>
            </a:r>
            <a:r>
              <a:rPr lang="en-US" b="1" dirty="0"/>
              <a:t>issues</a:t>
            </a:r>
            <a:r>
              <a:rPr lang="en-US" dirty="0"/>
              <a:t> related to specific uses of GenAI tools 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Discover </a:t>
            </a:r>
            <a:r>
              <a:rPr lang="en-US" b="1" dirty="0"/>
              <a:t>effective</a:t>
            </a:r>
            <a:r>
              <a:rPr lang="en-US" dirty="0"/>
              <a:t> </a:t>
            </a:r>
            <a:r>
              <a:rPr lang="en-US" b="1" dirty="0"/>
              <a:t>strategies </a:t>
            </a:r>
            <a:r>
              <a:rPr lang="en-US" dirty="0"/>
              <a:t>for using GenAI tools to assist with research</a:t>
            </a:r>
          </a:p>
          <a:p>
            <a:pPr lvl="1" fontAlgn="base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1BD52-BBE3-6E18-B6DC-6D2B08EE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801" y="3857726"/>
            <a:ext cx="8445357" cy="13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6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AD31-DDE0-4192-BE80-D633E501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Activity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451C9-3DD0-8041-59EC-833D6746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026959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ea typeface="Calibri"/>
                <a:cs typeface="Calibri"/>
              </a:rPr>
              <a:t>Students </a:t>
            </a:r>
            <a:r>
              <a:rPr lang="en-US">
                <a:ea typeface="Calibri"/>
                <a:cs typeface="Calibri"/>
              </a:rPr>
              <a:t>discuss 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err="1">
                <a:ea typeface="Calibri"/>
                <a:cs typeface="Calibri"/>
              </a:rPr>
              <a:t>smal</a:t>
            </a:r>
            <a:r>
              <a:rPr lang="en-US" b="1">
                <a:ea typeface="Calibri"/>
                <a:cs typeface="Calibri"/>
              </a:rPr>
              <a:t>l groups </a:t>
            </a:r>
          </a:p>
          <a:p>
            <a:pPr marL="383540" lvl="1">
              <a:lnSpc>
                <a:spcPct val="150000"/>
              </a:lnSpc>
              <a:buFont typeface="Courier New" panose="020F0502020204030204" pitchFamily="34" charset="0"/>
              <a:buChar char="o"/>
            </a:pPr>
            <a:r>
              <a:rPr lang="en-US">
                <a:ea typeface="Calibri"/>
                <a:cs typeface="Calibri"/>
              </a:rPr>
              <a:t>Each group focuses on a different stage of the research process and adds notes to a shared document </a:t>
            </a:r>
          </a:p>
          <a:p>
            <a:pPr>
              <a:lnSpc>
                <a:spcPct val="150000"/>
              </a:lnSpc>
            </a:pPr>
            <a:r>
              <a:rPr lang="en-US">
                <a:ea typeface="Calibri"/>
                <a:cs typeface="Calibri"/>
              </a:rPr>
              <a:t>Groups share one or two tasks during a</a:t>
            </a:r>
            <a:r>
              <a:rPr lang="en-US" b="1">
                <a:ea typeface="Calibri"/>
                <a:cs typeface="Calibri"/>
              </a:rPr>
              <a:t> full class discussion</a:t>
            </a:r>
            <a:r>
              <a:rPr lang="en-US">
                <a:ea typeface="Calibri"/>
                <a:cs typeface="Calibri"/>
              </a:rPr>
              <a:t> at the end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9C334-BB20-090F-3803-F0D22742A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92" y="2132003"/>
            <a:ext cx="4358376" cy="2905948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9D01E1AC-D06B-5070-5707-257436EC78D8}"/>
              </a:ext>
            </a:extLst>
          </p:cNvPr>
          <p:cNvSpPr txBox="1"/>
          <p:nvPr/>
        </p:nvSpPr>
        <p:spPr>
          <a:xfrm>
            <a:off x="7281588" y="5041443"/>
            <a:ext cx="245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Photo by </a:t>
            </a:r>
            <a:r>
              <a:rPr lang="en-US" sz="1200" dirty="0">
                <a:hlinkClick r:id="rId3"/>
              </a:rPr>
              <a:t>Brooke Cagle</a:t>
            </a:r>
            <a:r>
              <a:rPr lang="en-US" sz="1200" dirty="0"/>
              <a:t> on </a:t>
            </a:r>
            <a:r>
              <a:rPr lang="en-US" sz="1200" dirty="0" err="1">
                <a:hlinkClick r:id="rId4"/>
              </a:rPr>
              <a:t>Unsplash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903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D0961-6253-C18B-9990-521B22391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890" y="261530"/>
            <a:ext cx="6230219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4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2C65C-B0A9-380E-72C7-874D5741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85" y="288011"/>
            <a:ext cx="6125430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1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F4A89-C589-265A-F2F7-1978C35F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759" y="320205"/>
            <a:ext cx="6144482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7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4D3D-8BA6-2CCE-C06C-717F2E2D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9F90-BCD4-1E94-68C4-AD94DC5FD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63778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ea typeface="Calibri"/>
                <a:cs typeface="Calibri"/>
              </a:rPr>
              <a:t>End-of-class reflections focused on disadvantages on </a:t>
            </a:r>
            <a:r>
              <a:rPr lang="en-US">
                <a:ea typeface="Calibri"/>
                <a:cs typeface="Calibri"/>
              </a:rPr>
              <a:t>GenAI use 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>
                <a:ea typeface="Calibri"/>
                <a:cs typeface="Calibri"/>
              </a:rPr>
              <a:t>Issues identified</a:t>
            </a:r>
            <a:r>
              <a:rPr lang="en-US">
                <a:ea typeface="Calibri"/>
                <a:cs typeface="Calibri"/>
              </a:rPr>
              <a:t> included </a:t>
            </a:r>
            <a:r>
              <a:rPr lang="en-US" b="1">
                <a:ea typeface="Calibri"/>
                <a:cs typeface="Calibri"/>
              </a:rPr>
              <a:t>reliability, academic integrity,</a:t>
            </a:r>
            <a:r>
              <a:rPr lang="en-US">
                <a:ea typeface="Calibri"/>
                <a:cs typeface="Calibri"/>
              </a:rPr>
              <a:t> and </a:t>
            </a:r>
            <a:r>
              <a:rPr lang="en-US" b="1">
                <a:ea typeface="Calibri"/>
                <a:cs typeface="Calibri"/>
              </a:rPr>
              <a:t>oversimplification</a:t>
            </a:r>
          </a:p>
          <a:p>
            <a:pPr>
              <a:lnSpc>
                <a:spcPct val="150000"/>
              </a:lnSpc>
            </a:pPr>
            <a:r>
              <a:rPr lang="en-US">
                <a:ea typeface="Calibri"/>
                <a:cs typeface="Calibri"/>
              </a:rPr>
              <a:t>Many students concluded that GenAI tools can be helpful for research tasks if used cautiously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dirty="0">
              <a:ea typeface="Calibri"/>
              <a:cs typeface="Calibri"/>
            </a:endParaRPr>
          </a:p>
          <a:p>
            <a:pPr lvl="1">
              <a:lnSpc>
                <a:spcPct val="150000"/>
              </a:lnSpc>
            </a:pPr>
            <a:endParaRPr lang="en-US" dirty="0">
              <a:ea typeface="Calibri"/>
              <a:cs typeface="Calibri"/>
            </a:endParaRPr>
          </a:p>
          <a:p>
            <a:pPr lvl="1">
              <a:lnSpc>
                <a:spcPct val="150000"/>
              </a:lnSpc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76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9B0D-3425-2378-AF56-E06E302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GenAI and Research Template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4A1B-3A26-517C-EAD0-8D738F8B4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875" y="3156586"/>
            <a:ext cx="4429125" cy="112966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bit.ly/</a:t>
            </a:r>
            <a:r>
              <a:rPr lang="en-US" sz="3600" b="1" dirty="0" err="1"/>
              <a:t>genai</a:t>
            </a:r>
            <a:r>
              <a:rPr lang="en-US" sz="3600" b="1" dirty="0"/>
              <a:t>-template</a:t>
            </a:r>
            <a:endParaRPr lang="en-US" sz="3600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FCEF833A-9066-B69B-B1EE-FD5D9A867D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38" y="1846263"/>
            <a:ext cx="4022725" cy="4022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41966-6EEE-70D8-B42E-0BEEA61B1B6E}"/>
              </a:ext>
            </a:extLst>
          </p:cNvPr>
          <p:cNvSpPr txBox="1"/>
          <p:nvPr/>
        </p:nvSpPr>
        <p:spPr>
          <a:xfrm>
            <a:off x="3218313" y="5868822"/>
            <a:ext cx="580589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/>
              <a:t>Alison Tollas (TollasAlison@sau.edu)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4506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</TotalTime>
  <Words>146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</vt:lpstr>
      <vt:lpstr>Thinking Critically About AI Use: Discussion Activity</vt:lpstr>
      <vt:lpstr>GenAI and Research Activity </vt:lpstr>
      <vt:lpstr>Goals</vt:lpstr>
      <vt:lpstr>Activity </vt:lpstr>
      <vt:lpstr>PowerPoint Presentation</vt:lpstr>
      <vt:lpstr>PowerPoint Presentation</vt:lpstr>
      <vt:lpstr>PowerPoint Presentation</vt:lpstr>
      <vt:lpstr>Student Takeaways</vt:lpstr>
      <vt:lpstr>GenAI and Research Template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Alison Tollas</dc:creator>
  <cp:lastModifiedBy>Alison Tollas</cp:lastModifiedBy>
  <cp:revision>201</cp:revision>
  <dcterms:created xsi:type="dcterms:W3CDTF">2026-05-14T18:39:38Z</dcterms:created>
  <dcterms:modified xsi:type="dcterms:W3CDTF">2026-05-25T14:30:10Z</dcterms:modified>
</cp:coreProperties>
</file>