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9" r:id="rId1"/>
    <p:sldMasterId id="2147483710"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embeddedFontLst>
    <p:embeddedFont>
      <p:font typeface="DM Sans" panose="020B0604020202020204" charset="0"/>
      <p:regular r:id="rId18"/>
      <p:bold r:id="rId19"/>
      <p:italic r:id="rId20"/>
      <p:boldItalic r:id="rId21"/>
    </p:embeddedFont>
    <p:embeddedFont>
      <p:font typeface="DM Sans Light" panose="020B0604020202020204" charset="0"/>
      <p:regular r:id="rId22"/>
      <p:bold r:id="rId23"/>
      <p:italic r:id="rId24"/>
      <p:boldItalic r:id="rId25"/>
    </p:embeddedFont>
    <p:embeddedFont>
      <p:font typeface="DM Sans Medium" panose="020B0604020202020204" charset="0"/>
      <p:regular r:id="rId26"/>
      <p:bold r:id="rId27"/>
      <p:italic r:id="rId28"/>
      <p:boldItalic r:id="rId29"/>
    </p:embeddedFont>
    <p:embeddedFont>
      <p:font typeface="Forum" panose="020B0604020202020204" charset="0"/>
      <p:regular r:id="rId30"/>
    </p:embeddedFont>
    <p:embeddedFont>
      <p:font typeface="Lexend" panose="020B0604020202020204" charset="0"/>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8" d="100"/>
          <a:sy n="158" d="100"/>
        </p:scale>
        <p:origin x="26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font" Target="fonts/font1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faddf75d2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3faddf75d2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3faddf75d27_0_2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6" name="Google Shape;676;g3faddf75d27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Jenn - coming to your confident space not just in prep, in action, but also in preparation </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Interview strategy - be the last voice in the room</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Framework: Present–Past–Future Narrative</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Present: What are you doing now?</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Past: What experiences prepared you?</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Future: What impact do you want to make?</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Interview Prompt Practice</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"Tell us about yourself and why you're interested in this role."</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Participant Activity</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Clr>
                <a:schemeClr val="dk1"/>
              </a:buClr>
              <a:buSzPts val="1100"/>
              <a:buFont typeface="Arial"/>
              <a:buNone/>
            </a:pPr>
            <a:r>
              <a:rPr lang="en" sz="1000">
                <a:solidFill>
                  <a:schemeClr val="dk1"/>
                </a:solidFill>
                <a:latin typeface="Lexend"/>
                <a:ea typeface="Lexend"/>
                <a:cs typeface="Lexend"/>
                <a:sym typeface="Lexend"/>
              </a:rPr>
              <a:t>Draft a 60-second response highlighting:</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One key strength</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One measurable accomplishment</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One leadership aspiration</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Optional Practice Questions</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What leadership challenge are you most proud of navigating?</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How do you build trust with diverse stakeholders?</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What unique perspective would you bring to this role?</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1200"/>
              </a:spcAft>
              <a:buNone/>
            </a:pPr>
            <a:endParaRPr sz="1000">
              <a:solidFill>
                <a:schemeClr val="dk1"/>
              </a:solidFill>
              <a:latin typeface="Lexend"/>
              <a:ea typeface="Lexend"/>
              <a:cs typeface="Lexend"/>
              <a:sym typeface="Lexen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3faddf75d27_0_7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3faddf75d27_0_7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r>
              <a:rPr lang="en" sz="1000">
                <a:solidFill>
                  <a:schemeClr val="dk1"/>
                </a:solidFill>
                <a:latin typeface="Lexend"/>
                <a:ea typeface="Lexend"/>
                <a:cs typeface="Lexend"/>
                <a:sym typeface="Lexend"/>
              </a:rPr>
              <a:t>Invite participants to exchange contact information with a peer to check in within 30 days.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3faddf75d27_0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3faddf75d27_0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3faddf75d27_0_7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3faddf75d27_0_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latin typeface="Lexend"/>
                <a:ea typeface="Lexend"/>
                <a:cs typeface="Lexend"/>
                <a:sym typeface="Lexend"/>
              </a:rPr>
              <a:t>Final Message</a:t>
            </a:r>
            <a:endParaRPr sz="1000">
              <a:latin typeface="Lexend"/>
              <a:ea typeface="Lexend"/>
              <a:cs typeface="Lexend"/>
              <a:sym typeface="Lexend"/>
            </a:endParaRPr>
          </a:p>
          <a:p>
            <a:pPr marL="0" lvl="0" indent="0" algn="l" rtl="0">
              <a:spcBef>
                <a:spcPts val="0"/>
              </a:spcBef>
              <a:spcAft>
                <a:spcPts val="0"/>
              </a:spcAft>
              <a:buNone/>
            </a:pPr>
            <a:endParaRPr sz="1000">
              <a:latin typeface="Lexend"/>
              <a:ea typeface="Lexend"/>
              <a:cs typeface="Lexend"/>
              <a:sym typeface="Lexend"/>
            </a:endParaRPr>
          </a:p>
          <a:p>
            <a:pPr marL="0" lvl="0" indent="0" algn="l" rtl="0">
              <a:spcBef>
                <a:spcPts val="0"/>
              </a:spcBef>
              <a:spcAft>
                <a:spcPts val="0"/>
              </a:spcAft>
              <a:buNone/>
            </a:pPr>
            <a:r>
              <a:rPr lang="en" sz="1000">
                <a:solidFill>
                  <a:schemeClr val="dk1"/>
                </a:solidFill>
                <a:latin typeface="Lexend"/>
                <a:ea typeface="Lexend"/>
                <a:cs typeface="Lexend"/>
                <a:sym typeface="Lexend"/>
              </a:rPr>
              <a:t>Your influence is already shaping your school community. Own your strengths, tell your story with confidence, and seek out the women who will help you rise. Then, become that person for someone else.</a:t>
            </a:r>
            <a:endParaRPr sz="1000">
              <a:latin typeface="Lexend"/>
              <a:ea typeface="Lexend"/>
              <a:cs typeface="Lexend"/>
              <a:sym typeface="Lexen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37356d6c319_0_10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37356d6c319_0_10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faddf75d27_0_8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3faddf75d27_0_8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faddf75d27_6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3faddf75d27_6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Professional journey to date</a:t>
            </a:r>
            <a:endParaRPr/>
          </a:p>
          <a:p>
            <a:pPr marL="457200" lvl="0" indent="-298450" algn="l" rtl="0">
              <a:spcBef>
                <a:spcPts val="0"/>
              </a:spcBef>
              <a:spcAft>
                <a:spcPts val="0"/>
              </a:spcAft>
              <a:buSzPts val="1100"/>
              <a:buChar char="●"/>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3faddf75d27_0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3faddf75d27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000" b="1">
                <a:solidFill>
                  <a:schemeClr val="dk1"/>
                </a:solidFill>
                <a:latin typeface="Lexend"/>
                <a:ea typeface="Lexend"/>
                <a:cs typeface="Lexend"/>
                <a:sym typeface="Lexend"/>
              </a:rPr>
              <a:t>Talking Points</a:t>
            </a:r>
            <a:endParaRPr sz="1000" b="1">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Welcome participants and acknowledge the unique journey of women in educational leadership.</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Emphasize that influence is not positional—it is relational.</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State that every participant already has the capacity to lead powerfully.</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b="1">
                <a:solidFill>
                  <a:schemeClr val="dk1"/>
                </a:solidFill>
                <a:latin typeface="Lexend"/>
                <a:ea typeface="Lexend"/>
                <a:cs typeface="Lexend"/>
                <a:sym typeface="Lexend"/>
              </a:rPr>
              <a:t>Interactive Component - who’s in the room</a:t>
            </a:r>
            <a:endParaRPr sz="1000" b="1">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Digital 1-5 vote</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respond in chat using one word that describes how they want to feel as a leader.</a:t>
            </a:r>
            <a:endParaRPr sz="1000">
              <a:solidFill>
                <a:schemeClr val="dk1"/>
              </a:solidFill>
              <a:latin typeface="Lexend"/>
              <a:ea typeface="Lexend"/>
              <a:cs typeface="Lexend"/>
              <a:sym typeface="Lexen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faddf75d27_0_1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3faddf75d27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000">
                <a:solidFill>
                  <a:schemeClr val="dk1"/>
                </a:solidFill>
                <a:latin typeface="Lexend"/>
                <a:ea typeface="Lexend"/>
                <a:cs typeface="Lexend"/>
                <a:sym typeface="Lexend"/>
              </a:rPr>
              <a:t>Mentally prepare - how would H/J respond to this? Is there a way to share our strength through story.</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Frame “Making Career MOves as a Female Leader” what we bring through experience</a:t>
            </a:r>
            <a:endParaRPr sz="1000">
              <a:solidFill>
                <a:schemeClr val="dk1"/>
              </a:solidFill>
              <a:latin typeface="Lexend"/>
              <a:ea typeface="Lexend"/>
              <a:cs typeface="Lexend"/>
              <a:sym typeface="Lexend"/>
            </a:endParaRPr>
          </a:p>
          <a:p>
            <a:pPr marL="914400" lvl="1"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Hill - from within district</a:t>
            </a:r>
            <a:endParaRPr sz="1000">
              <a:solidFill>
                <a:schemeClr val="dk1"/>
              </a:solidFill>
              <a:latin typeface="Lexend"/>
              <a:ea typeface="Lexend"/>
              <a:cs typeface="Lexend"/>
              <a:sym typeface="Lexend"/>
            </a:endParaRPr>
          </a:p>
          <a:p>
            <a:pPr marL="1371600" lvl="2"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As rising leader - decided to lead when voluntold to write WASC</a:t>
            </a:r>
            <a:endParaRPr sz="1000">
              <a:solidFill>
                <a:schemeClr val="dk1"/>
              </a:solidFill>
              <a:latin typeface="Lexend"/>
              <a:ea typeface="Lexend"/>
              <a:cs typeface="Lexend"/>
              <a:sym typeface="Lexend"/>
            </a:endParaRPr>
          </a:p>
          <a:p>
            <a:pPr marL="1828800" lvl="3"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C&amp;I is something I’m passionate about</a:t>
            </a:r>
            <a:endParaRPr sz="1000">
              <a:solidFill>
                <a:schemeClr val="dk1"/>
              </a:solidFill>
              <a:latin typeface="Lexend"/>
              <a:ea typeface="Lexend"/>
              <a:cs typeface="Lexend"/>
              <a:sym typeface="Lexend"/>
            </a:endParaRPr>
          </a:p>
          <a:p>
            <a:pPr marL="1371600" lvl="2"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Build people’s confidence in my ability (teacher to admin)</a:t>
            </a:r>
            <a:endParaRPr sz="1000">
              <a:solidFill>
                <a:schemeClr val="dk1"/>
              </a:solidFill>
              <a:latin typeface="Lexend"/>
              <a:ea typeface="Lexend"/>
              <a:cs typeface="Lexend"/>
              <a:sym typeface="Lexend"/>
            </a:endParaRPr>
          </a:p>
          <a:p>
            <a:pPr marL="1371600" lvl="2"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NOW - everything C&amp;I</a:t>
            </a:r>
            <a:endParaRPr sz="1000">
              <a:solidFill>
                <a:schemeClr val="dk1"/>
              </a:solidFill>
              <a:latin typeface="Lexend"/>
              <a:ea typeface="Lexend"/>
              <a:cs typeface="Lexend"/>
              <a:sym typeface="Lexend"/>
            </a:endParaRPr>
          </a:p>
          <a:p>
            <a:pPr marL="914400" lvl="1"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Jenn - from out of district</a:t>
            </a:r>
            <a:endParaRPr sz="1000">
              <a:solidFill>
                <a:schemeClr val="dk1"/>
              </a:solidFill>
              <a:latin typeface="Lexend"/>
              <a:ea typeface="Lexend"/>
              <a:cs typeface="Lexend"/>
              <a:sym typeface="Lexend"/>
            </a:endParaRPr>
          </a:p>
          <a:p>
            <a:pPr marL="1371600" lvl="2"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As a new-to-the district leader - had to lean on what worked previously</a:t>
            </a:r>
            <a:endParaRPr sz="1000">
              <a:solidFill>
                <a:schemeClr val="dk1"/>
              </a:solidFill>
              <a:latin typeface="Lexend"/>
              <a:ea typeface="Lexend"/>
              <a:cs typeface="Lexend"/>
              <a:sym typeface="Lexend"/>
            </a:endParaRPr>
          </a:p>
          <a:p>
            <a:pPr marL="1828800" lvl="3"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Confidence and work ethic</a:t>
            </a:r>
            <a:endParaRPr sz="1000">
              <a:solidFill>
                <a:schemeClr val="dk1"/>
              </a:solidFill>
              <a:latin typeface="Lexend"/>
              <a:ea typeface="Lexend"/>
              <a:cs typeface="Lexend"/>
              <a:sym typeface="Lexend"/>
            </a:endParaRPr>
          </a:p>
          <a:p>
            <a:pPr marL="1828800" lvl="3"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Assuredness →consistent help</a:t>
            </a:r>
            <a:endParaRPr sz="1000">
              <a:solidFill>
                <a:schemeClr val="dk1"/>
              </a:solidFill>
              <a:latin typeface="Lexend"/>
              <a:ea typeface="Lexend"/>
              <a:cs typeface="Lexend"/>
              <a:sym typeface="Lexend"/>
            </a:endParaRPr>
          </a:p>
          <a:p>
            <a:pPr marL="914400" lvl="1"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Effecitveness - others feel confident</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Clr>
                <a:schemeClr val="dk1"/>
              </a:buClr>
              <a:buSzPts val="1100"/>
              <a:buFont typeface="Arial"/>
              <a:buNone/>
            </a:pPr>
            <a:r>
              <a:rPr lang="en" sz="1000">
                <a:solidFill>
                  <a:schemeClr val="dk1"/>
                </a:solidFill>
                <a:latin typeface="Lexend"/>
                <a:ea typeface="Lexend"/>
                <a:cs typeface="Lexend"/>
                <a:sym typeface="Lexend"/>
              </a:rPr>
              <a:t>Prompts:</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What do people consistently seek your help with?</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When do you feel most effective?</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What challenges do you navigate particularly well?</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Pair Share / Chat Prompt</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"Which of your strengths has had the greatest impact on others?"</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Facilitator Connection</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Link strengths to executive presence: confidence grows when leaders understand and articulate their value.</a:t>
            </a:r>
            <a:endParaRPr sz="1000">
              <a:solidFill>
                <a:schemeClr val="dk1"/>
              </a:solidFill>
              <a:latin typeface="Lexend"/>
              <a:ea typeface="Lexend"/>
              <a:cs typeface="Lexend"/>
              <a:sym typeface="Lexen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faddf75d27_0_3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3faddf75d27_0_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000" dirty="0">
                <a:solidFill>
                  <a:schemeClr val="dk1"/>
                </a:solidFill>
                <a:latin typeface="Lexend"/>
                <a:ea typeface="Lexend"/>
                <a:cs typeface="Lexend"/>
                <a:sym typeface="Lexend"/>
              </a:rPr>
              <a:t>Hillery Reflection Guidance</a:t>
            </a:r>
            <a:endParaRPr sz="1000" dirty="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What level in the organization that you’re looking into</a:t>
            </a:r>
            <a:endParaRPr sz="1000" dirty="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Who’s sitting at the table already?...is there space for you?</a:t>
            </a:r>
            <a:endParaRPr sz="1000" dirty="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Is the door open</a:t>
            </a:r>
            <a:endParaRPr sz="1000" dirty="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dirty="0">
                <a:solidFill>
                  <a:schemeClr val="dk1"/>
                </a:solidFill>
                <a:latin typeface="Lexend"/>
                <a:ea typeface="Lexend"/>
                <a:cs typeface="Lexend"/>
                <a:sym typeface="Lexend"/>
              </a:rPr>
              <a:t>Hill’s Tiers</a:t>
            </a:r>
            <a:endParaRPr sz="1000" dirty="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Female super; 2 male asst. Supers → then illness adn the only woman in the room</a:t>
            </a:r>
            <a:endParaRPr sz="1000" dirty="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Analaysis of what’s next, always space, but if ther’es not a chair…</a:t>
            </a:r>
            <a:endParaRPr sz="1000" dirty="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dirty="0">
                <a:solidFill>
                  <a:schemeClr val="dk1"/>
                </a:solidFill>
                <a:latin typeface="Lexend"/>
                <a:ea typeface="Lexend"/>
                <a:cs typeface="Lexend"/>
                <a:sym typeface="Lexend"/>
              </a:rPr>
              <a:t>Move to slide 7</a:t>
            </a:r>
            <a:endParaRPr sz="1000" dirty="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endParaRPr sz="1000" dirty="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dirty="0">
                <a:solidFill>
                  <a:schemeClr val="dk1"/>
                </a:solidFill>
                <a:latin typeface="Lexend"/>
                <a:ea typeface="Lexend"/>
                <a:cs typeface="Lexend"/>
                <a:sym typeface="Lexend"/>
              </a:rPr>
              <a:t>Bringing your own chair means claiming your expertise, making your aspirations known, and stepping into influence with confidence.</a:t>
            </a:r>
            <a:endParaRPr sz="1000" dirty="0">
              <a:solidFill>
                <a:schemeClr val="dk1"/>
              </a:solidFill>
              <a:latin typeface="Lexend"/>
              <a:ea typeface="Lexend"/>
              <a:cs typeface="Lexend"/>
              <a:sym typeface="Lexend"/>
            </a:endParaRPr>
          </a:p>
          <a:p>
            <a:pPr marL="0" lvl="0" indent="0" algn="l" rtl="0">
              <a:lnSpc>
                <a:spcPct val="115000"/>
              </a:lnSpc>
              <a:spcBef>
                <a:spcPts val="1200"/>
              </a:spcBef>
              <a:spcAft>
                <a:spcPts val="0"/>
              </a:spcAft>
              <a:buClr>
                <a:schemeClr val="dk1"/>
              </a:buClr>
              <a:buSzPts val="1100"/>
              <a:buFont typeface="Arial"/>
              <a:buNone/>
            </a:pPr>
            <a:r>
              <a:rPr lang="en" sz="1000" dirty="0">
                <a:solidFill>
                  <a:schemeClr val="dk1"/>
                </a:solidFill>
                <a:latin typeface="Lexend"/>
                <a:ea typeface="Lexend"/>
                <a:cs typeface="Lexend"/>
                <a:sym typeface="Lexend"/>
              </a:rPr>
              <a:t>Common Barriers Women Leaders Experience</a:t>
            </a:r>
            <a:endParaRPr sz="1000" dirty="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Waiting until they feel 100% ready.</a:t>
            </a:r>
            <a:endParaRPr sz="1000" dirty="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Assuming strong work will speak for itself.</a:t>
            </a:r>
            <a:endParaRPr sz="1000" dirty="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Underestimating the value of their perspective.</a:t>
            </a:r>
            <a:endParaRPr sz="1000" dirty="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Hesitating to self-advocate.</a:t>
            </a:r>
            <a:endParaRPr sz="1000" dirty="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dirty="0">
                <a:solidFill>
                  <a:schemeClr val="dk1"/>
                </a:solidFill>
                <a:latin typeface="Lexend"/>
                <a:ea typeface="Lexend"/>
                <a:cs typeface="Lexend"/>
                <a:sym typeface="Lexend"/>
              </a:rPr>
              <a:t>Navigating spaces where representation is limited.</a:t>
            </a:r>
            <a:endParaRPr sz="1000" dirty="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dirty="0">
                <a:solidFill>
                  <a:schemeClr val="dk1"/>
                </a:solidFill>
                <a:latin typeface="Lexend"/>
                <a:ea typeface="Lexend"/>
                <a:cs typeface="Lexend"/>
                <a:sym typeface="Lexend"/>
              </a:rPr>
              <a:t>Instead of </a:t>
            </a:r>
            <a:r>
              <a:rPr lang="en" sz="1000" b="1" dirty="0">
                <a:solidFill>
                  <a:schemeClr val="dk1"/>
                </a:solidFill>
                <a:latin typeface="Lexend"/>
                <a:ea typeface="Lexend"/>
                <a:cs typeface="Lexend"/>
                <a:sym typeface="Lexend"/>
              </a:rPr>
              <a:t>I don't’ want to seem ambitious</a:t>
            </a:r>
            <a:r>
              <a:rPr lang="en" sz="1000" dirty="0">
                <a:solidFill>
                  <a:schemeClr val="dk1"/>
                </a:solidFill>
                <a:latin typeface="Lexend"/>
                <a:ea typeface="Lexend"/>
                <a:cs typeface="Lexend"/>
                <a:sym typeface="Lexend"/>
              </a:rPr>
              <a:t>, THINK </a:t>
            </a:r>
            <a:r>
              <a:rPr lang="en" sz="1000" b="1" dirty="0">
                <a:solidFill>
                  <a:schemeClr val="dk1"/>
                </a:solidFill>
                <a:latin typeface="Lexend"/>
                <a:ea typeface="Lexend"/>
                <a:cs typeface="Lexend"/>
                <a:sym typeface="Lexend"/>
              </a:rPr>
              <a:t>ambition in service of students is leadership.</a:t>
            </a:r>
            <a:endParaRPr sz="1000" b="1" dirty="0">
              <a:solidFill>
                <a:schemeClr val="dk1"/>
              </a:solidFill>
              <a:latin typeface="Lexend"/>
              <a:ea typeface="Lexend"/>
              <a:cs typeface="Lexend"/>
              <a:sym typeface="Lexend"/>
            </a:endParaRPr>
          </a:p>
          <a:p>
            <a:pPr marL="0" lvl="0" indent="0" algn="l" rtl="0">
              <a:lnSpc>
                <a:spcPct val="115000"/>
              </a:lnSpc>
              <a:spcBef>
                <a:spcPts val="1200"/>
              </a:spcBef>
              <a:spcAft>
                <a:spcPts val="1200"/>
              </a:spcAft>
              <a:buClr>
                <a:schemeClr val="dk1"/>
              </a:buClr>
              <a:buSzPts val="1100"/>
              <a:buFont typeface="Arial"/>
              <a:buNone/>
            </a:pPr>
            <a:r>
              <a:rPr lang="en" sz="1000" dirty="0">
                <a:solidFill>
                  <a:schemeClr val="dk1"/>
                </a:solidFill>
                <a:latin typeface="Lexend"/>
                <a:ea typeface="Lexend"/>
                <a:cs typeface="Lexend"/>
                <a:sym typeface="Lexend"/>
              </a:rPr>
              <a:t>Instead of </a:t>
            </a:r>
            <a:r>
              <a:rPr lang="en" sz="1000" b="1" dirty="0">
                <a:solidFill>
                  <a:schemeClr val="dk1"/>
                </a:solidFill>
                <a:latin typeface="Lexend"/>
                <a:ea typeface="Lexend"/>
                <a:cs typeface="Lexend"/>
                <a:sym typeface="Lexend"/>
              </a:rPr>
              <a:t>there isn’t room for me</a:t>
            </a:r>
            <a:r>
              <a:rPr lang="en" sz="1000" dirty="0">
                <a:solidFill>
                  <a:schemeClr val="dk1"/>
                </a:solidFill>
                <a:latin typeface="Lexend"/>
                <a:ea typeface="Lexend"/>
                <a:cs typeface="Lexend"/>
                <a:sym typeface="Lexend"/>
              </a:rPr>
              <a:t>, THINK </a:t>
            </a:r>
            <a:r>
              <a:rPr lang="en" sz="1000" b="1" dirty="0">
                <a:solidFill>
                  <a:schemeClr val="dk1"/>
                </a:solidFill>
                <a:latin typeface="Lexend"/>
                <a:ea typeface="Lexend"/>
                <a:cs typeface="Lexend"/>
                <a:sym typeface="Lexend"/>
              </a:rPr>
              <a:t>my perspective adds value to the conversation.</a:t>
            </a:r>
            <a:endParaRPr sz="1000" b="1" dirty="0">
              <a:solidFill>
                <a:schemeClr val="dk1"/>
              </a:solidFill>
              <a:latin typeface="Lexend"/>
              <a:ea typeface="Lexend"/>
              <a:cs typeface="Lexend"/>
              <a:sym typeface="Lexen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3faddf75d27_0_4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3faddf75d27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Lexend"/>
                <a:ea typeface="Lexend"/>
                <a:cs typeface="Lexend"/>
                <a:sym typeface="Lexend"/>
              </a:rPr>
              <a:t>Mini-Workshop Activity: Bring Your Own Chair Map</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AutoNum type="arabicPeriod"/>
            </a:pPr>
            <a:r>
              <a:rPr lang="en" sz="1000">
                <a:solidFill>
                  <a:schemeClr val="dk1"/>
                </a:solidFill>
                <a:latin typeface="Lexend"/>
                <a:ea typeface="Lexend"/>
                <a:cs typeface="Lexend"/>
                <a:sym typeface="Lexend"/>
              </a:rPr>
              <a:t>The table I want to sit at is ______________________________.</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AutoNum type="arabicPeriod"/>
            </a:pPr>
            <a:r>
              <a:rPr lang="en" sz="1000">
                <a:solidFill>
                  <a:schemeClr val="dk1"/>
                </a:solidFill>
                <a:latin typeface="Lexend"/>
                <a:ea typeface="Lexend"/>
                <a:cs typeface="Lexend"/>
                <a:sym typeface="Lexend"/>
              </a:rPr>
              <a:t>The value I bring is ____________________________________.</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AutoNum type="arabicPeriod"/>
            </a:pPr>
            <a:r>
              <a:rPr lang="en" sz="1000">
                <a:solidFill>
                  <a:schemeClr val="dk1"/>
                </a:solidFill>
                <a:latin typeface="Lexend"/>
                <a:ea typeface="Lexend"/>
                <a:cs typeface="Lexend"/>
                <a:sym typeface="Lexend"/>
              </a:rPr>
              <a:t>The barrier I need to overcome is ________________________.</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AutoNum type="arabicPeriod"/>
            </a:pPr>
            <a:r>
              <a:rPr lang="en" sz="1000">
                <a:solidFill>
                  <a:schemeClr val="dk1"/>
                </a:solidFill>
                <a:latin typeface="Lexend"/>
                <a:ea typeface="Lexend"/>
                <a:cs typeface="Lexend"/>
                <a:sym typeface="Lexend"/>
              </a:rPr>
              <a:t>The person who can help me is __________________________.</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AutoNum type="arabicPeriod"/>
            </a:pPr>
            <a:r>
              <a:rPr lang="en" sz="1000">
                <a:solidFill>
                  <a:schemeClr val="dk1"/>
                </a:solidFill>
                <a:latin typeface="Lexend"/>
                <a:ea typeface="Lexend"/>
                <a:cs typeface="Lexend"/>
                <a:sym typeface="Lexend"/>
              </a:rPr>
              <a:t>My next courageous step is ____________________________.</a:t>
            </a:r>
            <a:endParaRPr sz="1000">
              <a:solidFill>
                <a:schemeClr val="dk1"/>
              </a:solidFill>
              <a:latin typeface="Lexend"/>
              <a:ea typeface="Lexend"/>
              <a:cs typeface="Lexend"/>
              <a:sym typeface="Lexend"/>
            </a:endParaRPr>
          </a:p>
          <a:p>
            <a:pPr marL="0" lvl="0" indent="0" algn="l" rtl="0">
              <a:spcBef>
                <a:spcPts val="12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faddf75d27_0_5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3faddf75d27_0_5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Lexend"/>
                <a:ea typeface="Lexend"/>
                <a:cs typeface="Lexend"/>
                <a:sym typeface="Lexend"/>
              </a:rPr>
              <a:t>Discussion Prompt</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What opportunity have you been waiting to be invited to pursue?</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Key Takeaway</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Do not wait for perfect conditions or formal permission. Influence grows when you step forward and create space for your voice.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3faddf75d27_0_6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5" name="Google Shape;655;g3faddf75d27_0_6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Lexend"/>
                <a:ea typeface="Lexend"/>
                <a:cs typeface="Lexend"/>
                <a:sym typeface="Lexend"/>
              </a:rPr>
              <a:t>H &amp; J Relevant Journey</a:t>
            </a:r>
            <a:endParaRPr sz="1000">
              <a:solidFill>
                <a:schemeClr val="dk1"/>
              </a:solidFill>
              <a:latin typeface="Lexend"/>
              <a:ea typeface="Lexend"/>
              <a:cs typeface="Lexend"/>
              <a:sym typeface="Lexend"/>
            </a:endParaRPr>
          </a:p>
          <a:p>
            <a:pPr marL="457200" lvl="0" indent="-298450" algn="l" rtl="0">
              <a:spcBef>
                <a:spcPts val="0"/>
              </a:spcBef>
              <a:spcAft>
                <a:spcPts val="0"/>
              </a:spcAft>
              <a:buClr>
                <a:schemeClr val="dk1"/>
              </a:buClr>
              <a:buSzPts val="1100"/>
              <a:buChar char="●"/>
            </a:pPr>
            <a:r>
              <a:rPr lang="en">
                <a:solidFill>
                  <a:schemeClr val="dk1"/>
                </a:solidFill>
              </a:rPr>
              <a:t>Our first meeting→ crazy jobs → COVID</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Superintendent transition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9 years of working together → relationships evolve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Some are left behind: reestablishing self in a similar role (or new) with new poeple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Some are deeper long lasting: restablishing self in different role in same diatrixt</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HD was supervisor</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Depth of confidential trust; at super</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Confidentiality can limit the “buddy” system</a:t>
            </a:r>
            <a:endParaRPr>
              <a:solidFill>
                <a:schemeClr val="dk1"/>
              </a:solidFill>
            </a:endParaRPr>
          </a:p>
          <a:p>
            <a:pPr marL="0" lvl="0" indent="0" algn="l" rtl="0">
              <a:spcBef>
                <a:spcPts val="0"/>
              </a:spcBef>
              <a:spcAft>
                <a:spcPts val="0"/>
              </a:spcAft>
              <a:buNone/>
            </a:pPr>
            <a:endParaRPr sz="1000">
              <a:solidFill>
                <a:schemeClr val="dk1"/>
              </a:solidFill>
              <a:latin typeface="Lexend"/>
              <a:ea typeface="Lexend"/>
              <a:cs typeface="Lexend"/>
              <a:sym typeface="Lexend"/>
            </a:endParaRPr>
          </a:p>
          <a:p>
            <a:pPr marL="0" lvl="0" indent="0" algn="l" rtl="0">
              <a:spcBef>
                <a:spcPts val="0"/>
              </a:spcBef>
              <a:spcAft>
                <a:spcPts val="0"/>
              </a:spcAft>
              <a:buNone/>
            </a:pPr>
            <a:endParaRPr sz="1000">
              <a:solidFill>
                <a:schemeClr val="dk1"/>
              </a:solidFill>
              <a:latin typeface="Lexend"/>
              <a:ea typeface="Lexend"/>
              <a:cs typeface="Lexend"/>
              <a:sym typeface="Lexend"/>
            </a:endParaRPr>
          </a:p>
          <a:p>
            <a:pPr marL="0" lvl="0" indent="0" algn="l" rtl="0">
              <a:spcBef>
                <a:spcPts val="0"/>
              </a:spcBef>
              <a:spcAft>
                <a:spcPts val="0"/>
              </a:spcAft>
              <a:buNone/>
            </a:pPr>
            <a:r>
              <a:rPr lang="en" sz="1000">
                <a:solidFill>
                  <a:schemeClr val="dk1"/>
                </a:solidFill>
                <a:latin typeface="Lexend"/>
                <a:ea typeface="Lexend"/>
                <a:cs typeface="Lexend"/>
                <a:sym typeface="Lexend"/>
              </a:rPr>
              <a:t>Reflection Prompts</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Who has championed your growth?</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What qualities do you value in a trusted female leader?</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Where do you need more support right now?</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Characteristics Participants Often Seek</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a:solidFill>
                  <a:schemeClr val="dk1"/>
                </a:solidFill>
                <a:latin typeface="Lexend"/>
                <a:ea typeface="Lexend"/>
                <a:cs typeface="Lexend"/>
                <a:sym typeface="Lexend"/>
              </a:rPr>
              <a:t>Honest and direct feedback</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Confidentiality</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Encouragement</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Strategic insight</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Willingness to advocate</a:t>
            </a:r>
            <a:endParaRPr sz="1000">
              <a:solidFill>
                <a:schemeClr val="dk1"/>
              </a:solidFill>
              <a:latin typeface="Lexend"/>
              <a:ea typeface="Lexend"/>
              <a:cs typeface="Lexend"/>
              <a:sym typeface="Lexend"/>
            </a:endParaRPr>
          </a:p>
          <a:p>
            <a:pPr marL="457200" lvl="0" indent="-292100" algn="l" rtl="0">
              <a:lnSpc>
                <a:spcPct val="115000"/>
              </a:lnSpc>
              <a:spcBef>
                <a:spcPts val="0"/>
              </a:spcBef>
              <a:spcAft>
                <a:spcPts val="0"/>
              </a:spcAft>
              <a:buClr>
                <a:schemeClr val="dk1"/>
              </a:buClr>
              <a:buSzPts val="1000"/>
              <a:buFont typeface="Lexend"/>
              <a:buChar char="●"/>
            </a:pPr>
            <a:r>
              <a:rPr lang="en" sz="1000">
                <a:solidFill>
                  <a:schemeClr val="dk1"/>
                </a:solidFill>
                <a:latin typeface="Lexend"/>
                <a:ea typeface="Lexend"/>
                <a:cs typeface="Lexend"/>
                <a:sym typeface="Lexend"/>
              </a:rPr>
              <a:t>Values alignment</a:t>
            </a:r>
            <a:endParaRPr sz="1000">
              <a:solidFill>
                <a:schemeClr val="dk1"/>
              </a:solidFill>
              <a:latin typeface="Lexend"/>
              <a:ea typeface="Lexend"/>
              <a:cs typeface="Lexend"/>
              <a:sym typeface="Lexend"/>
            </a:endParaRPr>
          </a:p>
          <a:p>
            <a:pPr marL="0" lvl="0" indent="0" algn="l" rtl="0">
              <a:lnSpc>
                <a:spcPct val="115000"/>
              </a:lnSpc>
              <a:spcBef>
                <a:spcPts val="1200"/>
              </a:spcBef>
              <a:spcAft>
                <a:spcPts val="0"/>
              </a:spcAft>
              <a:buNone/>
            </a:pPr>
            <a:r>
              <a:rPr lang="en" sz="1000">
                <a:solidFill>
                  <a:schemeClr val="dk1"/>
                </a:solidFill>
                <a:latin typeface="Lexend"/>
                <a:ea typeface="Lexend"/>
                <a:cs typeface="Lexend"/>
                <a:sym typeface="Lexend"/>
              </a:rPr>
              <a:t>Networking Prompt</a:t>
            </a:r>
            <a:endParaRPr sz="1000">
              <a:solidFill>
                <a:schemeClr val="dk1"/>
              </a:solidFill>
              <a:latin typeface="Lexend"/>
              <a:ea typeface="Lexend"/>
              <a:cs typeface="Lexend"/>
              <a:sym typeface="Lexend"/>
            </a:endParaRPr>
          </a:p>
          <a:p>
            <a:pPr marL="457200" lvl="0" indent="-292100" algn="l" rtl="0">
              <a:lnSpc>
                <a:spcPct val="115000"/>
              </a:lnSpc>
              <a:spcBef>
                <a:spcPts val="1200"/>
              </a:spcBef>
              <a:spcAft>
                <a:spcPts val="0"/>
              </a:spcAft>
              <a:buClr>
                <a:schemeClr val="dk1"/>
              </a:buClr>
              <a:buSzPts val="1000"/>
              <a:buFont typeface="Lexend"/>
              <a:buChar char="●"/>
            </a:pPr>
            <a:r>
              <a:rPr lang="en" sz="1000" b="1">
                <a:solidFill>
                  <a:schemeClr val="dk1"/>
                </a:solidFill>
                <a:latin typeface="Lexend"/>
                <a:ea typeface="Lexend"/>
                <a:cs typeface="Lexend"/>
                <a:sym typeface="Lexend"/>
              </a:rPr>
              <a:t>"What is one quality you bring as a mentor or sponsor to others?"</a:t>
            </a:r>
            <a:endParaRPr sz="1000" b="1">
              <a:solidFill>
                <a:schemeClr val="dk1"/>
              </a:solidFill>
              <a:latin typeface="Lexend"/>
              <a:ea typeface="Lexend"/>
              <a:cs typeface="Lexend"/>
              <a:sym typeface="Lexend"/>
            </a:endParaRPr>
          </a:p>
          <a:p>
            <a:pPr marL="0" lvl="0" indent="0" algn="l" rtl="0">
              <a:spcBef>
                <a:spcPts val="120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blank">
  <p:cSld name="BLANK">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228600" y="457200"/>
            <a:ext cx="8686800" cy="2280600"/>
          </a:xfrm>
          <a:prstGeom prst="rect">
            <a:avLst/>
          </a:prstGeom>
        </p:spPr>
        <p:txBody>
          <a:bodyPr spcFirstLastPara="1" wrap="square" lIns="91425" tIns="91425" rIns="91425" bIns="0" anchor="t" anchorCtr="0">
            <a:noAutofit/>
          </a:bodyPr>
          <a:lstStyle>
            <a:lvl1pPr lvl="0" algn="ctr">
              <a:lnSpc>
                <a:spcPct val="60000"/>
              </a:lnSpc>
              <a:spcBef>
                <a:spcPts val="0"/>
              </a:spcBef>
              <a:spcAft>
                <a:spcPts val="0"/>
              </a:spcAft>
              <a:buClr>
                <a:schemeClr val="lt1"/>
              </a:buClr>
              <a:buSzPts val="7000"/>
              <a:buFont typeface="Forum"/>
              <a:buNone/>
              <a:defRPr sz="7000"/>
            </a:lvl1pPr>
            <a:lvl2pPr lvl="1" algn="ctr">
              <a:lnSpc>
                <a:spcPct val="75000"/>
              </a:lnSpc>
              <a:spcBef>
                <a:spcPts val="0"/>
              </a:spcBef>
              <a:spcAft>
                <a:spcPts val="0"/>
              </a:spcAft>
              <a:buClr>
                <a:schemeClr val="lt1"/>
              </a:buClr>
              <a:buSzPts val="7000"/>
              <a:buFont typeface="Forum"/>
              <a:buNone/>
              <a:defRPr sz="7000"/>
            </a:lvl2pPr>
            <a:lvl3pPr lvl="2" algn="ctr">
              <a:lnSpc>
                <a:spcPct val="75000"/>
              </a:lnSpc>
              <a:spcBef>
                <a:spcPts val="0"/>
              </a:spcBef>
              <a:spcAft>
                <a:spcPts val="0"/>
              </a:spcAft>
              <a:buClr>
                <a:schemeClr val="lt1"/>
              </a:buClr>
              <a:buSzPts val="7000"/>
              <a:buFont typeface="Forum"/>
              <a:buNone/>
              <a:defRPr sz="7000"/>
            </a:lvl3pPr>
            <a:lvl4pPr lvl="3" algn="ctr">
              <a:lnSpc>
                <a:spcPct val="75000"/>
              </a:lnSpc>
              <a:spcBef>
                <a:spcPts val="0"/>
              </a:spcBef>
              <a:spcAft>
                <a:spcPts val="0"/>
              </a:spcAft>
              <a:buClr>
                <a:schemeClr val="lt1"/>
              </a:buClr>
              <a:buSzPts val="7000"/>
              <a:buFont typeface="Forum"/>
              <a:buNone/>
              <a:defRPr sz="7000"/>
            </a:lvl4pPr>
            <a:lvl5pPr lvl="4" algn="ctr">
              <a:lnSpc>
                <a:spcPct val="75000"/>
              </a:lnSpc>
              <a:spcBef>
                <a:spcPts val="0"/>
              </a:spcBef>
              <a:spcAft>
                <a:spcPts val="0"/>
              </a:spcAft>
              <a:buClr>
                <a:schemeClr val="lt1"/>
              </a:buClr>
              <a:buSzPts val="7000"/>
              <a:buFont typeface="Forum"/>
              <a:buNone/>
              <a:defRPr sz="7000"/>
            </a:lvl5pPr>
            <a:lvl6pPr lvl="5" algn="ctr">
              <a:lnSpc>
                <a:spcPct val="75000"/>
              </a:lnSpc>
              <a:spcBef>
                <a:spcPts val="0"/>
              </a:spcBef>
              <a:spcAft>
                <a:spcPts val="0"/>
              </a:spcAft>
              <a:buClr>
                <a:schemeClr val="lt1"/>
              </a:buClr>
              <a:buSzPts val="7000"/>
              <a:buFont typeface="Forum"/>
              <a:buNone/>
              <a:defRPr sz="7000"/>
            </a:lvl6pPr>
            <a:lvl7pPr lvl="6" algn="ctr">
              <a:lnSpc>
                <a:spcPct val="75000"/>
              </a:lnSpc>
              <a:spcBef>
                <a:spcPts val="0"/>
              </a:spcBef>
              <a:spcAft>
                <a:spcPts val="0"/>
              </a:spcAft>
              <a:buClr>
                <a:schemeClr val="lt1"/>
              </a:buClr>
              <a:buSzPts val="7000"/>
              <a:buFont typeface="Forum"/>
              <a:buNone/>
              <a:defRPr sz="7000"/>
            </a:lvl7pPr>
            <a:lvl8pPr lvl="7" algn="ctr">
              <a:lnSpc>
                <a:spcPct val="75000"/>
              </a:lnSpc>
              <a:spcBef>
                <a:spcPts val="0"/>
              </a:spcBef>
              <a:spcAft>
                <a:spcPts val="0"/>
              </a:spcAft>
              <a:buClr>
                <a:schemeClr val="lt1"/>
              </a:buClr>
              <a:buSzPts val="7000"/>
              <a:buFont typeface="Forum"/>
              <a:buNone/>
              <a:defRPr sz="7000"/>
            </a:lvl8pPr>
            <a:lvl9pPr lvl="8" algn="ctr">
              <a:lnSpc>
                <a:spcPct val="75000"/>
              </a:lnSpc>
              <a:spcBef>
                <a:spcPts val="0"/>
              </a:spcBef>
              <a:spcAft>
                <a:spcPts val="0"/>
              </a:spcAft>
              <a:buClr>
                <a:schemeClr val="lt1"/>
              </a:buClr>
              <a:buSzPts val="7000"/>
              <a:buFont typeface="Forum"/>
              <a:buNone/>
              <a:defRPr sz="7000"/>
            </a:lvl9pPr>
          </a:lstStyle>
          <a:p>
            <a:endParaRPr/>
          </a:p>
        </p:txBody>
      </p:sp>
      <p:sp>
        <p:nvSpPr>
          <p:cNvPr id="11" name="Google Shape;11;p2"/>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12" name="Google Shape;12;p2"/>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13" name="Google Shape;13;p2"/>
          <p:cNvSpPr>
            <a:spLocks noGrp="1"/>
          </p:cNvSpPr>
          <p:nvPr>
            <p:ph type="pic" idx="2"/>
          </p:nvPr>
        </p:nvSpPr>
        <p:spPr>
          <a:xfrm>
            <a:off x="228575" y="3005550"/>
            <a:ext cx="1636200" cy="774600"/>
          </a:xfrm>
          <a:prstGeom prst="roundRect">
            <a:avLst>
              <a:gd name="adj" fmla="val 50000"/>
            </a:avLst>
          </a:prstGeom>
          <a:noFill/>
          <a:ln>
            <a:noFill/>
          </a:ln>
        </p:spPr>
      </p:sp>
      <p:sp>
        <p:nvSpPr>
          <p:cNvPr id="14" name="Google Shape;14;p2"/>
          <p:cNvSpPr>
            <a:spLocks noGrp="1"/>
          </p:cNvSpPr>
          <p:nvPr>
            <p:ph type="pic" idx="3"/>
          </p:nvPr>
        </p:nvSpPr>
        <p:spPr>
          <a:xfrm>
            <a:off x="1149025" y="3909225"/>
            <a:ext cx="1543500" cy="774600"/>
          </a:xfrm>
          <a:prstGeom prst="roundRect">
            <a:avLst>
              <a:gd name="adj" fmla="val 16696"/>
            </a:avLst>
          </a:prstGeom>
          <a:noFill/>
          <a:ln>
            <a:noFill/>
          </a:ln>
        </p:spPr>
      </p:sp>
      <p:sp>
        <p:nvSpPr>
          <p:cNvPr id="15" name="Google Shape;15;p2"/>
          <p:cNvSpPr>
            <a:spLocks noGrp="1"/>
          </p:cNvSpPr>
          <p:nvPr>
            <p:ph type="pic" idx="4"/>
          </p:nvPr>
        </p:nvSpPr>
        <p:spPr>
          <a:xfrm>
            <a:off x="3525075" y="3005550"/>
            <a:ext cx="1599900" cy="774600"/>
          </a:xfrm>
          <a:prstGeom prst="roundRect">
            <a:avLst>
              <a:gd name="adj" fmla="val 16696"/>
            </a:avLst>
          </a:prstGeom>
          <a:noFill/>
          <a:ln>
            <a:noFill/>
          </a:ln>
        </p:spPr>
      </p:sp>
      <p:sp>
        <p:nvSpPr>
          <p:cNvPr id="16" name="Google Shape;16;p2"/>
          <p:cNvSpPr>
            <a:spLocks noGrp="1"/>
          </p:cNvSpPr>
          <p:nvPr>
            <p:ph type="pic" idx="5"/>
          </p:nvPr>
        </p:nvSpPr>
        <p:spPr>
          <a:xfrm>
            <a:off x="5271025" y="3005450"/>
            <a:ext cx="1118400" cy="1682100"/>
          </a:xfrm>
          <a:prstGeom prst="roundRect">
            <a:avLst>
              <a:gd name="adj" fmla="val 50000"/>
            </a:avLst>
          </a:prstGeom>
          <a:noFill/>
          <a:ln>
            <a:noFill/>
          </a:ln>
        </p:spPr>
      </p:sp>
      <p:sp>
        <p:nvSpPr>
          <p:cNvPr id="17" name="Google Shape;17;p2"/>
          <p:cNvSpPr>
            <a:spLocks noGrp="1"/>
          </p:cNvSpPr>
          <p:nvPr>
            <p:ph type="pic" idx="6"/>
          </p:nvPr>
        </p:nvSpPr>
        <p:spPr>
          <a:xfrm>
            <a:off x="7796850" y="3003650"/>
            <a:ext cx="1118400" cy="1673400"/>
          </a:xfrm>
          <a:prstGeom prst="roundRect">
            <a:avLst>
              <a:gd name="adj" fmla="val 16667"/>
            </a:avLst>
          </a:prstGeom>
          <a:noFill/>
          <a:ln>
            <a:noFill/>
          </a:ln>
        </p:spPr>
      </p:sp>
      <p:sp>
        <p:nvSpPr>
          <p:cNvPr id="18" name="Google Shape;18;p2"/>
          <p:cNvSpPr>
            <a:spLocks noGrp="1"/>
          </p:cNvSpPr>
          <p:nvPr>
            <p:ph type="pic" idx="7"/>
          </p:nvPr>
        </p:nvSpPr>
        <p:spPr>
          <a:xfrm>
            <a:off x="230525" y="3909225"/>
            <a:ext cx="774600" cy="774600"/>
          </a:xfrm>
          <a:prstGeom prst="roundRect">
            <a:avLst>
              <a:gd name="adj" fmla="val 16696"/>
            </a:avLst>
          </a:prstGeom>
          <a:noFill/>
          <a:ln>
            <a:noFill/>
          </a:ln>
        </p:spPr>
      </p:sp>
      <p:sp>
        <p:nvSpPr>
          <p:cNvPr id="19" name="Google Shape;19;p2"/>
          <p:cNvSpPr>
            <a:spLocks noGrp="1"/>
          </p:cNvSpPr>
          <p:nvPr>
            <p:ph type="pic" idx="8"/>
          </p:nvPr>
        </p:nvSpPr>
        <p:spPr>
          <a:xfrm>
            <a:off x="2838375" y="3909225"/>
            <a:ext cx="1368300" cy="774600"/>
          </a:xfrm>
          <a:prstGeom prst="roundRect">
            <a:avLst>
              <a:gd name="adj" fmla="val 19797"/>
            </a:avLst>
          </a:prstGeom>
          <a:noFill/>
          <a:ln>
            <a:noFill/>
          </a:ln>
        </p:spPr>
      </p:sp>
      <p:sp>
        <p:nvSpPr>
          <p:cNvPr id="20" name="Google Shape;20;p2"/>
          <p:cNvSpPr>
            <a:spLocks noGrp="1"/>
          </p:cNvSpPr>
          <p:nvPr>
            <p:ph type="pic" idx="9"/>
          </p:nvPr>
        </p:nvSpPr>
        <p:spPr>
          <a:xfrm>
            <a:off x="6535600" y="3008850"/>
            <a:ext cx="1118400" cy="767700"/>
          </a:xfrm>
          <a:prstGeom prst="roundRect">
            <a:avLst>
              <a:gd name="adj" fmla="val 20115"/>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ersona Alt 2">
  <p:cSld name="CUSTOM_4_1">
    <p:spTree>
      <p:nvGrpSpPr>
        <p:cNvPr id="1" name="Shape 137"/>
        <p:cNvGrpSpPr/>
        <p:nvPr/>
      </p:nvGrpSpPr>
      <p:grpSpPr>
        <a:xfrm>
          <a:off x="0" y="0"/>
          <a:ext cx="0" cy="0"/>
          <a:chOff x="0" y="0"/>
          <a:chExt cx="0" cy="0"/>
        </a:xfrm>
      </p:grpSpPr>
      <p:sp>
        <p:nvSpPr>
          <p:cNvPr id="138" name="Google Shape;138;p11"/>
          <p:cNvSpPr txBox="1">
            <a:spLocks noGrp="1"/>
          </p:cNvSpPr>
          <p:nvPr>
            <p:ph type="body" idx="1"/>
          </p:nvPr>
        </p:nvSpPr>
        <p:spPr>
          <a:xfrm>
            <a:off x="2857500" y="1803950"/>
            <a:ext cx="3132000" cy="630300"/>
          </a:xfrm>
          <a:prstGeom prst="rect">
            <a:avLst/>
          </a:prstGeom>
        </p:spPr>
        <p:txBody>
          <a:bodyPr spcFirstLastPara="1" wrap="square" lIns="0" tIns="0" rIns="0" bIns="0" anchor="t" anchorCtr="0">
            <a:spAutoFit/>
          </a:bodyPr>
          <a:lstStyle>
            <a:lvl1pPr marL="457200" lvl="0" indent="-292100">
              <a:spcBef>
                <a:spcPts val="0"/>
              </a:spcBef>
              <a:spcAft>
                <a:spcPts val="0"/>
              </a:spcAft>
              <a:buClr>
                <a:schemeClr val="accen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139" name="Google Shape;139;p11"/>
          <p:cNvSpPr txBox="1">
            <a:spLocks noGrp="1"/>
          </p:cNvSpPr>
          <p:nvPr>
            <p:ph type="body" idx="2"/>
          </p:nvPr>
        </p:nvSpPr>
        <p:spPr>
          <a:xfrm>
            <a:off x="232075" y="1803950"/>
            <a:ext cx="2094900" cy="630300"/>
          </a:xfrm>
          <a:prstGeom prst="rect">
            <a:avLst/>
          </a:prstGeom>
        </p:spPr>
        <p:txBody>
          <a:bodyPr spcFirstLastPara="1" wrap="square" lIns="0" tIns="0" rIns="0" bIns="0" anchor="t" anchorCtr="0">
            <a:noAutofit/>
          </a:bodyPr>
          <a:lstStyle>
            <a:lvl1pPr marL="457200" lvl="0" indent="-292100">
              <a:lnSpc>
                <a:spcPct val="115000"/>
              </a:lnSpc>
              <a:spcBef>
                <a:spcPts val="0"/>
              </a:spcBef>
              <a:spcAft>
                <a:spcPts val="0"/>
              </a:spcAft>
              <a:buClr>
                <a:schemeClr val="accent1"/>
              </a:buClr>
              <a:buSzPts val="1000"/>
              <a:buFont typeface="DM Sans"/>
              <a:buChar char="●"/>
              <a:defRPr/>
            </a:lvl1pPr>
            <a:lvl2pPr marL="914400" lvl="1" indent="-292100">
              <a:lnSpc>
                <a:spcPct val="115000"/>
              </a:lnSpc>
              <a:spcBef>
                <a:spcPts val="0"/>
              </a:spcBef>
              <a:spcAft>
                <a:spcPts val="0"/>
              </a:spcAft>
              <a:buClr>
                <a:schemeClr val="lt1"/>
              </a:buClr>
              <a:buSzPts val="1000"/>
              <a:buFont typeface="DM Sans"/>
              <a:buChar char="○"/>
              <a:defRPr/>
            </a:lvl2pPr>
            <a:lvl3pPr marL="1371600" lvl="2" indent="-292100">
              <a:lnSpc>
                <a:spcPct val="115000"/>
              </a:lnSpc>
              <a:spcBef>
                <a:spcPts val="0"/>
              </a:spcBef>
              <a:spcAft>
                <a:spcPts val="0"/>
              </a:spcAft>
              <a:buClr>
                <a:schemeClr val="lt1"/>
              </a:buClr>
              <a:buSzPts val="1000"/>
              <a:buFont typeface="DM Sans"/>
              <a:buChar char="■"/>
              <a:defRPr/>
            </a:lvl3pPr>
            <a:lvl4pPr marL="1828800" lvl="3" indent="-292100">
              <a:lnSpc>
                <a:spcPct val="115000"/>
              </a:lnSpc>
              <a:spcBef>
                <a:spcPts val="0"/>
              </a:spcBef>
              <a:spcAft>
                <a:spcPts val="0"/>
              </a:spcAft>
              <a:buClr>
                <a:schemeClr val="lt1"/>
              </a:buClr>
              <a:buSzPts val="1000"/>
              <a:buFont typeface="DM Sans"/>
              <a:buChar char="●"/>
              <a:defRPr/>
            </a:lvl4pPr>
            <a:lvl5pPr marL="2286000" lvl="4" indent="-292100">
              <a:lnSpc>
                <a:spcPct val="115000"/>
              </a:lnSpc>
              <a:spcBef>
                <a:spcPts val="0"/>
              </a:spcBef>
              <a:spcAft>
                <a:spcPts val="0"/>
              </a:spcAft>
              <a:buClr>
                <a:schemeClr val="lt1"/>
              </a:buClr>
              <a:buSzPts val="1000"/>
              <a:buFont typeface="DM Sans"/>
              <a:buChar char="○"/>
              <a:defRPr/>
            </a:lvl5pPr>
            <a:lvl6pPr marL="2743200" lvl="5" indent="-292100">
              <a:lnSpc>
                <a:spcPct val="115000"/>
              </a:lnSpc>
              <a:spcBef>
                <a:spcPts val="0"/>
              </a:spcBef>
              <a:spcAft>
                <a:spcPts val="0"/>
              </a:spcAft>
              <a:buClr>
                <a:schemeClr val="lt1"/>
              </a:buClr>
              <a:buSzPts val="1000"/>
              <a:buFont typeface="DM Sans"/>
              <a:buChar char="■"/>
              <a:defRPr/>
            </a:lvl6pPr>
            <a:lvl7pPr marL="3200400" lvl="6" indent="-292100">
              <a:lnSpc>
                <a:spcPct val="115000"/>
              </a:lnSpc>
              <a:spcBef>
                <a:spcPts val="0"/>
              </a:spcBef>
              <a:spcAft>
                <a:spcPts val="0"/>
              </a:spcAft>
              <a:buClr>
                <a:schemeClr val="lt1"/>
              </a:buClr>
              <a:buSzPts val="1000"/>
              <a:buFont typeface="DM Sans"/>
              <a:buChar char="●"/>
              <a:defRPr/>
            </a:lvl7pPr>
            <a:lvl8pPr marL="3657600" lvl="7" indent="-292100">
              <a:lnSpc>
                <a:spcPct val="115000"/>
              </a:lnSpc>
              <a:spcBef>
                <a:spcPts val="0"/>
              </a:spcBef>
              <a:spcAft>
                <a:spcPts val="0"/>
              </a:spcAft>
              <a:buClr>
                <a:schemeClr val="lt1"/>
              </a:buClr>
              <a:buSzPts val="1000"/>
              <a:buFont typeface="DM Sans"/>
              <a:buChar char="○"/>
              <a:defRPr/>
            </a:lvl8pPr>
            <a:lvl9pPr marL="4114800" lvl="8" indent="-292100">
              <a:lnSpc>
                <a:spcPct val="115000"/>
              </a:lnSpc>
              <a:spcBef>
                <a:spcPts val="0"/>
              </a:spcBef>
              <a:spcAft>
                <a:spcPts val="0"/>
              </a:spcAft>
              <a:buClr>
                <a:schemeClr val="lt1"/>
              </a:buClr>
              <a:buSzPts val="1000"/>
              <a:buFont typeface="DM Sans"/>
              <a:buChar char="■"/>
              <a:defRPr/>
            </a:lvl9pPr>
          </a:lstStyle>
          <a:p>
            <a:endParaRPr/>
          </a:p>
        </p:txBody>
      </p:sp>
      <p:sp>
        <p:nvSpPr>
          <p:cNvPr id="140" name="Google Shape;140;p11"/>
          <p:cNvSpPr txBox="1">
            <a:spLocks noGrp="1"/>
          </p:cNvSpPr>
          <p:nvPr>
            <p:ph type="subTitle" idx="3"/>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141" name="Google Shape;141;p11"/>
          <p:cNvSpPr txBox="1">
            <a:spLocks noGrp="1"/>
          </p:cNvSpPr>
          <p:nvPr>
            <p:ph type="subTitle" idx="4"/>
          </p:nvPr>
        </p:nvSpPr>
        <p:spPr>
          <a:xfrm>
            <a:off x="232075" y="1461175"/>
            <a:ext cx="2191500" cy="246300"/>
          </a:xfrm>
          <a:prstGeom prst="rect">
            <a:avLst/>
          </a:prstGeom>
        </p:spPr>
        <p:txBody>
          <a:bodyPr spcFirstLastPara="1" wrap="square" lIns="0" tIns="0" rIns="91425" bIns="0" anchor="b"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42" name="Google Shape;142;p11"/>
          <p:cNvSpPr txBox="1">
            <a:spLocks noGrp="1"/>
          </p:cNvSpPr>
          <p:nvPr>
            <p:ph type="title"/>
          </p:nvPr>
        </p:nvSpPr>
        <p:spPr>
          <a:xfrm>
            <a:off x="228600" y="399332"/>
            <a:ext cx="2834700" cy="612000"/>
          </a:xfrm>
          <a:prstGeom prst="rect">
            <a:avLst/>
          </a:prstGeom>
        </p:spPr>
        <p:txBody>
          <a:bodyPr spcFirstLastPara="1" wrap="square" lIns="0" tIns="91425" rIns="91425" bIns="0" anchor="t" anchorCtr="0">
            <a:noAutofit/>
          </a:bodyPr>
          <a:lstStyle>
            <a:lvl1pPr lvl="0">
              <a:lnSpc>
                <a:spcPct val="60000"/>
              </a:lnSpc>
              <a:spcBef>
                <a:spcPts val="0"/>
              </a:spcBef>
              <a:spcAft>
                <a:spcPts val="0"/>
              </a:spcAft>
              <a:buClr>
                <a:schemeClr val="lt1"/>
              </a:buClr>
              <a:buSzPts val="2800"/>
              <a:buFont typeface="Forum"/>
              <a:buNone/>
              <a:defRPr sz="2800"/>
            </a:lvl1pPr>
            <a:lvl2pPr lvl="1">
              <a:lnSpc>
                <a:spcPct val="60000"/>
              </a:lnSpc>
              <a:spcBef>
                <a:spcPts val="0"/>
              </a:spcBef>
              <a:spcAft>
                <a:spcPts val="0"/>
              </a:spcAft>
              <a:buClr>
                <a:schemeClr val="lt1"/>
              </a:buClr>
              <a:buSzPts val="1400"/>
              <a:buFont typeface="Forum"/>
              <a:buNone/>
              <a:defRPr>
                <a:latin typeface="Forum"/>
                <a:ea typeface="Forum"/>
                <a:cs typeface="Forum"/>
                <a:sym typeface="Forum"/>
              </a:defRPr>
            </a:lvl2pPr>
            <a:lvl3pPr lvl="2">
              <a:lnSpc>
                <a:spcPct val="60000"/>
              </a:lnSpc>
              <a:spcBef>
                <a:spcPts val="0"/>
              </a:spcBef>
              <a:spcAft>
                <a:spcPts val="0"/>
              </a:spcAft>
              <a:buClr>
                <a:schemeClr val="lt1"/>
              </a:buClr>
              <a:buSzPts val="1400"/>
              <a:buFont typeface="Forum"/>
              <a:buNone/>
              <a:defRPr>
                <a:latin typeface="Forum"/>
                <a:ea typeface="Forum"/>
                <a:cs typeface="Forum"/>
                <a:sym typeface="Forum"/>
              </a:defRPr>
            </a:lvl3pPr>
            <a:lvl4pPr lvl="3">
              <a:lnSpc>
                <a:spcPct val="60000"/>
              </a:lnSpc>
              <a:spcBef>
                <a:spcPts val="0"/>
              </a:spcBef>
              <a:spcAft>
                <a:spcPts val="0"/>
              </a:spcAft>
              <a:buClr>
                <a:schemeClr val="lt1"/>
              </a:buClr>
              <a:buSzPts val="1400"/>
              <a:buFont typeface="Forum"/>
              <a:buNone/>
              <a:defRPr>
                <a:latin typeface="Forum"/>
                <a:ea typeface="Forum"/>
                <a:cs typeface="Forum"/>
                <a:sym typeface="Forum"/>
              </a:defRPr>
            </a:lvl4pPr>
            <a:lvl5pPr lvl="4">
              <a:lnSpc>
                <a:spcPct val="60000"/>
              </a:lnSpc>
              <a:spcBef>
                <a:spcPts val="0"/>
              </a:spcBef>
              <a:spcAft>
                <a:spcPts val="0"/>
              </a:spcAft>
              <a:buClr>
                <a:schemeClr val="lt1"/>
              </a:buClr>
              <a:buSzPts val="1400"/>
              <a:buFont typeface="Forum"/>
              <a:buNone/>
              <a:defRPr>
                <a:latin typeface="Forum"/>
                <a:ea typeface="Forum"/>
                <a:cs typeface="Forum"/>
                <a:sym typeface="Forum"/>
              </a:defRPr>
            </a:lvl5pPr>
            <a:lvl6pPr lvl="5">
              <a:lnSpc>
                <a:spcPct val="60000"/>
              </a:lnSpc>
              <a:spcBef>
                <a:spcPts val="0"/>
              </a:spcBef>
              <a:spcAft>
                <a:spcPts val="0"/>
              </a:spcAft>
              <a:buClr>
                <a:schemeClr val="lt1"/>
              </a:buClr>
              <a:buSzPts val="1400"/>
              <a:buFont typeface="Forum"/>
              <a:buNone/>
              <a:defRPr>
                <a:latin typeface="Forum"/>
                <a:ea typeface="Forum"/>
                <a:cs typeface="Forum"/>
                <a:sym typeface="Forum"/>
              </a:defRPr>
            </a:lvl6pPr>
            <a:lvl7pPr lvl="6">
              <a:lnSpc>
                <a:spcPct val="60000"/>
              </a:lnSpc>
              <a:spcBef>
                <a:spcPts val="0"/>
              </a:spcBef>
              <a:spcAft>
                <a:spcPts val="0"/>
              </a:spcAft>
              <a:buClr>
                <a:schemeClr val="lt1"/>
              </a:buClr>
              <a:buSzPts val="1400"/>
              <a:buFont typeface="Forum"/>
              <a:buNone/>
              <a:defRPr>
                <a:latin typeface="Forum"/>
                <a:ea typeface="Forum"/>
                <a:cs typeface="Forum"/>
                <a:sym typeface="Forum"/>
              </a:defRPr>
            </a:lvl7pPr>
            <a:lvl8pPr lvl="7">
              <a:lnSpc>
                <a:spcPct val="60000"/>
              </a:lnSpc>
              <a:spcBef>
                <a:spcPts val="0"/>
              </a:spcBef>
              <a:spcAft>
                <a:spcPts val="0"/>
              </a:spcAft>
              <a:buClr>
                <a:schemeClr val="lt1"/>
              </a:buClr>
              <a:buSzPts val="1400"/>
              <a:buFont typeface="Forum"/>
              <a:buNone/>
              <a:defRPr>
                <a:latin typeface="Forum"/>
                <a:ea typeface="Forum"/>
                <a:cs typeface="Forum"/>
                <a:sym typeface="Forum"/>
              </a:defRPr>
            </a:lvl8pPr>
            <a:lvl9pPr lvl="8">
              <a:lnSpc>
                <a:spcPct val="60000"/>
              </a:lnSpc>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143" name="Google Shape;143;p11"/>
          <p:cNvSpPr txBox="1">
            <a:spLocks noGrp="1"/>
          </p:cNvSpPr>
          <p:nvPr>
            <p:ph type="subTitle" idx="5"/>
          </p:nvPr>
        </p:nvSpPr>
        <p:spPr>
          <a:xfrm>
            <a:off x="235800" y="4357700"/>
            <a:ext cx="1008300" cy="3180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1pPr>
            <a:lvl2pPr lvl="1"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2pPr>
            <a:lvl3pPr lvl="2"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3pPr>
            <a:lvl4pPr lvl="3"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4pPr>
            <a:lvl5pPr lvl="4"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5pPr>
            <a:lvl6pPr lvl="5"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6pPr>
            <a:lvl7pPr lvl="6"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7pPr>
            <a:lvl8pPr lvl="7"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8pPr>
            <a:lvl9pPr lvl="8"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9pPr>
          </a:lstStyle>
          <a:p>
            <a:endParaRPr/>
          </a:p>
        </p:txBody>
      </p:sp>
      <p:sp>
        <p:nvSpPr>
          <p:cNvPr id="144" name="Google Shape;144;p11"/>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145" name="Google Shape;145;p11"/>
          <p:cNvSpPr txBox="1">
            <a:spLocks noGrp="1"/>
          </p:cNvSpPr>
          <p:nvPr>
            <p:ph type="subTitle" idx="6"/>
          </p:nvPr>
        </p:nvSpPr>
        <p:spPr>
          <a:xfrm>
            <a:off x="232075" y="2526010"/>
            <a:ext cx="2191500" cy="246300"/>
          </a:xfrm>
          <a:prstGeom prst="rect">
            <a:avLst/>
          </a:prstGeom>
        </p:spPr>
        <p:txBody>
          <a:bodyPr spcFirstLastPara="1" wrap="square" lIns="0" tIns="0" rIns="91425" bIns="0" anchor="b"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46" name="Google Shape;146;p11"/>
          <p:cNvSpPr txBox="1">
            <a:spLocks noGrp="1"/>
          </p:cNvSpPr>
          <p:nvPr>
            <p:ph type="subTitle" idx="7"/>
          </p:nvPr>
        </p:nvSpPr>
        <p:spPr>
          <a:xfrm>
            <a:off x="232075" y="3993715"/>
            <a:ext cx="2191500" cy="246300"/>
          </a:xfrm>
          <a:prstGeom prst="rect">
            <a:avLst/>
          </a:prstGeom>
        </p:spPr>
        <p:txBody>
          <a:bodyPr spcFirstLastPara="1" wrap="square" lIns="0" tIns="0" rIns="91425" bIns="0" anchor="b"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47" name="Google Shape;147;p11"/>
          <p:cNvSpPr txBox="1">
            <a:spLocks noGrp="1"/>
          </p:cNvSpPr>
          <p:nvPr>
            <p:ph type="subTitle" idx="8"/>
          </p:nvPr>
        </p:nvSpPr>
        <p:spPr>
          <a:xfrm>
            <a:off x="1324825" y="4357700"/>
            <a:ext cx="1008300" cy="3180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1pPr>
            <a:lvl2pPr lvl="1"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2pPr>
            <a:lvl3pPr lvl="2"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3pPr>
            <a:lvl4pPr lvl="3"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4pPr>
            <a:lvl5pPr lvl="4"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5pPr>
            <a:lvl6pPr lvl="5"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6pPr>
            <a:lvl7pPr lvl="6"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7pPr>
            <a:lvl8pPr lvl="7"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8pPr>
            <a:lvl9pPr lvl="8"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9pPr>
          </a:lstStyle>
          <a:p>
            <a:endParaRPr/>
          </a:p>
        </p:txBody>
      </p:sp>
      <p:sp>
        <p:nvSpPr>
          <p:cNvPr id="148" name="Google Shape;148;p11"/>
          <p:cNvSpPr txBox="1">
            <a:spLocks noGrp="1"/>
          </p:cNvSpPr>
          <p:nvPr>
            <p:ph type="subTitle" idx="9"/>
          </p:nvPr>
        </p:nvSpPr>
        <p:spPr>
          <a:xfrm>
            <a:off x="230577" y="2877300"/>
            <a:ext cx="9960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49" name="Google Shape;149;p11"/>
          <p:cNvSpPr txBox="1">
            <a:spLocks noGrp="1"/>
          </p:cNvSpPr>
          <p:nvPr>
            <p:ph type="subTitle" idx="13"/>
          </p:nvPr>
        </p:nvSpPr>
        <p:spPr>
          <a:xfrm>
            <a:off x="230577" y="3195950"/>
            <a:ext cx="9960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50" name="Google Shape;150;p11"/>
          <p:cNvSpPr txBox="1">
            <a:spLocks noGrp="1"/>
          </p:cNvSpPr>
          <p:nvPr>
            <p:ph type="subTitle" idx="14"/>
          </p:nvPr>
        </p:nvSpPr>
        <p:spPr>
          <a:xfrm>
            <a:off x="230577" y="3514375"/>
            <a:ext cx="9960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51" name="Google Shape;151;p11"/>
          <p:cNvSpPr txBox="1">
            <a:spLocks noGrp="1"/>
          </p:cNvSpPr>
          <p:nvPr>
            <p:ph type="subTitle" idx="15"/>
          </p:nvPr>
        </p:nvSpPr>
        <p:spPr>
          <a:xfrm>
            <a:off x="1330977" y="2877300"/>
            <a:ext cx="996000" cy="126900"/>
          </a:xfrm>
          <a:prstGeom prst="rect">
            <a:avLst/>
          </a:prstGeom>
        </p:spPr>
        <p:txBody>
          <a:bodyPr spcFirstLastPara="1" wrap="square" lIns="0" tIns="0" rIns="0" bIns="0" anchor="b" anchorCtr="0">
            <a:noAutofit/>
          </a:bodyPr>
          <a:lstStyle>
            <a:lvl1pPr lvl="0"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52" name="Google Shape;152;p11"/>
          <p:cNvSpPr txBox="1">
            <a:spLocks noGrp="1"/>
          </p:cNvSpPr>
          <p:nvPr>
            <p:ph type="subTitle" idx="16"/>
          </p:nvPr>
        </p:nvSpPr>
        <p:spPr>
          <a:xfrm>
            <a:off x="1330977" y="3195950"/>
            <a:ext cx="996000" cy="126900"/>
          </a:xfrm>
          <a:prstGeom prst="rect">
            <a:avLst/>
          </a:prstGeom>
        </p:spPr>
        <p:txBody>
          <a:bodyPr spcFirstLastPara="1" wrap="square" lIns="0" tIns="0" rIns="0" bIns="0" anchor="b" anchorCtr="0">
            <a:noAutofit/>
          </a:bodyPr>
          <a:lstStyle>
            <a:lvl1pPr lvl="0"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53" name="Google Shape;153;p11"/>
          <p:cNvSpPr txBox="1">
            <a:spLocks noGrp="1"/>
          </p:cNvSpPr>
          <p:nvPr>
            <p:ph type="subTitle" idx="17"/>
          </p:nvPr>
        </p:nvSpPr>
        <p:spPr>
          <a:xfrm>
            <a:off x="1330977" y="3514375"/>
            <a:ext cx="996000" cy="126900"/>
          </a:xfrm>
          <a:prstGeom prst="rect">
            <a:avLst/>
          </a:prstGeom>
        </p:spPr>
        <p:txBody>
          <a:bodyPr spcFirstLastPara="1" wrap="square" lIns="0" tIns="0" rIns="0" bIns="0" anchor="b" anchorCtr="0">
            <a:noAutofit/>
          </a:bodyPr>
          <a:lstStyle>
            <a:lvl1pPr lvl="0"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lgn="r">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54" name="Google Shape;154;p11"/>
          <p:cNvSpPr txBox="1">
            <a:spLocks noGrp="1"/>
          </p:cNvSpPr>
          <p:nvPr>
            <p:ph type="subTitle" idx="18"/>
          </p:nvPr>
        </p:nvSpPr>
        <p:spPr>
          <a:xfrm>
            <a:off x="2857500" y="1461175"/>
            <a:ext cx="2191500" cy="246300"/>
          </a:xfrm>
          <a:prstGeom prst="rect">
            <a:avLst/>
          </a:prstGeom>
        </p:spPr>
        <p:txBody>
          <a:bodyPr spcFirstLastPara="1" wrap="square" lIns="0" tIns="0" rIns="91425" bIns="0" anchor="b"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55" name="Google Shape;155;p11"/>
          <p:cNvSpPr txBox="1">
            <a:spLocks noGrp="1"/>
          </p:cNvSpPr>
          <p:nvPr>
            <p:ph type="subTitle" idx="19"/>
          </p:nvPr>
        </p:nvSpPr>
        <p:spPr>
          <a:xfrm>
            <a:off x="2857500" y="2526271"/>
            <a:ext cx="2191500" cy="246300"/>
          </a:xfrm>
          <a:prstGeom prst="rect">
            <a:avLst/>
          </a:prstGeom>
        </p:spPr>
        <p:txBody>
          <a:bodyPr spcFirstLastPara="1" wrap="square" lIns="0" tIns="0" rIns="91425" bIns="0" anchor="b"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56" name="Google Shape;156;p11"/>
          <p:cNvSpPr txBox="1">
            <a:spLocks noGrp="1"/>
          </p:cNvSpPr>
          <p:nvPr>
            <p:ph type="subTitle" idx="20"/>
          </p:nvPr>
        </p:nvSpPr>
        <p:spPr>
          <a:xfrm>
            <a:off x="2857500" y="3992371"/>
            <a:ext cx="2191500" cy="246300"/>
          </a:xfrm>
          <a:prstGeom prst="rect">
            <a:avLst/>
          </a:prstGeom>
        </p:spPr>
        <p:txBody>
          <a:bodyPr spcFirstLastPara="1" wrap="square" lIns="0" tIns="0" rIns="91425" bIns="0" anchor="b"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57" name="Google Shape;157;p11"/>
          <p:cNvSpPr txBox="1">
            <a:spLocks noGrp="1"/>
          </p:cNvSpPr>
          <p:nvPr>
            <p:ph type="subTitle" idx="21"/>
          </p:nvPr>
        </p:nvSpPr>
        <p:spPr>
          <a:xfrm>
            <a:off x="2857502" y="2877300"/>
            <a:ext cx="9960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58" name="Google Shape;158;p11"/>
          <p:cNvSpPr txBox="1">
            <a:spLocks noGrp="1"/>
          </p:cNvSpPr>
          <p:nvPr>
            <p:ph type="subTitle" idx="22"/>
          </p:nvPr>
        </p:nvSpPr>
        <p:spPr>
          <a:xfrm>
            <a:off x="2857502" y="3195950"/>
            <a:ext cx="9960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59" name="Google Shape;159;p11"/>
          <p:cNvSpPr txBox="1">
            <a:spLocks noGrp="1"/>
          </p:cNvSpPr>
          <p:nvPr>
            <p:ph type="subTitle" idx="23"/>
          </p:nvPr>
        </p:nvSpPr>
        <p:spPr>
          <a:xfrm>
            <a:off x="2857502" y="3514375"/>
            <a:ext cx="9960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60" name="Google Shape;160;p11"/>
          <p:cNvSpPr txBox="1">
            <a:spLocks noGrp="1"/>
          </p:cNvSpPr>
          <p:nvPr>
            <p:ph type="subTitle" idx="24"/>
          </p:nvPr>
        </p:nvSpPr>
        <p:spPr>
          <a:xfrm>
            <a:off x="6231050" y="1461175"/>
            <a:ext cx="2684400" cy="246300"/>
          </a:xfrm>
          <a:prstGeom prst="rect">
            <a:avLst/>
          </a:prstGeom>
        </p:spPr>
        <p:txBody>
          <a:bodyPr spcFirstLastPara="1" wrap="square" lIns="0" tIns="0" rIns="91425" bIns="0" anchor="b"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61" name="Google Shape;161;p11"/>
          <p:cNvSpPr txBox="1">
            <a:spLocks noGrp="1"/>
          </p:cNvSpPr>
          <p:nvPr>
            <p:ph type="subTitle" idx="25"/>
          </p:nvPr>
        </p:nvSpPr>
        <p:spPr>
          <a:xfrm>
            <a:off x="6231050" y="3257297"/>
            <a:ext cx="2684400" cy="246300"/>
          </a:xfrm>
          <a:prstGeom prst="rect">
            <a:avLst/>
          </a:prstGeom>
        </p:spPr>
        <p:txBody>
          <a:bodyPr spcFirstLastPara="1" wrap="square" lIns="0" tIns="0" rIns="91425" bIns="0" anchor="b"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62" name="Google Shape;162;p11"/>
          <p:cNvSpPr txBox="1">
            <a:spLocks noGrp="1"/>
          </p:cNvSpPr>
          <p:nvPr>
            <p:ph type="subTitle" idx="26"/>
          </p:nvPr>
        </p:nvSpPr>
        <p:spPr>
          <a:xfrm>
            <a:off x="6231050" y="1803600"/>
            <a:ext cx="14757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63" name="Google Shape;163;p11"/>
          <p:cNvSpPr txBox="1">
            <a:spLocks noGrp="1"/>
          </p:cNvSpPr>
          <p:nvPr>
            <p:ph type="subTitle" idx="27"/>
          </p:nvPr>
        </p:nvSpPr>
        <p:spPr>
          <a:xfrm>
            <a:off x="6231050" y="2056043"/>
            <a:ext cx="14757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64" name="Google Shape;164;p11"/>
          <p:cNvSpPr txBox="1">
            <a:spLocks noGrp="1"/>
          </p:cNvSpPr>
          <p:nvPr>
            <p:ph type="subTitle" idx="28"/>
          </p:nvPr>
        </p:nvSpPr>
        <p:spPr>
          <a:xfrm>
            <a:off x="6231050" y="2308487"/>
            <a:ext cx="14757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65" name="Google Shape;165;p11"/>
          <p:cNvSpPr txBox="1">
            <a:spLocks noGrp="1"/>
          </p:cNvSpPr>
          <p:nvPr>
            <p:ph type="subTitle" idx="29"/>
          </p:nvPr>
        </p:nvSpPr>
        <p:spPr>
          <a:xfrm>
            <a:off x="6231050" y="2560930"/>
            <a:ext cx="14757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66" name="Google Shape;166;p11"/>
          <p:cNvSpPr txBox="1">
            <a:spLocks noGrp="1"/>
          </p:cNvSpPr>
          <p:nvPr>
            <p:ph type="subTitle" idx="30"/>
          </p:nvPr>
        </p:nvSpPr>
        <p:spPr>
          <a:xfrm>
            <a:off x="6231050" y="2813374"/>
            <a:ext cx="1475700" cy="126900"/>
          </a:xfrm>
          <a:prstGeom prst="rect">
            <a:avLst/>
          </a:prstGeom>
        </p:spPr>
        <p:txBody>
          <a:bodyPr spcFirstLastPara="1" wrap="square" lIns="0" tIns="0" rIns="0" bIns="0" anchor="b" anchorCtr="0">
            <a:noAutofit/>
          </a:bodyPr>
          <a:lstStyle>
            <a:lvl1pPr lvl="0">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title only">
  <p:cSld name="BLANK_1_1_1_1">
    <p:spTree>
      <p:nvGrpSpPr>
        <p:cNvPr id="1" name="Shape 167"/>
        <p:cNvGrpSpPr/>
        <p:nvPr/>
      </p:nvGrpSpPr>
      <p:grpSpPr>
        <a:xfrm>
          <a:off x="0" y="0"/>
          <a:ext cx="0" cy="0"/>
          <a:chOff x="0" y="0"/>
          <a:chExt cx="0" cy="0"/>
        </a:xfrm>
      </p:grpSpPr>
      <p:sp>
        <p:nvSpPr>
          <p:cNvPr id="168" name="Google Shape;168;p12"/>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169" name="Google Shape;169;p12"/>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4800">
                <a:solidFill>
                  <a:schemeClr val="accent1"/>
                </a:solidFill>
              </a:defRPr>
            </a:lvl1pPr>
            <a:lvl2pPr lvl="1">
              <a:lnSpc>
                <a:spcPct val="115000"/>
              </a:lnSpc>
              <a:spcBef>
                <a:spcPts val="0"/>
              </a:spcBef>
              <a:spcAft>
                <a:spcPts val="0"/>
              </a:spcAft>
              <a:buNone/>
              <a:defRPr>
                <a:solidFill>
                  <a:schemeClr val="accent1"/>
                </a:solidFill>
              </a:defRPr>
            </a:lvl2pPr>
            <a:lvl3pPr lvl="2">
              <a:lnSpc>
                <a:spcPct val="115000"/>
              </a:lnSpc>
              <a:spcBef>
                <a:spcPts val="0"/>
              </a:spcBef>
              <a:spcAft>
                <a:spcPts val="0"/>
              </a:spcAft>
              <a:buNone/>
              <a:defRPr>
                <a:solidFill>
                  <a:schemeClr val="accent1"/>
                </a:solidFill>
              </a:defRPr>
            </a:lvl3pPr>
            <a:lvl4pPr lvl="3">
              <a:lnSpc>
                <a:spcPct val="115000"/>
              </a:lnSpc>
              <a:spcBef>
                <a:spcPts val="0"/>
              </a:spcBef>
              <a:spcAft>
                <a:spcPts val="0"/>
              </a:spcAft>
              <a:buNone/>
              <a:defRPr>
                <a:solidFill>
                  <a:schemeClr val="accent1"/>
                </a:solidFill>
              </a:defRPr>
            </a:lvl4pPr>
            <a:lvl5pPr lvl="4">
              <a:lnSpc>
                <a:spcPct val="115000"/>
              </a:lnSpc>
              <a:spcBef>
                <a:spcPts val="0"/>
              </a:spcBef>
              <a:spcAft>
                <a:spcPts val="0"/>
              </a:spcAft>
              <a:buNone/>
              <a:defRPr>
                <a:solidFill>
                  <a:schemeClr val="accent1"/>
                </a:solidFill>
              </a:defRPr>
            </a:lvl5pPr>
            <a:lvl6pPr lvl="5">
              <a:lnSpc>
                <a:spcPct val="115000"/>
              </a:lnSpc>
              <a:spcBef>
                <a:spcPts val="0"/>
              </a:spcBef>
              <a:spcAft>
                <a:spcPts val="0"/>
              </a:spcAft>
              <a:buNone/>
              <a:defRPr>
                <a:solidFill>
                  <a:schemeClr val="accent1"/>
                </a:solidFill>
              </a:defRPr>
            </a:lvl6pPr>
            <a:lvl7pPr lvl="6">
              <a:lnSpc>
                <a:spcPct val="115000"/>
              </a:lnSpc>
              <a:spcBef>
                <a:spcPts val="0"/>
              </a:spcBef>
              <a:spcAft>
                <a:spcPts val="0"/>
              </a:spcAft>
              <a:buNone/>
              <a:defRPr>
                <a:solidFill>
                  <a:schemeClr val="accent1"/>
                </a:solidFill>
              </a:defRPr>
            </a:lvl7pPr>
            <a:lvl8pPr lvl="7">
              <a:lnSpc>
                <a:spcPct val="115000"/>
              </a:lnSpc>
              <a:spcBef>
                <a:spcPts val="0"/>
              </a:spcBef>
              <a:spcAft>
                <a:spcPts val="0"/>
              </a:spcAft>
              <a:buNone/>
              <a:defRPr>
                <a:solidFill>
                  <a:schemeClr val="accent1"/>
                </a:solidFill>
              </a:defRPr>
            </a:lvl8pPr>
            <a:lvl9pPr lvl="8">
              <a:lnSpc>
                <a:spcPct val="115000"/>
              </a:lnSpc>
              <a:spcBef>
                <a:spcPts val="0"/>
              </a:spcBef>
              <a:spcAft>
                <a:spcPts val="0"/>
              </a:spcAft>
              <a:buNone/>
              <a:defRPr>
                <a:solidFill>
                  <a:schemeClr val="accent1"/>
                </a:solidFill>
              </a:defRPr>
            </a:lvl9pPr>
          </a:lstStyle>
          <a:p>
            <a:endParaRPr/>
          </a:p>
        </p:txBody>
      </p:sp>
      <p:sp>
        <p:nvSpPr>
          <p:cNvPr id="170" name="Google Shape;170;p12"/>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ive steps">
  <p:cSld name="BLANK_1_1_1_1_3">
    <p:spTree>
      <p:nvGrpSpPr>
        <p:cNvPr id="1" name="Shape 171"/>
        <p:cNvGrpSpPr/>
        <p:nvPr/>
      </p:nvGrpSpPr>
      <p:grpSpPr>
        <a:xfrm>
          <a:off x="0" y="0"/>
          <a:ext cx="0" cy="0"/>
          <a:chOff x="0" y="0"/>
          <a:chExt cx="0" cy="0"/>
        </a:xfrm>
      </p:grpSpPr>
      <p:sp>
        <p:nvSpPr>
          <p:cNvPr id="172" name="Google Shape;172;p13"/>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173" name="Google Shape;173;p13"/>
          <p:cNvSpPr txBox="1">
            <a:spLocks noGrp="1"/>
          </p:cNvSpPr>
          <p:nvPr>
            <p:ph type="subTitle" idx="2"/>
          </p:nvPr>
        </p:nvSpPr>
        <p:spPr>
          <a:xfrm>
            <a:off x="333888" y="3130382"/>
            <a:ext cx="1288200" cy="452400"/>
          </a:xfrm>
          <a:prstGeom prst="rect">
            <a:avLst/>
          </a:prstGeom>
        </p:spPr>
        <p:txBody>
          <a:bodyPr spcFirstLastPara="1" wrap="square" lIns="0" tIns="0" rIns="0" bIns="0" anchor="b" anchorCtr="0">
            <a:noAutofit/>
          </a:bodyPr>
          <a:lstStyle>
            <a:lvl1pPr lvl="0" algn="ctr">
              <a:lnSpc>
                <a:spcPct val="65000"/>
              </a:lnSpc>
              <a:spcBef>
                <a:spcPts val="0"/>
              </a:spcBef>
              <a:spcAft>
                <a:spcPts val="0"/>
              </a:spcAft>
              <a:buClr>
                <a:schemeClr val="accent4"/>
              </a:buClr>
              <a:buSzPts val="7200"/>
              <a:buFont typeface="Forum"/>
              <a:buNone/>
              <a:defRPr sz="7200">
                <a:solidFill>
                  <a:schemeClr val="accent4"/>
                </a:solidFill>
              </a:defRPr>
            </a:lvl1pPr>
            <a:lvl2pPr lvl="1">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2pPr>
            <a:lvl3pPr lvl="2">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3pPr>
            <a:lvl4pPr lvl="3">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4pPr>
            <a:lvl5pPr lvl="4">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5pPr>
            <a:lvl6pPr lvl="5">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6pPr>
            <a:lvl7pPr lvl="6">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7pPr>
            <a:lvl8pPr lvl="7">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8pPr>
            <a:lvl9pPr lvl="8">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9pPr>
          </a:lstStyle>
          <a:p>
            <a:endParaRPr/>
          </a:p>
        </p:txBody>
      </p:sp>
      <p:sp>
        <p:nvSpPr>
          <p:cNvPr id="174" name="Google Shape;174;p13"/>
          <p:cNvSpPr txBox="1">
            <a:spLocks noGrp="1"/>
          </p:cNvSpPr>
          <p:nvPr>
            <p:ph type="subTitle" idx="3"/>
          </p:nvPr>
        </p:nvSpPr>
        <p:spPr>
          <a:xfrm>
            <a:off x="2084963" y="3130382"/>
            <a:ext cx="1288200" cy="452400"/>
          </a:xfrm>
          <a:prstGeom prst="rect">
            <a:avLst/>
          </a:prstGeom>
        </p:spPr>
        <p:txBody>
          <a:bodyPr spcFirstLastPara="1" wrap="square" lIns="0" tIns="0" rIns="0" bIns="0" anchor="b" anchorCtr="0">
            <a:noAutofit/>
          </a:bodyPr>
          <a:lstStyle>
            <a:lvl1pPr lvl="0" algn="ctr">
              <a:lnSpc>
                <a:spcPct val="65000"/>
              </a:lnSpc>
              <a:spcBef>
                <a:spcPts val="0"/>
              </a:spcBef>
              <a:spcAft>
                <a:spcPts val="0"/>
              </a:spcAft>
              <a:buClr>
                <a:schemeClr val="accent4"/>
              </a:buClr>
              <a:buSzPts val="7200"/>
              <a:buFont typeface="Forum"/>
              <a:buNone/>
              <a:defRPr sz="7200">
                <a:solidFill>
                  <a:schemeClr val="accent4"/>
                </a:solidFill>
              </a:defRPr>
            </a:lvl1pPr>
            <a:lvl2pPr lvl="1">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2pPr>
            <a:lvl3pPr lvl="2">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3pPr>
            <a:lvl4pPr lvl="3">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4pPr>
            <a:lvl5pPr lvl="4">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5pPr>
            <a:lvl6pPr lvl="5">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6pPr>
            <a:lvl7pPr lvl="6">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7pPr>
            <a:lvl8pPr lvl="7">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8pPr>
            <a:lvl9pPr lvl="8">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9pPr>
          </a:lstStyle>
          <a:p>
            <a:endParaRPr/>
          </a:p>
        </p:txBody>
      </p:sp>
      <p:sp>
        <p:nvSpPr>
          <p:cNvPr id="175" name="Google Shape;175;p13"/>
          <p:cNvSpPr txBox="1">
            <a:spLocks noGrp="1"/>
          </p:cNvSpPr>
          <p:nvPr>
            <p:ph type="subTitle" idx="4"/>
          </p:nvPr>
        </p:nvSpPr>
        <p:spPr>
          <a:xfrm>
            <a:off x="3783713" y="3130382"/>
            <a:ext cx="1288200" cy="452400"/>
          </a:xfrm>
          <a:prstGeom prst="rect">
            <a:avLst/>
          </a:prstGeom>
        </p:spPr>
        <p:txBody>
          <a:bodyPr spcFirstLastPara="1" wrap="square" lIns="0" tIns="0" rIns="0" bIns="0" anchor="b" anchorCtr="0">
            <a:noAutofit/>
          </a:bodyPr>
          <a:lstStyle>
            <a:lvl1pPr lvl="0" algn="ctr">
              <a:lnSpc>
                <a:spcPct val="65000"/>
              </a:lnSpc>
              <a:spcBef>
                <a:spcPts val="0"/>
              </a:spcBef>
              <a:spcAft>
                <a:spcPts val="0"/>
              </a:spcAft>
              <a:buClr>
                <a:schemeClr val="accent4"/>
              </a:buClr>
              <a:buSzPts val="7200"/>
              <a:buFont typeface="Forum"/>
              <a:buNone/>
              <a:defRPr sz="7200">
                <a:solidFill>
                  <a:schemeClr val="accent4"/>
                </a:solidFill>
              </a:defRPr>
            </a:lvl1pPr>
            <a:lvl2pPr lvl="1">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2pPr>
            <a:lvl3pPr lvl="2">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3pPr>
            <a:lvl4pPr lvl="3">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4pPr>
            <a:lvl5pPr lvl="4">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5pPr>
            <a:lvl6pPr lvl="5">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6pPr>
            <a:lvl7pPr lvl="6">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7pPr>
            <a:lvl8pPr lvl="7">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8pPr>
            <a:lvl9pPr lvl="8">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9pPr>
          </a:lstStyle>
          <a:p>
            <a:endParaRPr/>
          </a:p>
        </p:txBody>
      </p:sp>
      <p:sp>
        <p:nvSpPr>
          <p:cNvPr id="176" name="Google Shape;176;p13"/>
          <p:cNvSpPr txBox="1">
            <a:spLocks noGrp="1"/>
          </p:cNvSpPr>
          <p:nvPr>
            <p:ph type="subTitle" idx="5"/>
          </p:nvPr>
        </p:nvSpPr>
        <p:spPr>
          <a:xfrm>
            <a:off x="7521925" y="3130382"/>
            <a:ext cx="1288200" cy="452400"/>
          </a:xfrm>
          <a:prstGeom prst="rect">
            <a:avLst/>
          </a:prstGeom>
        </p:spPr>
        <p:txBody>
          <a:bodyPr spcFirstLastPara="1" wrap="square" lIns="0" tIns="0" rIns="0" bIns="0" anchor="b" anchorCtr="0">
            <a:noAutofit/>
          </a:bodyPr>
          <a:lstStyle>
            <a:lvl1pPr lvl="0" algn="ctr">
              <a:lnSpc>
                <a:spcPct val="65000"/>
              </a:lnSpc>
              <a:spcBef>
                <a:spcPts val="0"/>
              </a:spcBef>
              <a:spcAft>
                <a:spcPts val="0"/>
              </a:spcAft>
              <a:buClr>
                <a:schemeClr val="accent4"/>
              </a:buClr>
              <a:buSzPts val="7200"/>
              <a:buFont typeface="Forum"/>
              <a:buNone/>
              <a:defRPr sz="7200">
                <a:solidFill>
                  <a:schemeClr val="accent4"/>
                </a:solidFill>
              </a:defRPr>
            </a:lvl1pPr>
            <a:lvl2pPr lvl="1">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2pPr>
            <a:lvl3pPr lvl="2">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3pPr>
            <a:lvl4pPr lvl="3">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4pPr>
            <a:lvl5pPr lvl="4">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5pPr>
            <a:lvl6pPr lvl="5">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6pPr>
            <a:lvl7pPr lvl="6">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7pPr>
            <a:lvl8pPr lvl="7">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8pPr>
            <a:lvl9pPr lvl="8">
              <a:spcBef>
                <a:spcPts val="0"/>
              </a:spcBef>
              <a:spcAft>
                <a:spcPts val="0"/>
              </a:spcAft>
              <a:buClr>
                <a:schemeClr val="accent4"/>
              </a:buClr>
              <a:buSzPts val="1400"/>
              <a:buFont typeface="Forum"/>
              <a:buNone/>
              <a:defRPr>
                <a:solidFill>
                  <a:schemeClr val="accent4"/>
                </a:solidFill>
                <a:latin typeface="Forum"/>
                <a:ea typeface="Forum"/>
                <a:cs typeface="Forum"/>
                <a:sym typeface="Forum"/>
              </a:defRPr>
            </a:lvl9pPr>
          </a:lstStyle>
          <a:p>
            <a:endParaRPr/>
          </a:p>
        </p:txBody>
      </p:sp>
      <p:sp>
        <p:nvSpPr>
          <p:cNvPr id="177" name="Google Shape;177;p13"/>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4800">
                <a:solidFill>
                  <a:schemeClr val="accent1"/>
                </a:solidFill>
              </a:defRPr>
            </a:lvl1pPr>
            <a:lvl2pPr lvl="1">
              <a:lnSpc>
                <a:spcPct val="115000"/>
              </a:lnSpc>
              <a:spcBef>
                <a:spcPts val="0"/>
              </a:spcBef>
              <a:spcAft>
                <a:spcPts val="0"/>
              </a:spcAft>
              <a:buNone/>
              <a:defRPr>
                <a:solidFill>
                  <a:schemeClr val="accent1"/>
                </a:solidFill>
              </a:defRPr>
            </a:lvl2pPr>
            <a:lvl3pPr lvl="2">
              <a:lnSpc>
                <a:spcPct val="115000"/>
              </a:lnSpc>
              <a:spcBef>
                <a:spcPts val="0"/>
              </a:spcBef>
              <a:spcAft>
                <a:spcPts val="0"/>
              </a:spcAft>
              <a:buNone/>
              <a:defRPr>
                <a:solidFill>
                  <a:schemeClr val="accent1"/>
                </a:solidFill>
              </a:defRPr>
            </a:lvl3pPr>
            <a:lvl4pPr lvl="3">
              <a:lnSpc>
                <a:spcPct val="115000"/>
              </a:lnSpc>
              <a:spcBef>
                <a:spcPts val="0"/>
              </a:spcBef>
              <a:spcAft>
                <a:spcPts val="0"/>
              </a:spcAft>
              <a:buNone/>
              <a:defRPr>
                <a:solidFill>
                  <a:schemeClr val="accent1"/>
                </a:solidFill>
              </a:defRPr>
            </a:lvl4pPr>
            <a:lvl5pPr lvl="4">
              <a:lnSpc>
                <a:spcPct val="115000"/>
              </a:lnSpc>
              <a:spcBef>
                <a:spcPts val="0"/>
              </a:spcBef>
              <a:spcAft>
                <a:spcPts val="0"/>
              </a:spcAft>
              <a:buNone/>
              <a:defRPr>
                <a:solidFill>
                  <a:schemeClr val="accent1"/>
                </a:solidFill>
              </a:defRPr>
            </a:lvl5pPr>
            <a:lvl6pPr lvl="5">
              <a:lnSpc>
                <a:spcPct val="115000"/>
              </a:lnSpc>
              <a:spcBef>
                <a:spcPts val="0"/>
              </a:spcBef>
              <a:spcAft>
                <a:spcPts val="0"/>
              </a:spcAft>
              <a:buNone/>
              <a:defRPr>
                <a:solidFill>
                  <a:schemeClr val="accent1"/>
                </a:solidFill>
              </a:defRPr>
            </a:lvl6pPr>
            <a:lvl7pPr lvl="6">
              <a:lnSpc>
                <a:spcPct val="115000"/>
              </a:lnSpc>
              <a:spcBef>
                <a:spcPts val="0"/>
              </a:spcBef>
              <a:spcAft>
                <a:spcPts val="0"/>
              </a:spcAft>
              <a:buNone/>
              <a:defRPr>
                <a:solidFill>
                  <a:schemeClr val="accent1"/>
                </a:solidFill>
              </a:defRPr>
            </a:lvl7pPr>
            <a:lvl8pPr lvl="7">
              <a:lnSpc>
                <a:spcPct val="115000"/>
              </a:lnSpc>
              <a:spcBef>
                <a:spcPts val="0"/>
              </a:spcBef>
              <a:spcAft>
                <a:spcPts val="0"/>
              </a:spcAft>
              <a:buNone/>
              <a:defRPr>
                <a:solidFill>
                  <a:schemeClr val="accent1"/>
                </a:solidFill>
              </a:defRPr>
            </a:lvl8pPr>
            <a:lvl9pPr lvl="8">
              <a:lnSpc>
                <a:spcPct val="115000"/>
              </a:lnSpc>
              <a:spcBef>
                <a:spcPts val="0"/>
              </a:spcBef>
              <a:spcAft>
                <a:spcPts val="0"/>
              </a:spcAft>
              <a:buNone/>
              <a:defRPr>
                <a:solidFill>
                  <a:schemeClr val="accent1"/>
                </a:solidFill>
              </a:defRPr>
            </a:lvl9pPr>
          </a:lstStyle>
          <a:p>
            <a:endParaRPr/>
          </a:p>
        </p:txBody>
      </p:sp>
      <p:sp>
        <p:nvSpPr>
          <p:cNvPr id="178" name="Google Shape;178;p13"/>
          <p:cNvSpPr txBox="1">
            <a:spLocks noGrp="1"/>
          </p:cNvSpPr>
          <p:nvPr>
            <p:ph type="subTitle" idx="6"/>
          </p:nvPr>
        </p:nvSpPr>
        <p:spPr>
          <a:xfrm>
            <a:off x="228600" y="3793273"/>
            <a:ext cx="1498800" cy="890400"/>
          </a:xfrm>
          <a:prstGeom prst="rect">
            <a:avLst/>
          </a:prstGeom>
        </p:spPr>
        <p:txBody>
          <a:bodyPr spcFirstLastPara="1" wrap="square" lIns="0" tIns="0" rIns="0" bIns="0" anchor="t" anchorCtr="0">
            <a:noAutofit/>
          </a:bodyPr>
          <a:lstStyle>
            <a:lvl1pPr lvl="0" algn="ctr">
              <a:spcBef>
                <a:spcPts val="0"/>
              </a:spcBef>
              <a:spcAft>
                <a:spcPts val="0"/>
              </a:spcAft>
              <a:buNone/>
              <a:defRPr sz="1000">
                <a:solidFill>
                  <a:schemeClr val="accent4"/>
                </a:solidFill>
                <a:latin typeface="DM Sans"/>
                <a:ea typeface="DM Sans"/>
                <a:cs typeface="DM Sans"/>
                <a:sym typeface="DM Sans"/>
              </a:defRPr>
            </a:lvl1pPr>
            <a:lvl2pPr lvl="1"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2pPr>
            <a:lvl3pPr lvl="2"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3pPr>
            <a:lvl4pPr lvl="3"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4pPr>
            <a:lvl5pPr lvl="4"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5pPr>
            <a:lvl6pPr lvl="5"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6pPr>
            <a:lvl7pPr lvl="6"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7pPr>
            <a:lvl8pPr lvl="7"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8pPr>
            <a:lvl9pPr lvl="8"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9pPr>
          </a:lstStyle>
          <a:p>
            <a:endParaRPr/>
          </a:p>
        </p:txBody>
      </p:sp>
      <p:sp>
        <p:nvSpPr>
          <p:cNvPr id="179" name="Google Shape;179;p13"/>
          <p:cNvSpPr txBox="1">
            <a:spLocks noGrp="1"/>
          </p:cNvSpPr>
          <p:nvPr>
            <p:ph type="subTitle" idx="7"/>
          </p:nvPr>
        </p:nvSpPr>
        <p:spPr>
          <a:xfrm>
            <a:off x="1979675" y="3793273"/>
            <a:ext cx="1498800" cy="890400"/>
          </a:xfrm>
          <a:prstGeom prst="rect">
            <a:avLst/>
          </a:prstGeom>
        </p:spPr>
        <p:txBody>
          <a:bodyPr spcFirstLastPara="1" wrap="square" lIns="0" tIns="0" rIns="0" bIns="0" anchor="t" anchorCtr="0">
            <a:noAutofit/>
          </a:bodyPr>
          <a:lstStyle>
            <a:lvl1pPr lvl="0" algn="ctr">
              <a:spcBef>
                <a:spcPts val="0"/>
              </a:spcBef>
              <a:spcAft>
                <a:spcPts val="0"/>
              </a:spcAft>
              <a:buNone/>
              <a:defRPr sz="1000">
                <a:solidFill>
                  <a:schemeClr val="accent4"/>
                </a:solidFill>
                <a:latin typeface="DM Sans"/>
                <a:ea typeface="DM Sans"/>
                <a:cs typeface="DM Sans"/>
                <a:sym typeface="DM Sans"/>
              </a:defRPr>
            </a:lvl1pPr>
            <a:lvl2pPr lvl="1"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2pPr>
            <a:lvl3pPr lvl="2"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3pPr>
            <a:lvl4pPr lvl="3"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4pPr>
            <a:lvl5pPr lvl="4"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5pPr>
            <a:lvl6pPr lvl="5"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6pPr>
            <a:lvl7pPr lvl="6"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7pPr>
            <a:lvl8pPr lvl="7"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8pPr>
            <a:lvl9pPr lvl="8"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9pPr>
          </a:lstStyle>
          <a:p>
            <a:endParaRPr/>
          </a:p>
        </p:txBody>
      </p:sp>
      <p:sp>
        <p:nvSpPr>
          <p:cNvPr id="180" name="Google Shape;180;p13"/>
          <p:cNvSpPr txBox="1">
            <a:spLocks noGrp="1"/>
          </p:cNvSpPr>
          <p:nvPr>
            <p:ph type="subTitle" idx="8"/>
          </p:nvPr>
        </p:nvSpPr>
        <p:spPr>
          <a:xfrm>
            <a:off x="3678425" y="3793273"/>
            <a:ext cx="1498800" cy="890400"/>
          </a:xfrm>
          <a:prstGeom prst="rect">
            <a:avLst/>
          </a:prstGeom>
        </p:spPr>
        <p:txBody>
          <a:bodyPr spcFirstLastPara="1" wrap="square" lIns="0" tIns="0" rIns="0" bIns="0" anchor="t" anchorCtr="0">
            <a:noAutofit/>
          </a:bodyPr>
          <a:lstStyle>
            <a:lvl1pPr lvl="0" algn="ctr">
              <a:spcBef>
                <a:spcPts val="0"/>
              </a:spcBef>
              <a:spcAft>
                <a:spcPts val="0"/>
              </a:spcAft>
              <a:buNone/>
              <a:defRPr sz="1000">
                <a:solidFill>
                  <a:schemeClr val="accent4"/>
                </a:solidFill>
                <a:latin typeface="DM Sans"/>
                <a:ea typeface="DM Sans"/>
                <a:cs typeface="DM Sans"/>
                <a:sym typeface="DM Sans"/>
              </a:defRPr>
            </a:lvl1pPr>
            <a:lvl2pPr lvl="1"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2pPr>
            <a:lvl3pPr lvl="2"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3pPr>
            <a:lvl4pPr lvl="3"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4pPr>
            <a:lvl5pPr lvl="4"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5pPr>
            <a:lvl6pPr lvl="5"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6pPr>
            <a:lvl7pPr lvl="6"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7pPr>
            <a:lvl8pPr lvl="7"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8pPr>
            <a:lvl9pPr lvl="8"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9pPr>
          </a:lstStyle>
          <a:p>
            <a:endParaRPr/>
          </a:p>
        </p:txBody>
      </p:sp>
      <p:sp>
        <p:nvSpPr>
          <p:cNvPr id="181" name="Google Shape;181;p13"/>
          <p:cNvSpPr txBox="1">
            <a:spLocks noGrp="1"/>
          </p:cNvSpPr>
          <p:nvPr>
            <p:ph type="subTitle" idx="9"/>
          </p:nvPr>
        </p:nvSpPr>
        <p:spPr>
          <a:xfrm>
            <a:off x="5554425" y="2789523"/>
            <a:ext cx="1498800" cy="8904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182" name="Google Shape;182;p13"/>
          <p:cNvSpPr txBox="1">
            <a:spLocks noGrp="1"/>
          </p:cNvSpPr>
          <p:nvPr>
            <p:ph type="subTitle" idx="13"/>
          </p:nvPr>
        </p:nvSpPr>
        <p:spPr>
          <a:xfrm>
            <a:off x="7416625" y="3793273"/>
            <a:ext cx="1498800" cy="890400"/>
          </a:xfrm>
          <a:prstGeom prst="rect">
            <a:avLst/>
          </a:prstGeom>
        </p:spPr>
        <p:txBody>
          <a:bodyPr spcFirstLastPara="1" wrap="square" lIns="0" tIns="0" rIns="0" bIns="0" anchor="t" anchorCtr="0">
            <a:noAutofit/>
          </a:bodyPr>
          <a:lstStyle>
            <a:lvl1pPr lvl="0" algn="ctr">
              <a:spcBef>
                <a:spcPts val="0"/>
              </a:spcBef>
              <a:spcAft>
                <a:spcPts val="0"/>
              </a:spcAft>
              <a:buNone/>
              <a:defRPr sz="1000">
                <a:solidFill>
                  <a:schemeClr val="accent4"/>
                </a:solidFill>
                <a:latin typeface="DM Sans"/>
                <a:ea typeface="DM Sans"/>
                <a:cs typeface="DM Sans"/>
                <a:sym typeface="DM Sans"/>
              </a:defRPr>
            </a:lvl1pPr>
            <a:lvl2pPr lvl="1"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2pPr>
            <a:lvl3pPr lvl="2"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3pPr>
            <a:lvl4pPr lvl="3"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4pPr>
            <a:lvl5pPr lvl="4"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5pPr>
            <a:lvl6pPr lvl="5"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6pPr>
            <a:lvl7pPr lvl="6"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7pPr>
            <a:lvl8pPr lvl="7"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8pPr>
            <a:lvl9pPr lvl="8" algn="ctr">
              <a:spcBef>
                <a:spcPts val="0"/>
              </a:spcBef>
              <a:spcAft>
                <a:spcPts val="0"/>
              </a:spcAft>
              <a:buClr>
                <a:schemeClr val="accent4"/>
              </a:buClr>
              <a:buSzPts val="1000"/>
              <a:buFont typeface="DM Sans"/>
              <a:buNone/>
              <a:defRPr sz="1000">
                <a:solidFill>
                  <a:schemeClr val="accent4"/>
                </a:solidFill>
                <a:latin typeface="DM Sans"/>
                <a:ea typeface="DM Sans"/>
                <a:cs typeface="DM Sans"/>
                <a:sym typeface="DM Sans"/>
              </a:defRPr>
            </a:lvl9pPr>
          </a:lstStyle>
          <a:p>
            <a:endParaRPr/>
          </a:p>
        </p:txBody>
      </p:sp>
      <p:sp>
        <p:nvSpPr>
          <p:cNvPr id="183" name="Google Shape;183;p13"/>
          <p:cNvSpPr txBox="1">
            <a:spLocks noGrp="1"/>
          </p:cNvSpPr>
          <p:nvPr>
            <p:ph type="subTitle" idx="14"/>
          </p:nvPr>
        </p:nvSpPr>
        <p:spPr>
          <a:xfrm>
            <a:off x="5659713" y="2324029"/>
            <a:ext cx="1288200" cy="452400"/>
          </a:xfrm>
          <a:prstGeom prst="rect">
            <a:avLst/>
          </a:prstGeom>
        </p:spPr>
        <p:txBody>
          <a:bodyPr spcFirstLastPara="1" wrap="square" lIns="0" tIns="0" rIns="0" bIns="0" anchor="b" anchorCtr="0">
            <a:noAutofit/>
          </a:bodyPr>
          <a:lstStyle>
            <a:lvl1pPr lvl="0" algn="ctr">
              <a:lnSpc>
                <a:spcPct val="65000"/>
              </a:lnSpc>
              <a:spcBef>
                <a:spcPts val="0"/>
              </a:spcBef>
              <a:spcAft>
                <a:spcPts val="0"/>
              </a:spcAft>
              <a:buClr>
                <a:schemeClr val="lt1"/>
              </a:buClr>
              <a:buSzPts val="7200"/>
              <a:buFont typeface="Forum"/>
              <a:buNone/>
              <a:defRPr sz="7200"/>
            </a:lvl1pPr>
            <a:lvl2pPr lvl="1">
              <a:spcBef>
                <a:spcPts val="0"/>
              </a:spcBef>
              <a:spcAft>
                <a:spcPts val="0"/>
              </a:spcAft>
              <a:buClr>
                <a:schemeClr val="lt1"/>
              </a:buClr>
              <a:buSzPts val="1400"/>
              <a:buFont typeface="Forum"/>
              <a:buNone/>
              <a:defRPr>
                <a:latin typeface="Forum"/>
                <a:ea typeface="Forum"/>
                <a:cs typeface="Forum"/>
                <a:sym typeface="Forum"/>
              </a:defRPr>
            </a:lvl2pPr>
            <a:lvl3pPr lvl="2">
              <a:spcBef>
                <a:spcPts val="0"/>
              </a:spcBef>
              <a:spcAft>
                <a:spcPts val="0"/>
              </a:spcAft>
              <a:buClr>
                <a:schemeClr val="lt1"/>
              </a:buClr>
              <a:buSzPts val="1400"/>
              <a:buFont typeface="Forum"/>
              <a:buNone/>
              <a:defRPr>
                <a:latin typeface="Forum"/>
                <a:ea typeface="Forum"/>
                <a:cs typeface="Forum"/>
                <a:sym typeface="Forum"/>
              </a:defRPr>
            </a:lvl3pPr>
            <a:lvl4pPr lvl="3">
              <a:spcBef>
                <a:spcPts val="0"/>
              </a:spcBef>
              <a:spcAft>
                <a:spcPts val="0"/>
              </a:spcAft>
              <a:buClr>
                <a:schemeClr val="lt1"/>
              </a:buClr>
              <a:buSzPts val="1400"/>
              <a:buFont typeface="Forum"/>
              <a:buNone/>
              <a:defRPr>
                <a:latin typeface="Forum"/>
                <a:ea typeface="Forum"/>
                <a:cs typeface="Forum"/>
                <a:sym typeface="Forum"/>
              </a:defRPr>
            </a:lvl4pPr>
            <a:lvl5pPr lvl="4">
              <a:spcBef>
                <a:spcPts val="0"/>
              </a:spcBef>
              <a:spcAft>
                <a:spcPts val="0"/>
              </a:spcAft>
              <a:buClr>
                <a:schemeClr val="lt1"/>
              </a:buClr>
              <a:buSzPts val="1400"/>
              <a:buFont typeface="Forum"/>
              <a:buNone/>
              <a:defRPr>
                <a:latin typeface="Forum"/>
                <a:ea typeface="Forum"/>
                <a:cs typeface="Forum"/>
                <a:sym typeface="Forum"/>
              </a:defRPr>
            </a:lvl5pPr>
            <a:lvl6pPr lvl="5">
              <a:spcBef>
                <a:spcPts val="0"/>
              </a:spcBef>
              <a:spcAft>
                <a:spcPts val="0"/>
              </a:spcAft>
              <a:buClr>
                <a:schemeClr val="lt1"/>
              </a:buClr>
              <a:buSzPts val="1400"/>
              <a:buFont typeface="Forum"/>
              <a:buNone/>
              <a:defRPr>
                <a:latin typeface="Forum"/>
                <a:ea typeface="Forum"/>
                <a:cs typeface="Forum"/>
                <a:sym typeface="Forum"/>
              </a:defRPr>
            </a:lvl6pPr>
            <a:lvl7pPr lvl="6">
              <a:spcBef>
                <a:spcPts val="0"/>
              </a:spcBef>
              <a:spcAft>
                <a:spcPts val="0"/>
              </a:spcAft>
              <a:buClr>
                <a:schemeClr val="lt1"/>
              </a:buClr>
              <a:buSzPts val="1400"/>
              <a:buFont typeface="Forum"/>
              <a:buNone/>
              <a:defRPr>
                <a:latin typeface="Forum"/>
                <a:ea typeface="Forum"/>
                <a:cs typeface="Forum"/>
                <a:sym typeface="Forum"/>
              </a:defRPr>
            </a:lvl7pPr>
            <a:lvl8pPr lvl="7">
              <a:spcBef>
                <a:spcPts val="0"/>
              </a:spcBef>
              <a:spcAft>
                <a:spcPts val="0"/>
              </a:spcAft>
              <a:buClr>
                <a:schemeClr val="lt1"/>
              </a:buClr>
              <a:buSzPts val="1400"/>
              <a:buFont typeface="Forum"/>
              <a:buNone/>
              <a:defRPr>
                <a:latin typeface="Forum"/>
                <a:ea typeface="Forum"/>
                <a:cs typeface="Forum"/>
                <a:sym typeface="Forum"/>
              </a:defRPr>
            </a:lvl8pPr>
            <a:lvl9pPr lvl="8">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184" name="Google Shape;184;p13"/>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KPIs">
  <p:cSld name="CUSTOM_5">
    <p:spTree>
      <p:nvGrpSpPr>
        <p:cNvPr id="1" name="Shape 185"/>
        <p:cNvGrpSpPr/>
        <p:nvPr/>
      </p:nvGrpSpPr>
      <p:grpSpPr>
        <a:xfrm>
          <a:off x="0" y="0"/>
          <a:ext cx="0" cy="0"/>
          <a:chOff x="0" y="0"/>
          <a:chExt cx="0" cy="0"/>
        </a:xfrm>
      </p:grpSpPr>
      <p:sp>
        <p:nvSpPr>
          <p:cNvPr id="186" name="Google Shape;186;p14"/>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187" name="Google Shape;187;p14"/>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188" name="Google Shape;188;p14"/>
          <p:cNvSpPr txBox="1">
            <a:spLocks noGrp="1"/>
          </p:cNvSpPr>
          <p:nvPr>
            <p:ph type="body" idx="2"/>
          </p:nvPr>
        </p:nvSpPr>
        <p:spPr>
          <a:xfrm>
            <a:off x="232375" y="2557050"/>
            <a:ext cx="2101200" cy="6897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189" name="Google Shape;189;p14"/>
          <p:cNvSpPr txBox="1">
            <a:spLocks noGrp="1"/>
          </p:cNvSpPr>
          <p:nvPr>
            <p:ph type="subTitle" idx="3"/>
          </p:nvPr>
        </p:nvSpPr>
        <p:spPr>
          <a:xfrm>
            <a:off x="233650" y="2062800"/>
            <a:ext cx="2101200" cy="452400"/>
          </a:xfrm>
          <a:prstGeom prst="rect">
            <a:avLst/>
          </a:prstGeom>
        </p:spPr>
        <p:txBody>
          <a:bodyPr spcFirstLastPara="1" wrap="square" lIns="0" tIns="0" rIns="91425" bIns="91425" anchor="t" anchorCtr="0">
            <a:noAutofit/>
          </a:bodyPr>
          <a:lstStyle>
            <a:lvl1pPr lvl="0">
              <a:lnSpc>
                <a:spcPct val="65000"/>
              </a:lnSpc>
              <a:spcBef>
                <a:spcPts val="0"/>
              </a:spcBef>
              <a:spcAft>
                <a:spcPts val="0"/>
              </a:spcAft>
              <a:buClr>
                <a:schemeClr val="lt1"/>
              </a:buClr>
              <a:buSzPts val="1800"/>
              <a:buFont typeface="Forum"/>
              <a:buNone/>
              <a:defRPr/>
            </a:lvl1pPr>
            <a:lvl2pPr lvl="1">
              <a:spcBef>
                <a:spcPts val="0"/>
              </a:spcBef>
              <a:spcAft>
                <a:spcPts val="0"/>
              </a:spcAft>
              <a:buClr>
                <a:schemeClr val="lt1"/>
              </a:buClr>
              <a:buSzPts val="1400"/>
              <a:buFont typeface="Forum"/>
              <a:buNone/>
              <a:defRPr>
                <a:latin typeface="Forum"/>
                <a:ea typeface="Forum"/>
                <a:cs typeface="Forum"/>
                <a:sym typeface="Forum"/>
              </a:defRPr>
            </a:lvl2pPr>
            <a:lvl3pPr lvl="2">
              <a:spcBef>
                <a:spcPts val="0"/>
              </a:spcBef>
              <a:spcAft>
                <a:spcPts val="0"/>
              </a:spcAft>
              <a:buClr>
                <a:schemeClr val="lt1"/>
              </a:buClr>
              <a:buSzPts val="1400"/>
              <a:buFont typeface="Forum"/>
              <a:buNone/>
              <a:defRPr>
                <a:latin typeface="Forum"/>
                <a:ea typeface="Forum"/>
                <a:cs typeface="Forum"/>
                <a:sym typeface="Forum"/>
              </a:defRPr>
            </a:lvl3pPr>
            <a:lvl4pPr lvl="3">
              <a:spcBef>
                <a:spcPts val="0"/>
              </a:spcBef>
              <a:spcAft>
                <a:spcPts val="0"/>
              </a:spcAft>
              <a:buClr>
                <a:schemeClr val="lt1"/>
              </a:buClr>
              <a:buSzPts val="1400"/>
              <a:buFont typeface="Forum"/>
              <a:buNone/>
              <a:defRPr>
                <a:latin typeface="Forum"/>
                <a:ea typeface="Forum"/>
                <a:cs typeface="Forum"/>
                <a:sym typeface="Forum"/>
              </a:defRPr>
            </a:lvl4pPr>
            <a:lvl5pPr lvl="4">
              <a:spcBef>
                <a:spcPts val="0"/>
              </a:spcBef>
              <a:spcAft>
                <a:spcPts val="0"/>
              </a:spcAft>
              <a:buClr>
                <a:schemeClr val="lt1"/>
              </a:buClr>
              <a:buSzPts val="1400"/>
              <a:buFont typeface="Forum"/>
              <a:buNone/>
              <a:defRPr>
                <a:latin typeface="Forum"/>
                <a:ea typeface="Forum"/>
                <a:cs typeface="Forum"/>
                <a:sym typeface="Forum"/>
              </a:defRPr>
            </a:lvl5pPr>
            <a:lvl6pPr lvl="5">
              <a:spcBef>
                <a:spcPts val="0"/>
              </a:spcBef>
              <a:spcAft>
                <a:spcPts val="0"/>
              </a:spcAft>
              <a:buClr>
                <a:schemeClr val="lt1"/>
              </a:buClr>
              <a:buSzPts val="1400"/>
              <a:buFont typeface="Forum"/>
              <a:buNone/>
              <a:defRPr>
                <a:latin typeface="Forum"/>
                <a:ea typeface="Forum"/>
                <a:cs typeface="Forum"/>
                <a:sym typeface="Forum"/>
              </a:defRPr>
            </a:lvl6pPr>
            <a:lvl7pPr lvl="6">
              <a:spcBef>
                <a:spcPts val="0"/>
              </a:spcBef>
              <a:spcAft>
                <a:spcPts val="0"/>
              </a:spcAft>
              <a:buClr>
                <a:schemeClr val="lt1"/>
              </a:buClr>
              <a:buSzPts val="1400"/>
              <a:buFont typeface="Forum"/>
              <a:buNone/>
              <a:defRPr>
                <a:latin typeface="Forum"/>
                <a:ea typeface="Forum"/>
                <a:cs typeface="Forum"/>
                <a:sym typeface="Forum"/>
              </a:defRPr>
            </a:lvl7pPr>
            <a:lvl8pPr lvl="7">
              <a:spcBef>
                <a:spcPts val="0"/>
              </a:spcBef>
              <a:spcAft>
                <a:spcPts val="0"/>
              </a:spcAft>
              <a:buClr>
                <a:schemeClr val="lt1"/>
              </a:buClr>
              <a:buSzPts val="1400"/>
              <a:buFont typeface="Forum"/>
              <a:buNone/>
              <a:defRPr>
                <a:latin typeface="Forum"/>
                <a:ea typeface="Forum"/>
                <a:cs typeface="Forum"/>
                <a:sym typeface="Forum"/>
              </a:defRPr>
            </a:lvl8pPr>
            <a:lvl9pPr lvl="8">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190" name="Google Shape;190;p14"/>
          <p:cNvSpPr txBox="1">
            <a:spLocks noGrp="1"/>
          </p:cNvSpPr>
          <p:nvPr>
            <p:ph type="subTitle" idx="4"/>
          </p:nvPr>
        </p:nvSpPr>
        <p:spPr>
          <a:xfrm>
            <a:off x="2423700" y="2064300"/>
            <a:ext cx="2101200" cy="452400"/>
          </a:xfrm>
          <a:prstGeom prst="rect">
            <a:avLst/>
          </a:prstGeom>
        </p:spPr>
        <p:txBody>
          <a:bodyPr spcFirstLastPara="1" wrap="square" lIns="0" tIns="0" rIns="91425" bIns="91425" anchor="t" anchorCtr="0">
            <a:noAutofit/>
          </a:bodyPr>
          <a:lstStyle>
            <a:lvl1pPr lvl="0">
              <a:lnSpc>
                <a:spcPct val="65000"/>
              </a:lnSpc>
              <a:spcBef>
                <a:spcPts val="0"/>
              </a:spcBef>
              <a:spcAft>
                <a:spcPts val="0"/>
              </a:spcAft>
              <a:buClr>
                <a:schemeClr val="lt1"/>
              </a:buClr>
              <a:buSzPts val="1800"/>
              <a:buFont typeface="Forum"/>
              <a:buNone/>
              <a:defRPr/>
            </a:lvl1pPr>
            <a:lvl2pPr lvl="1">
              <a:spcBef>
                <a:spcPts val="0"/>
              </a:spcBef>
              <a:spcAft>
                <a:spcPts val="0"/>
              </a:spcAft>
              <a:buClr>
                <a:schemeClr val="lt1"/>
              </a:buClr>
              <a:buSzPts val="1400"/>
              <a:buFont typeface="Forum"/>
              <a:buNone/>
              <a:defRPr>
                <a:latin typeface="Forum"/>
                <a:ea typeface="Forum"/>
                <a:cs typeface="Forum"/>
                <a:sym typeface="Forum"/>
              </a:defRPr>
            </a:lvl2pPr>
            <a:lvl3pPr lvl="2">
              <a:spcBef>
                <a:spcPts val="0"/>
              </a:spcBef>
              <a:spcAft>
                <a:spcPts val="0"/>
              </a:spcAft>
              <a:buClr>
                <a:schemeClr val="lt1"/>
              </a:buClr>
              <a:buSzPts val="1400"/>
              <a:buFont typeface="Forum"/>
              <a:buNone/>
              <a:defRPr>
                <a:latin typeface="Forum"/>
                <a:ea typeface="Forum"/>
                <a:cs typeface="Forum"/>
                <a:sym typeface="Forum"/>
              </a:defRPr>
            </a:lvl3pPr>
            <a:lvl4pPr lvl="3">
              <a:spcBef>
                <a:spcPts val="0"/>
              </a:spcBef>
              <a:spcAft>
                <a:spcPts val="0"/>
              </a:spcAft>
              <a:buClr>
                <a:schemeClr val="lt1"/>
              </a:buClr>
              <a:buSzPts val="1400"/>
              <a:buFont typeface="Forum"/>
              <a:buNone/>
              <a:defRPr>
                <a:latin typeface="Forum"/>
                <a:ea typeface="Forum"/>
                <a:cs typeface="Forum"/>
                <a:sym typeface="Forum"/>
              </a:defRPr>
            </a:lvl4pPr>
            <a:lvl5pPr lvl="4">
              <a:spcBef>
                <a:spcPts val="0"/>
              </a:spcBef>
              <a:spcAft>
                <a:spcPts val="0"/>
              </a:spcAft>
              <a:buClr>
                <a:schemeClr val="lt1"/>
              </a:buClr>
              <a:buSzPts val="1400"/>
              <a:buFont typeface="Forum"/>
              <a:buNone/>
              <a:defRPr>
                <a:latin typeface="Forum"/>
                <a:ea typeface="Forum"/>
                <a:cs typeface="Forum"/>
                <a:sym typeface="Forum"/>
              </a:defRPr>
            </a:lvl5pPr>
            <a:lvl6pPr lvl="5">
              <a:spcBef>
                <a:spcPts val="0"/>
              </a:spcBef>
              <a:spcAft>
                <a:spcPts val="0"/>
              </a:spcAft>
              <a:buClr>
                <a:schemeClr val="lt1"/>
              </a:buClr>
              <a:buSzPts val="1400"/>
              <a:buFont typeface="Forum"/>
              <a:buNone/>
              <a:defRPr>
                <a:latin typeface="Forum"/>
                <a:ea typeface="Forum"/>
                <a:cs typeface="Forum"/>
                <a:sym typeface="Forum"/>
              </a:defRPr>
            </a:lvl6pPr>
            <a:lvl7pPr lvl="6">
              <a:spcBef>
                <a:spcPts val="0"/>
              </a:spcBef>
              <a:spcAft>
                <a:spcPts val="0"/>
              </a:spcAft>
              <a:buClr>
                <a:schemeClr val="lt1"/>
              </a:buClr>
              <a:buSzPts val="1400"/>
              <a:buFont typeface="Forum"/>
              <a:buNone/>
              <a:defRPr>
                <a:latin typeface="Forum"/>
                <a:ea typeface="Forum"/>
                <a:cs typeface="Forum"/>
                <a:sym typeface="Forum"/>
              </a:defRPr>
            </a:lvl7pPr>
            <a:lvl8pPr lvl="7">
              <a:spcBef>
                <a:spcPts val="0"/>
              </a:spcBef>
              <a:spcAft>
                <a:spcPts val="0"/>
              </a:spcAft>
              <a:buClr>
                <a:schemeClr val="lt1"/>
              </a:buClr>
              <a:buSzPts val="1400"/>
              <a:buFont typeface="Forum"/>
              <a:buNone/>
              <a:defRPr>
                <a:latin typeface="Forum"/>
                <a:ea typeface="Forum"/>
                <a:cs typeface="Forum"/>
                <a:sym typeface="Forum"/>
              </a:defRPr>
            </a:lvl8pPr>
            <a:lvl9pPr lvl="8">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191" name="Google Shape;191;p14"/>
          <p:cNvSpPr txBox="1">
            <a:spLocks noGrp="1"/>
          </p:cNvSpPr>
          <p:nvPr>
            <p:ph type="subTitle" idx="5"/>
          </p:nvPr>
        </p:nvSpPr>
        <p:spPr>
          <a:xfrm>
            <a:off x="4618800" y="2062800"/>
            <a:ext cx="2101200" cy="452400"/>
          </a:xfrm>
          <a:prstGeom prst="rect">
            <a:avLst/>
          </a:prstGeom>
        </p:spPr>
        <p:txBody>
          <a:bodyPr spcFirstLastPara="1" wrap="square" lIns="0" tIns="0" rIns="91425" bIns="91425" anchor="t" anchorCtr="0">
            <a:noAutofit/>
          </a:bodyPr>
          <a:lstStyle>
            <a:lvl1pPr lvl="0">
              <a:lnSpc>
                <a:spcPct val="65000"/>
              </a:lnSpc>
              <a:spcBef>
                <a:spcPts val="0"/>
              </a:spcBef>
              <a:spcAft>
                <a:spcPts val="0"/>
              </a:spcAft>
              <a:buClr>
                <a:schemeClr val="lt1"/>
              </a:buClr>
              <a:buSzPts val="1800"/>
              <a:buFont typeface="Forum"/>
              <a:buNone/>
              <a:defRPr/>
            </a:lvl1pPr>
            <a:lvl2pPr lvl="1">
              <a:spcBef>
                <a:spcPts val="0"/>
              </a:spcBef>
              <a:spcAft>
                <a:spcPts val="0"/>
              </a:spcAft>
              <a:buClr>
                <a:schemeClr val="lt1"/>
              </a:buClr>
              <a:buSzPts val="1400"/>
              <a:buFont typeface="Forum"/>
              <a:buNone/>
              <a:defRPr>
                <a:latin typeface="Forum"/>
                <a:ea typeface="Forum"/>
                <a:cs typeface="Forum"/>
                <a:sym typeface="Forum"/>
              </a:defRPr>
            </a:lvl2pPr>
            <a:lvl3pPr lvl="2">
              <a:spcBef>
                <a:spcPts val="0"/>
              </a:spcBef>
              <a:spcAft>
                <a:spcPts val="0"/>
              </a:spcAft>
              <a:buClr>
                <a:schemeClr val="lt1"/>
              </a:buClr>
              <a:buSzPts val="1400"/>
              <a:buFont typeface="Forum"/>
              <a:buNone/>
              <a:defRPr>
                <a:latin typeface="Forum"/>
                <a:ea typeface="Forum"/>
                <a:cs typeface="Forum"/>
                <a:sym typeface="Forum"/>
              </a:defRPr>
            </a:lvl3pPr>
            <a:lvl4pPr lvl="3">
              <a:spcBef>
                <a:spcPts val="0"/>
              </a:spcBef>
              <a:spcAft>
                <a:spcPts val="0"/>
              </a:spcAft>
              <a:buClr>
                <a:schemeClr val="lt1"/>
              </a:buClr>
              <a:buSzPts val="1400"/>
              <a:buFont typeface="Forum"/>
              <a:buNone/>
              <a:defRPr>
                <a:latin typeface="Forum"/>
                <a:ea typeface="Forum"/>
                <a:cs typeface="Forum"/>
                <a:sym typeface="Forum"/>
              </a:defRPr>
            </a:lvl4pPr>
            <a:lvl5pPr lvl="4">
              <a:spcBef>
                <a:spcPts val="0"/>
              </a:spcBef>
              <a:spcAft>
                <a:spcPts val="0"/>
              </a:spcAft>
              <a:buClr>
                <a:schemeClr val="lt1"/>
              </a:buClr>
              <a:buSzPts val="1400"/>
              <a:buFont typeface="Forum"/>
              <a:buNone/>
              <a:defRPr>
                <a:latin typeface="Forum"/>
                <a:ea typeface="Forum"/>
                <a:cs typeface="Forum"/>
                <a:sym typeface="Forum"/>
              </a:defRPr>
            </a:lvl5pPr>
            <a:lvl6pPr lvl="5">
              <a:spcBef>
                <a:spcPts val="0"/>
              </a:spcBef>
              <a:spcAft>
                <a:spcPts val="0"/>
              </a:spcAft>
              <a:buClr>
                <a:schemeClr val="lt1"/>
              </a:buClr>
              <a:buSzPts val="1400"/>
              <a:buFont typeface="Forum"/>
              <a:buNone/>
              <a:defRPr>
                <a:latin typeface="Forum"/>
                <a:ea typeface="Forum"/>
                <a:cs typeface="Forum"/>
                <a:sym typeface="Forum"/>
              </a:defRPr>
            </a:lvl6pPr>
            <a:lvl7pPr lvl="6">
              <a:spcBef>
                <a:spcPts val="0"/>
              </a:spcBef>
              <a:spcAft>
                <a:spcPts val="0"/>
              </a:spcAft>
              <a:buClr>
                <a:schemeClr val="lt1"/>
              </a:buClr>
              <a:buSzPts val="1400"/>
              <a:buFont typeface="Forum"/>
              <a:buNone/>
              <a:defRPr>
                <a:latin typeface="Forum"/>
                <a:ea typeface="Forum"/>
                <a:cs typeface="Forum"/>
                <a:sym typeface="Forum"/>
              </a:defRPr>
            </a:lvl7pPr>
            <a:lvl8pPr lvl="7">
              <a:spcBef>
                <a:spcPts val="0"/>
              </a:spcBef>
              <a:spcAft>
                <a:spcPts val="0"/>
              </a:spcAft>
              <a:buClr>
                <a:schemeClr val="lt1"/>
              </a:buClr>
              <a:buSzPts val="1400"/>
              <a:buFont typeface="Forum"/>
              <a:buNone/>
              <a:defRPr>
                <a:latin typeface="Forum"/>
                <a:ea typeface="Forum"/>
                <a:cs typeface="Forum"/>
                <a:sym typeface="Forum"/>
              </a:defRPr>
            </a:lvl8pPr>
            <a:lvl9pPr lvl="8">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192" name="Google Shape;192;p14"/>
          <p:cNvSpPr txBox="1">
            <a:spLocks noGrp="1"/>
          </p:cNvSpPr>
          <p:nvPr>
            <p:ph type="subTitle" idx="6"/>
          </p:nvPr>
        </p:nvSpPr>
        <p:spPr>
          <a:xfrm>
            <a:off x="6813900" y="2062800"/>
            <a:ext cx="2101200" cy="452400"/>
          </a:xfrm>
          <a:prstGeom prst="rect">
            <a:avLst/>
          </a:prstGeom>
        </p:spPr>
        <p:txBody>
          <a:bodyPr spcFirstLastPara="1" wrap="square" lIns="0" tIns="0" rIns="91425" bIns="91425" anchor="t" anchorCtr="0">
            <a:noAutofit/>
          </a:bodyPr>
          <a:lstStyle>
            <a:lvl1pPr lvl="0">
              <a:lnSpc>
                <a:spcPct val="65000"/>
              </a:lnSpc>
              <a:spcBef>
                <a:spcPts val="0"/>
              </a:spcBef>
              <a:spcAft>
                <a:spcPts val="0"/>
              </a:spcAft>
              <a:buClr>
                <a:schemeClr val="lt1"/>
              </a:buClr>
              <a:buSzPts val="1800"/>
              <a:buFont typeface="Forum"/>
              <a:buNone/>
              <a:defRPr/>
            </a:lvl1pPr>
            <a:lvl2pPr lvl="1">
              <a:spcBef>
                <a:spcPts val="0"/>
              </a:spcBef>
              <a:spcAft>
                <a:spcPts val="0"/>
              </a:spcAft>
              <a:buClr>
                <a:schemeClr val="lt1"/>
              </a:buClr>
              <a:buSzPts val="1400"/>
              <a:buFont typeface="Forum"/>
              <a:buNone/>
              <a:defRPr>
                <a:latin typeface="Forum"/>
                <a:ea typeface="Forum"/>
                <a:cs typeface="Forum"/>
                <a:sym typeface="Forum"/>
              </a:defRPr>
            </a:lvl2pPr>
            <a:lvl3pPr lvl="2">
              <a:spcBef>
                <a:spcPts val="0"/>
              </a:spcBef>
              <a:spcAft>
                <a:spcPts val="0"/>
              </a:spcAft>
              <a:buClr>
                <a:schemeClr val="lt1"/>
              </a:buClr>
              <a:buSzPts val="1400"/>
              <a:buFont typeface="Forum"/>
              <a:buNone/>
              <a:defRPr>
                <a:latin typeface="Forum"/>
                <a:ea typeface="Forum"/>
                <a:cs typeface="Forum"/>
                <a:sym typeface="Forum"/>
              </a:defRPr>
            </a:lvl3pPr>
            <a:lvl4pPr lvl="3">
              <a:spcBef>
                <a:spcPts val="0"/>
              </a:spcBef>
              <a:spcAft>
                <a:spcPts val="0"/>
              </a:spcAft>
              <a:buClr>
                <a:schemeClr val="lt1"/>
              </a:buClr>
              <a:buSzPts val="1400"/>
              <a:buFont typeface="Forum"/>
              <a:buNone/>
              <a:defRPr>
                <a:latin typeface="Forum"/>
                <a:ea typeface="Forum"/>
                <a:cs typeface="Forum"/>
                <a:sym typeface="Forum"/>
              </a:defRPr>
            </a:lvl4pPr>
            <a:lvl5pPr lvl="4">
              <a:spcBef>
                <a:spcPts val="0"/>
              </a:spcBef>
              <a:spcAft>
                <a:spcPts val="0"/>
              </a:spcAft>
              <a:buClr>
                <a:schemeClr val="lt1"/>
              </a:buClr>
              <a:buSzPts val="1400"/>
              <a:buFont typeface="Forum"/>
              <a:buNone/>
              <a:defRPr>
                <a:latin typeface="Forum"/>
                <a:ea typeface="Forum"/>
                <a:cs typeface="Forum"/>
                <a:sym typeface="Forum"/>
              </a:defRPr>
            </a:lvl5pPr>
            <a:lvl6pPr lvl="5">
              <a:spcBef>
                <a:spcPts val="0"/>
              </a:spcBef>
              <a:spcAft>
                <a:spcPts val="0"/>
              </a:spcAft>
              <a:buClr>
                <a:schemeClr val="lt1"/>
              </a:buClr>
              <a:buSzPts val="1400"/>
              <a:buFont typeface="Forum"/>
              <a:buNone/>
              <a:defRPr>
                <a:latin typeface="Forum"/>
                <a:ea typeface="Forum"/>
                <a:cs typeface="Forum"/>
                <a:sym typeface="Forum"/>
              </a:defRPr>
            </a:lvl6pPr>
            <a:lvl7pPr lvl="6">
              <a:spcBef>
                <a:spcPts val="0"/>
              </a:spcBef>
              <a:spcAft>
                <a:spcPts val="0"/>
              </a:spcAft>
              <a:buClr>
                <a:schemeClr val="lt1"/>
              </a:buClr>
              <a:buSzPts val="1400"/>
              <a:buFont typeface="Forum"/>
              <a:buNone/>
              <a:defRPr>
                <a:latin typeface="Forum"/>
                <a:ea typeface="Forum"/>
                <a:cs typeface="Forum"/>
                <a:sym typeface="Forum"/>
              </a:defRPr>
            </a:lvl7pPr>
            <a:lvl8pPr lvl="7">
              <a:spcBef>
                <a:spcPts val="0"/>
              </a:spcBef>
              <a:spcAft>
                <a:spcPts val="0"/>
              </a:spcAft>
              <a:buClr>
                <a:schemeClr val="lt1"/>
              </a:buClr>
              <a:buSzPts val="1400"/>
              <a:buFont typeface="Forum"/>
              <a:buNone/>
              <a:defRPr>
                <a:latin typeface="Forum"/>
                <a:ea typeface="Forum"/>
                <a:cs typeface="Forum"/>
                <a:sym typeface="Forum"/>
              </a:defRPr>
            </a:lvl8pPr>
            <a:lvl9pPr lvl="8">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193" name="Google Shape;193;p14"/>
          <p:cNvSpPr txBox="1">
            <a:spLocks noGrp="1"/>
          </p:cNvSpPr>
          <p:nvPr>
            <p:ph type="body" idx="7"/>
          </p:nvPr>
        </p:nvSpPr>
        <p:spPr>
          <a:xfrm>
            <a:off x="2423850" y="2557050"/>
            <a:ext cx="2101200" cy="6897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194" name="Google Shape;194;p14"/>
          <p:cNvSpPr txBox="1">
            <a:spLocks noGrp="1"/>
          </p:cNvSpPr>
          <p:nvPr>
            <p:ph type="body" idx="8"/>
          </p:nvPr>
        </p:nvSpPr>
        <p:spPr>
          <a:xfrm>
            <a:off x="4615325" y="2553000"/>
            <a:ext cx="2101200" cy="6897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195" name="Google Shape;195;p14"/>
          <p:cNvSpPr txBox="1">
            <a:spLocks noGrp="1"/>
          </p:cNvSpPr>
          <p:nvPr>
            <p:ph type="body" idx="9"/>
          </p:nvPr>
        </p:nvSpPr>
        <p:spPr>
          <a:xfrm>
            <a:off x="6806800" y="2553000"/>
            <a:ext cx="2101200" cy="6897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196" name="Google Shape;196;p14"/>
          <p:cNvSpPr txBox="1">
            <a:spLocks noGrp="1"/>
          </p:cNvSpPr>
          <p:nvPr>
            <p:ph type="subTitle" idx="13"/>
          </p:nvPr>
        </p:nvSpPr>
        <p:spPr>
          <a:xfrm>
            <a:off x="433925" y="3625550"/>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197" name="Google Shape;197;p14"/>
          <p:cNvSpPr txBox="1">
            <a:spLocks noGrp="1"/>
          </p:cNvSpPr>
          <p:nvPr>
            <p:ph type="subTitle" idx="14"/>
          </p:nvPr>
        </p:nvSpPr>
        <p:spPr>
          <a:xfrm>
            <a:off x="433925" y="4046153"/>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198" name="Google Shape;198;p14"/>
          <p:cNvSpPr txBox="1">
            <a:spLocks noGrp="1"/>
          </p:cNvSpPr>
          <p:nvPr>
            <p:ph type="subTitle" idx="15"/>
          </p:nvPr>
        </p:nvSpPr>
        <p:spPr>
          <a:xfrm>
            <a:off x="433925" y="4464013"/>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199" name="Google Shape;199;p14"/>
          <p:cNvSpPr txBox="1">
            <a:spLocks noGrp="1"/>
          </p:cNvSpPr>
          <p:nvPr>
            <p:ph type="subTitle" idx="16"/>
          </p:nvPr>
        </p:nvSpPr>
        <p:spPr>
          <a:xfrm>
            <a:off x="2629113" y="3625550"/>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200" name="Google Shape;200;p14"/>
          <p:cNvSpPr txBox="1">
            <a:spLocks noGrp="1"/>
          </p:cNvSpPr>
          <p:nvPr>
            <p:ph type="subTitle" idx="17"/>
          </p:nvPr>
        </p:nvSpPr>
        <p:spPr>
          <a:xfrm>
            <a:off x="2629113" y="4046153"/>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201" name="Google Shape;201;p14"/>
          <p:cNvSpPr txBox="1">
            <a:spLocks noGrp="1"/>
          </p:cNvSpPr>
          <p:nvPr>
            <p:ph type="subTitle" idx="18"/>
          </p:nvPr>
        </p:nvSpPr>
        <p:spPr>
          <a:xfrm>
            <a:off x="2629113" y="4464013"/>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202" name="Google Shape;202;p14"/>
          <p:cNvSpPr txBox="1">
            <a:spLocks noGrp="1"/>
          </p:cNvSpPr>
          <p:nvPr>
            <p:ph type="subTitle" idx="19"/>
          </p:nvPr>
        </p:nvSpPr>
        <p:spPr>
          <a:xfrm>
            <a:off x="4824313" y="3625550"/>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203" name="Google Shape;203;p14"/>
          <p:cNvSpPr txBox="1">
            <a:spLocks noGrp="1"/>
          </p:cNvSpPr>
          <p:nvPr>
            <p:ph type="subTitle" idx="20"/>
          </p:nvPr>
        </p:nvSpPr>
        <p:spPr>
          <a:xfrm>
            <a:off x="4824313" y="4046153"/>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204" name="Google Shape;204;p14"/>
          <p:cNvSpPr txBox="1">
            <a:spLocks noGrp="1"/>
          </p:cNvSpPr>
          <p:nvPr>
            <p:ph type="subTitle" idx="21"/>
          </p:nvPr>
        </p:nvSpPr>
        <p:spPr>
          <a:xfrm>
            <a:off x="4824313" y="4464013"/>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205" name="Google Shape;205;p14"/>
          <p:cNvSpPr txBox="1">
            <a:spLocks noGrp="1"/>
          </p:cNvSpPr>
          <p:nvPr>
            <p:ph type="subTitle" idx="22"/>
          </p:nvPr>
        </p:nvSpPr>
        <p:spPr>
          <a:xfrm>
            <a:off x="7019513" y="3625550"/>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206" name="Google Shape;206;p14"/>
          <p:cNvSpPr txBox="1">
            <a:spLocks noGrp="1"/>
          </p:cNvSpPr>
          <p:nvPr>
            <p:ph type="subTitle" idx="23"/>
          </p:nvPr>
        </p:nvSpPr>
        <p:spPr>
          <a:xfrm>
            <a:off x="7019513" y="4046153"/>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207" name="Google Shape;207;p14"/>
          <p:cNvSpPr txBox="1">
            <a:spLocks noGrp="1"/>
          </p:cNvSpPr>
          <p:nvPr>
            <p:ph type="subTitle" idx="24"/>
          </p:nvPr>
        </p:nvSpPr>
        <p:spPr>
          <a:xfrm>
            <a:off x="7019513" y="4464013"/>
            <a:ext cx="1896000" cy="117300"/>
          </a:xfrm>
          <a:prstGeom prst="rect">
            <a:avLst/>
          </a:prstGeom>
        </p:spPr>
        <p:txBody>
          <a:bodyPr spcFirstLastPara="1" wrap="square" lIns="0" tIns="0" rIns="91425" bIns="91425" anchor="t" anchorCtr="0">
            <a:spAutoFit/>
          </a:bodyPr>
          <a:lstStyle>
            <a:lvl1pPr lvl="0">
              <a:lnSpc>
                <a:spcPct val="65000"/>
              </a:lnSpc>
              <a:spcBef>
                <a:spcPts val="0"/>
              </a:spcBef>
              <a:spcAft>
                <a:spcPts val="0"/>
              </a:spcAft>
              <a:buClr>
                <a:schemeClr val="lt1"/>
              </a:buClr>
              <a:buSzPts val="1200"/>
              <a:buFont typeface="Forum"/>
              <a:buNone/>
              <a:defRPr sz="1200"/>
            </a:lvl1pPr>
            <a:lvl2pPr lvl="1">
              <a:spcBef>
                <a:spcPts val="0"/>
              </a:spcBef>
              <a:spcAft>
                <a:spcPts val="0"/>
              </a:spcAft>
              <a:buClr>
                <a:schemeClr val="lt1"/>
              </a:buClr>
              <a:buSzPts val="1200"/>
              <a:buFont typeface="Forum"/>
              <a:buNone/>
              <a:defRPr sz="1200">
                <a:latin typeface="Forum"/>
                <a:ea typeface="Forum"/>
                <a:cs typeface="Forum"/>
                <a:sym typeface="Forum"/>
              </a:defRPr>
            </a:lvl2pPr>
            <a:lvl3pPr lvl="2">
              <a:spcBef>
                <a:spcPts val="0"/>
              </a:spcBef>
              <a:spcAft>
                <a:spcPts val="0"/>
              </a:spcAft>
              <a:buClr>
                <a:schemeClr val="lt1"/>
              </a:buClr>
              <a:buSzPts val="1200"/>
              <a:buFont typeface="Forum"/>
              <a:buNone/>
              <a:defRPr sz="1200">
                <a:latin typeface="Forum"/>
                <a:ea typeface="Forum"/>
                <a:cs typeface="Forum"/>
                <a:sym typeface="Forum"/>
              </a:defRPr>
            </a:lvl3pPr>
            <a:lvl4pPr lvl="3">
              <a:spcBef>
                <a:spcPts val="0"/>
              </a:spcBef>
              <a:spcAft>
                <a:spcPts val="0"/>
              </a:spcAft>
              <a:buClr>
                <a:schemeClr val="lt1"/>
              </a:buClr>
              <a:buSzPts val="1200"/>
              <a:buFont typeface="Forum"/>
              <a:buNone/>
              <a:defRPr sz="1200">
                <a:latin typeface="Forum"/>
                <a:ea typeface="Forum"/>
                <a:cs typeface="Forum"/>
                <a:sym typeface="Forum"/>
              </a:defRPr>
            </a:lvl4pPr>
            <a:lvl5pPr lvl="4">
              <a:spcBef>
                <a:spcPts val="0"/>
              </a:spcBef>
              <a:spcAft>
                <a:spcPts val="0"/>
              </a:spcAft>
              <a:buClr>
                <a:schemeClr val="lt1"/>
              </a:buClr>
              <a:buSzPts val="1200"/>
              <a:buFont typeface="Forum"/>
              <a:buNone/>
              <a:defRPr sz="1200">
                <a:latin typeface="Forum"/>
                <a:ea typeface="Forum"/>
                <a:cs typeface="Forum"/>
                <a:sym typeface="Forum"/>
              </a:defRPr>
            </a:lvl5pPr>
            <a:lvl6pPr lvl="5">
              <a:spcBef>
                <a:spcPts val="0"/>
              </a:spcBef>
              <a:spcAft>
                <a:spcPts val="0"/>
              </a:spcAft>
              <a:buClr>
                <a:schemeClr val="lt1"/>
              </a:buClr>
              <a:buSzPts val="1200"/>
              <a:buFont typeface="Forum"/>
              <a:buNone/>
              <a:defRPr sz="1200">
                <a:latin typeface="Forum"/>
                <a:ea typeface="Forum"/>
                <a:cs typeface="Forum"/>
                <a:sym typeface="Forum"/>
              </a:defRPr>
            </a:lvl6pPr>
            <a:lvl7pPr lvl="6">
              <a:spcBef>
                <a:spcPts val="0"/>
              </a:spcBef>
              <a:spcAft>
                <a:spcPts val="0"/>
              </a:spcAft>
              <a:buClr>
                <a:schemeClr val="lt1"/>
              </a:buClr>
              <a:buSzPts val="1200"/>
              <a:buFont typeface="Forum"/>
              <a:buNone/>
              <a:defRPr sz="1200">
                <a:latin typeface="Forum"/>
                <a:ea typeface="Forum"/>
                <a:cs typeface="Forum"/>
                <a:sym typeface="Forum"/>
              </a:defRPr>
            </a:lvl7pPr>
            <a:lvl8pPr lvl="7">
              <a:spcBef>
                <a:spcPts val="0"/>
              </a:spcBef>
              <a:spcAft>
                <a:spcPts val="0"/>
              </a:spcAft>
              <a:buClr>
                <a:schemeClr val="lt1"/>
              </a:buClr>
              <a:buSzPts val="1200"/>
              <a:buFont typeface="Forum"/>
              <a:buNone/>
              <a:defRPr sz="1200">
                <a:latin typeface="Forum"/>
                <a:ea typeface="Forum"/>
                <a:cs typeface="Forum"/>
                <a:sym typeface="Forum"/>
              </a:defRPr>
            </a:lvl8pPr>
            <a:lvl9pPr lvl="8">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208" name="Google Shape;208;p14"/>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2800"/>
            </a:lvl1pPr>
            <a:lvl2pPr lvl="1">
              <a:lnSpc>
                <a:spcPct val="115000"/>
              </a:lnSpc>
              <a:spcBef>
                <a:spcPts val="0"/>
              </a:spcBef>
              <a:spcAft>
                <a:spcPts val="0"/>
              </a:spcAft>
              <a:buNone/>
              <a:defRPr sz="2800"/>
            </a:lvl2pPr>
            <a:lvl3pPr lvl="2">
              <a:lnSpc>
                <a:spcPct val="115000"/>
              </a:lnSpc>
              <a:spcBef>
                <a:spcPts val="0"/>
              </a:spcBef>
              <a:spcAft>
                <a:spcPts val="0"/>
              </a:spcAft>
              <a:buNone/>
              <a:defRPr sz="2800"/>
            </a:lvl3pPr>
            <a:lvl4pPr lvl="3">
              <a:lnSpc>
                <a:spcPct val="115000"/>
              </a:lnSpc>
              <a:spcBef>
                <a:spcPts val="0"/>
              </a:spcBef>
              <a:spcAft>
                <a:spcPts val="0"/>
              </a:spcAft>
              <a:buNone/>
              <a:defRPr sz="2800"/>
            </a:lvl4pPr>
            <a:lvl5pPr lvl="4">
              <a:lnSpc>
                <a:spcPct val="115000"/>
              </a:lnSpc>
              <a:spcBef>
                <a:spcPts val="0"/>
              </a:spcBef>
              <a:spcAft>
                <a:spcPts val="0"/>
              </a:spcAft>
              <a:buNone/>
              <a:defRPr sz="2800"/>
            </a:lvl5pPr>
            <a:lvl6pPr lvl="5">
              <a:lnSpc>
                <a:spcPct val="115000"/>
              </a:lnSpc>
              <a:spcBef>
                <a:spcPts val="0"/>
              </a:spcBef>
              <a:spcAft>
                <a:spcPts val="0"/>
              </a:spcAft>
              <a:buNone/>
              <a:defRPr sz="2800"/>
            </a:lvl6pPr>
            <a:lvl7pPr lvl="6">
              <a:lnSpc>
                <a:spcPct val="115000"/>
              </a:lnSpc>
              <a:spcBef>
                <a:spcPts val="0"/>
              </a:spcBef>
              <a:spcAft>
                <a:spcPts val="0"/>
              </a:spcAft>
              <a:buNone/>
              <a:defRPr sz="2800"/>
            </a:lvl7pPr>
            <a:lvl8pPr lvl="7">
              <a:lnSpc>
                <a:spcPct val="115000"/>
              </a:lnSpc>
              <a:spcBef>
                <a:spcPts val="0"/>
              </a:spcBef>
              <a:spcAft>
                <a:spcPts val="0"/>
              </a:spcAft>
              <a:buNone/>
              <a:defRPr sz="2800"/>
            </a:lvl8pPr>
            <a:lvl9pPr lvl="8">
              <a:lnSpc>
                <a:spcPct val="115000"/>
              </a:lnSpc>
              <a:spcBef>
                <a:spcPts val="0"/>
              </a:spcBef>
              <a:spcAft>
                <a:spcPts val="0"/>
              </a:spcAft>
              <a:buNone/>
              <a:defRPr sz="2800"/>
            </a:lvl9pPr>
          </a:lstStyle>
          <a:p>
            <a:endParaRPr/>
          </a:p>
        </p:txBody>
      </p:sp>
      <p:sp>
        <p:nvSpPr>
          <p:cNvPr id="209" name="Google Shape;209;p14"/>
          <p:cNvSpPr>
            <a:spLocks noGrp="1"/>
          </p:cNvSpPr>
          <p:nvPr>
            <p:ph type="pic" idx="25"/>
          </p:nvPr>
        </p:nvSpPr>
        <p:spPr>
          <a:xfrm>
            <a:off x="228600" y="1538225"/>
            <a:ext cx="871500" cy="412500"/>
          </a:xfrm>
          <a:prstGeom prst="roundRect">
            <a:avLst>
              <a:gd name="adj" fmla="val 50000"/>
            </a:avLst>
          </a:prstGeom>
          <a:noFill/>
          <a:ln>
            <a:noFill/>
          </a:ln>
        </p:spPr>
      </p:sp>
      <p:sp>
        <p:nvSpPr>
          <p:cNvPr id="210" name="Google Shape;210;p14"/>
          <p:cNvSpPr>
            <a:spLocks noGrp="1"/>
          </p:cNvSpPr>
          <p:nvPr>
            <p:ph type="pic" idx="26"/>
          </p:nvPr>
        </p:nvSpPr>
        <p:spPr>
          <a:xfrm>
            <a:off x="2423700" y="1538225"/>
            <a:ext cx="871500" cy="412500"/>
          </a:xfrm>
          <a:prstGeom prst="roundRect">
            <a:avLst>
              <a:gd name="adj" fmla="val 50000"/>
            </a:avLst>
          </a:prstGeom>
          <a:noFill/>
          <a:ln>
            <a:noFill/>
          </a:ln>
        </p:spPr>
      </p:sp>
      <p:sp>
        <p:nvSpPr>
          <p:cNvPr id="211" name="Google Shape;211;p14"/>
          <p:cNvSpPr>
            <a:spLocks noGrp="1"/>
          </p:cNvSpPr>
          <p:nvPr>
            <p:ph type="pic" idx="27"/>
          </p:nvPr>
        </p:nvSpPr>
        <p:spPr>
          <a:xfrm>
            <a:off x="4618800" y="1538225"/>
            <a:ext cx="871500" cy="412500"/>
          </a:xfrm>
          <a:prstGeom prst="roundRect">
            <a:avLst>
              <a:gd name="adj" fmla="val 50000"/>
            </a:avLst>
          </a:prstGeom>
          <a:noFill/>
          <a:ln>
            <a:noFill/>
          </a:ln>
        </p:spPr>
      </p:sp>
      <p:sp>
        <p:nvSpPr>
          <p:cNvPr id="212" name="Google Shape;212;p14"/>
          <p:cNvSpPr>
            <a:spLocks noGrp="1"/>
          </p:cNvSpPr>
          <p:nvPr>
            <p:ph type="pic" idx="28"/>
          </p:nvPr>
        </p:nvSpPr>
        <p:spPr>
          <a:xfrm>
            <a:off x="6813900" y="1538225"/>
            <a:ext cx="871500" cy="412500"/>
          </a:xfrm>
          <a:prstGeom prst="roundRect">
            <a:avLst>
              <a:gd name="adj" fmla="val 50000"/>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ur ideas w/ image">
  <p:cSld name="CUSTOM_5_1">
    <p:spTree>
      <p:nvGrpSpPr>
        <p:cNvPr id="1" name="Shape 213"/>
        <p:cNvGrpSpPr/>
        <p:nvPr/>
      </p:nvGrpSpPr>
      <p:grpSpPr>
        <a:xfrm>
          <a:off x="0" y="0"/>
          <a:ext cx="0" cy="0"/>
          <a:chOff x="0" y="0"/>
          <a:chExt cx="0" cy="0"/>
        </a:xfrm>
      </p:grpSpPr>
      <p:sp>
        <p:nvSpPr>
          <p:cNvPr id="214" name="Google Shape;214;p15"/>
          <p:cNvSpPr>
            <a:spLocks noGrp="1"/>
          </p:cNvSpPr>
          <p:nvPr>
            <p:ph type="pic" idx="2"/>
          </p:nvPr>
        </p:nvSpPr>
        <p:spPr>
          <a:xfrm>
            <a:off x="3019625" y="1353263"/>
            <a:ext cx="914400" cy="412500"/>
          </a:xfrm>
          <a:prstGeom prst="roundRect">
            <a:avLst>
              <a:gd name="adj" fmla="val 50000"/>
            </a:avLst>
          </a:prstGeom>
          <a:noFill/>
          <a:ln>
            <a:noFill/>
          </a:ln>
        </p:spPr>
      </p:sp>
      <p:sp>
        <p:nvSpPr>
          <p:cNvPr id="215" name="Google Shape;215;p15"/>
          <p:cNvSpPr>
            <a:spLocks noGrp="1"/>
          </p:cNvSpPr>
          <p:nvPr>
            <p:ph type="pic" idx="3"/>
          </p:nvPr>
        </p:nvSpPr>
        <p:spPr>
          <a:xfrm>
            <a:off x="5213463" y="1353263"/>
            <a:ext cx="914400" cy="412500"/>
          </a:xfrm>
          <a:prstGeom prst="roundRect">
            <a:avLst>
              <a:gd name="adj" fmla="val 50000"/>
            </a:avLst>
          </a:prstGeom>
          <a:noFill/>
          <a:ln>
            <a:noFill/>
          </a:ln>
        </p:spPr>
      </p:sp>
      <p:sp>
        <p:nvSpPr>
          <p:cNvPr id="216" name="Google Shape;216;p15"/>
          <p:cNvSpPr>
            <a:spLocks noGrp="1"/>
          </p:cNvSpPr>
          <p:nvPr>
            <p:ph type="pic" idx="4"/>
          </p:nvPr>
        </p:nvSpPr>
        <p:spPr>
          <a:xfrm>
            <a:off x="7407313" y="1353263"/>
            <a:ext cx="914400" cy="412500"/>
          </a:xfrm>
          <a:prstGeom prst="roundRect">
            <a:avLst>
              <a:gd name="adj" fmla="val 50000"/>
            </a:avLst>
          </a:prstGeom>
          <a:noFill/>
          <a:ln>
            <a:noFill/>
          </a:ln>
        </p:spPr>
      </p:sp>
      <p:sp>
        <p:nvSpPr>
          <p:cNvPr id="217" name="Google Shape;217;p15"/>
          <p:cNvSpPr>
            <a:spLocks noGrp="1"/>
          </p:cNvSpPr>
          <p:nvPr>
            <p:ph type="pic" idx="5"/>
          </p:nvPr>
        </p:nvSpPr>
        <p:spPr>
          <a:xfrm>
            <a:off x="827050" y="1353263"/>
            <a:ext cx="914400" cy="412500"/>
          </a:xfrm>
          <a:prstGeom prst="roundRect">
            <a:avLst>
              <a:gd name="adj" fmla="val 50000"/>
            </a:avLst>
          </a:prstGeom>
          <a:noFill/>
          <a:ln>
            <a:noFill/>
          </a:ln>
        </p:spPr>
      </p:sp>
      <p:sp>
        <p:nvSpPr>
          <p:cNvPr id="218" name="Google Shape;218;p15"/>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219" name="Google Shape;219;p15"/>
          <p:cNvSpPr txBox="1">
            <a:spLocks noGrp="1"/>
          </p:cNvSpPr>
          <p:nvPr>
            <p:ph type="subTitle" idx="6"/>
          </p:nvPr>
        </p:nvSpPr>
        <p:spPr>
          <a:xfrm>
            <a:off x="233650" y="1897511"/>
            <a:ext cx="2101200" cy="452400"/>
          </a:xfrm>
          <a:prstGeom prst="rect">
            <a:avLst/>
          </a:prstGeom>
        </p:spPr>
        <p:txBody>
          <a:bodyPr spcFirstLastPara="1" wrap="square" lIns="0" tIns="0" rIns="91425" bIns="91425" anchor="t" anchorCtr="0">
            <a:noAutofit/>
          </a:bodyPr>
          <a:lstStyle>
            <a:lvl1pPr lvl="0" algn="ctr">
              <a:lnSpc>
                <a:spcPct val="65000"/>
              </a:lnSpc>
              <a:spcBef>
                <a:spcPts val="0"/>
              </a:spcBef>
              <a:spcAft>
                <a:spcPts val="0"/>
              </a:spcAft>
              <a:buClr>
                <a:schemeClr val="lt1"/>
              </a:buClr>
              <a:buSzPts val="1800"/>
              <a:buFont typeface="Forum"/>
              <a:buNone/>
              <a:defRPr/>
            </a:lvl1pPr>
            <a:lvl2pPr lvl="1" algn="ctr">
              <a:spcBef>
                <a:spcPts val="0"/>
              </a:spcBef>
              <a:spcAft>
                <a:spcPts val="0"/>
              </a:spcAft>
              <a:buClr>
                <a:schemeClr val="lt1"/>
              </a:buClr>
              <a:buSzPts val="1400"/>
              <a:buFont typeface="Forum"/>
              <a:buNone/>
              <a:defRPr>
                <a:latin typeface="Forum"/>
                <a:ea typeface="Forum"/>
                <a:cs typeface="Forum"/>
                <a:sym typeface="Forum"/>
              </a:defRPr>
            </a:lvl2pPr>
            <a:lvl3pPr lvl="2" algn="ctr">
              <a:spcBef>
                <a:spcPts val="0"/>
              </a:spcBef>
              <a:spcAft>
                <a:spcPts val="0"/>
              </a:spcAft>
              <a:buClr>
                <a:schemeClr val="lt1"/>
              </a:buClr>
              <a:buSzPts val="1400"/>
              <a:buFont typeface="Forum"/>
              <a:buNone/>
              <a:defRPr>
                <a:latin typeface="Forum"/>
                <a:ea typeface="Forum"/>
                <a:cs typeface="Forum"/>
                <a:sym typeface="Forum"/>
              </a:defRPr>
            </a:lvl3pPr>
            <a:lvl4pPr lvl="3" algn="ctr">
              <a:spcBef>
                <a:spcPts val="0"/>
              </a:spcBef>
              <a:spcAft>
                <a:spcPts val="0"/>
              </a:spcAft>
              <a:buClr>
                <a:schemeClr val="lt1"/>
              </a:buClr>
              <a:buSzPts val="1400"/>
              <a:buFont typeface="Forum"/>
              <a:buNone/>
              <a:defRPr>
                <a:latin typeface="Forum"/>
                <a:ea typeface="Forum"/>
                <a:cs typeface="Forum"/>
                <a:sym typeface="Forum"/>
              </a:defRPr>
            </a:lvl4pPr>
            <a:lvl5pPr lvl="4" algn="ctr">
              <a:spcBef>
                <a:spcPts val="0"/>
              </a:spcBef>
              <a:spcAft>
                <a:spcPts val="0"/>
              </a:spcAft>
              <a:buClr>
                <a:schemeClr val="lt1"/>
              </a:buClr>
              <a:buSzPts val="1400"/>
              <a:buFont typeface="Forum"/>
              <a:buNone/>
              <a:defRPr>
                <a:latin typeface="Forum"/>
                <a:ea typeface="Forum"/>
                <a:cs typeface="Forum"/>
                <a:sym typeface="Forum"/>
              </a:defRPr>
            </a:lvl5pPr>
            <a:lvl6pPr lvl="5" algn="ctr">
              <a:spcBef>
                <a:spcPts val="0"/>
              </a:spcBef>
              <a:spcAft>
                <a:spcPts val="0"/>
              </a:spcAft>
              <a:buClr>
                <a:schemeClr val="lt1"/>
              </a:buClr>
              <a:buSzPts val="1400"/>
              <a:buFont typeface="Forum"/>
              <a:buNone/>
              <a:defRPr>
                <a:latin typeface="Forum"/>
                <a:ea typeface="Forum"/>
                <a:cs typeface="Forum"/>
                <a:sym typeface="Forum"/>
              </a:defRPr>
            </a:lvl6pPr>
            <a:lvl7pPr lvl="6" algn="ctr">
              <a:spcBef>
                <a:spcPts val="0"/>
              </a:spcBef>
              <a:spcAft>
                <a:spcPts val="0"/>
              </a:spcAft>
              <a:buClr>
                <a:schemeClr val="lt1"/>
              </a:buClr>
              <a:buSzPts val="1400"/>
              <a:buFont typeface="Forum"/>
              <a:buNone/>
              <a:defRPr>
                <a:latin typeface="Forum"/>
                <a:ea typeface="Forum"/>
                <a:cs typeface="Forum"/>
                <a:sym typeface="Forum"/>
              </a:defRPr>
            </a:lvl7pPr>
            <a:lvl8pPr lvl="7" algn="ctr">
              <a:spcBef>
                <a:spcPts val="0"/>
              </a:spcBef>
              <a:spcAft>
                <a:spcPts val="0"/>
              </a:spcAft>
              <a:buClr>
                <a:schemeClr val="lt1"/>
              </a:buClr>
              <a:buSzPts val="1400"/>
              <a:buFont typeface="Forum"/>
              <a:buNone/>
              <a:defRPr>
                <a:latin typeface="Forum"/>
                <a:ea typeface="Forum"/>
                <a:cs typeface="Forum"/>
                <a:sym typeface="Forum"/>
              </a:defRPr>
            </a:lvl8pPr>
            <a:lvl9pPr lvl="8" algn="ctr">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220" name="Google Shape;220;p15"/>
          <p:cNvSpPr txBox="1">
            <a:spLocks noGrp="1"/>
          </p:cNvSpPr>
          <p:nvPr>
            <p:ph type="subTitle" idx="7"/>
          </p:nvPr>
        </p:nvSpPr>
        <p:spPr>
          <a:xfrm>
            <a:off x="2423700" y="1897511"/>
            <a:ext cx="2101200" cy="452400"/>
          </a:xfrm>
          <a:prstGeom prst="rect">
            <a:avLst/>
          </a:prstGeom>
        </p:spPr>
        <p:txBody>
          <a:bodyPr spcFirstLastPara="1" wrap="square" lIns="0" tIns="0" rIns="91425" bIns="91425" anchor="t" anchorCtr="0">
            <a:noAutofit/>
          </a:bodyPr>
          <a:lstStyle>
            <a:lvl1pPr lvl="0" algn="ctr">
              <a:lnSpc>
                <a:spcPct val="65000"/>
              </a:lnSpc>
              <a:spcBef>
                <a:spcPts val="0"/>
              </a:spcBef>
              <a:spcAft>
                <a:spcPts val="0"/>
              </a:spcAft>
              <a:buClr>
                <a:schemeClr val="lt1"/>
              </a:buClr>
              <a:buSzPts val="1800"/>
              <a:buFont typeface="Forum"/>
              <a:buNone/>
              <a:defRPr/>
            </a:lvl1pPr>
            <a:lvl2pPr lvl="1" algn="ctr">
              <a:spcBef>
                <a:spcPts val="0"/>
              </a:spcBef>
              <a:spcAft>
                <a:spcPts val="0"/>
              </a:spcAft>
              <a:buClr>
                <a:schemeClr val="lt1"/>
              </a:buClr>
              <a:buSzPts val="1400"/>
              <a:buFont typeface="Forum"/>
              <a:buNone/>
              <a:defRPr>
                <a:latin typeface="Forum"/>
                <a:ea typeface="Forum"/>
                <a:cs typeface="Forum"/>
                <a:sym typeface="Forum"/>
              </a:defRPr>
            </a:lvl2pPr>
            <a:lvl3pPr lvl="2" algn="ctr">
              <a:spcBef>
                <a:spcPts val="0"/>
              </a:spcBef>
              <a:spcAft>
                <a:spcPts val="0"/>
              </a:spcAft>
              <a:buClr>
                <a:schemeClr val="lt1"/>
              </a:buClr>
              <a:buSzPts val="1400"/>
              <a:buFont typeface="Forum"/>
              <a:buNone/>
              <a:defRPr>
                <a:latin typeface="Forum"/>
                <a:ea typeface="Forum"/>
                <a:cs typeface="Forum"/>
                <a:sym typeface="Forum"/>
              </a:defRPr>
            </a:lvl3pPr>
            <a:lvl4pPr lvl="3" algn="ctr">
              <a:spcBef>
                <a:spcPts val="0"/>
              </a:spcBef>
              <a:spcAft>
                <a:spcPts val="0"/>
              </a:spcAft>
              <a:buClr>
                <a:schemeClr val="lt1"/>
              </a:buClr>
              <a:buSzPts val="1400"/>
              <a:buFont typeface="Forum"/>
              <a:buNone/>
              <a:defRPr>
                <a:latin typeface="Forum"/>
                <a:ea typeface="Forum"/>
                <a:cs typeface="Forum"/>
                <a:sym typeface="Forum"/>
              </a:defRPr>
            </a:lvl4pPr>
            <a:lvl5pPr lvl="4" algn="ctr">
              <a:spcBef>
                <a:spcPts val="0"/>
              </a:spcBef>
              <a:spcAft>
                <a:spcPts val="0"/>
              </a:spcAft>
              <a:buClr>
                <a:schemeClr val="lt1"/>
              </a:buClr>
              <a:buSzPts val="1400"/>
              <a:buFont typeface="Forum"/>
              <a:buNone/>
              <a:defRPr>
                <a:latin typeface="Forum"/>
                <a:ea typeface="Forum"/>
                <a:cs typeface="Forum"/>
                <a:sym typeface="Forum"/>
              </a:defRPr>
            </a:lvl5pPr>
            <a:lvl6pPr lvl="5" algn="ctr">
              <a:spcBef>
                <a:spcPts val="0"/>
              </a:spcBef>
              <a:spcAft>
                <a:spcPts val="0"/>
              </a:spcAft>
              <a:buClr>
                <a:schemeClr val="lt1"/>
              </a:buClr>
              <a:buSzPts val="1400"/>
              <a:buFont typeface="Forum"/>
              <a:buNone/>
              <a:defRPr>
                <a:latin typeface="Forum"/>
                <a:ea typeface="Forum"/>
                <a:cs typeface="Forum"/>
                <a:sym typeface="Forum"/>
              </a:defRPr>
            </a:lvl6pPr>
            <a:lvl7pPr lvl="6" algn="ctr">
              <a:spcBef>
                <a:spcPts val="0"/>
              </a:spcBef>
              <a:spcAft>
                <a:spcPts val="0"/>
              </a:spcAft>
              <a:buClr>
                <a:schemeClr val="lt1"/>
              </a:buClr>
              <a:buSzPts val="1400"/>
              <a:buFont typeface="Forum"/>
              <a:buNone/>
              <a:defRPr>
                <a:latin typeface="Forum"/>
                <a:ea typeface="Forum"/>
                <a:cs typeface="Forum"/>
                <a:sym typeface="Forum"/>
              </a:defRPr>
            </a:lvl7pPr>
            <a:lvl8pPr lvl="7" algn="ctr">
              <a:spcBef>
                <a:spcPts val="0"/>
              </a:spcBef>
              <a:spcAft>
                <a:spcPts val="0"/>
              </a:spcAft>
              <a:buClr>
                <a:schemeClr val="lt1"/>
              </a:buClr>
              <a:buSzPts val="1400"/>
              <a:buFont typeface="Forum"/>
              <a:buNone/>
              <a:defRPr>
                <a:latin typeface="Forum"/>
                <a:ea typeface="Forum"/>
                <a:cs typeface="Forum"/>
                <a:sym typeface="Forum"/>
              </a:defRPr>
            </a:lvl8pPr>
            <a:lvl9pPr lvl="8" algn="ctr">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221" name="Google Shape;221;p15"/>
          <p:cNvSpPr txBox="1">
            <a:spLocks noGrp="1"/>
          </p:cNvSpPr>
          <p:nvPr>
            <p:ph type="subTitle" idx="8"/>
          </p:nvPr>
        </p:nvSpPr>
        <p:spPr>
          <a:xfrm>
            <a:off x="4618800" y="1897511"/>
            <a:ext cx="2101200" cy="452400"/>
          </a:xfrm>
          <a:prstGeom prst="rect">
            <a:avLst/>
          </a:prstGeom>
        </p:spPr>
        <p:txBody>
          <a:bodyPr spcFirstLastPara="1" wrap="square" lIns="0" tIns="0" rIns="91425" bIns="91425" anchor="t" anchorCtr="0">
            <a:noAutofit/>
          </a:bodyPr>
          <a:lstStyle>
            <a:lvl1pPr lvl="0" algn="ctr">
              <a:lnSpc>
                <a:spcPct val="65000"/>
              </a:lnSpc>
              <a:spcBef>
                <a:spcPts val="0"/>
              </a:spcBef>
              <a:spcAft>
                <a:spcPts val="0"/>
              </a:spcAft>
              <a:buClr>
                <a:schemeClr val="lt1"/>
              </a:buClr>
              <a:buSzPts val="1800"/>
              <a:buFont typeface="Forum"/>
              <a:buNone/>
              <a:defRPr/>
            </a:lvl1pPr>
            <a:lvl2pPr lvl="1" algn="ctr">
              <a:spcBef>
                <a:spcPts val="0"/>
              </a:spcBef>
              <a:spcAft>
                <a:spcPts val="0"/>
              </a:spcAft>
              <a:buClr>
                <a:schemeClr val="lt1"/>
              </a:buClr>
              <a:buSzPts val="1400"/>
              <a:buFont typeface="Forum"/>
              <a:buNone/>
              <a:defRPr>
                <a:latin typeface="Forum"/>
                <a:ea typeface="Forum"/>
                <a:cs typeface="Forum"/>
                <a:sym typeface="Forum"/>
              </a:defRPr>
            </a:lvl2pPr>
            <a:lvl3pPr lvl="2" algn="ctr">
              <a:spcBef>
                <a:spcPts val="0"/>
              </a:spcBef>
              <a:spcAft>
                <a:spcPts val="0"/>
              </a:spcAft>
              <a:buClr>
                <a:schemeClr val="lt1"/>
              </a:buClr>
              <a:buSzPts val="1400"/>
              <a:buFont typeface="Forum"/>
              <a:buNone/>
              <a:defRPr>
                <a:latin typeface="Forum"/>
                <a:ea typeface="Forum"/>
                <a:cs typeface="Forum"/>
                <a:sym typeface="Forum"/>
              </a:defRPr>
            </a:lvl3pPr>
            <a:lvl4pPr lvl="3" algn="ctr">
              <a:spcBef>
                <a:spcPts val="0"/>
              </a:spcBef>
              <a:spcAft>
                <a:spcPts val="0"/>
              </a:spcAft>
              <a:buClr>
                <a:schemeClr val="lt1"/>
              </a:buClr>
              <a:buSzPts val="1400"/>
              <a:buFont typeface="Forum"/>
              <a:buNone/>
              <a:defRPr>
                <a:latin typeface="Forum"/>
                <a:ea typeface="Forum"/>
                <a:cs typeface="Forum"/>
                <a:sym typeface="Forum"/>
              </a:defRPr>
            </a:lvl4pPr>
            <a:lvl5pPr lvl="4" algn="ctr">
              <a:spcBef>
                <a:spcPts val="0"/>
              </a:spcBef>
              <a:spcAft>
                <a:spcPts val="0"/>
              </a:spcAft>
              <a:buClr>
                <a:schemeClr val="lt1"/>
              </a:buClr>
              <a:buSzPts val="1400"/>
              <a:buFont typeface="Forum"/>
              <a:buNone/>
              <a:defRPr>
                <a:latin typeface="Forum"/>
                <a:ea typeface="Forum"/>
                <a:cs typeface="Forum"/>
                <a:sym typeface="Forum"/>
              </a:defRPr>
            </a:lvl5pPr>
            <a:lvl6pPr lvl="5" algn="ctr">
              <a:spcBef>
                <a:spcPts val="0"/>
              </a:spcBef>
              <a:spcAft>
                <a:spcPts val="0"/>
              </a:spcAft>
              <a:buClr>
                <a:schemeClr val="lt1"/>
              </a:buClr>
              <a:buSzPts val="1400"/>
              <a:buFont typeface="Forum"/>
              <a:buNone/>
              <a:defRPr>
                <a:latin typeface="Forum"/>
                <a:ea typeface="Forum"/>
                <a:cs typeface="Forum"/>
                <a:sym typeface="Forum"/>
              </a:defRPr>
            </a:lvl6pPr>
            <a:lvl7pPr lvl="6" algn="ctr">
              <a:spcBef>
                <a:spcPts val="0"/>
              </a:spcBef>
              <a:spcAft>
                <a:spcPts val="0"/>
              </a:spcAft>
              <a:buClr>
                <a:schemeClr val="lt1"/>
              </a:buClr>
              <a:buSzPts val="1400"/>
              <a:buFont typeface="Forum"/>
              <a:buNone/>
              <a:defRPr>
                <a:latin typeface="Forum"/>
                <a:ea typeface="Forum"/>
                <a:cs typeface="Forum"/>
                <a:sym typeface="Forum"/>
              </a:defRPr>
            </a:lvl7pPr>
            <a:lvl8pPr lvl="7" algn="ctr">
              <a:spcBef>
                <a:spcPts val="0"/>
              </a:spcBef>
              <a:spcAft>
                <a:spcPts val="0"/>
              </a:spcAft>
              <a:buClr>
                <a:schemeClr val="lt1"/>
              </a:buClr>
              <a:buSzPts val="1400"/>
              <a:buFont typeface="Forum"/>
              <a:buNone/>
              <a:defRPr>
                <a:latin typeface="Forum"/>
                <a:ea typeface="Forum"/>
                <a:cs typeface="Forum"/>
                <a:sym typeface="Forum"/>
              </a:defRPr>
            </a:lvl8pPr>
            <a:lvl9pPr lvl="8" algn="ctr">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222" name="Google Shape;222;p15"/>
          <p:cNvSpPr txBox="1">
            <a:spLocks noGrp="1"/>
          </p:cNvSpPr>
          <p:nvPr>
            <p:ph type="subTitle" idx="9"/>
          </p:nvPr>
        </p:nvSpPr>
        <p:spPr>
          <a:xfrm>
            <a:off x="6813900" y="1897511"/>
            <a:ext cx="2101200" cy="452400"/>
          </a:xfrm>
          <a:prstGeom prst="rect">
            <a:avLst/>
          </a:prstGeom>
        </p:spPr>
        <p:txBody>
          <a:bodyPr spcFirstLastPara="1" wrap="square" lIns="0" tIns="0" rIns="91425" bIns="91425" anchor="t" anchorCtr="0">
            <a:noAutofit/>
          </a:bodyPr>
          <a:lstStyle>
            <a:lvl1pPr lvl="0" algn="ctr">
              <a:lnSpc>
                <a:spcPct val="65000"/>
              </a:lnSpc>
              <a:spcBef>
                <a:spcPts val="0"/>
              </a:spcBef>
              <a:spcAft>
                <a:spcPts val="0"/>
              </a:spcAft>
              <a:buClr>
                <a:schemeClr val="lt1"/>
              </a:buClr>
              <a:buSzPts val="1800"/>
              <a:buFont typeface="Forum"/>
              <a:buNone/>
              <a:defRPr/>
            </a:lvl1pPr>
            <a:lvl2pPr lvl="1" algn="ctr">
              <a:spcBef>
                <a:spcPts val="0"/>
              </a:spcBef>
              <a:spcAft>
                <a:spcPts val="0"/>
              </a:spcAft>
              <a:buClr>
                <a:schemeClr val="lt1"/>
              </a:buClr>
              <a:buSzPts val="1400"/>
              <a:buFont typeface="Forum"/>
              <a:buNone/>
              <a:defRPr>
                <a:latin typeface="Forum"/>
                <a:ea typeface="Forum"/>
                <a:cs typeface="Forum"/>
                <a:sym typeface="Forum"/>
              </a:defRPr>
            </a:lvl2pPr>
            <a:lvl3pPr lvl="2" algn="ctr">
              <a:spcBef>
                <a:spcPts val="0"/>
              </a:spcBef>
              <a:spcAft>
                <a:spcPts val="0"/>
              </a:spcAft>
              <a:buClr>
                <a:schemeClr val="lt1"/>
              </a:buClr>
              <a:buSzPts val="1400"/>
              <a:buFont typeface="Forum"/>
              <a:buNone/>
              <a:defRPr>
                <a:latin typeface="Forum"/>
                <a:ea typeface="Forum"/>
                <a:cs typeface="Forum"/>
                <a:sym typeface="Forum"/>
              </a:defRPr>
            </a:lvl3pPr>
            <a:lvl4pPr lvl="3" algn="ctr">
              <a:spcBef>
                <a:spcPts val="0"/>
              </a:spcBef>
              <a:spcAft>
                <a:spcPts val="0"/>
              </a:spcAft>
              <a:buClr>
                <a:schemeClr val="lt1"/>
              </a:buClr>
              <a:buSzPts val="1400"/>
              <a:buFont typeface="Forum"/>
              <a:buNone/>
              <a:defRPr>
                <a:latin typeface="Forum"/>
                <a:ea typeface="Forum"/>
                <a:cs typeface="Forum"/>
                <a:sym typeface="Forum"/>
              </a:defRPr>
            </a:lvl4pPr>
            <a:lvl5pPr lvl="4" algn="ctr">
              <a:spcBef>
                <a:spcPts val="0"/>
              </a:spcBef>
              <a:spcAft>
                <a:spcPts val="0"/>
              </a:spcAft>
              <a:buClr>
                <a:schemeClr val="lt1"/>
              </a:buClr>
              <a:buSzPts val="1400"/>
              <a:buFont typeface="Forum"/>
              <a:buNone/>
              <a:defRPr>
                <a:latin typeface="Forum"/>
                <a:ea typeface="Forum"/>
                <a:cs typeface="Forum"/>
                <a:sym typeface="Forum"/>
              </a:defRPr>
            </a:lvl5pPr>
            <a:lvl6pPr lvl="5" algn="ctr">
              <a:spcBef>
                <a:spcPts val="0"/>
              </a:spcBef>
              <a:spcAft>
                <a:spcPts val="0"/>
              </a:spcAft>
              <a:buClr>
                <a:schemeClr val="lt1"/>
              </a:buClr>
              <a:buSzPts val="1400"/>
              <a:buFont typeface="Forum"/>
              <a:buNone/>
              <a:defRPr>
                <a:latin typeface="Forum"/>
                <a:ea typeface="Forum"/>
                <a:cs typeface="Forum"/>
                <a:sym typeface="Forum"/>
              </a:defRPr>
            </a:lvl6pPr>
            <a:lvl7pPr lvl="6" algn="ctr">
              <a:spcBef>
                <a:spcPts val="0"/>
              </a:spcBef>
              <a:spcAft>
                <a:spcPts val="0"/>
              </a:spcAft>
              <a:buClr>
                <a:schemeClr val="lt1"/>
              </a:buClr>
              <a:buSzPts val="1400"/>
              <a:buFont typeface="Forum"/>
              <a:buNone/>
              <a:defRPr>
                <a:latin typeface="Forum"/>
                <a:ea typeface="Forum"/>
                <a:cs typeface="Forum"/>
                <a:sym typeface="Forum"/>
              </a:defRPr>
            </a:lvl7pPr>
            <a:lvl8pPr lvl="7" algn="ctr">
              <a:spcBef>
                <a:spcPts val="0"/>
              </a:spcBef>
              <a:spcAft>
                <a:spcPts val="0"/>
              </a:spcAft>
              <a:buClr>
                <a:schemeClr val="lt1"/>
              </a:buClr>
              <a:buSzPts val="1400"/>
              <a:buFont typeface="Forum"/>
              <a:buNone/>
              <a:defRPr>
                <a:latin typeface="Forum"/>
                <a:ea typeface="Forum"/>
                <a:cs typeface="Forum"/>
                <a:sym typeface="Forum"/>
              </a:defRPr>
            </a:lvl8pPr>
            <a:lvl9pPr lvl="8" algn="ctr">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223" name="Google Shape;223;p15"/>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2800"/>
            </a:lvl1pPr>
            <a:lvl2pPr lvl="1">
              <a:lnSpc>
                <a:spcPct val="115000"/>
              </a:lnSpc>
              <a:spcBef>
                <a:spcPts val="0"/>
              </a:spcBef>
              <a:spcAft>
                <a:spcPts val="0"/>
              </a:spcAft>
              <a:buNone/>
              <a:defRPr sz="2800"/>
            </a:lvl2pPr>
            <a:lvl3pPr lvl="2">
              <a:lnSpc>
                <a:spcPct val="115000"/>
              </a:lnSpc>
              <a:spcBef>
                <a:spcPts val="0"/>
              </a:spcBef>
              <a:spcAft>
                <a:spcPts val="0"/>
              </a:spcAft>
              <a:buNone/>
              <a:defRPr sz="2800"/>
            </a:lvl3pPr>
            <a:lvl4pPr lvl="3">
              <a:lnSpc>
                <a:spcPct val="115000"/>
              </a:lnSpc>
              <a:spcBef>
                <a:spcPts val="0"/>
              </a:spcBef>
              <a:spcAft>
                <a:spcPts val="0"/>
              </a:spcAft>
              <a:buNone/>
              <a:defRPr sz="2800"/>
            </a:lvl4pPr>
            <a:lvl5pPr lvl="4">
              <a:lnSpc>
                <a:spcPct val="115000"/>
              </a:lnSpc>
              <a:spcBef>
                <a:spcPts val="0"/>
              </a:spcBef>
              <a:spcAft>
                <a:spcPts val="0"/>
              </a:spcAft>
              <a:buNone/>
              <a:defRPr sz="2800"/>
            </a:lvl5pPr>
            <a:lvl6pPr lvl="5">
              <a:lnSpc>
                <a:spcPct val="115000"/>
              </a:lnSpc>
              <a:spcBef>
                <a:spcPts val="0"/>
              </a:spcBef>
              <a:spcAft>
                <a:spcPts val="0"/>
              </a:spcAft>
              <a:buNone/>
              <a:defRPr sz="2800"/>
            </a:lvl6pPr>
            <a:lvl7pPr lvl="6">
              <a:lnSpc>
                <a:spcPct val="115000"/>
              </a:lnSpc>
              <a:spcBef>
                <a:spcPts val="0"/>
              </a:spcBef>
              <a:spcAft>
                <a:spcPts val="0"/>
              </a:spcAft>
              <a:buNone/>
              <a:defRPr sz="2800"/>
            </a:lvl7pPr>
            <a:lvl8pPr lvl="7">
              <a:lnSpc>
                <a:spcPct val="115000"/>
              </a:lnSpc>
              <a:spcBef>
                <a:spcPts val="0"/>
              </a:spcBef>
              <a:spcAft>
                <a:spcPts val="0"/>
              </a:spcAft>
              <a:buNone/>
              <a:defRPr sz="2800"/>
            </a:lvl8pPr>
            <a:lvl9pPr lvl="8">
              <a:lnSpc>
                <a:spcPct val="115000"/>
              </a:lnSpc>
              <a:spcBef>
                <a:spcPts val="0"/>
              </a:spcBef>
              <a:spcAft>
                <a:spcPts val="0"/>
              </a:spcAft>
              <a:buNone/>
              <a:defRPr sz="2800"/>
            </a:lvl9pPr>
          </a:lstStyle>
          <a:p>
            <a:endParaRPr/>
          </a:p>
        </p:txBody>
      </p:sp>
      <p:sp>
        <p:nvSpPr>
          <p:cNvPr id="224" name="Google Shape;224;p15"/>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225" name="Google Shape;225;p15"/>
          <p:cNvSpPr txBox="1">
            <a:spLocks noGrp="1"/>
          </p:cNvSpPr>
          <p:nvPr>
            <p:ph type="subTitle" idx="13"/>
          </p:nvPr>
        </p:nvSpPr>
        <p:spPr>
          <a:xfrm>
            <a:off x="228600" y="2481621"/>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26" name="Google Shape;226;p15"/>
          <p:cNvSpPr txBox="1">
            <a:spLocks noGrp="1"/>
          </p:cNvSpPr>
          <p:nvPr>
            <p:ph type="subTitle" idx="14"/>
          </p:nvPr>
        </p:nvSpPr>
        <p:spPr>
          <a:xfrm>
            <a:off x="228600" y="3169379"/>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27" name="Google Shape;227;p15"/>
          <p:cNvSpPr txBox="1">
            <a:spLocks noGrp="1"/>
          </p:cNvSpPr>
          <p:nvPr>
            <p:ph type="subTitle" idx="15"/>
          </p:nvPr>
        </p:nvSpPr>
        <p:spPr>
          <a:xfrm>
            <a:off x="228600" y="3857113"/>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28" name="Google Shape;228;p15"/>
          <p:cNvSpPr txBox="1">
            <a:spLocks noGrp="1"/>
          </p:cNvSpPr>
          <p:nvPr>
            <p:ph type="subTitle" idx="16"/>
          </p:nvPr>
        </p:nvSpPr>
        <p:spPr>
          <a:xfrm>
            <a:off x="228600" y="2692825"/>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29" name="Google Shape;229;p15"/>
          <p:cNvSpPr txBox="1">
            <a:spLocks noGrp="1"/>
          </p:cNvSpPr>
          <p:nvPr>
            <p:ph type="subTitle" idx="17"/>
          </p:nvPr>
        </p:nvSpPr>
        <p:spPr>
          <a:xfrm>
            <a:off x="228600" y="3380220"/>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30" name="Google Shape;230;p15"/>
          <p:cNvSpPr txBox="1">
            <a:spLocks noGrp="1"/>
          </p:cNvSpPr>
          <p:nvPr>
            <p:ph type="subTitle" idx="18"/>
          </p:nvPr>
        </p:nvSpPr>
        <p:spPr>
          <a:xfrm>
            <a:off x="228600" y="4068356"/>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31" name="Google Shape;231;p15"/>
          <p:cNvSpPr txBox="1">
            <a:spLocks noGrp="1"/>
          </p:cNvSpPr>
          <p:nvPr>
            <p:ph type="subTitle" idx="19"/>
          </p:nvPr>
        </p:nvSpPr>
        <p:spPr>
          <a:xfrm>
            <a:off x="2423700" y="2481621"/>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32" name="Google Shape;232;p15"/>
          <p:cNvSpPr txBox="1">
            <a:spLocks noGrp="1"/>
          </p:cNvSpPr>
          <p:nvPr>
            <p:ph type="subTitle" idx="20"/>
          </p:nvPr>
        </p:nvSpPr>
        <p:spPr>
          <a:xfrm>
            <a:off x="2423700" y="3169379"/>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33" name="Google Shape;233;p15"/>
          <p:cNvSpPr txBox="1">
            <a:spLocks noGrp="1"/>
          </p:cNvSpPr>
          <p:nvPr>
            <p:ph type="subTitle" idx="21"/>
          </p:nvPr>
        </p:nvSpPr>
        <p:spPr>
          <a:xfrm>
            <a:off x="2423700" y="3857113"/>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34" name="Google Shape;234;p15"/>
          <p:cNvSpPr txBox="1">
            <a:spLocks noGrp="1"/>
          </p:cNvSpPr>
          <p:nvPr>
            <p:ph type="subTitle" idx="22"/>
          </p:nvPr>
        </p:nvSpPr>
        <p:spPr>
          <a:xfrm>
            <a:off x="2423700" y="2692825"/>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35" name="Google Shape;235;p15"/>
          <p:cNvSpPr txBox="1">
            <a:spLocks noGrp="1"/>
          </p:cNvSpPr>
          <p:nvPr>
            <p:ph type="subTitle" idx="23"/>
          </p:nvPr>
        </p:nvSpPr>
        <p:spPr>
          <a:xfrm>
            <a:off x="2423700" y="3380220"/>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36" name="Google Shape;236;p15"/>
          <p:cNvSpPr txBox="1">
            <a:spLocks noGrp="1"/>
          </p:cNvSpPr>
          <p:nvPr>
            <p:ph type="subTitle" idx="24"/>
          </p:nvPr>
        </p:nvSpPr>
        <p:spPr>
          <a:xfrm>
            <a:off x="2423700" y="4068356"/>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37" name="Google Shape;237;p15"/>
          <p:cNvSpPr txBox="1">
            <a:spLocks noGrp="1"/>
          </p:cNvSpPr>
          <p:nvPr>
            <p:ph type="subTitle" idx="25"/>
          </p:nvPr>
        </p:nvSpPr>
        <p:spPr>
          <a:xfrm>
            <a:off x="4618800" y="2481621"/>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38" name="Google Shape;238;p15"/>
          <p:cNvSpPr txBox="1">
            <a:spLocks noGrp="1"/>
          </p:cNvSpPr>
          <p:nvPr>
            <p:ph type="subTitle" idx="26"/>
          </p:nvPr>
        </p:nvSpPr>
        <p:spPr>
          <a:xfrm>
            <a:off x="4618800" y="3169379"/>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39" name="Google Shape;239;p15"/>
          <p:cNvSpPr txBox="1">
            <a:spLocks noGrp="1"/>
          </p:cNvSpPr>
          <p:nvPr>
            <p:ph type="subTitle" idx="27"/>
          </p:nvPr>
        </p:nvSpPr>
        <p:spPr>
          <a:xfrm>
            <a:off x="4618800" y="3857113"/>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40" name="Google Shape;240;p15"/>
          <p:cNvSpPr txBox="1">
            <a:spLocks noGrp="1"/>
          </p:cNvSpPr>
          <p:nvPr>
            <p:ph type="subTitle" idx="28"/>
          </p:nvPr>
        </p:nvSpPr>
        <p:spPr>
          <a:xfrm>
            <a:off x="4618800" y="2692825"/>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41" name="Google Shape;241;p15"/>
          <p:cNvSpPr txBox="1">
            <a:spLocks noGrp="1"/>
          </p:cNvSpPr>
          <p:nvPr>
            <p:ph type="subTitle" idx="29"/>
          </p:nvPr>
        </p:nvSpPr>
        <p:spPr>
          <a:xfrm>
            <a:off x="4618800" y="3380220"/>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42" name="Google Shape;242;p15"/>
          <p:cNvSpPr txBox="1">
            <a:spLocks noGrp="1"/>
          </p:cNvSpPr>
          <p:nvPr>
            <p:ph type="subTitle" idx="30"/>
          </p:nvPr>
        </p:nvSpPr>
        <p:spPr>
          <a:xfrm>
            <a:off x="4618800" y="4068356"/>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43" name="Google Shape;243;p15"/>
          <p:cNvSpPr txBox="1">
            <a:spLocks noGrp="1"/>
          </p:cNvSpPr>
          <p:nvPr>
            <p:ph type="subTitle" idx="31"/>
          </p:nvPr>
        </p:nvSpPr>
        <p:spPr>
          <a:xfrm>
            <a:off x="6815568" y="2481621"/>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44" name="Google Shape;244;p15"/>
          <p:cNvSpPr txBox="1">
            <a:spLocks noGrp="1"/>
          </p:cNvSpPr>
          <p:nvPr>
            <p:ph type="subTitle" idx="32"/>
          </p:nvPr>
        </p:nvSpPr>
        <p:spPr>
          <a:xfrm>
            <a:off x="6815568" y="3169379"/>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45" name="Google Shape;245;p15"/>
          <p:cNvSpPr txBox="1">
            <a:spLocks noGrp="1"/>
          </p:cNvSpPr>
          <p:nvPr>
            <p:ph type="subTitle" idx="33"/>
          </p:nvPr>
        </p:nvSpPr>
        <p:spPr>
          <a:xfrm>
            <a:off x="6815568" y="3857113"/>
            <a:ext cx="2101200" cy="117300"/>
          </a:xfrm>
          <a:prstGeom prst="rect">
            <a:avLst/>
          </a:prstGeom>
        </p:spPr>
        <p:txBody>
          <a:bodyPr spcFirstLastPara="1" wrap="square" lIns="0" tIns="0" rIns="0" bIns="0" anchor="t" anchorCtr="0">
            <a:noAutofit/>
          </a:bodyPr>
          <a:lstStyle>
            <a:lvl1pPr lvl="0" algn="ctr">
              <a:lnSpc>
                <a:spcPct val="65000"/>
              </a:lnSpc>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1pPr>
            <a:lvl2pPr lvl="1"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2pPr>
            <a:lvl3pPr lvl="2"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3pPr>
            <a:lvl4pPr lvl="3"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4pPr>
            <a:lvl5pPr lvl="4"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5pPr>
            <a:lvl6pPr lvl="5"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6pPr>
            <a:lvl7pPr lvl="6"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7pPr>
            <a:lvl8pPr lvl="7"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8pPr>
            <a:lvl9pPr lvl="8" algn="ctr">
              <a:spcBef>
                <a:spcPts val="0"/>
              </a:spcBef>
              <a:spcAft>
                <a:spcPts val="0"/>
              </a:spcAft>
              <a:buClr>
                <a:schemeClr val="lt1"/>
              </a:buClr>
              <a:buSzPts val="1000"/>
              <a:buFont typeface="DM Sans Medium"/>
              <a:buNone/>
              <a:defRPr sz="1000">
                <a:latin typeface="DM Sans Medium"/>
                <a:ea typeface="DM Sans Medium"/>
                <a:cs typeface="DM Sans Medium"/>
                <a:sym typeface="DM Sans Medium"/>
              </a:defRPr>
            </a:lvl9pPr>
          </a:lstStyle>
          <a:p>
            <a:endParaRPr/>
          </a:p>
        </p:txBody>
      </p:sp>
      <p:sp>
        <p:nvSpPr>
          <p:cNvPr id="246" name="Google Shape;246;p15"/>
          <p:cNvSpPr txBox="1">
            <a:spLocks noGrp="1"/>
          </p:cNvSpPr>
          <p:nvPr>
            <p:ph type="subTitle" idx="34"/>
          </p:nvPr>
        </p:nvSpPr>
        <p:spPr>
          <a:xfrm>
            <a:off x="6815568" y="2692825"/>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47" name="Google Shape;247;p15"/>
          <p:cNvSpPr txBox="1">
            <a:spLocks noGrp="1"/>
          </p:cNvSpPr>
          <p:nvPr>
            <p:ph type="subTitle" idx="35"/>
          </p:nvPr>
        </p:nvSpPr>
        <p:spPr>
          <a:xfrm>
            <a:off x="6815568" y="3380220"/>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
        <p:nvSpPr>
          <p:cNvPr id="248" name="Google Shape;248;p15"/>
          <p:cNvSpPr txBox="1">
            <a:spLocks noGrp="1"/>
          </p:cNvSpPr>
          <p:nvPr>
            <p:ph type="subTitle" idx="36"/>
          </p:nvPr>
        </p:nvSpPr>
        <p:spPr>
          <a:xfrm>
            <a:off x="6815568" y="4068356"/>
            <a:ext cx="2101200" cy="195000"/>
          </a:xfrm>
          <a:prstGeom prst="rect">
            <a:avLst/>
          </a:prstGeom>
        </p:spPr>
        <p:txBody>
          <a:bodyPr spcFirstLastPara="1" wrap="square" lIns="0" tIns="0" rIns="0" bIns="0" anchor="t" anchorCtr="0">
            <a:spAutoFit/>
          </a:bodyPr>
          <a:lstStyle>
            <a:lvl1pPr lvl="0" algn="ctr">
              <a:spcBef>
                <a:spcPts val="0"/>
              </a:spcBef>
              <a:spcAft>
                <a:spcPts val="0"/>
              </a:spcAft>
              <a:buClr>
                <a:schemeClr val="lt1"/>
              </a:buClr>
              <a:buSzPts val="900"/>
              <a:buFont typeface="DM Sans"/>
              <a:buNone/>
              <a:defRPr sz="900">
                <a:latin typeface="DM Sans"/>
                <a:ea typeface="DM Sans"/>
                <a:cs typeface="DM Sans"/>
                <a:sym typeface="DM Sans"/>
              </a:defRPr>
            </a:lvl1pPr>
            <a:lvl2pPr lvl="1" algn="ctr">
              <a:spcBef>
                <a:spcPts val="0"/>
              </a:spcBef>
              <a:spcAft>
                <a:spcPts val="0"/>
              </a:spcAft>
              <a:buClr>
                <a:schemeClr val="lt1"/>
              </a:buClr>
              <a:buSzPts val="900"/>
              <a:buFont typeface="DM Sans"/>
              <a:buNone/>
              <a:defRPr sz="900">
                <a:latin typeface="DM Sans"/>
                <a:ea typeface="DM Sans"/>
                <a:cs typeface="DM Sans"/>
                <a:sym typeface="DM Sans"/>
              </a:defRPr>
            </a:lvl2pPr>
            <a:lvl3pPr lvl="2" algn="ctr">
              <a:spcBef>
                <a:spcPts val="0"/>
              </a:spcBef>
              <a:spcAft>
                <a:spcPts val="0"/>
              </a:spcAft>
              <a:buClr>
                <a:schemeClr val="lt1"/>
              </a:buClr>
              <a:buSzPts val="900"/>
              <a:buFont typeface="DM Sans"/>
              <a:buNone/>
              <a:defRPr sz="900">
                <a:latin typeface="DM Sans"/>
                <a:ea typeface="DM Sans"/>
                <a:cs typeface="DM Sans"/>
                <a:sym typeface="DM Sans"/>
              </a:defRPr>
            </a:lvl3pPr>
            <a:lvl4pPr lvl="3" algn="ctr">
              <a:spcBef>
                <a:spcPts val="0"/>
              </a:spcBef>
              <a:spcAft>
                <a:spcPts val="0"/>
              </a:spcAft>
              <a:buClr>
                <a:schemeClr val="lt1"/>
              </a:buClr>
              <a:buSzPts val="900"/>
              <a:buFont typeface="DM Sans"/>
              <a:buNone/>
              <a:defRPr sz="900">
                <a:latin typeface="DM Sans"/>
                <a:ea typeface="DM Sans"/>
                <a:cs typeface="DM Sans"/>
                <a:sym typeface="DM Sans"/>
              </a:defRPr>
            </a:lvl4pPr>
            <a:lvl5pPr lvl="4" algn="ctr">
              <a:spcBef>
                <a:spcPts val="0"/>
              </a:spcBef>
              <a:spcAft>
                <a:spcPts val="0"/>
              </a:spcAft>
              <a:buClr>
                <a:schemeClr val="lt1"/>
              </a:buClr>
              <a:buSzPts val="900"/>
              <a:buFont typeface="DM Sans"/>
              <a:buNone/>
              <a:defRPr sz="900">
                <a:latin typeface="DM Sans"/>
                <a:ea typeface="DM Sans"/>
                <a:cs typeface="DM Sans"/>
                <a:sym typeface="DM Sans"/>
              </a:defRPr>
            </a:lvl5pPr>
            <a:lvl6pPr lvl="5" algn="ctr">
              <a:spcBef>
                <a:spcPts val="0"/>
              </a:spcBef>
              <a:spcAft>
                <a:spcPts val="0"/>
              </a:spcAft>
              <a:buClr>
                <a:schemeClr val="lt1"/>
              </a:buClr>
              <a:buSzPts val="900"/>
              <a:buFont typeface="DM Sans"/>
              <a:buNone/>
              <a:defRPr sz="900">
                <a:latin typeface="DM Sans"/>
                <a:ea typeface="DM Sans"/>
                <a:cs typeface="DM Sans"/>
                <a:sym typeface="DM Sans"/>
              </a:defRPr>
            </a:lvl6pPr>
            <a:lvl7pPr lvl="6" algn="ctr">
              <a:spcBef>
                <a:spcPts val="0"/>
              </a:spcBef>
              <a:spcAft>
                <a:spcPts val="0"/>
              </a:spcAft>
              <a:buClr>
                <a:schemeClr val="lt1"/>
              </a:buClr>
              <a:buSzPts val="900"/>
              <a:buFont typeface="DM Sans"/>
              <a:buNone/>
              <a:defRPr sz="900">
                <a:latin typeface="DM Sans"/>
                <a:ea typeface="DM Sans"/>
                <a:cs typeface="DM Sans"/>
                <a:sym typeface="DM Sans"/>
              </a:defRPr>
            </a:lvl7pPr>
            <a:lvl8pPr lvl="7" algn="ctr">
              <a:spcBef>
                <a:spcPts val="0"/>
              </a:spcBef>
              <a:spcAft>
                <a:spcPts val="0"/>
              </a:spcAft>
              <a:buClr>
                <a:schemeClr val="lt1"/>
              </a:buClr>
              <a:buSzPts val="900"/>
              <a:buFont typeface="DM Sans"/>
              <a:buNone/>
              <a:defRPr sz="900">
                <a:latin typeface="DM Sans"/>
                <a:ea typeface="DM Sans"/>
                <a:cs typeface="DM Sans"/>
                <a:sym typeface="DM Sans"/>
              </a:defRPr>
            </a:lvl8pPr>
            <a:lvl9pPr lvl="8" algn="ctr">
              <a:spcBef>
                <a:spcPts val="0"/>
              </a:spcBef>
              <a:spcAft>
                <a:spcPts val="0"/>
              </a:spcAft>
              <a:buClr>
                <a:schemeClr val="lt1"/>
              </a:buClr>
              <a:buSzPts val="900"/>
              <a:buFont typeface="DM Sans"/>
              <a:buNone/>
              <a:defRPr sz="900">
                <a:latin typeface="DM Sans"/>
                <a:ea typeface="DM Sans"/>
                <a:cs typeface="DM Sans"/>
                <a:sym typeface="DM Sans"/>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edium title only">
  <p:cSld name="BLANK_1_1_1_1_2">
    <p:spTree>
      <p:nvGrpSpPr>
        <p:cNvPr id="1" name="Shape 249"/>
        <p:cNvGrpSpPr/>
        <p:nvPr/>
      </p:nvGrpSpPr>
      <p:grpSpPr>
        <a:xfrm>
          <a:off x="0" y="0"/>
          <a:ext cx="0" cy="0"/>
          <a:chOff x="0" y="0"/>
          <a:chExt cx="0" cy="0"/>
        </a:xfrm>
      </p:grpSpPr>
      <p:sp>
        <p:nvSpPr>
          <p:cNvPr id="250" name="Google Shape;250;p16"/>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2800"/>
            </a:lvl1pPr>
            <a:lvl2pPr lvl="1">
              <a:lnSpc>
                <a:spcPct val="115000"/>
              </a:lnSpc>
              <a:spcBef>
                <a:spcPts val="0"/>
              </a:spcBef>
              <a:spcAft>
                <a:spcPts val="0"/>
              </a:spcAft>
              <a:buNone/>
              <a:defRPr sz="2800"/>
            </a:lvl2pPr>
            <a:lvl3pPr lvl="2">
              <a:lnSpc>
                <a:spcPct val="115000"/>
              </a:lnSpc>
              <a:spcBef>
                <a:spcPts val="0"/>
              </a:spcBef>
              <a:spcAft>
                <a:spcPts val="0"/>
              </a:spcAft>
              <a:buNone/>
              <a:defRPr sz="2800"/>
            </a:lvl3pPr>
            <a:lvl4pPr lvl="3">
              <a:lnSpc>
                <a:spcPct val="115000"/>
              </a:lnSpc>
              <a:spcBef>
                <a:spcPts val="0"/>
              </a:spcBef>
              <a:spcAft>
                <a:spcPts val="0"/>
              </a:spcAft>
              <a:buNone/>
              <a:defRPr sz="2800"/>
            </a:lvl4pPr>
            <a:lvl5pPr lvl="4">
              <a:lnSpc>
                <a:spcPct val="115000"/>
              </a:lnSpc>
              <a:spcBef>
                <a:spcPts val="0"/>
              </a:spcBef>
              <a:spcAft>
                <a:spcPts val="0"/>
              </a:spcAft>
              <a:buNone/>
              <a:defRPr sz="2800"/>
            </a:lvl5pPr>
            <a:lvl6pPr lvl="5">
              <a:lnSpc>
                <a:spcPct val="115000"/>
              </a:lnSpc>
              <a:spcBef>
                <a:spcPts val="0"/>
              </a:spcBef>
              <a:spcAft>
                <a:spcPts val="0"/>
              </a:spcAft>
              <a:buNone/>
              <a:defRPr sz="2800"/>
            </a:lvl6pPr>
            <a:lvl7pPr lvl="6">
              <a:lnSpc>
                <a:spcPct val="115000"/>
              </a:lnSpc>
              <a:spcBef>
                <a:spcPts val="0"/>
              </a:spcBef>
              <a:spcAft>
                <a:spcPts val="0"/>
              </a:spcAft>
              <a:buNone/>
              <a:defRPr sz="2800"/>
            </a:lvl7pPr>
            <a:lvl8pPr lvl="7">
              <a:lnSpc>
                <a:spcPct val="115000"/>
              </a:lnSpc>
              <a:spcBef>
                <a:spcPts val="0"/>
              </a:spcBef>
              <a:spcAft>
                <a:spcPts val="0"/>
              </a:spcAft>
              <a:buNone/>
              <a:defRPr sz="2800"/>
            </a:lvl8pPr>
            <a:lvl9pPr lvl="8">
              <a:lnSpc>
                <a:spcPct val="115000"/>
              </a:lnSpc>
              <a:spcBef>
                <a:spcPts val="0"/>
              </a:spcBef>
              <a:spcAft>
                <a:spcPts val="0"/>
              </a:spcAft>
              <a:buNone/>
              <a:defRPr sz="2800"/>
            </a:lvl9pPr>
          </a:lstStyle>
          <a:p>
            <a:endParaRPr/>
          </a:p>
        </p:txBody>
      </p:sp>
      <p:sp>
        <p:nvSpPr>
          <p:cNvPr id="251" name="Google Shape;251;p16"/>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252" name="Google Shape;252;p16"/>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ig statement">
  <p:cSld name="BLANK_1_1_1_1_1_1">
    <p:bg>
      <p:bgPr>
        <a:solidFill>
          <a:schemeClr val="lt1"/>
        </a:solidFill>
        <a:effectLst/>
      </p:bgPr>
    </p:bg>
    <p:spTree>
      <p:nvGrpSpPr>
        <p:cNvPr id="1" name="Shape 253"/>
        <p:cNvGrpSpPr/>
        <p:nvPr/>
      </p:nvGrpSpPr>
      <p:grpSpPr>
        <a:xfrm>
          <a:off x="0" y="0"/>
          <a:ext cx="0" cy="0"/>
          <a:chOff x="0" y="0"/>
          <a:chExt cx="0" cy="0"/>
        </a:xfrm>
      </p:grpSpPr>
      <p:sp>
        <p:nvSpPr>
          <p:cNvPr id="254" name="Google Shape;254;p17"/>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2pPr>
            <a:lvl3pPr lvl="2">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3pPr>
            <a:lvl4pPr lvl="3">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4pPr>
            <a:lvl5pPr lvl="4">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5pPr>
            <a:lvl6pPr lvl="5">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6pPr>
            <a:lvl7pPr lvl="6">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7pPr>
            <a:lvl8pPr lvl="7">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8pPr>
            <a:lvl9pPr lvl="8">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9pPr>
          </a:lstStyle>
          <a:p>
            <a:endParaRPr/>
          </a:p>
        </p:txBody>
      </p:sp>
      <p:sp>
        <p:nvSpPr>
          <p:cNvPr id="255" name="Google Shape;255;p17"/>
          <p:cNvSpPr>
            <a:spLocks noGrp="1"/>
          </p:cNvSpPr>
          <p:nvPr>
            <p:ph type="pic" idx="2"/>
          </p:nvPr>
        </p:nvSpPr>
        <p:spPr>
          <a:xfrm>
            <a:off x="1407350" y="1446450"/>
            <a:ext cx="1500300" cy="710100"/>
          </a:xfrm>
          <a:prstGeom prst="roundRect">
            <a:avLst>
              <a:gd name="adj" fmla="val 16667"/>
            </a:avLst>
          </a:prstGeom>
          <a:noFill/>
          <a:ln>
            <a:noFill/>
          </a:ln>
        </p:spPr>
      </p:sp>
      <p:sp>
        <p:nvSpPr>
          <p:cNvPr id="256" name="Google Shape;256;p17"/>
          <p:cNvSpPr txBox="1">
            <a:spLocks noGrp="1"/>
          </p:cNvSpPr>
          <p:nvPr>
            <p:ph type="title"/>
          </p:nvPr>
        </p:nvSpPr>
        <p:spPr>
          <a:xfrm>
            <a:off x="1028550" y="2023325"/>
            <a:ext cx="7180800" cy="841800"/>
          </a:xfrm>
          <a:prstGeom prst="rect">
            <a:avLst/>
          </a:prstGeom>
        </p:spPr>
        <p:txBody>
          <a:bodyPr spcFirstLastPara="1" wrap="square" lIns="91425" tIns="91425" rIns="91425" bIns="0" anchor="t" anchorCtr="0">
            <a:spAutoFit/>
          </a:bodyPr>
          <a:lstStyle>
            <a:lvl1pPr lvl="0" algn="ctr">
              <a:lnSpc>
                <a:spcPct val="75000"/>
              </a:lnSpc>
              <a:spcBef>
                <a:spcPts val="0"/>
              </a:spcBef>
              <a:spcAft>
                <a:spcPts val="0"/>
              </a:spcAft>
              <a:buClr>
                <a:schemeClr val="dk1"/>
              </a:buClr>
              <a:buSzPts val="4800"/>
              <a:buFont typeface="Forum"/>
              <a:buNone/>
              <a:defRPr sz="4800">
                <a:solidFill>
                  <a:schemeClr val="dk1"/>
                </a:solidFill>
              </a:defRPr>
            </a:lvl1pPr>
            <a:lvl2pPr lvl="1"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2pPr>
            <a:lvl3pPr lvl="2"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3pPr>
            <a:lvl4pPr lvl="3"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4pPr>
            <a:lvl5pPr lvl="4"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5pPr>
            <a:lvl6pPr lvl="5"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6pPr>
            <a:lvl7pPr lvl="6"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7pPr>
            <a:lvl8pPr lvl="7"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8pPr>
            <a:lvl9pPr lvl="8"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9pPr>
          </a:lstStyle>
          <a:p>
            <a:endParaRPr/>
          </a:p>
        </p:txBody>
      </p:sp>
      <p:sp>
        <p:nvSpPr>
          <p:cNvPr id="257" name="Google Shape;257;p17"/>
          <p:cNvSpPr>
            <a:spLocks noGrp="1"/>
          </p:cNvSpPr>
          <p:nvPr>
            <p:ph type="pic" idx="3"/>
          </p:nvPr>
        </p:nvSpPr>
        <p:spPr>
          <a:xfrm>
            <a:off x="5316900" y="3181200"/>
            <a:ext cx="763800" cy="763800"/>
          </a:xfrm>
          <a:prstGeom prst="ellipse">
            <a:avLst/>
          </a:prstGeom>
          <a:noFill/>
          <a:ln>
            <a:noFill/>
          </a:ln>
        </p:spPr>
      </p:sp>
      <p:sp>
        <p:nvSpPr>
          <p:cNvPr id="258" name="Google Shape;258;p17"/>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dk1"/>
                </a:solidFill>
                <a:latin typeface="DM Sans"/>
                <a:ea typeface="DM Sans"/>
                <a:cs typeface="DM Sans"/>
                <a:sym typeface="DM Sans"/>
              </a:rPr>
              <a:t>‹#›</a:t>
            </a:fld>
            <a:endParaRPr sz="700">
              <a:solidFill>
                <a:schemeClr val="dk1"/>
              </a:solidFill>
              <a:latin typeface="DM Sans"/>
              <a:ea typeface="DM Sans"/>
              <a:cs typeface="DM Sans"/>
              <a:sym typeface="DM San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ree columns">
  <p:cSld name="BLANK_1_1_1_1_1_1_2">
    <p:spTree>
      <p:nvGrpSpPr>
        <p:cNvPr id="1" name="Shape 259"/>
        <p:cNvGrpSpPr/>
        <p:nvPr/>
      </p:nvGrpSpPr>
      <p:grpSpPr>
        <a:xfrm>
          <a:off x="0" y="0"/>
          <a:ext cx="0" cy="0"/>
          <a:chOff x="0" y="0"/>
          <a:chExt cx="0" cy="0"/>
        </a:xfrm>
      </p:grpSpPr>
      <p:sp>
        <p:nvSpPr>
          <p:cNvPr id="260" name="Google Shape;260;p18"/>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261" name="Google Shape;261;p18"/>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262" name="Google Shape;262;p18"/>
          <p:cNvSpPr txBox="1">
            <a:spLocks noGrp="1"/>
          </p:cNvSpPr>
          <p:nvPr>
            <p:ph type="subTitle" idx="2"/>
          </p:nvPr>
        </p:nvSpPr>
        <p:spPr>
          <a:xfrm>
            <a:off x="228675" y="2704139"/>
            <a:ext cx="2834700" cy="540000"/>
          </a:xfrm>
          <a:prstGeom prst="rect">
            <a:avLst/>
          </a:prstGeom>
        </p:spPr>
        <p:txBody>
          <a:bodyPr spcFirstLastPara="1" wrap="square" lIns="91425" tIns="91425" rIns="91425" bIns="91425" anchor="t" anchorCtr="0">
            <a:noAutofit/>
          </a:bodyPr>
          <a:lstStyle>
            <a:lvl1pPr lvl="0" algn="ctr">
              <a:lnSpc>
                <a:spcPct val="60000"/>
              </a:lnSpc>
              <a:spcBef>
                <a:spcPts val="0"/>
              </a:spcBef>
              <a:spcAft>
                <a:spcPts val="0"/>
              </a:spcAft>
              <a:buNone/>
              <a:defRPr sz="2200">
                <a:latin typeface="DM Sans Light"/>
                <a:ea typeface="DM Sans Light"/>
                <a:cs typeface="DM Sans Light"/>
                <a:sym typeface="DM Sans Light"/>
              </a:defRPr>
            </a:lvl1pPr>
            <a:lvl2pPr lvl="1">
              <a:spcBef>
                <a:spcPts val="0"/>
              </a:spcBef>
              <a:spcAft>
                <a:spcPts val="0"/>
              </a:spcAft>
              <a:buClr>
                <a:schemeClr val="lt1"/>
              </a:buClr>
              <a:buSzPts val="1400"/>
              <a:buFont typeface="DM Sans"/>
              <a:buNone/>
              <a:defRPr>
                <a:latin typeface="DM Sans"/>
                <a:ea typeface="DM Sans"/>
                <a:cs typeface="DM Sans"/>
                <a:sym typeface="DM Sans"/>
              </a:defRPr>
            </a:lvl2pPr>
            <a:lvl3pPr lvl="2">
              <a:spcBef>
                <a:spcPts val="0"/>
              </a:spcBef>
              <a:spcAft>
                <a:spcPts val="0"/>
              </a:spcAft>
              <a:buClr>
                <a:schemeClr val="lt1"/>
              </a:buClr>
              <a:buSzPts val="1400"/>
              <a:buFont typeface="DM Sans"/>
              <a:buNone/>
              <a:defRPr>
                <a:latin typeface="DM Sans"/>
                <a:ea typeface="DM Sans"/>
                <a:cs typeface="DM Sans"/>
                <a:sym typeface="DM Sans"/>
              </a:defRPr>
            </a:lvl3pPr>
            <a:lvl4pPr lvl="3">
              <a:spcBef>
                <a:spcPts val="0"/>
              </a:spcBef>
              <a:spcAft>
                <a:spcPts val="0"/>
              </a:spcAft>
              <a:buClr>
                <a:schemeClr val="lt1"/>
              </a:buClr>
              <a:buSzPts val="1400"/>
              <a:buFont typeface="DM Sans"/>
              <a:buNone/>
              <a:defRPr>
                <a:latin typeface="DM Sans"/>
                <a:ea typeface="DM Sans"/>
                <a:cs typeface="DM Sans"/>
                <a:sym typeface="DM Sans"/>
              </a:defRPr>
            </a:lvl4pPr>
            <a:lvl5pPr lvl="4">
              <a:spcBef>
                <a:spcPts val="0"/>
              </a:spcBef>
              <a:spcAft>
                <a:spcPts val="0"/>
              </a:spcAft>
              <a:buClr>
                <a:schemeClr val="lt1"/>
              </a:buClr>
              <a:buSzPts val="1400"/>
              <a:buFont typeface="DM Sans"/>
              <a:buNone/>
              <a:defRPr>
                <a:latin typeface="DM Sans"/>
                <a:ea typeface="DM Sans"/>
                <a:cs typeface="DM Sans"/>
                <a:sym typeface="DM Sans"/>
              </a:defRPr>
            </a:lvl5pPr>
            <a:lvl6pPr lvl="5">
              <a:spcBef>
                <a:spcPts val="0"/>
              </a:spcBef>
              <a:spcAft>
                <a:spcPts val="0"/>
              </a:spcAft>
              <a:buClr>
                <a:schemeClr val="lt1"/>
              </a:buClr>
              <a:buSzPts val="1400"/>
              <a:buFont typeface="DM Sans"/>
              <a:buNone/>
              <a:defRPr>
                <a:latin typeface="DM Sans"/>
                <a:ea typeface="DM Sans"/>
                <a:cs typeface="DM Sans"/>
                <a:sym typeface="DM Sans"/>
              </a:defRPr>
            </a:lvl6pPr>
            <a:lvl7pPr lvl="6">
              <a:spcBef>
                <a:spcPts val="0"/>
              </a:spcBef>
              <a:spcAft>
                <a:spcPts val="0"/>
              </a:spcAft>
              <a:buClr>
                <a:schemeClr val="lt1"/>
              </a:buClr>
              <a:buSzPts val="1400"/>
              <a:buFont typeface="DM Sans"/>
              <a:buNone/>
              <a:defRPr>
                <a:latin typeface="DM Sans"/>
                <a:ea typeface="DM Sans"/>
                <a:cs typeface="DM Sans"/>
                <a:sym typeface="DM Sans"/>
              </a:defRPr>
            </a:lvl7pPr>
            <a:lvl8pPr lvl="7">
              <a:spcBef>
                <a:spcPts val="0"/>
              </a:spcBef>
              <a:spcAft>
                <a:spcPts val="0"/>
              </a:spcAft>
              <a:buClr>
                <a:schemeClr val="lt1"/>
              </a:buClr>
              <a:buSzPts val="1400"/>
              <a:buFont typeface="DM Sans"/>
              <a:buNone/>
              <a:defRPr>
                <a:latin typeface="DM Sans"/>
                <a:ea typeface="DM Sans"/>
                <a:cs typeface="DM Sans"/>
                <a:sym typeface="DM Sans"/>
              </a:defRPr>
            </a:lvl8pPr>
            <a:lvl9pPr lvl="8">
              <a:spcBef>
                <a:spcPts val="0"/>
              </a:spcBef>
              <a:spcAft>
                <a:spcPts val="0"/>
              </a:spcAft>
              <a:buClr>
                <a:schemeClr val="lt1"/>
              </a:buClr>
              <a:buSzPts val="1400"/>
              <a:buFont typeface="DM Sans"/>
              <a:buNone/>
              <a:defRPr>
                <a:latin typeface="DM Sans"/>
                <a:ea typeface="DM Sans"/>
                <a:cs typeface="DM Sans"/>
                <a:sym typeface="DM Sans"/>
              </a:defRPr>
            </a:lvl9pPr>
          </a:lstStyle>
          <a:p>
            <a:endParaRPr/>
          </a:p>
        </p:txBody>
      </p:sp>
      <p:sp>
        <p:nvSpPr>
          <p:cNvPr id="263" name="Google Shape;263;p18"/>
          <p:cNvSpPr txBox="1">
            <a:spLocks noGrp="1"/>
          </p:cNvSpPr>
          <p:nvPr>
            <p:ph type="body" idx="3"/>
          </p:nvPr>
        </p:nvSpPr>
        <p:spPr>
          <a:xfrm>
            <a:off x="761025" y="3339980"/>
            <a:ext cx="1770000" cy="877500"/>
          </a:xfrm>
          <a:prstGeom prst="rect">
            <a:avLst/>
          </a:prstGeom>
        </p:spPr>
        <p:txBody>
          <a:bodyPr spcFirstLastPara="1" wrap="square" lIns="91425" tIns="0" rIns="91425" bIns="91425" anchor="t" anchorCtr="0">
            <a:noAutofit/>
          </a:bodyPr>
          <a:lstStyle>
            <a:lvl1pPr marL="457200" lvl="0" indent="-228600" algn="ctr">
              <a:lnSpc>
                <a:spcPct val="115000"/>
              </a:lnSpc>
              <a:spcBef>
                <a:spcPts val="0"/>
              </a:spcBef>
              <a:spcAft>
                <a:spcPts val="0"/>
              </a:spcAft>
              <a:buNone/>
              <a:defRPr/>
            </a:lvl1pPr>
            <a:lvl2pPr marL="914400" lvl="1" indent="-292100" algn="ctr">
              <a:spcBef>
                <a:spcPts val="0"/>
              </a:spcBef>
              <a:spcAft>
                <a:spcPts val="0"/>
              </a:spcAft>
              <a:buClr>
                <a:schemeClr val="lt1"/>
              </a:buClr>
              <a:buSzPts val="1000"/>
              <a:buFont typeface="DM Sans"/>
              <a:buChar char="○"/>
              <a:defRPr/>
            </a:lvl2pPr>
            <a:lvl3pPr marL="1371600" lvl="2" indent="-292100" algn="ctr">
              <a:spcBef>
                <a:spcPts val="0"/>
              </a:spcBef>
              <a:spcAft>
                <a:spcPts val="0"/>
              </a:spcAft>
              <a:buClr>
                <a:schemeClr val="lt1"/>
              </a:buClr>
              <a:buSzPts val="1000"/>
              <a:buFont typeface="DM Sans"/>
              <a:buChar char="■"/>
              <a:defRPr/>
            </a:lvl3pPr>
            <a:lvl4pPr marL="1828800" lvl="3" indent="-292100" algn="ctr">
              <a:spcBef>
                <a:spcPts val="0"/>
              </a:spcBef>
              <a:spcAft>
                <a:spcPts val="0"/>
              </a:spcAft>
              <a:buClr>
                <a:schemeClr val="lt1"/>
              </a:buClr>
              <a:buSzPts val="1000"/>
              <a:buFont typeface="DM Sans"/>
              <a:buChar char="●"/>
              <a:defRPr/>
            </a:lvl4pPr>
            <a:lvl5pPr marL="2286000" lvl="4" indent="-292100" algn="ctr">
              <a:spcBef>
                <a:spcPts val="0"/>
              </a:spcBef>
              <a:spcAft>
                <a:spcPts val="0"/>
              </a:spcAft>
              <a:buClr>
                <a:schemeClr val="lt1"/>
              </a:buClr>
              <a:buSzPts val="1000"/>
              <a:buFont typeface="DM Sans"/>
              <a:buChar char="○"/>
              <a:defRPr/>
            </a:lvl5pPr>
            <a:lvl6pPr marL="2743200" lvl="5" indent="-292100" algn="ctr">
              <a:spcBef>
                <a:spcPts val="0"/>
              </a:spcBef>
              <a:spcAft>
                <a:spcPts val="0"/>
              </a:spcAft>
              <a:buClr>
                <a:schemeClr val="lt1"/>
              </a:buClr>
              <a:buSzPts val="1000"/>
              <a:buFont typeface="DM Sans"/>
              <a:buChar char="■"/>
              <a:defRPr/>
            </a:lvl6pPr>
            <a:lvl7pPr marL="3200400" lvl="6" indent="-292100" algn="ctr">
              <a:spcBef>
                <a:spcPts val="0"/>
              </a:spcBef>
              <a:spcAft>
                <a:spcPts val="0"/>
              </a:spcAft>
              <a:buClr>
                <a:schemeClr val="lt1"/>
              </a:buClr>
              <a:buSzPts val="1000"/>
              <a:buFont typeface="DM Sans"/>
              <a:buChar char="●"/>
              <a:defRPr/>
            </a:lvl7pPr>
            <a:lvl8pPr marL="3657600" lvl="7" indent="-292100" algn="ctr">
              <a:spcBef>
                <a:spcPts val="0"/>
              </a:spcBef>
              <a:spcAft>
                <a:spcPts val="0"/>
              </a:spcAft>
              <a:buClr>
                <a:schemeClr val="lt1"/>
              </a:buClr>
              <a:buSzPts val="1000"/>
              <a:buFont typeface="DM Sans"/>
              <a:buChar char="○"/>
              <a:defRPr/>
            </a:lvl8pPr>
            <a:lvl9pPr marL="4114800" lvl="8" indent="-292100" algn="ctr">
              <a:spcBef>
                <a:spcPts val="0"/>
              </a:spcBef>
              <a:spcAft>
                <a:spcPts val="0"/>
              </a:spcAft>
              <a:buClr>
                <a:schemeClr val="lt1"/>
              </a:buClr>
              <a:buSzPts val="1000"/>
              <a:buFont typeface="DM Sans"/>
              <a:buChar char="■"/>
              <a:defRPr/>
            </a:lvl9pPr>
          </a:lstStyle>
          <a:p>
            <a:endParaRPr/>
          </a:p>
        </p:txBody>
      </p:sp>
      <p:sp>
        <p:nvSpPr>
          <p:cNvPr id="264" name="Google Shape;264;p18"/>
          <p:cNvSpPr txBox="1">
            <a:spLocks noGrp="1"/>
          </p:cNvSpPr>
          <p:nvPr>
            <p:ph type="subTitle" idx="4"/>
          </p:nvPr>
        </p:nvSpPr>
        <p:spPr>
          <a:xfrm>
            <a:off x="3154650" y="2704139"/>
            <a:ext cx="2834700" cy="540000"/>
          </a:xfrm>
          <a:prstGeom prst="rect">
            <a:avLst/>
          </a:prstGeom>
        </p:spPr>
        <p:txBody>
          <a:bodyPr spcFirstLastPara="1" wrap="square" lIns="91425" tIns="91425" rIns="91425" bIns="91425" anchor="t" anchorCtr="0">
            <a:noAutofit/>
          </a:bodyPr>
          <a:lstStyle>
            <a:lvl1pPr lvl="0" algn="ctr">
              <a:lnSpc>
                <a:spcPct val="60000"/>
              </a:lnSpc>
              <a:spcBef>
                <a:spcPts val="0"/>
              </a:spcBef>
              <a:spcAft>
                <a:spcPts val="0"/>
              </a:spcAft>
              <a:buNone/>
              <a:defRPr sz="2200">
                <a:latin typeface="DM Sans Light"/>
                <a:ea typeface="DM Sans Light"/>
                <a:cs typeface="DM Sans Light"/>
                <a:sym typeface="DM Sans Light"/>
              </a:defRPr>
            </a:lvl1pPr>
            <a:lvl2pPr lvl="1">
              <a:spcBef>
                <a:spcPts val="0"/>
              </a:spcBef>
              <a:spcAft>
                <a:spcPts val="0"/>
              </a:spcAft>
              <a:buClr>
                <a:schemeClr val="lt1"/>
              </a:buClr>
              <a:buSzPts val="1400"/>
              <a:buFont typeface="DM Sans"/>
              <a:buNone/>
              <a:defRPr>
                <a:latin typeface="DM Sans"/>
                <a:ea typeface="DM Sans"/>
                <a:cs typeface="DM Sans"/>
                <a:sym typeface="DM Sans"/>
              </a:defRPr>
            </a:lvl2pPr>
            <a:lvl3pPr lvl="2">
              <a:spcBef>
                <a:spcPts val="0"/>
              </a:spcBef>
              <a:spcAft>
                <a:spcPts val="0"/>
              </a:spcAft>
              <a:buClr>
                <a:schemeClr val="lt1"/>
              </a:buClr>
              <a:buSzPts val="1400"/>
              <a:buFont typeface="DM Sans"/>
              <a:buNone/>
              <a:defRPr>
                <a:latin typeface="DM Sans"/>
                <a:ea typeface="DM Sans"/>
                <a:cs typeface="DM Sans"/>
                <a:sym typeface="DM Sans"/>
              </a:defRPr>
            </a:lvl3pPr>
            <a:lvl4pPr lvl="3">
              <a:spcBef>
                <a:spcPts val="0"/>
              </a:spcBef>
              <a:spcAft>
                <a:spcPts val="0"/>
              </a:spcAft>
              <a:buClr>
                <a:schemeClr val="lt1"/>
              </a:buClr>
              <a:buSzPts val="1400"/>
              <a:buFont typeface="DM Sans"/>
              <a:buNone/>
              <a:defRPr>
                <a:latin typeface="DM Sans"/>
                <a:ea typeface="DM Sans"/>
                <a:cs typeface="DM Sans"/>
                <a:sym typeface="DM Sans"/>
              </a:defRPr>
            </a:lvl4pPr>
            <a:lvl5pPr lvl="4">
              <a:spcBef>
                <a:spcPts val="0"/>
              </a:spcBef>
              <a:spcAft>
                <a:spcPts val="0"/>
              </a:spcAft>
              <a:buClr>
                <a:schemeClr val="lt1"/>
              </a:buClr>
              <a:buSzPts val="1400"/>
              <a:buFont typeface="DM Sans"/>
              <a:buNone/>
              <a:defRPr>
                <a:latin typeface="DM Sans"/>
                <a:ea typeface="DM Sans"/>
                <a:cs typeface="DM Sans"/>
                <a:sym typeface="DM Sans"/>
              </a:defRPr>
            </a:lvl5pPr>
            <a:lvl6pPr lvl="5">
              <a:spcBef>
                <a:spcPts val="0"/>
              </a:spcBef>
              <a:spcAft>
                <a:spcPts val="0"/>
              </a:spcAft>
              <a:buClr>
                <a:schemeClr val="lt1"/>
              </a:buClr>
              <a:buSzPts val="1400"/>
              <a:buFont typeface="DM Sans"/>
              <a:buNone/>
              <a:defRPr>
                <a:latin typeface="DM Sans"/>
                <a:ea typeface="DM Sans"/>
                <a:cs typeface="DM Sans"/>
                <a:sym typeface="DM Sans"/>
              </a:defRPr>
            </a:lvl6pPr>
            <a:lvl7pPr lvl="6">
              <a:spcBef>
                <a:spcPts val="0"/>
              </a:spcBef>
              <a:spcAft>
                <a:spcPts val="0"/>
              </a:spcAft>
              <a:buClr>
                <a:schemeClr val="lt1"/>
              </a:buClr>
              <a:buSzPts val="1400"/>
              <a:buFont typeface="DM Sans"/>
              <a:buNone/>
              <a:defRPr>
                <a:latin typeface="DM Sans"/>
                <a:ea typeface="DM Sans"/>
                <a:cs typeface="DM Sans"/>
                <a:sym typeface="DM Sans"/>
              </a:defRPr>
            </a:lvl7pPr>
            <a:lvl8pPr lvl="7">
              <a:spcBef>
                <a:spcPts val="0"/>
              </a:spcBef>
              <a:spcAft>
                <a:spcPts val="0"/>
              </a:spcAft>
              <a:buClr>
                <a:schemeClr val="lt1"/>
              </a:buClr>
              <a:buSzPts val="1400"/>
              <a:buFont typeface="DM Sans"/>
              <a:buNone/>
              <a:defRPr>
                <a:latin typeface="DM Sans"/>
                <a:ea typeface="DM Sans"/>
                <a:cs typeface="DM Sans"/>
                <a:sym typeface="DM Sans"/>
              </a:defRPr>
            </a:lvl8pPr>
            <a:lvl9pPr lvl="8">
              <a:spcBef>
                <a:spcPts val="0"/>
              </a:spcBef>
              <a:spcAft>
                <a:spcPts val="0"/>
              </a:spcAft>
              <a:buClr>
                <a:schemeClr val="lt1"/>
              </a:buClr>
              <a:buSzPts val="1400"/>
              <a:buFont typeface="DM Sans"/>
              <a:buNone/>
              <a:defRPr>
                <a:latin typeface="DM Sans"/>
                <a:ea typeface="DM Sans"/>
                <a:cs typeface="DM Sans"/>
                <a:sym typeface="DM Sans"/>
              </a:defRPr>
            </a:lvl9pPr>
          </a:lstStyle>
          <a:p>
            <a:endParaRPr/>
          </a:p>
        </p:txBody>
      </p:sp>
      <p:sp>
        <p:nvSpPr>
          <p:cNvPr id="265" name="Google Shape;265;p18"/>
          <p:cNvSpPr txBox="1">
            <a:spLocks noGrp="1"/>
          </p:cNvSpPr>
          <p:nvPr>
            <p:ph type="body" idx="5"/>
          </p:nvPr>
        </p:nvSpPr>
        <p:spPr>
          <a:xfrm>
            <a:off x="3687000" y="3339980"/>
            <a:ext cx="1770000" cy="877500"/>
          </a:xfrm>
          <a:prstGeom prst="rect">
            <a:avLst/>
          </a:prstGeom>
        </p:spPr>
        <p:txBody>
          <a:bodyPr spcFirstLastPara="1" wrap="square" lIns="91425" tIns="0" rIns="91425" bIns="91425" anchor="t" anchorCtr="0">
            <a:noAutofit/>
          </a:bodyPr>
          <a:lstStyle>
            <a:lvl1pPr marL="457200" lvl="0" indent="-228600" algn="ctr">
              <a:lnSpc>
                <a:spcPct val="115000"/>
              </a:lnSpc>
              <a:spcBef>
                <a:spcPts val="0"/>
              </a:spcBef>
              <a:spcAft>
                <a:spcPts val="0"/>
              </a:spcAft>
              <a:buNone/>
              <a:defRPr/>
            </a:lvl1pPr>
            <a:lvl2pPr marL="914400" lvl="1" indent="-292100" algn="ctr">
              <a:spcBef>
                <a:spcPts val="0"/>
              </a:spcBef>
              <a:spcAft>
                <a:spcPts val="0"/>
              </a:spcAft>
              <a:buClr>
                <a:schemeClr val="lt1"/>
              </a:buClr>
              <a:buSzPts val="1000"/>
              <a:buFont typeface="DM Sans"/>
              <a:buChar char="○"/>
              <a:defRPr/>
            </a:lvl2pPr>
            <a:lvl3pPr marL="1371600" lvl="2" indent="-292100" algn="ctr">
              <a:spcBef>
                <a:spcPts val="0"/>
              </a:spcBef>
              <a:spcAft>
                <a:spcPts val="0"/>
              </a:spcAft>
              <a:buClr>
                <a:schemeClr val="lt1"/>
              </a:buClr>
              <a:buSzPts val="1000"/>
              <a:buFont typeface="DM Sans"/>
              <a:buChar char="■"/>
              <a:defRPr/>
            </a:lvl3pPr>
            <a:lvl4pPr marL="1828800" lvl="3" indent="-292100" algn="ctr">
              <a:spcBef>
                <a:spcPts val="0"/>
              </a:spcBef>
              <a:spcAft>
                <a:spcPts val="0"/>
              </a:spcAft>
              <a:buClr>
                <a:schemeClr val="lt1"/>
              </a:buClr>
              <a:buSzPts val="1000"/>
              <a:buFont typeface="DM Sans"/>
              <a:buChar char="●"/>
              <a:defRPr/>
            </a:lvl4pPr>
            <a:lvl5pPr marL="2286000" lvl="4" indent="-292100" algn="ctr">
              <a:spcBef>
                <a:spcPts val="0"/>
              </a:spcBef>
              <a:spcAft>
                <a:spcPts val="0"/>
              </a:spcAft>
              <a:buClr>
                <a:schemeClr val="lt1"/>
              </a:buClr>
              <a:buSzPts val="1000"/>
              <a:buFont typeface="DM Sans"/>
              <a:buChar char="○"/>
              <a:defRPr/>
            </a:lvl5pPr>
            <a:lvl6pPr marL="2743200" lvl="5" indent="-292100" algn="ctr">
              <a:spcBef>
                <a:spcPts val="0"/>
              </a:spcBef>
              <a:spcAft>
                <a:spcPts val="0"/>
              </a:spcAft>
              <a:buClr>
                <a:schemeClr val="lt1"/>
              </a:buClr>
              <a:buSzPts val="1000"/>
              <a:buFont typeface="DM Sans"/>
              <a:buChar char="■"/>
              <a:defRPr/>
            </a:lvl6pPr>
            <a:lvl7pPr marL="3200400" lvl="6" indent="-292100" algn="ctr">
              <a:spcBef>
                <a:spcPts val="0"/>
              </a:spcBef>
              <a:spcAft>
                <a:spcPts val="0"/>
              </a:spcAft>
              <a:buClr>
                <a:schemeClr val="lt1"/>
              </a:buClr>
              <a:buSzPts val="1000"/>
              <a:buFont typeface="DM Sans"/>
              <a:buChar char="●"/>
              <a:defRPr/>
            </a:lvl7pPr>
            <a:lvl8pPr marL="3657600" lvl="7" indent="-292100" algn="ctr">
              <a:spcBef>
                <a:spcPts val="0"/>
              </a:spcBef>
              <a:spcAft>
                <a:spcPts val="0"/>
              </a:spcAft>
              <a:buClr>
                <a:schemeClr val="lt1"/>
              </a:buClr>
              <a:buSzPts val="1000"/>
              <a:buFont typeface="DM Sans"/>
              <a:buChar char="○"/>
              <a:defRPr/>
            </a:lvl8pPr>
            <a:lvl9pPr marL="4114800" lvl="8" indent="-292100" algn="ctr">
              <a:spcBef>
                <a:spcPts val="0"/>
              </a:spcBef>
              <a:spcAft>
                <a:spcPts val="0"/>
              </a:spcAft>
              <a:buClr>
                <a:schemeClr val="lt1"/>
              </a:buClr>
              <a:buSzPts val="1000"/>
              <a:buFont typeface="DM Sans"/>
              <a:buChar char="■"/>
              <a:defRPr/>
            </a:lvl9pPr>
          </a:lstStyle>
          <a:p>
            <a:endParaRPr/>
          </a:p>
        </p:txBody>
      </p:sp>
      <p:sp>
        <p:nvSpPr>
          <p:cNvPr id="266" name="Google Shape;266;p18"/>
          <p:cNvSpPr txBox="1">
            <a:spLocks noGrp="1"/>
          </p:cNvSpPr>
          <p:nvPr>
            <p:ph type="subTitle" idx="6"/>
          </p:nvPr>
        </p:nvSpPr>
        <p:spPr>
          <a:xfrm>
            <a:off x="6080625" y="2704139"/>
            <a:ext cx="2834700" cy="540000"/>
          </a:xfrm>
          <a:prstGeom prst="rect">
            <a:avLst/>
          </a:prstGeom>
        </p:spPr>
        <p:txBody>
          <a:bodyPr spcFirstLastPara="1" wrap="square" lIns="91425" tIns="91425" rIns="91425" bIns="91425" anchor="t" anchorCtr="0">
            <a:noAutofit/>
          </a:bodyPr>
          <a:lstStyle>
            <a:lvl1pPr lvl="0" algn="ctr">
              <a:lnSpc>
                <a:spcPct val="60000"/>
              </a:lnSpc>
              <a:spcBef>
                <a:spcPts val="0"/>
              </a:spcBef>
              <a:spcAft>
                <a:spcPts val="0"/>
              </a:spcAft>
              <a:buNone/>
              <a:defRPr sz="2200">
                <a:latin typeface="DM Sans Light"/>
                <a:ea typeface="DM Sans Light"/>
                <a:cs typeface="DM Sans Light"/>
                <a:sym typeface="DM Sans Light"/>
              </a:defRPr>
            </a:lvl1pPr>
            <a:lvl2pPr lvl="1">
              <a:spcBef>
                <a:spcPts val="0"/>
              </a:spcBef>
              <a:spcAft>
                <a:spcPts val="0"/>
              </a:spcAft>
              <a:buClr>
                <a:schemeClr val="lt1"/>
              </a:buClr>
              <a:buSzPts val="1400"/>
              <a:buFont typeface="DM Sans"/>
              <a:buNone/>
              <a:defRPr>
                <a:latin typeface="DM Sans"/>
                <a:ea typeface="DM Sans"/>
                <a:cs typeface="DM Sans"/>
                <a:sym typeface="DM Sans"/>
              </a:defRPr>
            </a:lvl2pPr>
            <a:lvl3pPr lvl="2">
              <a:spcBef>
                <a:spcPts val="0"/>
              </a:spcBef>
              <a:spcAft>
                <a:spcPts val="0"/>
              </a:spcAft>
              <a:buClr>
                <a:schemeClr val="lt1"/>
              </a:buClr>
              <a:buSzPts val="1400"/>
              <a:buFont typeface="DM Sans"/>
              <a:buNone/>
              <a:defRPr>
                <a:latin typeface="DM Sans"/>
                <a:ea typeface="DM Sans"/>
                <a:cs typeface="DM Sans"/>
                <a:sym typeface="DM Sans"/>
              </a:defRPr>
            </a:lvl3pPr>
            <a:lvl4pPr lvl="3">
              <a:spcBef>
                <a:spcPts val="0"/>
              </a:spcBef>
              <a:spcAft>
                <a:spcPts val="0"/>
              </a:spcAft>
              <a:buClr>
                <a:schemeClr val="lt1"/>
              </a:buClr>
              <a:buSzPts val="1400"/>
              <a:buFont typeface="DM Sans"/>
              <a:buNone/>
              <a:defRPr>
                <a:latin typeface="DM Sans"/>
                <a:ea typeface="DM Sans"/>
                <a:cs typeface="DM Sans"/>
                <a:sym typeface="DM Sans"/>
              </a:defRPr>
            </a:lvl4pPr>
            <a:lvl5pPr lvl="4">
              <a:spcBef>
                <a:spcPts val="0"/>
              </a:spcBef>
              <a:spcAft>
                <a:spcPts val="0"/>
              </a:spcAft>
              <a:buClr>
                <a:schemeClr val="lt1"/>
              </a:buClr>
              <a:buSzPts val="1400"/>
              <a:buFont typeface="DM Sans"/>
              <a:buNone/>
              <a:defRPr>
                <a:latin typeface="DM Sans"/>
                <a:ea typeface="DM Sans"/>
                <a:cs typeface="DM Sans"/>
                <a:sym typeface="DM Sans"/>
              </a:defRPr>
            </a:lvl5pPr>
            <a:lvl6pPr lvl="5">
              <a:spcBef>
                <a:spcPts val="0"/>
              </a:spcBef>
              <a:spcAft>
                <a:spcPts val="0"/>
              </a:spcAft>
              <a:buClr>
                <a:schemeClr val="lt1"/>
              </a:buClr>
              <a:buSzPts val="1400"/>
              <a:buFont typeface="DM Sans"/>
              <a:buNone/>
              <a:defRPr>
                <a:latin typeface="DM Sans"/>
                <a:ea typeface="DM Sans"/>
                <a:cs typeface="DM Sans"/>
                <a:sym typeface="DM Sans"/>
              </a:defRPr>
            </a:lvl6pPr>
            <a:lvl7pPr lvl="6">
              <a:spcBef>
                <a:spcPts val="0"/>
              </a:spcBef>
              <a:spcAft>
                <a:spcPts val="0"/>
              </a:spcAft>
              <a:buClr>
                <a:schemeClr val="lt1"/>
              </a:buClr>
              <a:buSzPts val="1400"/>
              <a:buFont typeface="DM Sans"/>
              <a:buNone/>
              <a:defRPr>
                <a:latin typeface="DM Sans"/>
                <a:ea typeface="DM Sans"/>
                <a:cs typeface="DM Sans"/>
                <a:sym typeface="DM Sans"/>
              </a:defRPr>
            </a:lvl7pPr>
            <a:lvl8pPr lvl="7">
              <a:spcBef>
                <a:spcPts val="0"/>
              </a:spcBef>
              <a:spcAft>
                <a:spcPts val="0"/>
              </a:spcAft>
              <a:buClr>
                <a:schemeClr val="lt1"/>
              </a:buClr>
              <a:buSzPts val="1400"/>
              <a:buFont typeface="DM Sans"/>
              <a:buNone/>
              <a:defRPr>
                <a:latin typeface="DM Sans"/>
                <a:ea typeface="DM Sans"/>
                <a:cs typeface="DM Sans"/>
                <a:sym typeface="DM Sans"/>
              </a:defRPr>
            </a:lvl8pPr>
            <a:lvl9pPr lvl="8">
              <a:spcBef>
                <a:spcPts val="0"/>
              </a:spcBef>
              <a:spcAft>
                <a:spcPts val="0"/>
              </a:spcAft>
              <a:buClr>
                <a:schemeClr val="lt1"/>
              </a:buClr>
              <a:buSzPts val="1400"/>
              <a:buFont typeface="DM Sans"/>
              <a:buNone/>
              <a:defRPr>
                <a:latin typeface="DM Sans"/>
                <a:ea typeface="DM Sans"/>
                <a:cs typeface="DM Sans"/>
                <a:sym typeface="DM Sans"/>
              </a:defRPr>
            </a:lvl9pPr>
          </a:lstStyle>
          <a:p>
            <a:endParaRPr/>
          </a:p>
        </p:txBody>
      </p:sp>
      <p:sp>
        <p:nvSpPr>
          <p:cNvPr id="267" name="Google Shape;267;p18"/>
          <p:cNvSpPr txBox="1">
            <a:spLocks noGrp="1"/>
          </p:cNvSpPr>
          <p:nvPr>
            <p:ph type="body" idx="7"/>
          </p:nvPr>
        </p:nvSpPr>
        <p:spPr>
          <a:xfrm>
            <a:off x="6612975" y="3339980"/>
            <a:ext cx="1770000" cy="877500"/>
          </a:xfrm>
          <a:prstGeom prst="rect">
            <a:avLst/>
          </a:prstGeom>
        </p:spPr>
        <p:txBody>
          <a:bodyPr spcFirstLastPara="1" wrap="square" lIns="91425" tIns="0" rIns="91425" bIns="91425" anchor="t" anchorCtr="0">
            <a:noAutofit/>
          </a:bodyPr>
          <a:lstStyle>
            <a:lvl1pPr marL="457200" lvl="0" indent="-228600" algn="ctr">
              <a:lnSpc>
                <a:spcPct val="115000"/>
              </a:lnSpc>
              <a:spcBef>
                <a:spcPts val="0"/>
              </a:spcBef>
              <a:spcAft>
                <a:spcPts val="0"/>
              </a:spcAft>
              <a:buNone/>
              <a:defRPr/>
            </a:lvl1pPr>
            <a:lvl2pPr marL="914400" lvl="1" indent="-292100" algn="ctr">
              <a:spcBef>
                <a:spcPts val="0"/>
              </a:spcBef>
              <a:spcAft>
                <a:spcPts val="0"/>
              </a:spcAft>
              <a:buClr>
                <a:schemeClr val="lt1"/>
              </a:buClr>
              <a:buSzPts val="1000"/>
              <a:buFont typeface="DM Sans"/>
              <a:buChar char="○"/>
              <a:defRPr/>
            </a:lvl2pPr>
            <a:lvl3pPr marL="1371600" lvl="2" indent="-292100" algn="ctr">
              <a:spcBef>
                <a:spcPts val="0"/>
              </a:spcBef>
              <a:spcAft>
                <a:spcPts val="0"/>
              </a:spcAft>
              <a:buClr>
                <a:schemeClr val="lt1"/>
              </a:buClr>
              <a:buSzPts val="1000"/>
              <a:buFont typeface="DM Sans"/>
              <a:buChar char="■"/>
              <a:defRPr/>
            </a:lvl3pPr>
            <a:lvl4pPr marL="1828800" lvl="3" indent="-292100" algn="ctr">
              <a:spcBef>
                <a:spcPts val="0"/>
              </a:spcBef>
              <a:spcAft>
                <a:spcPts val="0"/>
              </a:spcAft>
              <a:buClr>
                <a:schemeClr val="lt1"/>
              </a:buClr>
              <a:buSzPts val="1000"/>
              <a:buFont typeface="DM Sans"/>
              <a:buChar char="●"/>
              <a:defRPr/>
            </a:lvl4pPr>
            <a:lvl5pPr marL="2286000" lvl="4" indent="-292100" algn="ctr">
              <a:spcBef>
                <a:spcPts val="0"/>
              </a:spcBef>
              <a:spcAft>
                <a:spcPts val="0"/>
              </a:spcAft>
              <a:buClr>
                <a:schemeClr val="lt1"/>
              </a:buClr>
              <a:buSzPts val="1000"/>
              <a:buFont typeface="DM Sans"/>
              <a:buChar char="○"/>
              <a:defRPr/>
            </a:lvl5pPr>
            <a:lvl6pPr marL="2743200" lvl="5" indent="-292100" algn="ctr">
              <a:spcBef>
                <a:spcPts val="0"/>
              </a:spcBef>
              <a:spcAft>
                <a:spcPts val="0"/>
              </a:spcAft>
              <a:buClr>
                <a:schemeClr val="lt1"/>
              </a:buClr>
              <a:buSzPts val="1000"/>
              <a:buFont typeface="DM Sans"/>
              <a:buChar char="■"/>
              <a:defRPr/>
            </a:lvl6pPr>
            <a:lvl7pPr marL="3200400" lvl="6" indent="-292100" algn="ctr">
              <a:spcBef>
                <a:spcPts val="0"/>
              </a:spcBef>
              <a:spcAft>
                <a:spcPts val="0"/>
              </a:spcAft>
              <a:buClr>
                <a:schemeClr val="lt1"/>
              </a:buClr>
              <a:buSzPts val="1000"/>
              <a:buFont typeface="DM Sans"/>
              <a:buChar char="●"/>
              <a:defRPr/>
            </a:lvl7pPr>
            <a:lvl8pPr marL="3657600" lvl="7" indent="-292100" algn="ctr">
              <a:spcBef>
                <a:spcPts val="0"/>
              </a:spcBef>
              <a:spcAft>
                <a:spcPts val="0"/>
              </a:spcAft>
              <a:buClr>
                <a:schemeClr val="lt1"/>
              </a:buClr>
              <a:buSzPts val="1000"/>
              <a:buFont typeface="DM Sans"/>
              <a:buChar char="○"/>
              <a:defRPr/>
            </a:lvl8pPr>
            <a:lvl9pPr marL="4114800" lvl="8" indent="-292100" algn="ctr">
              <a:spcBef>
                <a:spcPts val="0"/>
              </a:spcBef>
              <a:spcAft>
                <a:spcPts val="0"/>
              </a:spcAft>
              <a:buClr>
                <a:schemeClr val="lt1"/>
              </a:buClr>
              <a:buSzPts val="1000"/>
              <a:buFont typeface="DM Sans"/>
              <a:buChar char="■"/>
              <a:defRPr/>
            </a:lvl9pPr>
          </a:lstStyle>
          <a:p>
            <a:endParaRPr/>
          </a:p>
        </p:txBody>
      </p:sp>
      <p:sp>
        <p:nvSpPr>
          <p:cNvPr id="268" name="Google Shape;268;p18"/>
          <p:cNvSpPr txBox="1">
            <a:spLocks noGrp="1"/>
          </p:cNvSpPr>
          <p:nvPr>
            <p:ph type="title"/>
          </p:nvPr>
        </p:nvSpPr>
        <p:spPr>
          <a:xfrm>
            <a:off x="228600" y="399325"/>
            <a:ext cx="8686800" cy="624600"/>
          </a:xfrm>
          <a:prstGeom prst="rect">
            <a:avLst/>
          </a:prstGeom>
        </p:spPr>
        <p:txBody>
          <a:bodyPr spcFirstLastPara="1" wrap="square" lIns="0" tIns="91425" rIns="91425" bIns="0" anchor="t" anchorCtr="0">
            <a:noAutofit/>
          </a:bodyPr>
          <a:lstStyle>
            <a:lvl1pPr lvl="0" algn="ctr">
              <a:lnSpc>
                <a:spcPct val="60000"/>
              </a:lnSpc>
              <a:spcBef>
                <a:spcPts val="0"/>
              </a:spcBef>
              <a:spcAft>
                <a:spcPts val="0"/>
              </a:spcAft>
              <a:buClr>
                <a:schemeClr val="lt1"/>
              </a:buClr>
              <a:buSzPts val="3600"/>
              <a:buFont typeface="Forum"/>
              <a:buNone/>
              <a:defRPr sz="3600"/>
            </a:lvl1pPr>
            <a:lvl2pPr lvl="1" algn="ctr">
              <a:lnSpc>
                <a:spcPct val="60000"/>
              </a:lnSpc>
              <a:spcBef>
                <a:spcPts val="0"/>
              </a:spcBef>
              <a:spcAft>
                <a:spcPts val="0"/>
              </a:spcAft>
              <a:buClr>
                <a:schemeClr val="lt1"/>
              </a:buClr>
              <a:buSzPts val="3600"/>
              <a:buFont typeface="Forum"/>
              <a:buNone/>
              <a:defRPr sz="3600">
                <a:latin typeface="Forum"/>
                <a:ea typeface="Forum"/>
                <a:cs typeface="Forum"/>
                <a:sym typeface="Forum"/>
              </a:defRPr>
            </a:lvl2pPr>
            <a:lvl3pPr lvl="2" algn="ctr">
              <a:lnSpc>
                <a:spcPct val="60000"/>
              </a:lnSpc>
              <a:spcBef>
                <a:spcPts val="0"/>
              </a:spcBef>
              <a:spcAft>
                <a:spcPts val="0"/>
              </a:spcAft>
              <a:buClr>
                <a:schemeClr val="lt1"/>
              </a:buClr>
              <a:buSzPts val="3600"/>
              <a:buFont typeface="Forum"/>
              <a:buNone/>
              <a:defRPr sz="3600">
                <a:latin typeface="Forum"/>
                <a:ea typeface="Forum"/>
                <a:cs typeface="Forum"/>
                <a:sym typeface="Forum"/>
              </a:defRPr>
            </a:lvl3pPr>
            <a:lvl4pPr lvl="3" algn="ctr">
              <a:lnSpc>
                <a:spcPct val="60000"/>
              </a:lnSpc>
              <a:spcBef>
                <a:spcPts val="0"/>
              </a:spcBef>
              <a:spcAft>
                <a:spcPts val="0"/>
              </a:spcAft>
              <a:buClr>
                <a:schemeClr val="lt1"/>
              </a:buClr>
              <a:buSzPts val="3600"/>
              <a:buFont typeface="Forum"/>
              <a:buNone/>
              <a:defRPr sz="3600">
                <a:latin typeface="Forum"/>
                <a:ea typeface="Forum"/>
                <a:cs typeface="Forum"/>
                <a:sym typeface="Forum"/>
              </a:defRPr>
            </a:lvl4pPr>
            <a:lvl5pPr lvl="4" algn="ctr">
              <a:lnSpc>
                <a:spcPct val="60000"/>
              </a:lnSpc>
              <a:spcBef>
                <a:spcPts val="0"/>
              </a:spcBef>
              <a:spcAft>
                <a:spcPts val="0"/>
              </a:spcAft>
              <a:buClr>
                <a:schemeClr val="lt1"/>
              </a:buClr>
              <a:buSzPts val="3600"/>
              <a:buFont typeface="Forum"/>
              <a:buNone/>
              <a:defRPr sz="3600">
                <a:latin typeface="Forum"/>
                <a:ea typeface="Forum"/>
                <a:cs typeface="Forum"/>
                <a:sym typeface="Forum"/>
              </a:defRPr>
            </a:lvl5pPr>
            <a:lvl6pPr lvl="5" algn="ctr">
              <a:lnSpc>
                <a:spcPct val="60000"/>
              </a:lnSpc>
              <a:spcBef>
                <a:spcPts val="0"/>
              </a:spcBef>
              <a:spcAft>
                <a:spcPts val="0"/>
              </a:spcAft>
              <a:buClr>
                <a:schemeClr val="lt1"/>
              </a:buClr>
              <a:buSzPts val="3600"/>
              <a:buFont typeface="Forum"/>
              <a:buNone/>
              <a:defRPr sz="3600">
                <a:latin typeface="Forum"/>
                <a:ea typeface="Forum"/>
                <a:cs typeface="Forum"/>
                <a:sym typeface="Forum"/>
              </a:defRPr>
            </a:lvl6pPr>
            <a:lvl7pPr lvl="6" algn="ctr">
              <a:lnSpc>
                <a:spcPct val="60000"/>
              </a:lnSpc>
              <a:spcBef>
                <a:spcPts val="0"/>
              </a:spcBef>
              <a:spcAft>
                <a:spcPts val="0"/>
              </a:spcAft>
              <a:buClr>
                <a:schemeClr val="lt1"/>
              </a:buClr>
              <a:buSzPts val="3600"/>
              <a:buFont typeface="Forum"/>
              <a:buNone/>
              <a:defRPr sz="3600">
                <a:latin typeface="Forum"/>
                <a:ea typeface="Forum"/>
                <a:cs typeface="Forum"/>
                <a:sym typeface="Forum"/>
              </a:defRPr>
            </a:lvl7pPr>
            <a:lvl8pPr lvl="7" algn="ctr">
              <a:lnSpc>
                <a:spcPct val="60000"/>
              </a:lnSpc>
              <a:spcBef>
                <a:spcPts val="0"/>
              </a:spcBef>
              <a:spcAft>
                <a:spcPts val="0"/>
              </a:spcAft>
              <a:buClr>
                <a:schemeClr val="lt1"/>
              </a:buClr>
              <a:buSzPts val="3600"/>
              <a:buFont typeface="Forum"/>
              <a:buNone/>
              <a:defRPr sz="3600">
                <a:latin typeface="Forum"/>
                <a:ea typeface="Forum"/>
                <a:cs typeface="Forum"/>
                <a:sym typeface="Forum"/>
              </a:defRPr>
            </a:lvl8pPr>
            <a:lvl9pPr lvl="8" algn="ctr">
              <a:lnSpc>
                <a:spcPct val="60000"/>
              </a:lnSpc>
              <a:spcBef>
                <a:spcPts val="0"/>
              </a:spcBef>
              <a:spcAft>
                <a:spcPts val="0"/>
              </a:spcAft>
              <a:buClr>
                <a:schemeClr val="lt1"/>
              </a:buClr>
              <a:buSzPts val="3600"/>
              <a:buFont typeface="Forum"/>
              <a:buNone/>
              <a:defRPr sz="3600">
                <a:latin typeface="Forum"/>
                <a:ea typeface="Forum"/>
                <a:cs typeface="Forum"/>
                <a:sym typeface="Forum"/>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ersona">
  <p:cSld name="CUSTOM">
    <p:spTree>
      <p:nvGrpSpPr>
        <p:cNvPr id="1" name="Shape 269"/>
        <p:cNvGrpSpPr/>
        <p:nvPr/>
      </p:nvGrpSpPr>
      <p:grpSpPr>
        <a:xfrm>
          <a:off x="0" y="0"/>
          <a:ext cx="0" cy="0"/>
          <a:chOff x="0" y="0"/>
          <a:chExt cx="0" cy="0"/>
        </a:xfrm>
      </p:grpSpPr>
      <p:sp>
        <p:nvSpPr>
          <p:cNvPr id="270" name="Google Shape;270;p19"/>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271" name="Google Shape;271;p19"/>
          <p:cNvSpPr/>
          <p:nvPr/>
        </p:nvSpPr>
        <p:spPr>
          <a:xfrm>
            <a:off x="0" y="0"/>
            <a:ext cx="24237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Forum"/>
              <a:ea typeface="Forum"/>
              <a:cs typeface="Forum"/>
              <a:sym typeface="Forum"/>
            </a:endParaRPr>
          </a:p>
        </p:txBody>
      </p:sp>
      <p:sp>
        <p:nvSpPr>
          <p:cNvPr id="272" name="Google Shape;272;p19"/>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2pPr>
            <a:lvl3pPr lvl="2">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3pPr>
            <a:lvl4pPr lvl="3">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4pPr>
            <a:lvl5pPr lvl="4">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5pPr>
            <a:lvl6pPr lvl="5">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6pPr>
            <a:lvl7pPr lvl="6">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7pPr>
            <a:lvl8pPr lvl="7">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8pPr>
            <a:lvl9pPr lvl="8">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9pPr>
          </a:lstStyle>
          <a:p>
            <a:endParaRPr/>
          </a:p>
        </p:txBody>
      </p:sp>
      <p:sp>
        <p:nvSpPr>
          <p:cNvPr id="273" name="Google Shape;273;p19"/>
          <p:cNvSpPr>
            <a:spLocks noGrp="1"/>
          </p:cNvSpPr>
          <p:nvPr>
            <p:ph type="pic" idx="2"/>
          </p:nvPr>
        </p:nvSpPr>
        <p:spPr>
          <a:xfrm>
            <a:off x="232825" y="457275"/>
            <a:ext cx="1966500" cy="1572900"/>
          </a:xfrm>
          <a:prstGeom prst="roundRect">
            <a:avLst>
              <a:gd name="adj" fmla="val 20306"/>
            </a:avLst>
          </a:prstGeom>
          <a:noFill/>
          <a:ln>
            <a:noFill/>
          </a:ln>
        </p:spPr>
      </p:sp>
      <p:sp>
        <p:nvSpPr>
          <p:cNvPr id="274" name="Google Shape;274;p19"/>
          <p:cNvSpPr txBox="1">
            <a:spLocks noGrp="1"/>
          </p:cNvSpPr>
          <p:nvPr>
            <p:ph type="title"/>
          </p:nvPr>
        </p:nvSpPr>
        <p:spPr>
          <a:xfrm>
            <a:off x="228600" y="2224382"/>
            <a:ext cx="1966500" cy="624600"/>
          </a:xfrm>
          <a:prstGeom prst="rect">
            <a:avLst/>
          </a:prstGeom>
        </p:spPr>
        <p:txBody>
          <a:bodyPr spcFirstLastPara="1" wrap="square" lIns="0" tIns="91425" rIns="91425" bIns="0" anchor="t" anchorCtr="0">
            <a:noAutofit/>
          </a:bodyPr>
          <a:lstStyle>
            <a:lvl1pPr lvl="0" algn="ctr">
              <a:lnSpc>
                <a:spcPct val="60000"/>
              </a:lnSpc>
              <a:spcBef>
                <a:spcPts val="0"/>
              </a:spcBef>
              <a:spcAft>
                <a:spcPts val="0"/>
              </a:spcAft>
              <a:buClr>
                <a:schemeClr val="dk1"/>
              </a:buClr>
              <a:buSzPts val="2800"/>
              <a:buFont typeface="Forum"/>
              <a:buNone/>
              <a:defRPr sz="2800">
                <a:solidFill>
                  <a:schemeClr val="dk1"/>
                </a:solidFill>
              </a:defRPr>
            </a:lvl1pPr>
            <a:lvl2pPr lvl="1" algn="ctr">
              <a:lnSpc>
                <a:spcPct val="60000"/>
              </a:lnSpc>
              <a:spcBef>
                <a:spcPts val="0"/>
              </a:spcBef>
              <a:spcAft>
                <a:spcPts val="0"/>
              </a:spcAft>
              <a:buClr>
                <a:schemeClr val="dk1"/>
              </a:buClr>
              <a:buSzPts val="2800"/>
              <a:buFont typeface="Forum"/>
              <a:buNone/>
              <a:defRPr sz="2800">
                <a:solidFill>
                  <a:schemeClr val="dk1"/>
                </a:solidFill>
                <a:latin typeface="Forum"/>
                <a:ea typeface="Forum"/>
                <a:cs typeface="Forum"/>
                <a:sym typeface="Forum"/>
              </a:defRPr>
            </a:lvl2pPr>
            <a:lvl3pPr lvl="2" algn="ctr">
              <a:lnSpc>
                <a:spcPct val="60000"/>
              </a:lnSpc>
              <a:spcBef>
                <a:spcPts val="0"/>
              </a:spcBef>
              <a:spcAft>
                <a:spcPts val="0"/>
              </a:spcAft>
              <a:buClr>
                <a:schemeClr val="dk1"/>
              </a:buClr>
              <a:buSzPts val="2800"/>
              <a:buFont typeface="Forum"/>
              <a:buNone/>
              <a:defRPr sz="2800">
                <a:solidFill>
                  <a:schemeClr val="dk1"/>
                </a:solidFill>
                <a:latin typeface="Forum"/>
                <a:ea typeface="Forum"/>
                <a:cs typeface="Forum"/>
                <a:sym typeface="Forum"/>
              </a:defRPr>
            </a:lvl3pPr>
            <a:lvl4pPr lvl="3" algn="ctr">
              <a:lnSpc>
                <a:spcPct val="60000"/>
              </a:lnSpc>
              <a:spcBef>
                <a:spcPts val="0"/>
              </a:spcBef>
              <a:spcAft>
                <a:spcPts val="0"/>
              </a:spcAft>
              <a:buClr>
                <a:schemeClr val="dk1"/>
              </a:buClr>
              <a:buSzPts val="2800"/>
              <a:buFont typeface="Forum"/>
              <a:buNone/>
              <a:defRPr sz="2800">
                <a:solidFill>
                  <a:schemeClr val="dk1"/>
                </a:solidFill>
                <a:latin typeface="Forum"/>
                <a:ea typeface="Forum"/>
                <a:cs typeface="Forum"/>
                <a:sym typeface="Forum"/>
              </a:defRPr>
            </a:lvl4pPr>
            <a:lvl5pPr lvl="4" algn="ctr">
              <a:lnSpc>
                <a:spcPct val="60000"/>
              </a:lnSpc>
              <a:spcBef>
                <a:spcPts val="0"/>
              </a:spcBef>
              <a:spcAft>
                <a:spcPts val="0"/>
              </a:spcAft>
              <a:buClr>
                <a:schemeClr val="dk1"/>
              </a:buClr>
              <a:buSzPts val="2800"/>
              <a:buFont typeface="Forum"/>
              <a:buNone/>
              <a:defRPr sz="2800">
                <a:solidFill>
                  <a:schemeClr val="dk1"/>
                </a:solidFill>
                <a:latin typeface="Forum"/>
                <a:ea typeface="Forum"/>
                <a:cs typeface="Forum"/>
                <a:sym typeface="Forum"/>
              </a:defRPr>
            </a:lvl5pPr>
            <a:lvl6pPr lvl="5" algn="ctr">
              <a:lnSpc>
                <a:spcPct val="60000"/>
              </a:lnSpc>
              <a:spcBef>
                <a:spcPts val="0"/>
              </a:spcBef>
              <a:spcAft>
                <a:spcPts val="0"/>
              </a:spcAft>
              <a:buClr>
                <a:schemeClr val="dk1"/>
              </a:buClr>
              <a:buSzPts val="2800"/>
              <a:buFont typeface="Forum"/>
              <a:buNone/>
              <a:defRPr sz="2800">
                <a:solidFill>
                  <a:schemeClr val="dk1"/>
                </a:solidFill>
                <a:latin typeface="Forum"/>
                <a:ea typeface="Forum"/>
                <a:cs typeface="Forum"/>
                <a:sym typeface="Forum"/>
              </a:defRPr>
            </a:lvl6pPr>
            <a:lvl7pPr lvl="6" algn="ctr">
              <a:lnSpc>
                <a:spcPct val="60000"/>
              </a:lnSpc>
              <a:spcBef>
                <a:spcPts val="0"/>
              </a:spcBef>
              <a:spcAft>
                <a:spcPts val="0"/>
              </a:spcAft>
              <a:buClr>
                <a:schemeClr val="dk1"/>
              </a:buClr>
              <a:buSzPts val="2800"/>
              <a:buFont typeface="Forum"/>
              <a:buNone/>
              <a:defRPr sz="2800">
                <a:solidFill>
                  <a:schemeClr val="dk1"/>
                </a:solidFill>
                <a:latin typeface="Forum"/>
                <a:ea typeface="Forum"/>
                <a:cs typeface="Forum"/>
                <a:sym typeface="Forum"/>
              </a:defRPr>
            </a:lvl7pPr>
            <a:lvl8pPr lvl="7" algn="ctr">
              <a:lnSpc>
                <a:spcPct val="60000"/>
              </a:lnSpc>
              <a:spcBef>
                <a:spcPts val="0"/>
              </a:spcBef>
              <a:spcAft>
                <a:spcPts val="0"/>
              </a:spcAft>
              <a:buClr>
                <a:schemeClr val="dk1"/>
              </a:buClr>
              <a:buSzPts val="2800"/>
              <a:buFont typeface="Forum"/>
              <a:buNone/>
              <a:defRPr sz="2800">
                <a:solidFill>
                  <a:schemeClr val="dk1"/>
                </a:solidFill>
                <a:latin typeface="Forum"/>
                <a:ea typeface="Forum"/>
                <a:cs typeface="Forum"/>
                <a:sym typeface="Forum"/>
              </a:defRPr>
            </a:lvl8pPr>
            <a:lvl9pPr lvl="8" algn="ctr">
              <a:lnSpc>
                <a:spcPct val="60000"/>
              </a:lnSpc>
              <a:spcBef>
                <a:spcPts val="0"/>
              </a:spcBef>
              <a:spcAft>
                <a:spcPts val="0"/>
              </a:spcAft>
              <a:buClr>
                <a:schemeClr val="dk1"/>
              </a:buClr>
              <a:buSzPts val="2800"/>
              <a:buFont typeface="Forum"/>
              <a:buNone/>
              <a:defRPr sz="2800">
                <a:solidFill>
                  <a:schemeClr val="dk1"/>
                </a:solidFill>
                <a:latin typeface="Forum"/>
                <a:ea typeface="Forum"/>
                <a:cs typeface="Forum"/>
                <a:sym typeface="Forum"/>
              </a:defRPr>
            </a:lvl9pPr>
          </a:lstStyle>
          <a:p>
            <a:endParaRPr/>
          </a:p>
        </p:txBody>
      </p:sp>
      <p:sp>
        <p:nvSpPr>
          <p:cNvPr id="275" name="Google Shape;275;p19"/>
          <p:cNvSpPr txBox="1">
            <a:spLocks noGrp="1"/>
          </p:cNvSpPr>
          <p:nvPr>
            <p:ph type="title" idx="3"/>
          </p:nvPr>
        </p:nvSpPr>
        <p:spPr>
          <a:xfrm>
            <a:off x="3063300" y="457123"/>
            <a:ext cx="58521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2800"/>
            </a:lvl1pPr>
            <a:lvl2pPr lvl="1">
              <a:lnSpc>
                <a:spcPct val="70000"/>
              </a:lnSpc>
              <a:spcBef>
                <a:spcPts val="0"/>
              </a:spcBef>
              <a:spcAft>
                <a:spcPts val="0"/>
              </a:spcAft>
              <a:buNone/>
              <a:defRPr sz="2800"/>
            </a:lvl2pPr>
            <a:lvl3pPr lvl="2">
              <a:lnSpc>
                <a:spcPct val="70000"/>
              </a:lnSpc>
              <a:spcBef>
                <a:spcPts val="0"/>
              </a:spcBef>
              <a:spcAft>
                <a:spcPts val="0"/>
              </a:spcAft>
              <a:buNone/>
              <a:defRPr sz="2800"/>
            </a:lvl3pPr>
            <a:lvl4pPr lvl="3">
              <a:lnSpc>
                <a:spcPct val="70000"/>
              </a:lnSpc>
              <a:spcBef>
                <a:spcPts val="0"/>
              </a:spcBef>
              <a:spcAft>
                <a:spcPts val="0"/>
              </a:spcAft>
              <a:buNone/>
              <a:defRPr sz="2800"/>
            </a:lvl4pPr>
            <a:lvl5pPr lvl="4">
              <a:lnSpc>
                <a:spcPct val="70000"/>
              </a:lnSpc>
              <a:spcBef>
                <a:spcPts val="0"/>
              </a:spcBef>
              <a:spcAft>
                <a:spcPts val="0"/>
              </a:spcAft>
              <a:buNone/>
              <a:defRPr sz="2800"/>
            </a:lvl5pPr>
            <a:lvl6pPr lvl="5">
              <a:lnSpc>
                <a:spcPct val="70000"/>
              </a:lnSpc>
              <a:spcBef>
                <a:spcPts val="0"/>
              </a:spcBef>
              <a:spcAft>
                <a:spcPts val="0"/>
              </a:spcAft>
              <a:buNone/>
              <a:defRPr sz="2800"/>
            </a:lvl6pPr>
            <a:lvl7pPr lvl="6">
              <a:lnSpc>
                <a:spcPct val="70000"/>
              </a:lnSpc>
              <a:spcBef>
                <a:spcPts val="0"/>
              </a:spcBef>
              <a:spcAft>
                <a:spcPts val="0"/>
              </a:spcAft>
              <a:buNone/>
              <a:defRPr sz="2800"/>
            </a:lvl7pPr>
            <a:lvl8pPr lvl="7">
              <a:lnSpc>
                <a:spcPct val="70000"/>
              </a:lnSpc>
              <a:spcBef>
                <a:spcPts val="0"/>
              </a:spcBef>
              <a:spcAft>
                <a:spcPts val="0"/>
              </a:spcAft>
              <a:buNone/>
              <a:defRPr sz="2800"/>
            </a:lvl8pPr>
            <a:lvl9pPr lvl="8">
              <a:lnSpc>
                <a:spcPct val="70000"/>
              </a:lnSpc>
              <a:spcBef>
                <a:spcPts val="0"/>
              </a:spcBef>
              <a:spcAft>
                <a:spcPts val="0"/>
              </a:spcAft>
              <a:buNone/>
              <a:defRPr sz="2800"/>
            </a:lvl9pPr>
          </a:lstStyle>
          <a:p>
            <a:endParaRPr/>
          </a:p>
        </p:txBody>
      </p:sp>
      <p:sp>
        <p:nvSpPr>
          <p:cNvPr id="276" name="Google Shape;276;p19"/>
          <p:cNvSpPr txBox="1">
            <a:spLocks noGrp="1"/>
          </p:cNvSpPr>
          <p:nvPr>
            <p:ph type="subTitle" idx="4"/>
          </p:nvPr>
        </p:nvSpPr>
        <p:spPr>
          <a:xfrm>
            <a:off x="7160650" y="3105434"/>
            <a:ext cx="1754700" cy="385800"/>
          </a:xfrm>
          <a:prstGeom prst="rect">
            <a:avLst/>
          </a:prstGeom>
        </p:spPr>
        <p:txBody>
          <a:bodyPr spcFirstLastPara="1" wrap="square" lIns="0" tIns="91425" rIns="91425" bIns="91425" anchor="t" anchorCtr="0">
            <a:noAutofit/>
          </a:bodyPr>
          <a:lstStyle>
            <a:lvl1pPr lvl="0">
              <a:lnSpc>
                <a:spcPct val="65000"/>
              </a:lnSpc>
              <a:spcBef>
                <a:spcPts val="0"/>
              </a:spcBef>
              <a:spcAft>
                <a:spcPts val="0"/>
              </a:spcAft>
              <a:buNone/>
              <a:defRPr/>
            </a:lvl1pPr>
            <a:lvl2pPr lvl="1">
              <a:lnSpc>
                <a:spcPct val="65000"/>
              </a:lnSpc>
              <a:spcBef>
                <a:spcPts val="0"/>
              </a:spcBef>
              <a:spcAft>
                <a:spcPts val="0"/>
              </a:spcAft>
              <a:buClr>
                <a:schemeClr val="lt1"/>
              </a:buClr>
              <a:buSzPts val="1800"/>
              <a:buFont typeface="Forum"/>
              <a:buNone/>
              <a:defRPr sz="1800">
                <a:latin typeface="Forum"/>
                <a:ea typeface="Forum"/>
                <a:cs typeface="Forum"/>
                <a:sym typeface="Forum"/>
              </a:defRPr>
            </a:lvl2pPr>
            <a:lvl3pPr lvl="2">
              <a:lnSpc>
                <a:spcPct val="65000"/>
              </a:lnSpc>
              <a:spcBef>
                <a:spcPts val="0"/>
              </a:spcBef>
              <a:spcAft>
                <a:spcPts val="0"/>
              </a:spcAft>
              <a:buClr>
                <a:schemeClr val="lt1"/>
              </a:buClr>
              <a:buSzPts val="1800"/>
              <a:buFont typeface="Forum"/>
              <a:buNone/>
              <a:defRPr sz="1800">
                <a:latin typeface="Forum"/>
                <a:ea typeface="Forum"/>
                <a:cs typeface="Forum"/>
                <a:sym typeface="Forum"/>
              </a:defRPr>
            </a:lvl3pPr>
            <a:lvl4pPr lvl="3">
              <a:lnSpc>
                <a:spcPct val="65000"/>
              </a:lnSpc>
              <a:spcBef>
                <a:spcPts val="0"/>
              </a:spcBef>
              <a:spcAft>
                <a:spcPts val="0"/>
              </a:spcAft>
              <a:buClr>
                <a:schemeClr val="lt1"/>
              </a:buClr>
              <a:buSzPts val="1800"/>
              <a:buFont typeface="Forum"/>
              <a:buNone/>
              <a:defRPr sz="1800">
                <a:latin typeface="Forum"/>
                <a:ea typeface="Forum"/>
                <a:cs typeface="Forum"/>
                <a:sym typeface="Forum"/>
              </a:defRPr>
            </a:lvl4pPr>
            <a:lvl5pPr lvl="4">
              <a:lnSpc>
                <a:spcPct val="65000"/>
              </a:lnSpc>
              <a:spcBef>
                <a:spcPts val="0"/>
              </a:spcBef>
              <a:spcAft>
                <a:spcPts val="0"/>
              </a:spcAft>
              <a:buClr>
                <a:schemeClr val="lt1"/>
              </a:buClr>
              <a:buSzPts val="1800"/>
              <a:buFont typeface="Forum"/>
              <a:buNone/>
              <a:defRPr sz="1800">
                <a:latin typeface="Forum"/>
                <a:ea typeface="Forum"/>
                <a:cs typeface="Forum"/>
                <a:sym typeface="Forum"/>
              </a:defRPr>
            </a:lvl5pPr>
            <a:lvl6pPr lvl="5">
              <a:lnSpc>
                <a:spcPct val="65000"/>
              </a:lnSpc>
              <a:spcBef>
                <a:spcPts val="0"/>
              </a:spcBef>
              <a:spcAft>
                <a:spcPts val="0"/>
              </a:spcAft>
              <a:buClr>
                <a:schemeClr val="lt1"/>
              </a:buClr>
              <a:buSzPts val="1800"/>
              <a:buFont typeface="Forum"/>
              <a:buNone/>
              <a:defRPr sz="1800">
                <a:latin typeface="Forum"/>
                <a:ea typeface="Forum"/>
                <a:cs typeface="Forum"/>
                <a:sym typeface="Forum"/>
              </a:defRPr>
            </a:lvl6pPr>
            <a:lvl7pPr lvl="6">
              <a:lnSpc>
                <a:spcPct val="65000"/>
              </a:lnSpc>
              <a:spcBef>
                <a:spcPts val="0"/>
              </a:spcBef>
              <a:spcAft>
                <a:spcPts val="0"/>
              </a:spcAft>
              <a:buClr>
                <a:schemeClr val="lt1"/>
              </a:buClr>
              <a:buSzPts val="1800"/>
              <a:buFont typeface="Forum"/>
              <a:buNone/>
              <a:defRPr sz="1800">
                <a:latin typeface="Forum"/>
                <a:ea typeface="Forum"/>
                <a:cs typeface="Forum"/>
                <a:sym typeface="Forum"/>
              </a:defRPr>
            </a:lvl7pPr>
            <a:lvl8pPr lvl="7">
              <a:lnSpc>
                <a:spcPct val="65000"/>
              </a:lnSpc>
              <a:spcBef>
                <a:spcPts val="0"/>
              </a:spcBef>
              <a:spcAft>
                <a:spcPts val="0"/>
              </a:spcAft>
              <a:buClr>
                <a:schemeClr val="lt1"/>
              </a:buClr>
              <a:buSzPts val="1800"/>
              <a:buFont typeface="Forum"/>
              <a:buNone/>
              <a:defRPr sz="1800">
                <a:latin typeface="Forum"/>
                <a:ea typeface="Forum"/>
                <a:cs typeface="Forum"/>
                <a:sym typeface="Forum"/>
              </a:defRPr>
            </a:lvl8pPr>
            <a:lvl9pPr lvl="8">
              <a:lnSpc>
                <a:spcPct val="65000"/>
              </a:lnSpc>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277" name="Google Shape;277;p19"/>
          <p:cNvSpPr txBox="1">
            <a:spLocks noGrp="1"/>
          </p:cNvSpPr>
          <p:nvPr>
            <p:ph type="body" idx="5"/>
          </p:nvPr>
        </p:nvSpPr>
        <p:spPr>
          <a:xfrm>
            <a:off x="7160650" y="3664400"/>
            <a:ext cx="1572000" cy="10194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278" name="Google Shape;278;p19"/>
          <p:cNvSpPr txBox="1">
            <a:spLocks noGrp="1"/>
          </p:cNvSpPr>
          <p:nvPr>
            <p:ph type="subTitle" idx="6"/>
          </p:nvPr>
        </p:nvSpPr>
        <p:spPr>
          <a:xfrm>
            <a:off x="5056850" y="3105434"/>
            <a:ext cx="1572000" cy="385800"/>
          </a:xfrm>
          <a:prstGeom prst="rect">
            <a:avLst/>
          </a:prstGeom>
        </p:spPr>
        <p:txBody>
          <a:bodyPr spcFirstLastPara="1" wrap="square" lIns="0" tIns="91425" rIns="91425" bIns="91425" anchor="t" anchorCtr="0">
            <a:noAutofit/>
          </a:bodyPr>
          <a:lstStyle>
            <a:lvl1pPr lvl="0">
              <a:lnSpc>
                <a:spcPct val="65000"/>
              </a:lnSpc>
              <a:spcBef>
                <a:spcPts val="0"/>
              </a:spcBef>
              <a:spcAft>
                <a:spcPts val="0"/>
              </a:spcAft>
              <a:buNone/>
              <a:defRPr/>
            </a:lvl1pPr>
            <a:lvl2pPr lvl="1">
              <a:lnSpc>
                <a:spcPct val="65000"/>
              </a:lnSpc>
              <a:spcBef>
                <a:spcPts val="0"/>
              </a:spcBef>
              <a:spcAft>
                <a:spcPts val="0"/>
              </a:spcAft>
              <a:buClr>
                <a:schemeClr val="lt1"/>
              </a:buClr>
              <a:buSzPts val="1800"/>
              <a:buFont typeface="Forum"/>
              <a:buNone/>
              <a:defRPr sz="1800">
                <a:latin typeface="Forum"/>
                <a:ea typeface="Forum"/>
                <a:cs typeface="Forum"/>
                <a:sym typeface="Forum"/>
              </a:defRPr>
            </a:lvl2pPr>
            <a:lvl3pPr lvl="2">
              <a:lnSpc>
                <a:spcPct val="65000"/>
              </a:lnSpc>
              <a:spcBef>
                <a:spcPts val="0"/>
              </a:spcBef>
              <a:spcAft>
                <a:spcPts val="0"/>
              </a:spcAft>
              <a:buClr>
                <a:schemeClr val="lt1"/>
              </a:buClr>
              <a:buSzPts val="1800"/>
              <a:buFont typeface="Forum"/>
              <a:buNone/>
              <a:defRPr sz="1800">
                <a:latin typeface="Forum"/>
                <a:ea typeface="Forum"/>
                <a:cs typeface="Forum"/>
                <a:sym typeface="Forum"/>
              </a:defRPr>
            </a:lvl3pPr>
            <a:lvl4pPr lvl="3">
              <a:lnSpc>
                <a:spcPct val="65000"/>
              </a:lnSpc>
              <a:spcBef>
                <a:spcPts val="0"/>
              </a:spcBef>
              <a:spcAft>
                <a:spcPts val="0"/>
              </a:spcAft>
              <a:buClr>
                <a:schemeClr val="lt1"/>
              </a:buClr>
              <a:buSzPts val="1800"/>
              <a:buFont typeface="Forum"/>
              <a:buNone/>
              <a:defRPr sz="1800">
                <a:latin typeface="Forum"/>
                <a:ea typeface="Forum"/>
                <a:cs typeface="Forum"/>
                <a:sym typeface="Forum"/>
              </a:defRPr>
            </a:lvl4pPr>
            <a:lvl5pPr lvl="4">
              <a:lnSpc>
                <a:spcPct val="65000"/>
              </a:lnSpc>
              <a:spcBef>
                <a:spcPts val="0"/>
              </a:spcBef>
              <a:spcAft>
                <a:spcPts val="0"/>
              </a:spcAft>
              <a:buClr>
                <a:schemeClr val="lt1"/>
              </a:buClr>
              <a:buSzPts val="1800"/>
              <a:buFont typeface="Forum"/>
              <a:buNone/>
              <a:defRPr sz="1800">
                <a:latin typeface="Forum"/>
                <a:ea typeface="Forum"/>
                <a:cs typeface="Forum"/>
                <a:sym typeface="Forum"/>
              </a:defRPr>
            </a:lvl5pPr>
            <a:lvl6pPr lvl="5">
              <a:lnSpc>
                <a:spcPct val="65000"/>
              </a:lnSpc>
              <a:spcBef>
                <a:spcPts val="0"/>
              </a:spcBef>
              <a:spcAft>
                <a:spcPts val="0"/>
              </a:spcAft>
              <a:buClr>
                <a:schemeClr val="lt1"/>
              </a:buClr>
              <a:buSzPts val="1800"/>
              <a:buFont typeface="Forum"/>
              <a:buNone/>
              <a:defRPr sz="1800">
                <a:latin typeface="Forum"/>
                <a:ea typeface="Forum"/>
                <a:cs typeface="Forum"/>
                <a:sym typeface="Forum"/>
              </a:defRPr>
            </a:lvl6pPr>
            <a:lvl7pPr lvl="6">
              <a:lnSpc>
                <a:spcPct val="65000"/>
              </a:lnSpc>
              <a:spcBef>
                <a:spcPts val="0"/>
              </a:spcBef>
              <a:spcAft>
                <a:spcPts val="0"/>
              </a:spcAft>
              <a:buClr>
                <a:schemeClr val="lt1"/>
              </a:buClr>
              <a:buSzPts val="1800"/>
              <a:buFont typeface="Forum"/>
              <a:buNone/>
              <a:defRPr sz="1800">
                <a:latin typeface="Forum"/>
                <a:ea typeface="Forum"/>
                <a:cs typeface="Forum"/>
                <a:sym typeface="Forum"/>
              </a:defRPr>
            </a:lvl7pPr>
            <a:lvl8pPr lvl="7">
              <a:lnSpc>
                <a:spcPct val="65000"/>
              </a:lnSpc>
              <a:spcBef>
                <a:spcPts val="0"/>
              </a:spcBef>
              <a:spcAft>
                <a:spcPts val="0"/>
              </a:spcAft>
              <a:buClr>
                <a:schemeClr val="lt1"/>
              </a:buClr>
              <a:buSzPts val="1800"/>
              <a:buFont typeface="Forum"/>
              <a:buNone/>
              <a:defRPr sz="1800">
                <a:latin typeface="Forum"/>
                <a:ea typeface="Forum"/>
                <a:cs typeface="Forum"/>
                <a:sym typeface="Forum"/>
              </a:defRPr>
            </a:lvl8pPr>
            <a:lvl9pPr lvl="8">
              <a:lnSpc>
                <a:spcPct val="65000"/>
              </a:lnSpc>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279" name="Google Shape;279;p19"/>
          <p:cNvSpPr txBox="1">
            <a:spLocks noGrp="1"/>
          </p:cNvSpPr>
          <p:nvPr>
            <p:ph type="body" idx="7"/>
          </p:nvPr>
        </p:nvSpPr>
        <p:spPr>
          <a:xfrm>
            <a:off x="5056850" y="3664400"/>
            <a:ext cx="1572000" cy="1019400"/>
          </a:xfrm>
          <a:prstGeom prst="rect">
            <a:avLst/>
          </a:prstGeom>
        </p:spPr>
        <p:txBody>
          <a:bodyPr spcFirstLastPara="1" wrap="square" lIns="0" tIns="0" rIns="0" bIns="0" anchor="t" anchorCtr="0">
            <a:spAutoFit/>
          </a:bodyPr>
          <a:lstStyle>
            <a:lvl1pPr marL="457200" lvl="0" indent="-292100">
              <a:lnSpc>
                <a:spcPct val="100000"/>
              </a:lnSpc>
              <a:spcBef>
                <a:spcPts val="0"/>
              </a:spcBef>
              <a:spcAft>
                <a:spcPts val="0"/>
              </a:spcAft>
              <a:buSzPts val="1000"/>
              <a:buChar char="●"/>
              <a:defRPr/>
            </a:lvl1pPr>
            <a:lvl2pPr marL="914400" lvl="1" indent="-292100">
              <a:lnSpc>
                <a:spcPct val="100000"/>
              </a:lnSpc>
              <a:spcBef>
                <a:spcPts val="0"/>
              </a:spcBef>
              <a:spcAft>
                <a:spcPts val="0"/>
              </a:spcAft>
              <a:buSzPts val="1000"/>
              <a:buChar char="○"/>
              <a:defRPr/>
            </a:lvl2pPr>
            <a:lvl3pPr marL="1371600" lvl="2" indent="-292100">
              <a:lnSpc>
                <a:spcPct val="100000"/>
              </a:lnSpc>
              <a:spcBef>
                <a:spcPts val="0"/>
              </a:spcBef>
              <a:spcAft>
                <a:spcPts val="0"/>
              </a:spcAft>
              <a:buSzPts val="1000"/>
              <a:buChar char="■"/>
              <a:defRPr/>
            </a:lvl3pPr>
            <a:lvl4pPr marL="1828800" lvl="3" indent="-292100">
              <a:lnSpc>
                <a:spcPct val="100000"/>
              </a:lnSpc>
              <a:spcBef>
                <a:spcPts val="0"/>
              </a:spcBef>
              <a:spcAft>
                <a:spcPts val="0"/>
              </a:spcAft>
              <a:buSzPts val="1000"/>
              <a:buChar char="●"/>
              <a:defRPr/>
            </a:lvl4pPr>
            <a:lvl5pPr marL="2286000" lvl="4" indent="-292100">
              <a:lnSpc>
                <a:spcPct val="100000"/>
              </a:lnSpc>
              <a:spcBef>
                <a:spcPts val="0"/>
              </a:spcBef>
              <a:spcAft>
                <a:spcPts val="0"/>
              </a:spcAft>
              <a:buSzPts val="1000"/>
              <a:buChar char="○"/>
              <a:defRPr/>
            </a:lvl5pPr>
            <a:lvl6pPr marL="2743200" lvl="5" indent="-292100">
              <a:lnSpc>
                <a:spcPct val="100000"/>
              </a:lnSpc>
              <a:spcBef>
                <a:spcPts val="0"/>
              </a:spcBef>
              <a:spcAft>
                <a:spcPts val="0"/>
              </a:spcAft>
              <a:buSzPts val="1000"/>
              <a:buChar char="■"/>
              <a:defRPr/>
            </a:lvl6pPr>
            <a:lvl7pPr marL="3200400" lvl="6" indent="-292100">
              <a:lnSpc>
                <a:spcPct val="100000"/>
              </a:lnSpc>
              <a:spcBef>
                <a:spcPts val="0"/>
              </a:spcBef>
              <a:spcAft>
                <a:spcPts val="0"/>
              </a:spcAft>
              <a:buSzPts val="1000"/>
              <a:buChar char="●"/>
              <a:defRPr/>
            </a:lvl7pPr>
            <a:lvl8pPr marL="3657600" lvl="7" indent="-292100">
              <a:lnSpc>
                <a:spcPct val="100000"/>
              </a:lnSpc>
              <a:spcBef>
                <a:spcPts val="0"/>
              </a:spcBef>
              <a:spcAft>
                <a:spcPts val="0"/>
              </a:spcAft>
              <a:buSzPts val="1000"/>
              <a:buChar char="○"/>
              <a:defRPr/>
            </a:lvl8pPr>
            <a:lvl9pPr marL="4114800" lvl="8" indent="-292100">
              <a:lnSpc>
                <a:spcPct val="100000"/>
              </a:lnSpc>
              <a:spcBef>
                <a:spcPts val="0"/>
              </a:spcBef>
              <a:spcAft>
                <a:spcPts val="0"/>
              </a:spcAft>
              <a:buSzPts val="1000"/>
              <a:buChar char="■"/>
              <a:defRPr/>
            </a:lvl9pPr>
          </a:lstStyle>
          <a:p>
            <a:endParaRPr/>
          </a:p>
        </p:txBody>
      </p:sp>
      <p:sp>
        <p:nvSpPr>
          <p:cNvPr id="280" name="Google Shape;280;p19"/>
          <p:cNvSpPr txBox="1">
            <a:spLocks noGrp="1"/>
          </p:cNvSpPr>
          <p:nvPr>
            <p:ph type="subTitle" idx="8"/>
          </p:nvPr>
        </p:nvSpPr>
        <p:spPr>
          <a:xfrm>
            <a:off x="3141475" y="3105434"/>
            <a:ext cx="1572000" cy="385800"/>
          </a:xfrm>
          <a:prstGeom prst="rect">
            <a:avLst/>
          </a:prstGeom>
        </p:spPr>
        <p:txBody>
          <a:bodyPr spcFirstLastPara="1" wrap="square" lIns="0" tIns="91425" rIns="91425" bIns="91425" anchor="t" anchorCtr="0">
            <a:noAutofit/>
          </a:bodyPr>
          <a:lstStyle>
            <a:lvl1pPr lvl="0">
              <a:lnSpc>
                <a:spcPct val="65000"/>
              </a:lnSpc>
              <a:spcBef>
                <a:spcPts val="0"/>
              </a:spcBef>
              <a:spcAft>
                <a:spcPts val="0"/>
              </a:spcAft>
              <a:buNone/>
              <a:defRPr/>
            </a:lvl1pPr>
            <a:lvl2pPr lvl="1">
              <a:lnSpc>
                <a:spcPct val="65000"/>
              </a:lnSpc>
              <a:spcBef>
                <a:spcPts val="0"/>
              </a:spcBef>
              <a:spcAft>
                <a:spcPts val="0"/>
              </a:spcAft>
              <a:buClr>
                <a:schemeClr val="lt1"/>
              </a:buClr>
              <a:buSzPts val="1800"/>
              <a:buFont typeface="Forum"/>
              <a:buNone/>
              <a:defRPr sz="1800">
                <a:latin typeface="Forum"/>
                <a:ea typeface="Forum"/>
                <a:cs typeface="Forum"/>
                <a:sym typeface="Forum"/>
              </a:defRPr>
            </a:lvl2pPr>
            <a:lvl3pPr lvl="2">
              <a:lnSpc>
                <a:spcPct val="65000"/>
              </a:lnSpc>
              <a:spcBef>
                <a:spcPts val="0"/>
              </a:spcBef>
              <a:spcAft>
                <a:spcPts val="0"/>
              </a:spcAft>
              <a:buClr>
                <a:schemeClr val="lt1"/>
              </a:buClr>
              <a:buSzPts val="1800"/>
              <a:buFont typeface="Forum"/>
              <a:buNone/>
              <a:defRPr sz="1800">
                <a:latin typeface="Forum"/>
                <a:ea typeface="Forum"/>
                <a:cs typeface="Forum"/>
                <a:sym typeface="Forum"/>
              </a:defRPr>
            </a:lvl3pPr>
            <a:lvl4pPr lvl="3">
              <a:lnSpc>
                <a:spcPct val="65000"/>
              </a:lnSpc>
              <a:spcBef>
                <a:spcPts val="0"/>
              </a:spcBef>
              <a:spcAft>
                <a:spcPts val="0"/>
              </a:spcAft>
              <a:buClr>
                <a:schemeClr val="lt1"/>
              </a:buClr>
              <a:buSzPts val="1800"/>
              <a:buFont typeface="Forum"/>
              <a:buNone/>
              <a:defRPr sz="1800">
                <a:latin typeface="Forum"/>
                <a:ea typeface="Forum"/>
                <a:cs typeface="Forum"/>
                <a:sym typeface="Forum"/>
              </a:defRPr>
            </a:lvl4pPr>
            <a:lvl5pPr lvl="4">
              <a:lnSpc>
                <a:spcPct val="65000"/>
              </a:lnSpc>
              <a:spcBef>
                <a:spcPts val="0"/>
              </a:spcBef>
              <a:spcAft>
                <a:spcPts val="0"/>
              </a:spcAft>
              <a:buClr>
                <a:schemeClr val="lt1"/>
              </a:buClr>
              <a:buSzPts val="1800"/>
              <a:buFont typeface="Forum"/>
              <a:buNone/>
              <a:defRPr sz="1800">
                <a:latin typeface="Forum"/>
                <a:ea typeface="Forum"/>
                <a:cs typeface="Forum"/>
                <a:sym typeface="Forum"/>
              </a:defRPr>
            </a:lvl5pPr>
            <a:lvl6pPr lvl="5">
              <a:lnSpc>
                <a:spcPct val="65000"/>
              </a:lnSpc>
              <a:spcBef>
                <a:spcPts val="0"/>
              </a:spcBef>
              <a:spcAft>
                <a:spcPts val="0"/>
              </a:spcAft>
              <a:buClr>
                <a:schemeClr val="lt1"/>
              </a:buClr>
              <a:buSzPts val="1800"/>
              <a:buFont typeface="Forum"/>
              <a:buNone/>
              <a:defRPr sz="1800">
                <a:latin typeface="Forum"/>
                <a:ea typeface="Forum"/>
                <a:cs typeface="Forum"/>
                <a:sym typeface="Forum"/>
              </a:defRPr>
            </a:lvl6pPr>
            <a:lvl7pPr lvl="6">
              <a:lnSpc>
                <a:spcPct val="65000"/>
              </a:lnSpc>
              <a:spcBef>
                <a:spcPts val="0"/>
              </a:spcBef>
              <a:spcAft>
                <a:spcPts val="0"/>
              </a:spcAft>
              <a:buClr>
                <a:schemeClr val="lt1"/>
              </a:buClr>
              <a:buSzPts val="1800"/>
              <a:buFont typeface="Forum"/>
              <a:buNone/>
              <a:defRPr sz="1800">
                <a:latin typeface="Forum"/>
                <a:ea typeface="Forum"/>
                <a:cs typeface="Forum"/>
                <a:sym typeface="Forum"/>
              </a:defRPr>
            </a:lvl7pPr>
            <a:lvl8pPr lvl="7">
              <a:lnSpc>
                <a:spcPct val="65000"/>
              </a:lnSpc>
              <a:spcBef>
                <a:spcPts val="0"/>
              </a:spcBef>
              <a:spcAft>
                <a:spcPts val="0"/>
              </a:spcAft>
              <a:buClr>
                <a:schemeClr val="lt1"/>
              </a:buClr>
              <a:buSzPts val="1800"/>
              <a:buFont typeface="Forum"/>
              <a:buNone/>
              <a:defRPr sz="1800">
                <a:latin typeface="Forum"/>
                <a:ea typeface="Forum"/>
                <a:cs typeface="Forum"/>
                <a:sym typeface="Forum"/>
              </a:defRPr>
            </a:lvl8pPr>
            <a:lvl9pPr lvl="8">
              <a:lnSpc>
                <a:spcPct val="65000"/>
              </a:lnSpc>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281" name="Google Shape;281;p19"/>
          <p:cNvSpPr txBox="1">
            <a:spLocks noGrp="1"/>
          </p:cNvSpPr>
          <p:nvPr>
            <p:ph type="body" idx="9"/>
          </p:nvPr>
        </p:nvSpPr>
        <p:spPr>
          <a:xfrm>
            <a:off x="3141475" y="3664400"/>
            <a:ext cx="1572000" cy="10194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282" name="Google Shape;282;p19"/>
          <p:cNvSpPr txBox="1">
            <a:spLocks noGrp="1"/>
          </p:cNvSpPr>
          <p:nvPr>
            <p:ph type="subTitle" idx="13"/>
          </p:nvPr>
        </p:nvSpPr>
        <p:spPr>
          <a:xfrm>
            <a:off x="232825" y="3337900"/>
            <a:ext cx="1966500" cy="1345800"/>
          </a:xfrm>
          <a:prstGeom prst="rect">
            <a:avLst/>
          </a:prstGeom>
        </p:spPr>
        <p:txBody>
          <a:bodyPr spcFirstLastPara="1" wrap="square" lIns="0" tIns="0" rIns="0" bIns="0" anchor="t" anchorCtr="0">
            <a:noAutofit/>
          </a:bodyPr>
          <a:lstStyle>
            <a:lvl1pPr lvl="0" algn="ctr">
              <a:spcBef>
                <a:spcPts val="0"/>
              </a:spcBef>
              <a:spcAft>
                <a:spcPts val="0"/>
              </a:spcAft>
              <a:buNone/>
              <a:defRPr sz="1000">
                <a:solidFill>
                  <a:schemeClr val="dk1"/>
                </a:solidFill>
                <a:latin typeface="DM Sans"/>
                <a:ea typeface="DM Sans"/>
                <a:cs typeface="DM Sans"/>
                <a:sym typeface="DM Sans"/>
              </a:defRPr>
            </a:lvl1pPr>
            <a:lvl2pPr lvl="1"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2pPr>
            <a:lvl3pPr lvl="2"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3pPr>
            <a:lvl4pPr lvl="3"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4pPr>
            <a:lvl5pPr lvl="4"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5pPr>
            <a:lvl6pPr lvl="5"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6pPr>
            <a:lvl7pPr lvl="6"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7pPr>
            <a:lvl8pPr lvl="7"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8pPr>
            <a:lvl9pPr lvl="8"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genda ALT 3">
  <p:cSld name="BLANK_1_1_1_1_1_1_1_1_1_1_1">
    <p:bg>
      <p:bgPr>
        <a:solidFill>
          <a:schemeClr val="dk2"/>
        </a:solidFill>
        <a:effectLst/>
      </p:bgPr>
    </p:bg>
    <p:spTree>
      <p:nvGrpSpPr>
        <p:cNvPr id="1" name="Shape 283"/>
        <p:cNvGrpSpPr/>
        <p:nvPr/>
      </p:nvGrpSpPr>
      <p:grpSpPr>
        <a:xfrm>
          <a:off x="0" y="0"/>
          <a:ext cx="0" cy="0"/>
          <a:chOff x="0" y="0"/>
          <a:chExt cx="0" cy="0"/>
        </a:xfrm>
      </p:grpSpPr>
      <p:sp>
        <p:nvSpPr>
          <p:cNvPr id="284" name="Google Shape;284;p20"/>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lt1"/>
                </a:solidFill>
                <a:latin typeface="DM Sans"/>
                <a:ea typeface="DM Sans"/>
                <a:cs typeface="DM Sans"/>
                <a:sym typeface="DM Sans"/>
              </a:rPr>
              <a:t>‹#›</a:t>
            </a:fld>
            <a:endParaRPr sz="700">
              <a:solidFill>
                <a:schemeClr val="lt1"/>
              </a:solidFill>
              <a:latin typeface="DM Sans"/>
              <a:ea typeface="DM Sans"/>
              <a:cs typeface="DM Sans"/>
              <a:sym typeface="DM Sans"/>
            </a:endParaRPr>
          </a:p>
        </p:txBody>
      </p:sp>
      <p:sp>
        <p:nvSpPr>
          <p:cNvPr id="285" name="Google Shape;285;p20"/>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lt1"/>
              </a:buClr>
              <a:buSzPts val="700"/>
              <a:buFont typeface="DM Sans"/>
              <a:buNone/>
              <a:defRPr sz="700">
                <a:latin typeface="DM Sans"/>
                <a:ea typeface="DM Sans"/>
                <a:cs typeface="DM Sans"/>
                <a:sym typeface="DM Sans"/>
              </a:defRPr>
            </a:lvl1pPr>
            <a:lvl2pPr lvl="1">
              <a:spcBef>
                <a:spcPts val="0"/>
              </a:spcBef>
              <a:spcAft>
                <a:spcPts val="0"/>
              </a:spcAft>
              <a:buClr>
                <a:schemeClr val="lt1"/>
              </a:buClr>
              <a:buSzPts val="700"/>
              <a:buFont typeface="DM Sans"/>
              <a:buNone/>
              <a:defRPr sz="700">
                <a:latin typeface="DM Sans"/>
                <a:ea typeface="DM Sans"/>
                <a:cs typeface="DM Sans"/>
                <a:sym typeface="DM Sans"/>
              </a:defRPr>
            </a:lvl2pPr>
            <a:lvl3pPr lvl="2">
              <a:spcBef>
                <a:spcPts val="0"/>
              </a:spcBef>
              <a:spcAft>
                <a:spcPts val="0"/>
              </a:spcAft>
              <a:buClr>
                <a:schemeClr val="lt1"/>
              </a:buClr>
              <a:buSzPts val="700"/>
              <a:buFont typeface="DM Sans"/>
              <a:buNone/>
              <a:defRPr sz="700">
                <a:latin typeface="DM Sans"/>
                <a:ea typeface="DM Sans"/>
                <a:cs typeface="DM Sans"/>
                <a:sym typeface="DM Sans"/>
              </a:defRPr>
            </a:lvl3pPr>
            <a:lvl4pPr lvl="3">
              <a:spcBef>
                <a:spcPts val="0"/>
              </a:spcBef>
              <a:spcAft>
                <a:spcPts val="0"/>
              </a:spcAft>
              <a:buClr>
                <a:schemeClr val="lt1"/>
              </a:buClr>
              <a:buSzPts val="700"/>
              <a:buFont typeface="DM Sans"/>
              <a:buNone/>
              <a:defRPr sz="700">
                <a:latin typeface="DM Sans"/>
                <a:ea typeface="DM Sans"/>
                <a:cs typeface="DM Sans"/>
                <a:sym typeface="DM Sans"/>
              </a:defRPr>
            </a:lvl4pPr>
            <a:lvl5pPr lvl="4">
              <a:spcBef>
                <a:spcPts val="0"/>
              </a:spcBef>
              <a:spcAft>
                <a:spcPts val="0"/>
              </a:spcAft>
              <a:buClr>
                <a:schemeClr val="lt1"/>
              </a:buClr>
              <a:buSzPts val="700"/>
              <a:buFont typeface="DM Sans"/>
              <a:buNone/>
              <a:defRPr sz="700">
                <a:latin typeface="DM Sans"/>
                <a:ea typeface="DM Sans"/>
                <a:cs typeface="DM Sans"/>
                <a:sym typeface="DM Sans"/>
              </a:defRPr>
            </a:lvl5pPr>
            <a:lvl6pPr lvl="5">
              <a:spcBef>
                <a:spcPts val="0"/>
              </a:spcBef>
              <a:spcAft>
                <a:spcPts val="0"/>
              </a:spcAft>
              <a:buClr>
                <a:schemeClr val="lt1"/>
              </a:buClr>
              <a:buSzPts val="700"/>
              <a:buFont typeface="DM Sans"/>
              <a:buNone/>
              <a:defRPr sz="700">
                <a:latin typeface="DM Sans"/>
                <a:ea typeface="DM Sans"/>
                <a:cs typeface="DM Sans"/>
                <a:sym typeface="DM Sans"/>
              </a:defRPr>
            </a:lvl6pPr>
            <a:lvl7pPr lvl="6">
              <a:spcBef>
                <a:spcPts val="0"/>
              </a:spcBef>
              <a:spcAft>
                <a:spcPts val="0"/>
              </a:spcAft>
              <a:buClr>
                <a:schemeClr val="lt1"/>
              </a:buClr>
              <a:buSzPts val="700"/>
              <a:buFont typeface="DM Sans"/>
              <a:buNone/>
              <a:defRPr sz="700">
                <a:latin typeface="DM Sans"/>
                <a:ea typeface="DM Sans"/>
                <a:cs typeface="DM Sans"/>
                <a:sym typeface="DM Sans"/>
              </a:defRPr>
            </a:lvl7pPr>
            <a:lvl8pPr lvl="7">
              <a:spcBef>
                <a:spcPts val="0"/>
              </a:spcBef>
              <a:spcAft>
                <a:spcPts val="0"/>
              </a:spcAft>
              <a:buClr>
                <a:schemeClr val="lt1"/>
              </a:buClr>
              <a:buSzPts val="700"/>
              <a:buFont typeface="DM Sans"/>
              <a:buNone/>
              <a:defRPr sz="700">
                <a:latin typeface="DM Sans"/>
                <a:ea typeface="DM Sans"/>
                <a:cs typeface="DM Sans"/>
                <a:sym typeface="DM Sans"/>
              </a:defRPr>
            </a:lvl8pPr>
            <a:lvl9pPr lvl="8">
              <a:spcBef>
                <a:spcPts val="0"/>
              </a:spcBef>
              <a:spcAft>
                <a:spcPts val="0"/>
              </a:spcAft>
              <a:buClr>
                <a:schemeClr val="lt1"/>
              </a:buClr>
              <a:buSzPts val="700"/>
              <a:buFont typeface="DM Sans"/>
              <a:buNone/>
              <a:defRPr sz="700">
                <a:latin typeface="DM Sans"/>
                <a:ea typeface="DM Sans"/>
                <a:cs typeface="DM Sans"/>
                <a:sym typeface="DM Sans"/>
              </a:defRPr>
            </a:lvl9pPr>
          </a:lstStyle>
          <a:p>
            <a:endParaRPr/>
          </a:p>
        </p:txBody>
      </p:sp>
      <p:sp>
        <p:nvSpPr>
          <p:cNvPr id="286" name="Google Shape;286;p20"/>
          <p:cNvSpPr txBox="1">
            <a:spLocks noGrp="1"/>
          </p:cNvSpPr>
          <p:nvPr>
            <p:ph type="subTitle" idx="2"/>
          </p:nvPr>
        </p:nvSpPr>
        <p:spPr>
          <a:xfrm>
            <a:off x="6080700" y="455543"/>
            <a:ext cx="3212400" cy="385800"/>
          </a:xfrm>
          <a:prstGeom prst="rect">
            <a:avLst/>
          </a:prstGeom>
        </p:spPr>
        <p:txBody>
          <a:bodyPr spcFirstLastPara="1" wrap="square" lIns="0" tIns="91425" rIns="91425" bIns="91425" anchor="t" anchorCtr="0">
            <a:noAutofit/>
          </a:bodyPr>
          <a:lstStyle>
            <a:lvl1pPr lvl="0">
              <a:spcBef>
                <a:spcPts val="0"/>
              </a:spcBef>
              <a:spcAft>
                <a:spcPts val="0"/>
              </a:spcAft>
              <a:buNone/>
              <a:defRPr sz="1600"/>
            </a:lvl1pPr>
            <a:lvl2pPr lvl="1">
              <a:spcBef>
                <a:spcPts val="0"/>
              </a:spcBef>
              <a:spcAft>
                <a:spcPts val="0"/>
              </a:spcAft>
              <a:buClr>
                <a:schemeClr val="lt1"/>
              </a:buClr>
              <a:buSzPts val="1600"/>
              <a:buFont typeface="Forum"/>
              <a:buNone/>
              <a:defRPr sz="1600">
                <a:latin typeface="Forum"/>
                <a:ea typeface="Forum"/>
                <a:cs typeface="Forum"/>
                <a:sym typeface="Forum"/>
              </a:defRPr>
            </a:lvl2pPr>
            <a:lvl3pPr lvl="2">
              <a:spcBef>
                <a:spcPts val="0"/>
              </a:spcBef>
              <a:spcAft>
                <a:spcPts val="0"/>
              </a:spcAft>
              <a:buClr>
                <a:schemeClr val="lt1"/>
              </a:buClr>
              <a:buSzPts val="1600"/>
              <a:buFont typeface="Forum"/>
              <a:buNone/>
              <a:defRPr sz="1600">
                <a:latin typeface="Forum"/>
                <a:ea typeface="Forum"/>
                <a:cs typeface="Forum"/>
                <a:sym typeface="Forum"/>
              </a:defRPr>
            </a:lvl3pPr>
            <a:lvl4pPr lvl="3">
              <a:spcBef>
                <a:spcPts val="0"/>
              </a:spcBef>
              <a:spcAft>
                <a:spcPts val="0"/>
              </a:spcAft>
              <a:buClr>
                <a:schemeClr val="lt1"/>
              </a:buClr>
              <a:buSzPts val="1600"/>
              <a:buFont typeface="Forum"/>
              <a:buNone/>
              <a:defRPr sz="1600">
                <a:latin typeface="Forum"/>
                <a:ea typeface="Forum"/>
                <a:cs typeface="Forum"/>
                <a:sym typeface="Forum"/>
              </a:defRPr>
            </a:lvl4pPr>
            <a:lvl5pPr lvl="4">
              <a:spcBef>
                <a:spcPts val="0"/>
              </a:spcBef>
              <a:spcAft>
                <a:spcPts val="0"/>
              </a:spcAft>
              <a:buClr>
                <a:schemeClr val="lt1"/>
              </a:buClr>
              <a:buSzPts val="1600"/>
              <a:buFont typeface="Forum"/>
              <a:buNone/>
              <a:defRPr sz="1600">
                <a:latin typeface="Forum"/>
                <a:ea typeface="Forum"/>
                <a:cs typeface="Forum"/>
                <a:sym typeface="Forum"/>
              </a:defRPr>
            </a:lvl5pPr>
            <a:lvl6pPr lvl="5">
              <a:spcBef>
                <a:spcPts val="0"/>
              </a:spcBef>
              <a:spcAft>
                <a:spcPts val="0"/>
              </a:spcAft>
              <a:buClr>
                <a:schemeClr val="lt1"/>
              </a:buClr>
              <a:buSzPts val="1600"/>
              <a:buFont typeface="Forum"/>
              <a:buNone/>
              <a:defRPr sz="1600">
                <a:latin typeface="Forum"/>
                <a:ea typeface="Forum"/>
                <a:cs typeface="Forum"/>
                <a:sym typeface="Forum"/>
              </a:defRPr>
            </a:lvl6pPr>
            <a:lvl7pPr lvl="6">
              <a:spcBef>
                <a:spcPts val="0"/>
              </a:spcBef>
              <a:spcAft>
                <a:spcPts val="0"/>
              </a:spcAft>
              <a:buClr>
                <a:schemeClr val="lt1"/>
              </a:buClr>
              <a:buSzPts val="1600"/>
              <a:buFont typeface="Forum"/>
              <a:buNone/>
              <a:defRPr sz="1600">
                <a:latin typeface="Forum"/>
                <a:ea typeface="Forum"/>
                <a:cs typeface="Forum"/>
                <a:sym typeface="Forum"/>
              </a:defRPr>
            </a:lvl7pPr>
            <a:lvl8pPr lvl="7">
              <a:spcBef>
                <a:spcPts val="0"/>
              </a:spcBef>
              <a:spcAft>
                <a:spcPts val="0"/>
              </a:spcAft>
              <a:buClr>
                <a:schemeClr val="lt1"/>
              </a:buClr>
              <a:buSzPts val="1600"/>
              <a:buFont typeface="Forum"/>
              <a:buNone/>
              <a:defRPr sz="1600">
                <a:latin typeface="Forum"/>
                <a:ea typeface="Forum"/>
                <a:cs typeface="Forum"/>
                <a:sym typeface="Forum"/>
              </a:defRPr>
            </a:lvl8pPr>
            <a:lvl9pPr lvl="8">
              <a:spcBef>
                <a:spcPts val="0"/>
              </a:spcBef>
              <a:spcAft>
                <a:spcPts val="0"/>
              </a:spcAft>
              <a:buClr>
                <a:schemeClr val="lt1"/>
              </a:buClr>
              <a:buSzPts val="1600"/>
              <a:buFont typeface="Forum"/>
              <a:buNone/>
              <a:defRPr sz="1600">
                <a:latin typeface="Forum"/>
                <a:ea typeface="Forum"/>
                <a:cs typeface="Forum"/>
                <a:sym typeface="Forum"/>
              </a:defRPr>
            </a:lvl9pPr>
          </a:lstStyle>
          <a:p>
            <a:endParaRPr/>
          </a:p>
        </p:txBody>
      </p:sp>
      <p:sp>
        <p:nvSpPr>
          <p:cNvPr id="287" name="Google Shape;287;p20"/>
          <p:cNvSpPr txBox="1">
            <a:spLocks noGrp="1"/>
          </p:cNvSpPr>
          <p:nvPr>
            <p:ph type="title"/>
          </p:nvPr>
        </p:nvSpPr>
        <p:spPr>
          <a:xfrm>
            <a:off x="228600" y="372496"/>
            <a:ext cx="3485100" cy="852900"/>
          </a:xfrm>
          <a:prstGeom prst="rect">
            <a:avLst/>
          </a:prstGeom>
        </p:spPr>
        <p:txBody>
          <a:bodyPr spcFirstLastPara="1" wrap="square" lIns="0" tIns="0" rIns="91425" bIns="0" anchor="t" anchorCtr="0">
            <a:noAutofit/>
          </a:bodyPr>
          <a:lstStyle>
            <a:lvl1pPr lvl="0">
              <a:lnSpc>
                <a:spcPct val="75000"/>
              </a:lnSpc>
              <a:spcBef>
                <a:spcPts val="0"/>
              </a:spcBef>
              <a:spcAft>
                <a:spcPts val="0"/>
              </a:spcAft>
              <a:buClr>
                <a:schemeClr val="lt1"/>
              </a:buClr>
              <a:buSzPts val="7000"/>
              <a:buFont typeface="Forum"/>
              <a:buNone/>
              <a:defRPr sz="7000"/>
            </a:lvl1pPr>
            <a:lvl2pPr lvl="1">
              <a:lnSpc>
                <a:spcPct val="75000"/>
              </a:lnSpc>
              <a:spcBef>
                <a:spcPts val="0"/>
              </a:spcBef>
              <a:spcAft>
                <a:spcPts val="0"/>
              </a:spcAft>
              <a:buClr>
                <a:schemeClr val="lt1"/>
              </a:buClr>
              <a:buSzPts val="7000"/>
              <a:buFont typeface="Forum"/>
              <a:buNone/>
              <a:defRPr sz="7000">
                <a:latin typeface="Forum"/>
                <a:ea typeface="Forum"/>
                <a:cs typeface="Forum"/>
                <a:sym typeface="Forum"/>
              </a:defRPr>
            </a:lvl2pPr>
            <a:lvl3pPr lvl="2">
              <a:lnSpc>
                <a:spcPct val="75000"/>
              </a:lnSpc>
              <a:spcBef>
                <a:spcPts val="0"/>
              </a:spcBef>
              <a:spcAft>
                <a:spcPts val="0"/>
              </a:spcAft>
              <a:buClr>
                <a:schemeClr val="lt1"/>
              </a:buClr>
              <a:buSzPts val="7000"/>
              <a:buFont typeface="Forum"/>
              <a:buNone/>
              <a:defRPr sz="7000">
                <a:latin typeface="Forum"/>
                <a:ea typeface="Forum"/>
                <a:cs typeface="Forum"/>
                <a:sym typeface="Forum"/>
              </a:defRPr>
            </a:lvl3pPr>
            <a:lvl4pPr lvl="3">
              <a:lnSpc>
                <a:spcPct val="75000"/>
              </a:lnSpc>
              <a:spcBef>
                <a:spcPts val="0"/>
              </a:spcBef>
              <a:spcAft>
                <a:spcPts val="0"/>
              </a:spcAft>
              <a:buClr>
                <a:schemeClr val="lt1"/>
              </a:buClr>
              <a:buSzPts val="7000"/>
              <a:buFont typeface="Forum"/>
              <a:buNone/>
              <a:defRPr sz="7000">
                <a:latin typeface="Forum"/>
                <a:ea typeface="Forum"/>
                <a:cs typeface="Forum"/>
                <a:sym typeface="Forum"/>
              </a:defRPr>
            </a:lvl4pPr>
            <a:lvl5pPr lvl="4">
              <a:lnSpc>
                <a:spcPct val="75000"/>
              </a:lnSpc>
              <a:spcBef>
                <a:spcPts val="0"/>
              </a:spcBef>
              <a:spcAft>
                <a:spcPts val="0"/>
              </a:spcAft>
              <a:buClr>
                <a:schemeClr val="lt1"/>
              </a:buClr>
              <a:buSzPts val="7000"/>
              <a:buFont typeface="Forum"/>
              <a:buNone/>
              <a:defRPr sz="7000">
                <a:latin typeface="Forum"/>
                <a:ea typeface="Forum"/>
                <a:cs typeface="Forum"/>
                <a:sym typeface="Forum"/>
              </a:defRPr>
            </a:lvl5pPr>
            <a:lvl6pPr lvl="5">
              <a:lnSpc>
                <a:spcPct val="75000"/>
              </a:lnSpc>
              <a:spcBef>
                <a:spcPts val="0"/>
              </a:spcBef>
              <a:spcAft>
                <a:spcPts val="0"/>
              </a:spcAft>
              <a:buClr>
                <a:schemeClr val="lt1"/>
              </a:buClr>
              <a:buSzPts val="7000"/>
              <a:buFont typeface="Forum"/>
              <a:buNone/>
              <a:defRPr sz="7000">
                <a:latin typeface="Forum"/>
                <a:ea typeface="Forum"/>
                <a:cs typeface="Forum"/>
                <a:sym typeface="Forum"/>
              </a:defRPr>
            </a:lvl6pPr>
            <a:lvl7pPr lvl="6">
              <a:lnSpc>
                <a:spcPct val="75000"/>
              </a:lnSpc>
              <a:spcBef>
                <a:spcPts val="0"/>
              </a:spcBef>
              <a:spcAft>
                <a:spcPts val="0"/>
              </a:spcAft>
              <a:buClr>
                <a:schemeClr val="lt1"/>
              </a:buClr>
              <a:buSzPts val="7000"/>
              <a:buFont typeface="Forum"/>
              <a:buNone/>
              <a:defRPr sz="7000">
                <a:latin typeface="Forum"/>
                <a:ea typeface="Forum"/>
                <a:cs typeface="Forum"/>
                <a:sym typeface="Forum"/>
              </a:defRPr>
            </a:lvl7pPr>
            <a:lvl8pPr lvl="7">
              <a:lnSpc>
                <a:spcPct val="75000"/>
              </a:lnSpc>
              <a:spcBef>
                <a:spcPts val="0"/>
              </a:spcBef>
              <a:spcAft>
                <a:spcPts val="0"/>
              </a:spcAft>
              <a:buClr>
                <a:schemeClr val="lt1"/>
              </a:buClr>
              <a:buSzPts val="7000"/>
              <a:buFont typeface="Forum"/>
              <a:buNone/>
              <a:defRPr sz="7000">
                <a:latin typeface="Forum"/>
                <a:ea typeface="Forum"/>
                <a:cs typeface="Forum"/>
                <a:sym typeface="Forum"/>
              </a:defRPr>
            </a:lvl8pPr>
            <a:lvl9pPr lvl="8">
              <a:lnSpc>
                <a:spcPct val="75000"/>
              </a:lnSpc>
              <a:spcBef>
                <a:spcPts val="0"/>
              </a:spcBef>
              <a:spcAft>
                <a:spcPts val="0"/>
              </a:spcAft>
              <a:buClr>
                <a:schemeClr val="lt1"/>
              </a:buClr>
              <a:buSzPts val="7000"/>
              <a:buFont typeface="Forum"/>
              <a:buNone/>
              <a:defRPr sz="7000">
                <a:latin typeface="Forum"/>
                <a:ea typeface="Forum"/>
                <a:cs typeface="Forum"/>
                <a:sym typeface="Forum"/>
              </a:defRPr>
            </a:lvl9pPr>
          </a:lstStyle>
          <a:p>
            <a:endParaRPr/>
          </a:p>
        </p:txBody>
      </p:sp>
      <p:sp>
        <p:nvSpPr>
          <p:cNvPr id="288" name="Google Shape;288;p20"/>
          <p:cNvSpPr txBox="1">
            <a:spLocks noGrp="1"/>
          </p:cNvSpPr>
          <p:nvPr>
            <p:ph type="subTitle" idx="3"/>
          </p:nvPr>
        </p:nvSpPr>
        <p:spPr>
          <a:xfrm>
            <a:off x="6080700" y="1603994"/>
            <a:ext cx="3212400" cy="385800"/>
          </a:xfrm>
          <a:prstGeom prst="rect">
            <a:avLst/>
          </a:prstGeom>
        </p:spPr>
        <p:txBody>
          <a:bodyPr spcFirstLastPara="1" wrap="square" lIns="0" tIns="91425" rIns="91425" bIns="91425" anchor="t" anchorCtr="0">
            <a:noAutofit/>
          </a:bodyPr>
          <a:lstStyle>
            <a:lvl1pPr lvl="0">
              <a:spcBef>
                <a:spcPts val="0"/>
              </a:spcBef>
              <a:spcAft>
                <a:spcPts val="0"/>
              </a:spcAft>
              <a:buNone/>
              <a:defRPr sz="1600"/>
            </a:lvl1pPr>
            <a:lvl2pPr lvl="1">
              <a:spcBef>
                <a:spcPts val="0"/>
              </a:spcBef>
              <a:spcAft>
                <a:spcPts val="0"/>
              </a:spcAft>
              <a:buClr>
                <a:schemeClr val="lt1"/>
              </a:buClr>
              <a:buSzPts val="1600"/>
              <a:buFont typeface="Forum"/>
              <a:buNone/>
              <a:defRPr sz="1600">
                <a:latin typeface="Forum"/>
                <a:ea typeface="Forum"/>
                <a:cs typeface="Forum"/>
                <a:sym typeface="Forum"/>
              </a:defRPr>
            </a:lvl2pPr>
            <a:lvl3pPr lvl="2">
              <a:spcBef>
                <a:spcPts val="0"/>
              </a:spcBef>
              <a:spcAft>
                <a:spcPts val="0"/>
              </a:spcAft>
              <a:buClr>
                <a:schemeClr val="lt1"/>
              </a:buClr>
              <a:buSzPts val="1600"/>
              <a:buFont typeface="Forum"/>
              <a:buNone/>
              <a:defRPr sz="1600">
                <a:latin typeface="Forum"/>
                <a:ea typeface="Forum"/>
                <a:cs typeface="Forum"/>
                <a:sym typeface="Forum"/>
              </a:defRPr>
            </a:lvl3pPr>
            <a:lvl4pPr lvl="3">
              <a:spcBef>
                <a:spcPts val="0"/>
              </a:spcBef>
              <a:spcAft>
                <a:spcPts val="0"/>
              </a:spcAft>
              <a:buClr>
                <a:schemeClr val="lt1"/>
              </a:buClr>
              <a:buSzPts val="1600"/>
              <a:buFont typeface="Forum"/>
              <a:buNone/>
              <a:defRPr sz="1600">
                <a:latin typeface="Forum"/>
                <a:ea typeface="Forum"/>
                <a:cs typeface="Forum"/>
                <a:sym typeface="Forum"/>
              </a:defRPr>
            </a:lvl4pPr>
            <a:lvl5pPr lvl="4">
              <a:spcBef>
                <a:spcPts val="0"/>
              </a:spcBef>
              <a:spcAft>
                <a:spcPts val="0"/>
              </a:spcAft>
              <a:buClr>
                <a:schemeClr val="lt1"/>
              </a:buClr>
              <a:buSzPts val="1600"/>
              <a:buFont typeface="Forum"/>
              <a:buNone/>
              <a:defRPr sz="1600">
                <a:latin typeface="Forum"/>
                <a:ea typeface="Forum"/>
                <a:cs typeface="Forum"/>
                <a:sym typeface="Forum"/>
              </a:defRPr>
            </a:lvl5pPr>
            <a:lvl6pPr lvl="5">
              <a:spcBef>
                <a:spcPts val="0"/>
              </a:spcBef>
              <a:spcAft>
                <a:spcPts val="0"/>
              </a:spcAft>
              <a:buClr>
                <a:schemeClr val="lt1"/>
              </a:buClr>
              <a:buSzPts val="1600"/>
              <a:buFont typeface="Forum"/>
              <a:buNone/>
              <a:defRPr sz="1600">
                <a:latin typeface="Forum"/>
                <a:ea typeface="Forum"/>
                <a:cs typeface="Forum"/>
                <a:sym typeface="Forum"/>
              </a:defRPr>
            </a:lvl6pPr>
            <a:lvl7pPr lvl="6">
              <a:spcBef>
                <a:spcPts val="0"/>
              </a:spcBef>
              <a:spcAft>
                <a:spcPts val="0"/>
              </a:spcAft>
              <a:buClr>
                <a:schemeClr val="lt1"/>
              </a:buClr>
              <a:buSzPts val="1600"/>
              <a:buFont typeface="Forum"/>
              <a:buNone/>
              <a:defRPr sz="1600">
                <a:latin typeface="Forum"/>
                <a:ea typeface="Forum"/>
                <a:cs typeface="Forum"/>
                <a:sym typeface="Forum"/>
              </a:defRPr>
            </a:lvl7pPr>
            <a:lvl8pPr lvl="7">
              <a:spcBef>
                <a:spcPts val="0"/>
              </a:spcBef>
              <a:spcAft>
                <a:spcPts val="0"/>
              </a:spcAft>
              <a:buClr>
                <a:schemeClr val="lt1"/>
              </a:buClr>
              <a:buSzPts val="1600"/>
              <a:buFont typeface="Forum"/>
              <a:buNone/>
              <a:defRPr sz="1600">
                <a:latin typeface="Forum"/>
                <a:ea typeface="Forum"/>
                <a:cs typeface="Forum"/>
                <a:sym typeface="Forum"/>
              </a:defRPr>
            </a:lvl8pPr>
            <a:lvl9pPr lvl="8">
              <a:spcBef>
                <a:spcPts val="0"/>
              </a:spcBef>
              <a:spcAft>
                <a:spcPts val="0"/>
              </a:spcAft>
              <a:buClr>
                <a:schemeClr val="lt1"/>
              </a:buClr>
              <a:buSzPts val="1600"/>
              <a:buFont typeface="Forum"/>
              <a:buNone/>
              <a:defRPr sz="1600">
                <a:latin typeface="Forum"/>
                <a:ea typeface="Forum"/>
                <a:cs typeface="Forum"/>
                <a:sym typeface="Forum"/>
              </a:defRPr>
            </a:lvl9pPr>
          </a:lstStyle>
          <a:p>
            <a:endParaRPr/>
          </a:p>
        </p:txBody>
      </p:sp>
      <p:sp>
        <p:nvSpPr>
          <p:cNvPr id="289" name="Google Shape;289;p20"/>
          <p:cNvSpPr txBox="1">
            <a:spLocks noGrp="1"/>
          </p:cNvSpPr>
          <p:nvPr>
            <p:ph type="subTitle" idx="4"/>
          </p:nvPr>
        </p:nvSpPr>
        <p:spPr>
          <a:xfrm>
            <a:off x="6080700" y="2743467"/>
            <a:ext cx="3212400" cy="385800"/>
          </a:xfrm>
          <a:prstGeom prst="rect">
            <a:avLst/>
          </a:prstGeom>
        </p:spPr>
        <p:txBody>
          <a:bodyPr spcFirstLastPara="1" wrap="square" lIns="0" tIns="91425" rIns="91425" bIns="91425" anchor="t" anchorCtr="0">
            <a:noAutofit/>
          </a:bodyPr>
          <a:lstStyle>
            <a:lvl1pPr lvl="0">
              <a:spcBef>
                <a:spcPts val="0"/>
              </a:spcBef>
              <a:spcAft>
                <a:spcPts val="0"/>
              </a:spcAft>
              <a:buNone/>
              <a:defRPr sz="1600"/>
            </a:lvl1pPr>
            <a:lvl2pPr lvl="1">
              <a:spcBef>
                <a:spcPts val="0"/>
              </a:spcBef>
              <a:spcAft>
                <a:spcPts val="0"/>
              </a:spcAft>
              <a:buClr>
                <a:schemeClr val="lt1"/>
              </a:buClr>
              <a:buSzPts val="1600"/>
              <a:buFont typeface="Forum"/>
              <a:buNone/>
              <a:defRPr sz="1600">
                <a:latin typeface="Forum"/>
                <a:ea typeface="Forum"/>
                <a:cs typeface="Forum"/>
                <a:sym typeface="Forum"/>
              </a:defRPr>
            </a:lvl2pPr>
            <a:lvl3pPr lvl="2">
              <a:spcBef>
                <a:spcPts val="0"/>
              </a:spcBef>
              <a:spcAft>
                <a:spcPts val="0"/>
              </a:spcAft>
              <a:buClr>
                <a:schemeClr val="lt1"/>
              </a:buClr>
              <a:buSzPts val="1600"/>
              <a:buFont typeface="Forum"/>
              <a:buNone/>
              <a:defRPr sz="1600">
                <a:latin typeface="Forum"/>
                <a:ea typeface="Forum"/>
                <a:cs typeface="Forum"/>
                <a:sym typeface="Forum"/>
              </a:defRPr>
            </a:lvl3pPr>
            <a:lvl4pPr lvl="3">
              <a:spcBef>
                <a:spcPts val="0"/>
              </a:spcBef>
              <a:spcAft>
                <a:spcPts val="0"/>
              </a:spcAft>
              <a:buClr>
                <a:schemeClr val="lt1"/>
              </a:buClr>
              <a:buSzPts val="1600"/>
              <a:buFont typeface="Forum"/>
              <a:buNone/>
              <a:defRPr sz="1600">
                <a:latin typeface="Forum"/>
                <a:ea typeface="Forum"/>
                <a:cs typeface="Forum"/>
                <a:sym typeface="Forum"/>
              </a:defRPr>
            </a:lvl4pPr>
            <a:lvl5pPr lvl="4">
              <a:spcBef>
                <a:spcPts val="0"/>
              </a:spcBef>
              <a:spcAft>
                <a:spcPts val="0"/>
              </a:spcAft>
              <a:buClr>
                <a:schemeClr val="lt1"/>
              </a:buClr>
              <a:buSzPts val="1600"/>
              <a:buFont typeface="Forum"/>
              <a:buNone/>
              <a:defRPr sz="1600">
                <a:latin typeface="Forum"/>
                <a:ea typeface="Forum"/>
                <a:cs typeface="Forum"/>
                <a:sym typeface="Forum"/>
              </a:defRPr>
            </a:lvl5pPr>
            <a:lvl6pPr lvl="5">
              <a:spcBef>
                <a:spcPts val="0"/>
              </a:spcBef>
              <a:spcAft>
                <a:spcPts val="0"/>
              </a:spcAft>
              <a:buClr>
                <a:schemeClr val="lt1"/>
              </a:buClr>
              <a:buSzPts val="1600"/>
              <a:buFont typeface="Forum"/>
              <a:buNone/>
              <a:defRPr sz="1600">
                <a:latin typeface="Forum"/>
                <a:ea typeface="Forum"/>
                <a:cs typeface="Forum"/>
                <a:sym typeface="Forum"/>
              </a:defRPr>
            </a:lvl6pPr>
            <a:lvl7pPr lvl="6">
              <a:spcBef>
                <a:spcPts val="0"/>
              </a:spcBef>
              <a:spcAft>
                <a:spcPts val="0"/>
              </a:spcAft>
              <a:buClr>
                <a:schemeClr val="lt1"/>
              </a:buClr>
              <a:buSzPts val="1600"/>
              <a:buFont typeface="Forum"/>
              <a:buNone/>
              <a:defRPr sz="1600">
                <a:latin typeface="Forum"/>
                <a:ea typeface="Forum"/>
                <a:cs typeface="Forum"/>
                <a:sym typeface="Forum"/>
              </a:defRPr>
            </a:lvl7pPr>
            <a:lvl8pPr lvl="7">
              <a:spcBef>
                <a:spcPts val="0"/>
              </a:spcBef>
              <a:spcAft>
                <a:spcPts val="0"/>
              </a:spcAft>
              <a:buClr>
                <a:schemeClr val="lt1"/>
              </a:buClr>
              <a:buSzPts val="1600"/>
              <a:buFont typeface="Forum"/>
              <a:buNone/>
              <a:defRPr sz="1600">
                <a:latin typeface="Forum"/>
                <a:ea typeface="Forum"/>
                <a:cs typeface="Forum"/>
                <a:sym typeface="Forum"/>
              </a:defRPr>
            </a:lvl8pPr>
            <a:lvl9pPr lvl="8">
              <a:spcBef>
                <a:spcPts val="0"/>
              </a:spcBef>
              <a:spcAft>
                <a:spcPts val="0"/>
              </a:spcAft>
              <a:buClr>
                <a:schemeClr val="lt1"/>
              </a:buClr>
              <a:buSzPts val="1600"/>
              <a:buFont typeface="Forum"/>
              <a:buNone/>
              <a:defRPr sz="1600">
                <a:latin typeface="Forum"/>
                <a:ea typeface="Forum"/>
                <a:cs typeface="Forum"/>
                <a:sym typeface="Forum"/>
              </a:defRPr>
            </a:lvl9pPr>
          </a:lstStyle>
          <a:p>
            <a:endParaRPr/>
          </a:p>
        </p:txBody>
      </p:sp>
      <p:sp>
        <p:nvSpPr>
          <p:cNvPr id="290" name="Google Shape;290;p20"/>
          <p:cNvSpPr txBox="1">
            <a:spLocks noGrp="1"/>
          </p:cNvSpPr>
          <p:nvPr>
            <p:ph type="subTitle" idx="5"/>
          </p:nvPr>
        </p:nvSpPr>
        <p:spPr>
          <a:xfrm>
            <a:off x="6080700" y="3943349"/>
            <a:ext cx="3212400" cy="385800"/>
          </a:xfrm>
          <a:prstGeom prst="rect">
            <a:avLst/>
          </a:prstGeom>
        </p:spPr>
        <p:txBody>
          <a:bodyPr spcFirstLastPara="1" wrap="square" lIns="0" tIns="91425" rIns="91425" bIns="91425" anchor="t" anchorCtr="0">
            <a:noAutofit/>
          </a:bodyPr>
          <a:lstStyle>
            <a:lvl1pPr lvl="0">
              <a:spcBef>
                <a:spcPts val="0"/>
              </a:spcBef>
              <a:spcAft>
                <a:spcPts val="0"/>
              </a:spcAft>
              <a:buNone/>
              <a:defRPr sz="1600"/>
            </a:lvl1pPr>
            <a:lvl2pPr lvl="1">
              <a:spcBef>
                <a:spcPts val="0"/>
              </a:spcBef>
              <a:spcAft>
                <a:spcPts val="0"/>
              </a:spcAft>
              <a:buClr>
                <a:schemeClr val="lt1"/>
              </a:buClr>
              <a:buSzPts val="1600"/>
              <a:buFont typeface="Forum"/>
              <a:buNone/>
              <a:defRPr sz="1600">
                <a:latin typeface="Forum"/>
                <a:ea typeface="Forum"/>
                <a:cs typeface="Forum"/>
                <a:sym typeface="Forum"/>
              </a:defRPr>
            </a:lvl2pPr>
            <a:lvl3pPr lvl="2">
              <a:spcBef>
                <a:spcPts val="0"/>
              </a:spcBef>
              <a:spcAft>
                <a:spcPts val="0"/>
              </a:spcAft>
              <a:buClr>
                <a:schemeClr val="lt1"/>
              </a:buClr>
              <a:buSzPts val="1600"/>
              <a:buFont typeface="Forum"/>
              <a:buNone/>
              <a:defRPr sz="1600">
                <a:latin typeface="Forum"/>
                <a:ea typeface="Forum"/>
                <a:cs typeface="Forum"/>
                <a:sym typeface="Forum"/>
              </a:defRPr>
            </a:lvl3pPr>
            <a:lvl4pPr lvl="3">
              <a:spcBef>
                <a:spcPts val="0"/>
              </a:spcBef>
              <a:spcAft>
                <a:spcPts val="0"/>
              </a:spcAft>
              <a:buClr>
                <a:schemeClr val="lt1"/>
              </a:buClr>
              <a:buSzPts val="1600"/>
              <a:buFont typeface="Forum"/>
              <a:buNone/>
              <a:defRPr sz="1600">
                <a:latin typeface="Forum"/>
                <a:ea typeface="Forum"/>
                <a:cs typeface="Forum"/>
                <a:sym typeface="Forum"/>
              </a:defRPr>
            </a:lvl4pPr>
            <a:lvl5pPr lvl="4">
              <a:spcBef>
                <a:spcPts val="0"/>
              </a:spcBef>
              <a:spcAft>
                <a:spcPts val="0"/>
              </a:spcAft>
              <a:buClr>
                <a:schemeClr val="lt1"/>
              </a:buClr>
              <a:buSzPts val="1600"/>
              <a:buFont typeface="Forum"/>
              <a:buNone/>
              <a:defRPr sz="1600">
                <a:latin typeface="Forum"/>
                <a:ea typeface="Forum"/>
                <a:cs typeface="Forum"/>
                <a:sym typeface="Forum"/>
              </a:defRPr>
            </a:lvl5pPr>
            <a:lvl6pPr lvl="5">
              <a:spcBef>
                <a:spcPts val="0"/>
              </a:spcBef>
              <a:spcAft>
                <a:spcPts val="0"/>
              </a:spcAft>
              <a:buClr>
                <a:schemeClr val="lt1"/>
              </a:buClr>
              <a:buSzPts val="1600"/>
              <a:buFont typeface="Forum"/>
              <a:buNone/>
              <a:defRPr sz="1600">
                <a:latin typeface="Forum"/>
                <a:ea typeface="Forum"/>
                <a:cs typeface="Forum"/>
                <a:sym typeface="Forum"/>
              </a:defRPr>
            </a:lvl6pPr>
            <a:lvl7pPr lvl="6">
              <a:spcBef>
                <a:spcPts val="0"/>
              </a:spcBef>
              <a:spcAft>
                <a:spcPts val="0"/>
              </a:spcAft>
              <a:buClr>
                <a:schemeClr val="lt1"/>
              </a:buClr>
              <a:buSzPts val="1600"/>
              <a:buFont typeface="Forum"/>
              <a:buNone/>
              <a:defRPr sz="1600">
                <a:latin typeface="Forum"/>
                <a:ea typeface="Forum"/>
                <a:cs typeface="Forum"/>
                <a:sym typeface="Forum"/>
              </a:defRPr>
            </a:lvl7pPr>
            <a:lvl8pPr lvl="7">
              <a:spcBef>
                <a:spcPts val="0"/>
              </a:spcBef>
              <a:spcAft>
                <a:spcPts val="0"/>
              </a:spcAft>
              <a:buClr>
                <a:schemeClr val="lt1"/>
              </a:buClr>
              <a:buSzPts val="1600"/>
              <a:buFont typeface="Forum"/>
              <a:buNone/>
              <a:defRPr sz="1600">
                <a:latin typeface="Forum"/>
                <a:ea typeface="Forum"/>
                <a:cs typeface="Forum"/>
                <a:sym typeface="Forum"/>
              </a:defRPr>
            </a:lvl8pPr>
            <a:lvl9pPr lvl="8">
              <a:spcBef>
                <a:spcPts val="0"/>
              </a:spcBef>
              <a:spcAft>
                <a:spcPts val="0"/>
              </a:spcAft>
              <a:buClr>
                <a:schemeClr val="lt1"/>
              </a:buClr>
              <a:buSzPts val="1600"/>
              <a:buFont typeface="Forum"/>
              <a:buNone/>
              <a:defRPr sz="1600">
                <a:latin typeface="Forum"/>
                <a:ea typeface="Forum"/>
                <a:cs typeface="Forum"/>
                <a:sym typeface="Forum"/>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ALT 2">
  <p:cSld name="CUSTOM_3_1">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4800">
                <a:solidFill>
                  <a:schemeClr val="accent1"/>
                </a:solidFill>
              </a:defRPr>
            </a:lvl1pPr>
            <a:lvl2pPr lvl="1">
              <a:lnSpc>
                <a:spcPct val="115000"/>
              </a:lnSpc>
              <a:spcBef>
                <a:spcPts val="0"/>
              </a:spcBef>
              <a:spcAft>
                <a:spcPts val="0"/>
              </a:spcAft>
              <a:buNone/>
              <a:defRPr>
                <a:solidFill>
                  <a:schemeClr val="accent1"/>
                </a:solidFill>
              </a:defRPr>
            </a:lvl2pPr>
            <a:lvl3pPr lvl="2">
              <a:lnSpc>
                <a:spcPct val="115000"/>
              </a:lnSpc>
              <a:spcBef>
                <a:spcPts val="0"/>
              </a:spcBef>
              <a:spcAft>
                <a:spcPts val="0"/>
              </a:spcAft>
              <a:buNone/>
              <a:defRPr>
                <a:solidFill>
                  <a:schemeClr val="accent1"/>
                </a:solidFill>
              </a:defRPr>
            </a:lvl3pPr>
            <a:lvl4pPr lvl="3">
              <a:lnSpc>
                <a:spcPct val="115000"/>
              </a:lnSpc>
              <a:spcBef>
                <a:spcPts val="0"/>
              </a:spcBef>
              <a:spcAft>
                <a:spcPts val="0"/>
              </a:spcAft>
              <a:buNone/>
              <a:defRPr>
                <a:solidFill>
                  <a:schemeClr val="accent1"/>
                </a:solidFill>
              </a:defRPr>
            </a:lvl4pPr>
            <a:lvl5pPr lvl="4">
              <a:lnSpc>
                <a:spcPct val="115000"/>
              </a:lnSpc>
              <a:spcBef>
                <a:spcPts val="0"/>
              </a:spcBef>
              <a:spcAft>
                <a:spcPts val="0"/>
              </a:spcAft>
              <a:buNone/>
              <a:defRPr>
                <a:solidFill>
                  <a:schemeClr val="accent1"/>
                </a:solidFill>
              </a:defRPr>
            </a:lvl5pPr>
            <a:lvl6pPr lvl="5">
              <a:lnSpc>
                <a:spcPct val="115000"/>
              </a:lnSpc>
              <a:spcBef>
                <a:spcPts val="0"/>
              </a:spcBef>
              <a:spcAft>
                <a:spcPts val="0"/>
              </a:spcAft>
              <a:buNone/>
              <a:defRPr>
                <a:solidFill>
                  <a:schemeClr val="accent1"/>
                </a:solidFill>
              </a:defRPr>
            </a:lvl6pPr>
            <a:lvl7pPr lvl="6">
              <a:lnSpc>
                <a:spcPct val="115000"/>
              </a:lnSpc>
              <a:spcBef>
                <a:spcPts val="0"/>
              </a:spcBef>
              <a:spcAft>
                <a:spcPts val="0"/>
              </a:spcAft>
              <a:buNone/>
              <a:defRPr>
                <a:solidFill>
                  <a:schemeClr val="accent1"/>
                </a:solidFill>
              </a:defRPr>
            </a:lvl7pPr>
            <a:lvl8pPr lvl="7">
              <a:lnSpc>
                <a:spcPct val="115000"/>
              </a:lnSpc>
              <a:spcBef>
                <a:spcPts val="0"/>
              </a:spcBef>
              <a:spcAft>
                <a:spcPts val="0"/>
              </a:spcAft>
              <a:buNone/>
              <a:defRPr>
                <a:solidFill>
                  <a:schemeClr val="accent1"/>
                </a:solidFill>
              </a:defRPr>
            </a:lvl8pPr>
            <a:lvl9pPr lvl="8">
              <a:lnSpc>
                <a:spcPct val="115000"/>
              </a:lnSpc>
              <a:spcBef>
                <a:spcPts val="0"/>
              </a:spcBef>
              <a:spcAft>
                <a:spcPts val="0"/>
              </a:spcAft>
              <a:buNone/>
              <a:defRPr>
                <a:solidFill>
                  <a:schemeClr val="accent1"/>
                </a:solidFill>
              </a:defRPr>
            </a:lvl9pPr>
          </a:lstStyle>
          <a:p>
            <a:endParaRPr/>
          </a:p>
        </p:txBody>
      </p:sp>
      <p:sp>
        <p:nvSpPr>
          <p:cNvPr id="23" name="Google Shape;23;p3"/>
          <p:cNvSpPr txBox="1">
            <a:spLocks noGrp="1"/>
          </p:cNvSpPr>
          <p:nvPr>
            <p:ph type="subTitle" idx="1"/>
          </p:nvPr>
        </p:nvSpPr>
        <p:spPr>
          <a:xfrm>
            <a:off x="792675" y="2291175"/>
            <a:ext cx="3642900" cy="386100"/>
          </a:xfrm>
          <a:prstGeom prst="rect">
            <a:avLst/>
          </a:prstGeom>
        </p:spPr>
        <p:txBody>
          <a:bodyPr spcFirstLastPara="1" wrap="square" lIns="0" tIns="0" rIns="91425" bIns="91425" anchor="t" anchorCtr="0">
            <a:noAutofit/>
          </a:bodyPr>
          <a:lstStyle>
            <a:lvl1pPr lvl="0">
              <a:spcBef>
                <a:spcPts val="0"/>
              </a:spcBef>
              <a:spcAft>
                <a:spcPts val="0"/>
              </a:spcAft>
              <a:buNone/>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24" name="Google Shape;24;p3"/>
          <p:cNvSpPr txBox="1">
            <a:spLocks noGrp="1"/>
          </p:cNvSpPr>
          <p:nvPr>
            <p:ph type="subTitle" idx="2"/>
          </p:nvPr>
        </p:nvSpPr>
        <p:spPr>
          <a:xfrm>
            <a:off x="5089225" y="2291175"/>
            <a:ext cx="3826200" cy="386100"/>
          </a:xfrm>
          <a:prstGeom prst="rect">
            <a:avLst/>
          </a:prstGeom>
        </p:spPr>
        <p:txBody>
          <a:bodyPr spcFirstLastPara="1" wrap="square" lIns="0" tIns="0" rIns="91425" bIns="91425" anchor="t" anchorCtr="0">
            <a:noAutofit/>
          </a:bodyPr>
          <a:lstStyle>
            <a:lvl1pPr lvl="0">
              <a:spcBef>
                <a:spcPts val="0"/>
              </a:spcBef>
              <a:spcAft>
                <a:spcPts val="0"/>
              </a:spcAft>
              <a:buNone/>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25" name="Google Shape;25;p3"/>
          <p:cNvSpPr txBox="1">
            <a:spLocks noGrp="1"/>
          </p:cNvSpPr>
          <p:nvPr>
            <p:ph type="subTitle" idx="3"/>
          </p:nvPr>
        </p:nvSpPr>
        <p:spPr>
          <a:xfrm>
            <a:off x="2571250" y="3086650"/>
            <a:ext cx="3418200" cy="386100"/>
          </a:xfrm>
          <a:prstGeom prst="rect">
            <a:avLst/>
          </a:prstGeom>
        </p:spPr>
        <p:txBody>
          <a:bodyPr spcFirstLastPara="1" wrap="square" lIns="0" tIns="0" rIns="91425" bIns="91425" anchor="t" anchorCtr="0">
            <a:noAutofit/>
          </a:bodyPr>
          <a:lstStyle>
            <a:lvl1pPr lvl="0">
              <a:spcBef>
                <a:spcPts val="0"/>
              </a:spcBef>
              <a:spcAft>
                <a:spcPts val="0"/>
              </a:spcAft>
              <a:buNone/>
              <a:defRPr/>
            </a:lvl1pPr>
            <a:lvl2pPr lvl="1">
              <a:spcBef>
                <a:spcPts val="0"/>
              </a:spcBef>
              <a:spcAft>
                <a:spcPts val="0"/>
              </a:spcAft>
              <a:buClr>
                <a:schemeClr val="lt1"/>
              </a:buClr>
              <a:buSzPts val="1800"/>
              <a:buFont typeface="Forum"/>
              <a:buNone/>
              <a:defRPr sz="1800">
                <a:latin typeface="Forum"/>
                <a:ea typeface="Forum"/>
                <a:cs typeface="Forum"/>
                <a:sym typeface="Forum"/>
              </a:defRPr>
            </a:lvl2pPr>
            <a:lvl3pPr lvl="2">
              <a:spcBef>
                <a:spcPts val="0"/>
              </a:spcBef>
              <a:spcAft>
                <a:spcPts val="0"/>
              </a:spcAft>
              <a:buClr>
                <a:schemeClr val="lt1"/>
              </a:buClr>
              <a:buSzPts val="1800"/>
              <a:buFont typeface="Forum"/>
              <a:buNone/>
              <a:defRPr sz="1800">
                <a:latin typeface="Forum"/>
                <a:ea typeface="Forum"/>
                <a:cs typeface="Forum"/>
                <a:sym typeface="Forum"/>
              </a:defRPr>
            </a:lvl3pPr>
            <a:lvl4pPr lvl="3">
              <a:spcBef>
                <a:spcPts val="0"/>
              </a:spcBef>
              <a:spcAft>
                <a:spcPts val="0"/>
              </a:spcAft>
              <a:buClr>
                <a:schemeClr val="lt1"/>
              </a:buClr>
              <a:buSzPts val="1800"/>
              <a:buFont typeface="Forum"/>
              <a:buNone/>
              <a:defRPr sz="1800">
                <a:latin typeface="Forum"/>
                <a:ea typeface="Forum"/>
                <a:cs typeface="Forum"/>
                <a:sym typeface="Forum"/>
              </a:defRPr>
            </a:lvl4pPr>
            <a:lvl5pPr lvl="4">
              <a:spcBef>
                <a:spcPts val="0"/>
              </a:spcBef>
              <a:spcAft>
                <a:spcPts val="0"/>
              </a:spcAft>
              <a:buClr>
                <a:schemeClr val="lt1"/>
              </a:buClr>
              <a:buSzPts val="1800"/>
              <a:buFont typeface="Forum"/>
              <a:buNone/>
              <a:defRPr sz="1800">
                <a:latin typeface="Forum"/>
                <a:ea typeface="Forum"/>
                <a:cs typeface="Forum"/>
                <a:sym typeface="Forum"/>
              </a:defRPr>
            </a:lvl5pPr>
            <a:lvl6pPr lvl="5">
              <a:spcBef>
                <a:spcPts val="0"/>
              </a:spcBef>
              <a:spcAft>
                <a:spcPts val="0"/>
              </a:spcAft>
              <a:buClr>
                <a:schemeClr val="lt1"/>
              </a:buClr>
              <a:buSzPts val="1800"/>
              <a:buFont typeface="Forum"/>
              <a:buNone/>
              <a:defRPr sz="1800">
                <a:latin typeface="Forum"/>
                <a:ea typeface="Forum"/>
                <a:cs typeface="Forum"/>
                <a:sym typeface="Forum"/>
              </a:defRPr>
            </a:lvl6pPr>
            <a:lvl7pPr lvl="6">
              <a:spcBef>
                <a:spcPts val="0"/>
              </a:spcBef>
              <a:spcAft>
                <a:spcPts val="0"/>
              </a:spcAft>
              <a:buClr>
                <a:schemeClr val="lt1"/>
              </a:buClr>
              <a:buSzPts val="1800"/>
              <a:buFont typeface="Forum"/>
              <a:buNone/>
              <a:defRPr sz="1800">
                <a:latin typeface="Forum"/>
                <a:ea typeface="Forum"/>
                <a:cs typeface="Forum"/>
                <a:sym typeface="Forum"/>
              </a:defRPr>
            </a:lvl7pPr>
            <a:lvl8pPr lvl="7">
              <a:spcBef>
                <a:spcPts val="0"/>
              </a:spcBef>
              <a:spcAft>
                <a:spcPts val="0"/>
              </a:spcAft>
              <a:buClr>
                <a:schemeClr val="lt1"/>
              </a:buClr>
              <a:buSzPts val="1800"/>
              <a:buFont typeface="Forum"/>
              <a:buNone/>
              <a:defRPr sz="1800">
                <a:latin typeface="Forum"/>
                <a:ea typeface="Forum"/>
                <a:cs typeface="Forum"/>
                <a:sym typeface="Forum"/>
              </a:defRPr>
            </a:lvl8pPr>
            <a:lvl9pPr lvl="8">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26" name="Google Shape;26;p3"/>
          <p:cNvSpPr txBox="1">
            <a:spLocks noGrp="1"/>
          </p:cNvSpPr>
          <p:nvPr>
            <p:ph type="subTitle" idx="4"/>
          </p:nvPr>
        </p:nvSpPr>
        <p:spPr>
          <a:xfrm>
            <a:off x="6867700" y="3086650"/>
            <a:ext cx="3102900" cy="386100"/>
          </a:xfrm>
          <a:prstGeom prst="rect">
            <a:avLst/>
          </a:prstGeom>
        </p:spPr>
        <p:txBody>
          <a:bodyPr spcFirstLastPara="1" wrap="square" lIns="0" tIns="0" rIns="91425" bIns="91425" anchor="t" anchorCtr="0">
            <a:noAutofit/>
          </a:bodyPr>
          <a:lstStyle>
            <a:lvl1pPr lvl="0">
              <a:spcBef>
                <a:spcPts val="0"/>
              </a:spcBef>
              <a:spcAft>
                <a:spcPts val="0"/>
              </a:spcAft>
              <a:buNone/>
              <a:defRPr/>
            </a:lvl1pPr>
            <a:lvl2pPr lvl="1">
              <a:spcBef>
                <a:spcPts val="0"/>
              </a:spcBef>
              <a:spcAft>
                <a:spcPts val="0"/>
              </a:spcAft>
              <a:buClr>
                <a:schemeClr val="lt1"/>
              </a:buClr>
              <a:buSzPts val="1800"/>
              <a:buFont typeface="Forum"/>
              <a:buNone/>
              <a:defRPr sz="1800">
                <a:latin typeface="Forum"/>
                <a:ea typeface="Forum"/>
                <a:cs typeface="Forum"/>
                <a:sym typeface="Forum"/>
              </a:defRPr>
            </a:lvl2pPr>
            <a:lvl3pPr lvl="2">
              <a:spcBef>
                <a:spcPts val="0"/>
              </a:spcBef>
              <a:spcAft>
                <a:spcPts val="0"/>
              </a:spcAft>
              <a:buClr>
                <a:schemeClr val="lt1"/>
              </a:buClr>
              <a:buSzPts val="1800"/>
              <a:buFont typeface="Forum"/>
              <a:buNone/>
              <a:defRPr sz="1800">
                <a:latin typeface="Forum"/>
                <a:ea typeface="Forum"/>
                <a:cs typeface="Forum"/>
                <a:sym typeface="Forum"/>
              </a:defRPr>
            </a:lvl3pPr>
            <a:lvl4pPr lvl="3">
              <a:spcBef>
                <a:spcPts val="0"/>
              </a:spcBef>
              <a:spcAft>
                <a:spcPts val="0"/>
              </a:spcAft>
              <a:buClr>
                <a:schemeClr val="lt1"/>
              </a:buClr>
              <a:buSzPts val="1800"/>
              <a:buFont typeface="Forum"/>
              <a:buNone/>
              <a:defRPr sz="1800">
                <a:latin typeface="Forum"/>
                <a:ea typeface="Forum"/>
                <a:cs typeface="Forum"/>
                <a:sym typeface="Forum"/>
              </a:defRPr>
            </a:lvl4pPr>
            <a:lvl5pPr lvl="4">
              <a:spcBef>
                <a:spcPts val="0"/>
              </a:spcBef>
              <a:spcAft>
                <a:spcPts val="0"/>
              </a:spcAft>
              <a:buClr>
                <a:schemeClr val="lt1"/>
              </a:buClr>
              <a:buSzPts val="1800"/>
              <a:buFont typeface="Forum"/>
              <a:buNone/>
              <a:defRPr sz="1800">
                <a:latin typeface="Forum"/>
                <a:ea typeface="Forum"/>
                <a:cs typeface="Forum"/>
                <a:sym typeface="Forum"/>
              </a:defRPr>
            </a:lvl5pPr>
            <a:lvl6pPr lvl="5">
              <a:spcBef>
                <a:spcPts val="0"/>
              </a:spcBef>
              <a:spcAft>
                <a:spcPts val="0"/>
              </a:spcAft>
              <a:buClr>
                <a:schemeClr val="lt1"/>
              </a:buClr>
              <a:buSzPts val="1800"/>
              <a:buFont typeface="Forum"/>
              <a:buNone/>
              <a:defRPr sz="1800">
                <a:latin typeface="Forum"/>
                <a:ea typeface="Forum"/>
                <a:cs typeface="Forum"/>
                <a:sym typeface="Forum"/>
              </a:defRPr>
            </a:lvl6pPr>
            <a:lvl7pPr lvl="6">
              <a:spcBef>
                <a:spcPts val="0"/>
              </a:spcBef>
              <a:spcAft>
                <a:spcPts val="0"/>
              </a:spcAft>
              <a:buClr>
                <a:schemeClr val="lt1"/>
              </a:buClr>
              <a:buSzPts val="1800"/>
              <a:buFont typeface="Forum"/>
              <a:buNone/>
              <a:defRPr sz="1800">
                <a:latin typeface="Forum"/>
                <a:ea typeface="Forum"/>
                <a:cs typeface="Forum"/>
                <a:sym typeface="Forum"/>
              </a:defRPr>
            </a:lvl7pPr>
            <a:lvl8pPr lvl="7">
              <a:spcBef>
                <a:spcPts val="0"/>
              </a:spcBef>
              <a:spcAft>
                <a:spcPts val="0"/>
              </a:spcAft>
              <a:buClr>
                <a:schemeClr val="lt1"/>
              </a:buClr>
              <a:buSzPts val="1800"/>
              <a:buFont typeface="Forum"/>
              <a:buNone/>
              <a:defRPr sz="1800">
                <a:latin typeface="Forum"/>
                <a:ea typeface="Forum"/>
                <a:cs typeface="Forum"/>
                <a:sym typeface="Forum"/>
              </a:defRPr>
            </a:lvl8pPr>
            <a:lvl9pPr lvl="8">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27" name="Google Shape;27;p3"/>
          <p:cNvSpPr txBox="1">
            <a:spLocks noGrp="1"/>
          </p:cNvSpPr>
          <p:nvPr>
            <p:ph type="subTitle" idx="5"/>
          </p:nvPr>
        </p:nvSpPr>
        <p:spPr>
          <a:xfrm>
            <a:off x="792675" y="3888950"/>
            <a:ext cx="3523500" cy="386100"/>
          </a:xfrm>
          <a:prstGeom prst="rect">
            <a:avLst/>
          </a:prstGeom>
        </p:spPr>
        <p:txBody>
          <a:bodyPr spcFirstLastPara="1" wrap="square" lIns="0" tIns="0" rIns="91425" bIns="91425" anchor="t" anchorCtr="0">
            <a:noAutofit/>
          </a:bodyPr>
          <a:lstStyle>
            <a:lvl1pPr lvl="0">
              <a:spcBef>
                <a:spcPts val="0"/>
              </a:spcBef>
              <a:spcAft>
                <a:spcPts val="0"/>
              </a:spcAft>
              <a:buNone/>
              <a:defRPr/>
            </a:lvl1pPr>
            <a:lvl2pPr lvl="1">
              <a:spcBef>
                <a:spcPts val="0"/>
              </a:spcBef>
              <a:spcAft>
                <a:spcPts val="0"/>
              </a:spcAft>
              <a:buClr>
                <a:schemeClr val="lt1"/>
              </a:buClr>
              <a:buSzPts val="1800"/>
              <a:buFont typeface="Forum"/>
              <a:buNone/>
              <a:defRPr sz="1800">
                <a:latin typeface="Forum"/>
                <a:ea typeface="Forum"/>
                <a:cs typeface="Forum"/>
                <a:sym typeface="Forum"/>
              </a:defRPr>
            </a:lvl2pPr>
            <a:lvl3pPr lvl="2">
              <a:spcBef>
                <a:spcPts val="0"/>
              </a:spcBef>
              <a:spcAft>
                <a:spcPts val="0"/>
              </a:spcAft>
              <a:buClr>
                <a:schemeClr val="lt1"/>
              </a:buClr>
              <a:buSzPts val="1800"/>
              <a:buFont typeface="Forum"/>
              <a:buNone/>
              <a:defRPr sz="1800">
                <a:latin typeface="Forum"/>
                <a:ea typeface="Forum"/>
                <a:cs typeface="Forum"/>
                <a:sym typeface="Forum"/>
              </a:defRPr>
            </a:lvl3pPr>
            <a:lvl4pPr lvl="3">
              <a:spcBef>
                <a:spcPts val="0"/>
              </a:spcBef>
              <a:spcAft>
                <a:spcPts val="0"/>
              </a:spcAft>
              <a:buClr>
                <a:schemeClr val="lt1"/>
              </a:buClr>
              <a:buSzPts val="1800"/>
              <a:buFont typeface="Forum"/>
              <a:buNone/>
              <a:defRPr sz="1800">
                <a:latin typeface="Forum"/>
                <a:ea typeface="Forum"/>
                <a:cs typeface="Forum"/>
                <a:sym typeface="Forum"/>
              </a:defRPr>
            </a:lvl4pPr>
            <a:lvl5pPr lvl="4">
              <a:spcBef>
                <a:spcPts val="0"/>
              </a:spcBef>
              <a:spcAft>
                <a:spcPts val="0"/>
              </a:spcAft>
              <a:buClr>
                <a:schemeClr val="lt1"/>
              </a:buClr>
              <a:buSzPts val="1800"/>
              <a:buFont typeface="Forum"/>
              <a:buNone/>
              <a:defRPr sz="1800">
                <a:latin typeface="Forum"/>
                <a:ea typeface="Forum"/>
                <a:cs typeface="Forum"/>
                <a:sym typeface="Forum"/>
              </a:defRPr>
            </a:lvl5pPr>
            <a:lvl6pPr lvl="5">
              <a:spcBef>
                <a:spcPts val="0"/>
              </a:spcBef>
              <a:spcAft>
                <a:spcPts val="0"/>
              </a:spcAft>
              <a:buClr>
                <a:schemeClr val="lt1"/>
              </a:buClr>
              <a:buSzPts val="1800"/>
              <a:buFont typeface="Forum"/>
              <a:buNone/>
              <a:defRPr sz="1800">
                <a:latin typeface="Forum"/>
                <a:ea typeface="Forum"/>
                <a:cs typeface="Forum"/>
                <a:sym typeface="Forum"/>
              </a:defRPr>
            </a:lvl6pPr>
            <a:lvl7pPr lvl="6">
              <a:spcBef>
                <a:spcPts val="0"/>
              </a:spcBef>
              <a:spcAft>
                <a:spcPts val="0"/>
              </a:spcAft>
              <a:buClr>
                <a:schemeClr val="lt1"/>
              </a:buClr>
              <a:buSzPts val="1800"/>
              <a:buFont typeface="Forum"/>
              <a:buNone/>
              <a:defRPr sz="1800">
                <a:latin typeface="Forum"/>
                <a:ea typeface="Forum"/>
                <a:cs typeface="Forum"/>
                <a:sym typeface="Forum"/>
              </a:defRPr>
            </a:lvl7pPr>
            <a:lvl8pPr lvl="7">
              <a:spcBef>
                <a:spcPts val="0"/>
              </a:spcBef>
              <a:spcAft>
                <a:spcPts val="0"/>
              </a:spcAft>
              <a:buClr>
                <a:schemeClr val="lt1"/>
              </a:buClr>
              <a:buSzPts val="1800"/>
              <a:buFont typeface="Forum"/>
              <a:buNone/>
              <a:defRPr sz="1800">
                <a:latin typeface="Forum"/>
                <a:ea typeface="Forum"/>
                <a:cs typeface="Forum"/>
                <a:sym typeface="Forum"/>
              </a:defRPr>
            </a:lvl8pPr>
            <a:lvl9pPr lvl="8">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28" name="Google Shape;28;p3"/>
          <p:cNvSpPr txBox="1">
            <a:spLocks noGrp="1"/>
          </p:cNvSpPr>
          <p:nvPr>
            <p:ph type="subTitle" idx="6"/>
          </p:nvPr>
        </p:nvSpPr>
        <p:spPr>
          <a:xfrm>
            <a:off x="5089225" y="3888950"/>
            <a:ext cx="3826200" cy="386100"/>
          </a:xfrm>
          <a:prstGeom prst="rect">
            <a:avLst/>
          </a:prstGeom>
        </p:spPr>
        <p:txBody>
          <a:bodyPr spcFirstLastPara="1" wrap="square" lIns="0" tIns="0" rIns="91425" bIns="91425" anchor="t" anchorCtr="0">
            <a:noAutofit/>
          </a:bodyPr>
          <a:lstStyle>
            <a:lvl1pPr lvl="0">
              <a:spcBef>
                <a:spcPts val="0"/>
              </a:spcBef>
              <a:spcAft>
                <a:spcPts val="0"/>
              </a:spcAft>
              <a:buNone/>
              <a:defRPr/>
            </a:lvl1pPr>
            <a:lvl2pPr lvl="1">
              <a:spcBef>
                <a:spcPts val="0"/>
              </a:spcBef>
              <a:spcAft>
                <a:spcPts val="0"/>
              </a:spcAft>
              <a:buClr>
                <a:schemeClr val="lt1"/>
              </a:buClr>
              <a:buSzPts val="1800"/>
              <a:buFont typeface="Forum"/>
              <a:buNone/>
              <a:defRPr sz="1800">
                <a:latin typeface="Forum"/>
                <a:ea typeface="Forum"/>
                <a:cs typeface="Forum"/>
                <a:sym typeface="Forum"/>
              </a:defRPr>
            </a:lvl2pPr>
            <a:lvl3pPr lvl="2">
              <a:spcBef>
                <a:spcPts val="0"/>
              </a:spcBef>
              <a:spcAft>
                <a:spcPts val="0"/>
              </a:spcAft>
              <a:buClr>
                <a:schemeClr val="lt1"/>
              </a:buClr>
              <a:buSzPts val="1800"/>
              <a:buFont typeface="Forum"/>
              <a:buNone/>
              <a:defRPr sz="1800">
                <a:latin typeface="Forum"/>
                <a:ea typeface="Forum"/>
                <a:cs typeface="Forum"/>
                <a:sym typeface="Forum"/>
              </a:defRPr>
            </a:lvl3pPr>
            <a:lvl4pPr lvl="3">
              <a:spcBef>
                <a:spcPts val="0"/>
              </a:spcBef>
              <a:spcAft>
                <a:spcPts val="0"/>
              </a:spcAft>
              <a:buClr>
                <a:schemeClr val="lt1"/>
              </a:buClr>
              <a:buSzPts val="1800"/>
              <a:buFont typeface="Forum"/>
              <a:buNone/>
              <a:defRPr sz="1800">
                <a:latin typeface="Forum"/>
                <a:ea typeface="Forum"/>
                <a:cs typeface="Forum"/>
                <a:sym typeface="Forum"/>
              </a:defRPr>
            </a:lvl4pPr>
            <a:lvl5pPr lvl="4">
              <a:spcBef>
                <a:spcPts val="0"/>
              </a:spcBef>
              <a:spcAft>
                <a:spcPts val="0"/>
              </a:spcAft>
              <a:buClr>
                <a:schemeClr val="lt1"/>
              </a:buClr>
              <a:buSzPts val="1800"/>
              <a:buFont typeface="Forum"/>
              <a:buNone/>
              <a:defRPr sz="1800">
                <a:latin typeface="Forum"/>
                <a:ea typeface="Forum"/>
                <a:cs typeface="Forum"/>
                <a:sym typeface="Forum"/>
              </a:defRPr>
            </a:lvl5pPr>
            <a:lvl6pPr lvl="5">
              <a:spcBef>
                <a:spcPts val="0"/>
              </a:spcBef>
              <a:spcAft>
                <a:spcPts val="0"/>
              </a:spcAft>
              <a:buClr>
                <a:schemeClr val="lt1"/>
              </a:buClr>
              <a:buSzPts val="1800"/>
              <a:buFont typeface="Forum"/>
              <a:buNone/>
              <a:defRPr sz="1800">
                <a:latin typeface="Forum"/>
                <a:ea typeface="Forum"/>
                <a:cs typeface="Forum"/>
                <a:sym typeface="Forum"/>
              </a:defRPr>
            </a:lvl6pPr>
            <a:lvl7pPr lvl="6">
              <a:spcBef>
                <a:spcPts val="0"/>
              </a:spcBef>
              <a:spcAft>
                <a:spcPts val="0"/>
              </a:spcAft>
              <a:buClr>
                <a:schemeClr val="lt1"/>
              </a:buClr>
              <a:buSzPts val="1800"/>
              <a:buFont typeface="Forum"/>
              <a:buNone/>
              <a:defRPr sz="1800">
                <a:latin typeface="Forum"/>
                <a:ea typeface="Forum"/>
                <a:cs typeface="Forum"/>
                <a:sym typeface="Forum"/>
              </a:defRPr>
            </a:lvl7pPr>
            <a:lvl8pPr lvl="7">
              <a:spcBef>
                <a:spcPts val="0"/>
              </a:spcBef>
              <a:spcAft>
                <a:spcPts val="0"/>
              </a:spcAft>
              <a:buClr>
                <a:schemeClr val="lt1"/>
              </a:buClr>
              <a:buSzPts val="1800"/>
              <a:buFont typeface="Forum"/>
              <a:buNone/>
              <a:defRPr sz="1800">
                <a:latin typeface="Forum"/>
                <a:ea typeface="Forum"/>
                <a:cs typeface="Forum"/>
                <a:sym typeface="Forum"/>
              </a:defRPr>
            </a:lvl8pPr>
            <a:lvl9pPr lvl="8">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29" name="Google Shape;29;p3"/>
          <p:cNvSpPr txBox="1">
            <a:spLocks noGrp="1"/>
          </p:cNvSpPr>
          <p:nvPr>
            <p:ph type="subTitle" idx="7"/>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30" name="Google Shape;30;p3"/>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body and image ALT 1">
  <p:cSld name="BLANK_1_1_1_1_1_1_1_1_1_1_1_1">
    <p:bg>
      <p:bgPr>
        <a:solidFill>
          <a:schemeClr val="accent1"/>
        </a:solidFill>
        <a:effectLst/>
      </p:bgPr>
    </p:bg>
    <p:spTree>
      <p:nvGrpSpPr>
        <p:cNvPr id="1" name="Shape 291"/>
        <p:cNvGrpSpPr/>
        <p:nvPr/>
      </p:nvGrpSpPr>
      <p:grpSpPr>
        <a:xfrm>
          <a:off x="0" y="0"/>
          <a:ext cx="0" cy="0"/>
          <a:chOff x="0" y="0"/>
          <a:chExt cx="0" cy="0"/>
        </a:xfrm>
      </p:grpSpPr>
      <p:sp>
        <p:nvSpPr>
          <p:cNvPr id="292" name="Google Shape;292;p21"/>
          <p:cNvSpPr/>
          <p:nvPr/>
        </p:nvSpPr>
        <p:spPr>
          <a:xfrm>
            <a:off x="4618950" y="0"/>
            <a:ext cx="45252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Forum"/>
              <a:ea typeface="Forum"/>
              <a:cs typeface="Forum"/>
              <a:sym typeface="Forum"/>
            </a:endParaRPr>
          </a:p>
        </p:txBody>
      </p:sp>
      <p:sp>
        <p:nvSpPr>
          <p:cNvPr id="293" name="Google Shape;293;p21"/>
          <p:cNvSpPr>
            <a:spLocks noGrp="1"/>
          </p:cNvSpPr>
          <p:nvPr>
            <p:ph type="pic" idx="2"/>
          </p:nvPr>
        </p:nvSpPr>
        <p:spPr>
          <a:xfrm>
            <a:off x="5032050" y="460300"/>
            <a:ext cx="3783900" cy="4223400"/>
          </a:xfrm>
          <a:prstGeom prst="roundRect">
            <a:avLst>
              <a:gd name="adj" fmla="val 10497"/>
            </a:avLst>
          </a:prstGeom>
          <a:noFill/>
          <a:ln>
            <a:noFill/>
          </a:ln>
        </p:spPr>
      </p:sp>
      <p:sp>
        <p:nvSpPr>
          <p:cNvPr id="294" name="Google Shape;294;p21"/>
          <p:cNvSpPr txBox="1">
            <a:spLocks noGrp="1"/>
          </p:cNvSpPr>
          <p:nvPr>
            <p:ph type="title"/>
          </p:nvPr>
        </p:nvSpPr>
        <p:spPr>
          <a:xfrm>
            <a:off x="228600" y="408042"/>
            <a:ext cx="4029600" cy="299400"/>
          </a:xfrm>
          <a:prstGeom prst="rect">
            <a:avLst/>
          </a:prstGeom>
        </p:spPr>
        <p:txBody>
          <a:bodyPr spcFirstLastPara="1" wrap="square" lIns="91425" tIns="91425" rIns="91425" bIns="0" anchor="t" anchorCtr="0">
            <a:noAutofit/>
          </a:bodyPr>
          <a:lstStyle>
            <a:lvl1pPr lvl="0" algn="ctr">
              <a:lnSpc>
                <a:spcPct val="60000"/>
              </a:lnSpc>
              <a:spcBef>
                <a:spcPts val="0"/>
              </a:spcBef>
              <a:spcAft>
                <a:spcPts val="0"/>
              </a:spcAft>
              <a:buClr>
                <a:schemeClr val="dk1"/>
              </a:buClr>
              <a:buSzPts val="3600"/>
              <a:buFont typeface="Forum"/>
              <a:buNone/>
              <a:defRPr sz="3600">
                <a:solidFill>
                  <a:schemeClr val="dk1"/>
                </a:solidFill>
              </a:defRPr>
            </a:lvl1pPr>
            <a:lvl2pPr lvl="1">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2pPr>
            <a:lvl3pPr lvl="2">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3pPr>
            <a:lvl4pPr lvl="3">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4pPr>
            <a:lvl5pPr lvl="4">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5pPr>
            <a:lvl6pPr lvl="5">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6pPr>
            <a:lvl7pPr lvl="6">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7pPr>
            <a:lvl8pPr lvl="7">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8pPr>
            <a:lvl9pPr lvl="8">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9pPr>
          </a:lstStyle>
          <a:p>
            <a:endParaRPr/>
          </a:p>
        </p:txBody>
      </p:sp>
      <p:sp>
        <p:nvSpPr>
          <p:cNvPr id="295" name="Google Shape;295;p21"/>
          <p:cNvSpPr txBox="1">
            <a:spLocks noGrp="1"/>
          </p:cNvSpPr>
          <p:nvPr>
            <p:ph type="subTitle" idx="1"/>
          </p:nvPr>
        </p:nvSpPr>
        <p:spPr>
          <a:xfrm>
            <a:off x="811200" y="3337800"/>
            <a:ext cx="2932500" cy="1345800"/>
          </a:xfrm>
          <a:prstGeom prst="rect">
            <a:avLst/>
          </a:prstGeom>
        </p:spPr>
        <p:txBody>
          <a:bodyPr spcFirstLastPara="1" wrap="square" lIns="0" tIns="0" rIns="0" bIns="0" anchor="b" anchorCtr="0">
            <a:noAutofit/>
          </a:bodyPr>
          <a:lstStyle>
            <a:lvl1pPr lvl="0" algn="ctr">
              <a:spcBef>
                <a:spcPts val="0"/>
              </a:spcBef>
              <a:spcAft>
                <a:spcPts val="0"/>
              </a:spcAft>
              <a:buNone/>
              <a:defRPr>
                <a:solidFill>
                  <a:schemeClr val="dk1"/>
                </a:solidFill>
                <a:latin typeface="DM Sans"/>
                <a:ea typeface="DM Sans"/>
                <a:cs typeface="DM Sans"/>
                <a:sym typeface="DM Sans"/>
              </a:defRPr>
            </a:lvl1pPr>
            <a:lvl2pPr lvl="1"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2pPr>
            <a:lvl3pPr lvl="2"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3pPr>
            <a:lvl4pPr lvl="3"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4pPr>
            <a:lvl5pPr lvl="4"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5pPr>
            <a:lvl6pPr lvl="5"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6pPr>
            <a:lvl7pPr lvl="6"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7pPr>
            <a:lvl8pPr lvl="7"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8pPr>
            <a:lvl9pPr lvl="8"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9pPr>
          </a:lstStyle>
          <a:p>
            <a:endParaRPr/>
          </a:p>
        </p:txBody>
      </p:sp>
      <p:sp>
        <p:nvSpPr>
          <p:cNvPr id="296" name="Google Shape;296;p21"/>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lt1"/>
                </a:solidFill>
                <a:latin typeface="DM Sans"/>
                <a:ea typeface="DM Sans"/>
                <a:cs typeface="DM Sans"/>
                <a:sym typeface="DM Sans"/>
              </a:rPr>
              <a:t>‹#›</a:t>
            </a:fld>
            <a:endParaRPr sz="700">
              <a:solidFill>
                <a:schemeClr val="lt1"/>
              </a:solidFill>
              <a:latin typeface="DM Sans"/>
              <a:ea typeface="DM Sans"/>
              <a:cs typeface="DM Sans"/>
              <a:sym typeface="DM San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tage pink">
  <p:cSld name="CUSTOM_1">
    <p:bg>
      <p:bgPr>
        <a:solidFill>
          <a:schemeClr val="accent1"/>
        </a:solidFill>
        <a:effectLst/>
      </p:bgPr>
    </p:bg>
    <p:spTree>
      <p:nvGrpSpPr>
        <p:cNvPr id="1" name="Shape 297"/>
        <p:cNvGrpSpPr/>
        <p:nvPr/>
      </p:nvGrpSpPr>
      <p:grpSpPr>
        <a:xfrm>
          <a:off x="0" y="0"/>
          <a:ext cx="0" cy="0"/>
          <a:chOff x="0" y="0"/>
          <a:chExt cx="0" cy="0"/>
        </a:xfrm>
      </p:grpSpPr>
      <p:sp>
        <p:nvSpPr>
          <p:cNvPr id="298" name="Google Shape;298;p22"/>
          <p:cNvSpPr txBox="1">
            <a:spLocks noGrp="1"/>
          </p:cNvSpPr>
          <p:nvPr>
            <p:ph type="subTitle" idx="1"/>
          </p:nvPr>
        </p:nvSpPr>
        <p:spPr>
          <a:xfrm>
            <a:off x="22860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solidFill>
                  <a:schemeClr val="dk1"/>
                </a:solidFill>
                <a:latin typeface="DM Sans"/>
                <a:ea typeface="DM Sans"/>
                <a:cs typeface="DM Sans"/>
                <a:sym typeface="DM Sans"/>
              </a:defRPr>
            </a:lvl1pPr>
            <a:lvl2pPr lvl="1"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2pPr>
            <a:lvl3pPr lvl="2"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3pPr>
            <a:lvl4pPr lvl="3"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4pPr>
            <a:lvl5pPr lvl="4"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5pPr>
            <a:lvl6pPr lvl="5"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6pPr>
            <a:lvl7pPr lvl="6"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7pPr>
            <a:lvl8pPr lvl="7"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8pPr>
            <a:lvl9pPr lvl="8"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9pPr>
          </a:lstStyle>
          <a:p>
            <a:endParaRPr/>
          </a:p>
        </p:txBody>
      </p:sp>
      <p:sp>
        <p:nvSpPr>
          <p:cNvPr id="299" name="Google Shape;299;p22"/>
          <p:cNvSpPr>
            <a:spLocks noGrp="1"/>
          </p:cNvSpPr>
          <p:nvPr>
            <p:ph type="pic" idx="2"/>
          </p:nvPr>
        </p:nvSpPr>
        <p:spPr>
          <a:xfrm>
            <a:off x="3539700" y="1418775"/>
            <a:ext cx="2064600" cy="2306100"/>
          </a:xfrm>
          <a:prstGeom prst="roundRect">
            <a:avLst>
              <a:gd name="adj" fmla="val 15772"/>
            </a:avLst>
          </a:prstGeom>
          <a:noFill/>
          <a:ln>
            <a:noFill/>
          </a:ln>
        </p:spPr>
      </p:sp>
      <p:sp>
        <p:nvSpPr>
          <p:cNvPr id="300" name="Google Shape;300;p22"/>
          <p:cNvSpPr txBox="1">
            <a:spLocks noGrp="1"/>
          </p:cNvSpPr>
          <p:nvPr>
            <p:ph type="subTitle" idx="3"/>
          </p:nvPr>
        </p:nvSpPr>
        <p:spPr>
          <a:xfrm>
            <a:off x="641370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solidFill>
                  <a:schemeClr val="dk1"/>
                </a:solidFill>
                <a:latin typeface="DM Sans"/>
                <a:ea typeface="DM Sans"/>
                <a:cs typeface="DM Sans"/>
                <a:sym typeface="DM Sans"/>
              </a:defRPr>
            </a:lvl1pPr>
            <a:lvl2pPr lvl="1"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2pPr>
            <a:lvl3pPr lvl="2"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3pPr>
            <a:lvl4pPr lvl="3"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4pPr>
            <a:lvl5pPr lvl="4"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5pPr>
            <a:lvl6pPr lvl="5"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6pPr>
            <a:lvl7pPr lvl="6"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7pPr>
            <a:lvl8pPr lvl="7"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8pPr>
            <a:lvl9pPr lvl="8"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9pPr>
          </a:lstStyle>
          <a:p>
            <a:endParaRPr/>
          </a:p>
        </p:txBody>
      </p:sp>
      <p:sp>
        <p:nvSpPr>
          <p:cNvPr id="301" name="Google Shape;301;p22"/>
          <p:cNvSpPr txBox="1">
            <a:spLocks noGrp="1"/>
          </p:cNvSpPr>
          <p:nvPr>
            <p:ph type="subTitle" idx="4"/>
          </p:nvPr>
        </p:nvSpPr>
        <p:spPr>
          <a:xfrm>
            <a:off x="332115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solidFill>
                  <a:schemeClr val="dk1"/>
                </a:solidFill>
                <a:latin typeface="DM Sans"/>
                <a:ea typeface="DM Sans"/>
                <a:cs typeface="DM Sans"/>
                <a:sym typeface="DM Sans"/>
              </a:defRPr>
            </a:lvl1pPr>
            <a:lvl2pPr lvl="1"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2pPr>
            <a:lvl3pPr lvl="2"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3pPr>
            <a:lvl4pPr lvl="3"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4pPr>
            <a:lvl5pPr lvl="4"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5pPr>
            <a:lvl6pPr lvl="5"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6pPr>
            <a:lvl7pPr lvl="6"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7pPr>
            <a:lvl8pPr lvl="7"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8pPr>
            <a:lvl9pPr lvl="8" algn="ctr">
              <a:spcBef>
                <a:spcPts val="0"/>
              </a:spcBef>
              <a:spcAft>
                <a:spcPts val="0"/>
              </a:spcAft>
              <a:buClr>
                <a:schemeClr val="dk1"/>
              </a:buClr>
              <a:buSzPts val="1000"/>
              <a:buFont typeface="DM Sans"/>
              <a:buNone/>
              <a:defRPr sz="1000">
                <a:solidFill>
                  <a:schemeClr val="dk1"/>
                </a:solidFill>
                <a:latin typeface="DM Sans"/>
                <a:ea typeface="DM Sans"/>
                <a:cs typeface="DM Sans"/>
                <a:sym typeface="DM Sans"/>
              </a:defRPr>
            </a:lvl9pPr>
          </a:lstStyle>
          <a:p>
            <a:endParaRPr/>
          </a:p>
        </p:txBody>
      </p:sp>
      <p:sp>
        <p:nvSpPr>
          <p:cNvPr id="302" name="Google Shape;302;p22"/>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2800">
                <a:solidFill>
                  <a:schemeClr val="dk1"/>
                </a:solidFill>
              </a:defRPr>
            </a:lvl1pPr>
            <a:lvl2pPr lvl="1">
              <a:lnSpc>
                <a:spcPct val="115000"/>
              </a:lnSpc>
              <a:spcBef>
                <a:spcPts val="0"/>
              </a:spcBef>
              <a:spcAft>
                <a:spcPts val="0"/>
              </a:spcAft>
              <a:buNone/>
              <a:defRPr sz="2800">
                <a:solidFill>
                  <a:schemeClr val="dk1"/>
                </a:solidFill>
              </a:defRPr>
            </a:lvl2pPr>
            <a:lvl3pPr lvl="2">
              <a:lnSpc>
                <a:spcPct val="115000"/>
              </a:lnSpc>
              <a:spcBef>
                <a:spcPts val="0"/>
              </a:spcBef>
              <a:spcAft>
                <a:spcPts val="0"/>
              </a:spcAft>
              <a:buNone/>
              <a:defRPr sz="2800">
                <a:solidFill>
                  <a:schemeClr val="dk1"/>
                </a:solidFill>
              </a:defRPr>
            </a:lvl3pPr>
            <a:lvl4pPr lvl="3">
              <a:lnSpc>
                <a:spcPct val="115000"/>
              </a:lnSpc>
              <a:spcBef>
                <a:spcPts val="0"/>
              </a:spcBef>
              <a:spcAft>
                <a:spcPts val="0"/>
              </a:spcAft>
              <a:buNone/>
              <a:defRPr sz="2800">
                <a:solidFill>
                  <a:schemeClr val="dk1"/>
                </a:solidFill>
              </a:defRPr>
            </a:lvl4pPr>
            <a:lvl5pPr lvl="4">
              <a:lnSpc>
                <a:spcPct val="115000"/>
              </a:lnSpc>
              <a:spcBef>
                <a:spcPts val="0"/>
              </a:spcBef>
              <a:spcAft>
                <a:spcPts val="0"/>
              </a:spcAft>
              <a:buNone/>
              <a:defRPr sz="2800">
                <a:solidFill>
                  <a:schemeClr val="dk1"/>
                </a:solidFill>
              </a:defRPr>
            </a:lvl5pPr>
            <a:lvl6pPr lvl="5">
              <a:lnSpc>
                <a:spcPct val="115000"/>
              </a:lnSpc>
              <a:spcBef>
                <a:spcPts val="0"/>
              </a:spcBef>
              <a:spcAft>
                <a:spcPts val="0"/>
              </a:spcAft>
              <a:buNone/>
              <a:defRPr sz="2800">
                <a:solidFill>
                  <a:schemeClr val="dk1"/>
                </a:solidFill>
              </a:defRPr>
            </a:lvl6pPr>
            <a:lvl7pPr lvl="6">
              <a:lnSpc>
                <a:spcPct val="115000"/>
              </a:lnSpc>
              <a:spcBef>
                <a:spcPts val="0"/>
              </a:spcBef>
              <a:spcAft>
                <a:spcPts val="0"/>
              </a:spcAft>
              <a:buNone/>
              <a:defRPr sz="2800">
                <a:solidFill>
                  <a:schemeClr val="dk1"/>
                </a:solidFill>
              </a:defRPr>
            </a:lvl7pPr>
            <a:lvl8pPr lvl="7">
              <a:lnSpc>
                <a:spcPct val="115000"/>
              </a:lnSpc>
              <a:spcBef>
                <a:spcPts val="0"/>
              </a:spcBef>
              <a:spcAft>
                <a:spcPts val="0"/>
              </a:spcAft>
              <a:buNone/>
              <a:defRPr sz="2800">
                <a:solidFill>
                  <a:schemeClr val="dk1"/>
                </a:solidFill>
              </a:defRPr>
            </a:lvl8pPr>
            <a:lvl9pPr lvl="8">
              <a:lnSpc>
                <a:spcPct val="115000"/>
              </a:lnSpc>
              <a:spcBef>
                <a:spcPts val="0"/>
              </a:spcBef>
              <a:spcAft>
                <a:spcPts val="0"/>
              </a:spcAft>
              <a:buNone/>
              <a:defRPr sz="2800">
                <a:solidFill>
                  <a:schemeClr val="dk1"/>
                </a:solidFill>
              </a:defRPr>
            </a:lvl9pPr>
          </a:lstStyle>
          <a:p>
            <a:endParaRPr/>
          </a:p>
        </p:txBody>
      </p:sp>
      <p:sp>
        <p:nvSpPr>
          <p:cNvPr id="303" name="Google Shape;303;p22"/>
          <p:cNvSpPr>
            <a:spLocks noGrp="1"/>
          </p:cNvSpPr>
          <p:nvPr>
            <p:ph type="pic" idx="5"/>
          </p:nvPr>
        </p:nvSpPr>
        <p:spPr>
          <a:xfrm>
            <a:off x="447150" y="1418775"/>
            <a:ext cx="2064600" cy="2306100"/>
          </a:xfrm>
          <a:prstGeom prst="roundRect">
            <a:avLst>
              <a:gd name="adj" fmla="val 15772"/>
            </a:avLst>
          </a:prstGeom>
          <a:noFill/>
          <a:ln>
            <a:noFill/>
          </a:ln>
        </p:spPr>
      </p:sp>
      <p:sp>
        <p:nvSpPr>
          <p:cNvPr id="304" name="Google Shape;304;p22"/>
          <p:cNvSpPr>
            <a:spLocks noGrp="1"/>
          </p:cNvSpPr>
          <p:nvPr>
            <p:ph type="pic" idx="6"/>
          </p:nvPr>
        </p:nvSpPr>
        <p:spPr>
          <a:xfrm>
            <a:off x="6632250" y="1418775"/>
            <a:ext cx="2064600" cy="2306100"/>
          </a:xfrm>
          <a:prstGeom prst="roundRect">
            <a:avLst>
              <a:gd name="adj" fmla="val 15772"/>
            </a:avLst>
          </a:prstGeom>
          <a:noFill/>
          <a:ln>
            <a:noFill/>
          </a:ln>
        </p:spPr>
      </p:sp>
      <p:sp>
        <p:nvSpPr>
          <p:cNvPr id="305" name="Google Shape;305;p22"/>
          <p:cNvSpPr txBox="1">
            <a:spLocks noGrp="1"/>
          </p:cNvSpPr>
          <p:nvPr>
            <p:ph type="subTitle" idx="7"/>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2pPr>
            <a:lvl3pPr lvl="2">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3pPr>
            <a:lvl4pPr lvl="3">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4pPr>
            <a:lvl5pPr lvl="4">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5pPr>
            <a:lvl6pPr lvl="5">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6pPr>
            <a:lvl7pPr lvl="6">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7pPr>
            <a:lvl8pPr lvl="7">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8pPr>
            <a:lvl9pPr lvl="8">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9pPr>
          </a:lstStyle>
          <a:p>
            <a:endParaRPr/>
          </a:p>
        </p:txBody>
      </p:sp>
      <p:sp>
        <p:nvSpPr>
          <p:cNvPr id="306" name="Google Shape;306;p22"/>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dk1"/>
                </a:solidFill>
                <a:latin typeface="DM Sans"/>
                <a:ea typeface="DM Sans"/>
                <a:cs typeface="DM Sans"/>
                <a:sym typeface="DM Sans"/>
              </a:rPr>
              <a:t>‹#›</a:t>
            </a:fld>
            <a:endParaRPr sz="700">
              <a:solidFill>
                <a:schemeClr val="dk1"/>
              </a:solidFill>
              <a:latin typeface="DM Sans"/>
              <a:ea typeface="DM Sans"/>
              <a:cs typeface="DM Sans"/>
              <a:sym typeface="DM San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tage yellow">
  <p:cSld name="CUSTOM_1_1">
    <p:bg>
      <p:bgPr>
        <a:solidFill>
          <a:schemeClr val="accent2"/>
        </a:solidFill>
        <a:effectLst/>
      </p:bgPr>
    </p:bg>
    <p:spTree>
      <p:nvGrpSpPr>
        <p:cNvPr id="1" name="Shape 307"/>
        <p:cNvGrpSpPr/>
        <p:nvPr/>
      </p:nvGrpSpPr>
      <p:grpSpPr>
        <a:xfrm>
          <a:off x="0" y="0"/>
          <a:ext cx="0" cy="0"/>
          <a:chOff x="0" y="0"/>
          <a:chExt cx="0" cy="0"/>
        </a:xfrm>
      </p:grpSpPr>
      <p:sp>
        <p:nvSpPr>
          <p:cNvPr id="308" name="Google Shape;308;p23"/>
          <p:cNvSpPr>
            <a:spLocks noGrp="1"/>
          </p:cNvSpPr>
          <p:nvPr>
            <p:ph type="pic" idx="2"/>
          </p:nvPr>
        </p:nvSpPr>
        <p:spPr>
          <a:xfrm>
            <a:off x="3539700" y="1418775"/>
            <a:ext cx="2064600" cy="2306100"/>
          </a:xfrm>
          <a:prstGeom prst="roundRect">
            <a:avLst>
              <a:gd name="adj" fmla="val 15772"/>
            </a:avLst>
          </a:prstGeom>
          <a:noFill/>
          <a:ln>
            <a:noFill/>
          </a:ln>
        </p:spPr>
      </p:sp>
      <p:sp>
        <p:nvSpPr>
          <p:cNvPr id="309" name="Google Shape;309;p23"/>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2800"/>
            </a:lvl1pPr>
            <a:lvl2pPr lvl="1">
              <a:lnSpc>
                <a:spcPct val="115000"/>
              </a:lnSpc>
              <a:spcBef>
                <a:spcPts val="0"/>
              </a:spcBef>
              <a:spcAft>
                <a:spcPts val="0"/>
              </a:spcAft>
              <a:buNone/>
              <a:defRPr sz="2800"/>
            </a:lvl2pPr>
            <a:lvl3pPr lvl="2">
              <a:lnSpc>
                <a:spcPct val="115000"/>
              </a:lnSpc>
              <a:spcBef>
                <a:spcPts val="0"/>
              </a:spcBef>
              <a:spcAft>
                <a:spcPts val="0"/>
              </a:spcAft>
              <a:buNone/>
              <a:defRPr sz="2800"/>
            </a:lvl3pPr>
            <a:lvl4pPr lvl="3">
              <a:lnSpc>
                <a:spcPct val="115000"/>
              </a:lnSpc>
              <a:spcBef>
                <a:spcPts val="0"/>
              </a:spcBef>
              <a:spcAft>
                <a:spcPts val="0"/>
              </a:spcAft>
              <a:buNone/>
              <a:defRPr sz="2800"/>
            </a:lvl4pPr>
            <a:lvl5pPr lvl="4">
              <a:lnSpc>
                <a:spcPct val="115000"/>
              </a:lnSpc>
              <a:spcBef>
                <a:spcPts val="0"/>
              </a:spcBef>
              <a:spcAft>
                <a:spcPts val="0"/>
              </a:spcAft>
              <a:buNone/>
              <a:defRPr sz="2800"/>
            </a:lvl5pPr>
            <a:lvl6pPr lvl="5">
              <a:lnSpc>
                <a:spcPct val="115000"/>
              </a:lnSpc>
              <a:spcBef>
                <a:spcPts val="0"/>
              </a:spcBef>
              <a:spcAft>
                <a:spcPts val="0"/>
              </a:spcAft>
              <a:buNone/>
              <a:defRPr sz="2800"/>
            </a:lvl6pPr>
            <a:lvl7pPr lvl="6">
              <a:lnSpc>
                <a:spcPct val="115000"/>
              </a:lnSpc>
              <a:spcBef>
                <a:spcPts val="0"/>
              </a:spcBef>
              <a:spcAft>
                <a:spcPts val="0"/>
              </a:spcAft>
              <a:buNone/>
              <a:defRPr sz="2800"/>
            </a:lvl7pPr>
            <a:lvl8pPr lvl="7">
              <a:lnSpc>
                <a:spcPct val="115000"/>
              </a:lnSpc>
              <a:spcBef>
                <a:spcPts val="0"/>
              </a:spcBef>
              <a:spcAft>
                <a:spcPts val="0"/>
              </a:spcAft>
              <a:buNone/>
              <a:defRPr sz="2800"/>
            </a:lvl8pPr>
            <a:lvl9pPr lvl="8">
              <a:lnSpc>
                <a:spcPct val="115000"/>
              </a:lnSpc>
              <a:spcBef>
                <a:spcPts val="0"/>
              </a:spcBef>
              <a:spcAft>
                <a:spcPts val="0"/>
              </a:spcAft>
              <a:buNone/>
              <a:defRPr sz="2800"/>
            </a:lvl9pPr>
          </a:lstStyle>
          <a:p>
            <a:endParaRPr/>
          </a:p>
        </p:txBody>
      </p:sp>
      <p:sp>
        <p:nvSpPr>
          <p:cNvPr id="310" name="Google Shape;310;p23"/>
          <p:cNvSpPr txBox="1">
            <a:spLocks noGrp="1"/>
          </p:cNvSpPr>
          <p:nvPr>
            <p:ph type="subTitle" idx="1"/>
          </p:nvPr>
        </p:nvSpPr>
        <p:spPr>
          <a:xfrm>
            <a:off x="22860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11" name="Google Shape;311;p23"/>
          <p:cNvSpPr txBox="1">
            <a:spLocks noGrp="1"/>
          </p:cNvSpPr>
          <p:nvPr>
            <p:ph type="subTitle" idx="3"/>
          </p:nvPr>
        </p:nvSpPr>
        <p:spPr>
          <a:xfrm>
            <a:off x="641370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12" name="Google Shape;312;p23"/>
          <p:cNvSpPr txBox="1">
            <a:spLocks noGrp="1"/>
          </p:cNvSpPr>
          <p:nvPr>
            <p:ph type="subTitle" idx="4"/>
          </p:nvPr>
        </p:nvSpPr>
        <p:spPr>
          <a:xfrm>
            <a:off x="332115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13" name="Google Shape;313;p23"/>
          <p:cNvSpPr>
            <a:spLocks noGrp="1"/>
          </p:cNvSpPr>
          <p:nvPr>
            <p:ph type="pic" idx="5"/>
          </p:nvPr>
        </p:nvSpPr>
        <p:spPr>
          <a:xfrm>
            <a:off x="447150" y="1418775"/>
            <a:ext cx="2064600" cy="2306100"/>
          </a:xfrm>
          <a:prstGeom prst="roundRect">
            <a:avLst>
              <a:gd name="adj" fmla="val 15772"/>
            </a:avLst>
          </a:prstGeom>
          <a:noFill/>
          <a:ln>
            <a:noFill/>
          </a:ln>
        </p:spPr>
      </p:sp>
      <p:sp>
        <p:nvSpPr>
          <p:cNvPr id="314" name="Google Shape;314;p23"/>
          <p:cNvSpPr>
            <a:spLocks noGrp="1"/>
          </p:cNvSpPr>
          <p:nvPr>
            <p:ph type="pic" idx="6"/>
          </p:nvPr>
        </p:nvSpPr>
        <p:spPr>
          <a:xfrm>
            <a:off x="6632250" y="1418775"/>
            <a:ext cx="2064600" cy="2306100"/>
          </a:xfrm>
          <a:prstGeom prst="roundRect">
            <a:avLst>
              <a:gd name="adj" fmla="val 15772"/>
            </a:avLst>
          </a:prstGeom>
          <a:noFill/>
          <a:ln>
            <a:noFill/>
          </a:ln>
        </p:spPr>
      </p:sp>
      <p:sp>
        <p:nvSpPr>
          <p:cNvPr id="315" name="Google Shape;315;p23"/>
          <p:cNvSpPr txBox="1">
            <a:spLocks noGrp="1"/>
          </p:cNvSpPr>
          <p:nvPr>
            <p:ph type="subTitle" idx="7"/>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lt1"/>
              </a:buClr>
              <a:buSzPts val="700"/>
              <a:buFont typeface="DM Sans"/>
              <a:buNone/>
              <a:defRPr sz="700">
                <a:latin typeface="DM Sans"/>
                <a:ea typeface="DM Sans"/>
                <a:cs typeface="DM Sans"/>
                <a:sym typeface="DM Sans"/>
              </a:defRPr>
            </a:lvl1pPr>
            <a:lvl2pPr lvl="1">
              <a:spcBef>
                <a:spcPts val="0"/>
              </a:spcBef>
              <a:spcAft>
                <a:spcPts val="0"/>
              </a:spcAft>
              <a:buClr>
                <a:schemeClr val="lt1"/>
              </a:buClr>
              <a:buSzPts val="700"/>
              <a:buFont typeface="DM Sans"/>
              <a:buNone/>
              <a:defRPr sz="700">
                <a:latin typeface="DM Sans"/>
                <a:ea typeface="DM Sans"/>
                <a:cs typeface="DM Sans"/>
                <a:sym typeface="DM Sans"/>
              </a:defRPr>
            </a:lvl2pPr>
            <a:lvl3pPr lvl="2">
              <a:spcBef>
                <a:spcPts val="0"/>
              </a:spcBef>
              <a:spcAft>
                <a:spcPts val="0"/>
              </a:spcAft>
              <a:buClr>
                <a:schemeClr val="lt1"/>
              </a:buClr>
              <a:buSzPts val="700"/>
              <a:buFont typeface="DM Sans"/>
              <a:buNone/>
              <a:defRPr sz="700">
                <a:latin typeface="DM Sans"/>
                <a:ea typeface="DM Sans"/>
                <a:cs typeface="DM Sans"/>
                <a:sym typeface="DM Sans"/>
              </a:defRPr>
            </a:lvl3pPr>
            <a:lvl4pPr lvl="3">
              <a:spcBef>
                <a:spcPts val="0"/>
              </a:spcBef>
              <a:spcAft>
                <a:spcPts val="0"/>
              </a:spcAft>
              <a:buClr>
                <a:schemeClr val="lt1"/>
              </a:buClr>
              <a:buSzPts val="700"/>
              <a:buFont typeface="DM Sans"/>
              <a:buNone/>
              <a:defRPr sz="700">
                <a:latin typeface="DM Sans"/>
                <a:ea typeface="DM Sans"/>
                <a:cs typeface="DM Sans"/>
                <a:sym typeface="DM Sans"/>
              </a:defRPr>
            </a:lvl4pPr>
            <a:lvl5pPr lvl="4">
              <a:spcBef>
                <a:spcPts val="0"/>
              </a:spcBef>
              <a:spcAft>
                <a:spcPts val="0"/>
              </a:spcAft>
              <a:buClr>
                <a:schemeClr val="lt1"/>
              </a:buClr>
              <a:buSzPts val="700"/>
              <a:buFont typeface="DM Sans"/>
              <a:buNone/>
              <a:defRPr sz="700">
                <a:latin typeface="DM Sans"/>
                <a:ea typeface="DM Sans"/>
                <a:cs typeface="DM Sans"/>
                <a:sym typeface="DM Sans"/>
              </a:defRPr>
            </a:lvl5pPr>
            <a:lvl6pPr lvl="5">
              <a:spcBef>
                <a:spcPts val="0"/>
              </a:spcBef>
              <a:spcAft>
                <a:spcPts val="0"/>
              </a:spcAft>
              <a:buClr>
                <a:schemeClr val="lt1"/>
              </a:buClr>
              <a:buSzPts val="700"/>
              <a:buFont typeface="DM Sans"/>
              <a:buNone/>
              <a:defRPr sz="700">
                <a:latin typeface="DM Sans"/>
                <a:ea typeface="DM Sans"/>
                <a:cs typeface="DM Sans"/>
                <a:sym typeface="DM Sans"/>
              </a:defRPr>
            </a:lvl6pPr>
            <a:lvl7pPr lvl="6">
              <a:spcBef>
                <a:spcPts val="0"/>
              </a:spcBef>
              <a:spcAft>
                <a:spcPts val="0"/>
              </a:spcAft>
              <a:buClr>
                <a:schemeClr val="lt1"/>
              </a:buClr>
              <a:buSzPts val="700"/>
              <a:buFont typeface="DM Sans"/>
              <a:buNone/>
              <a:defRPr sz="700">
                <a:latin typeface="DM Sans"/>
                <a:ea typeface="DM Sans"/>
                <a:cs typeface="DM Sans"/>
                <a:sym typeface="DM Sans"/>
              </a:defRPr>
            </a:lvl7pPr>
            <a:lvl8pPr lvl="7">
              <a:spcBef>
                <a:spcPts val="0"/>
              </a:spcBef>
              <a:spcAft>
                <a:spcPts val="0"/>
              </a:spcAft>
              <a:buClr>
                <a:schemeClr val="lt1"/>
              </a:buClr>
              <a:buSzPts val="700"/>
              <a:buFont typeface="DM Sans"/>
              <a:buNone/>
              <a:defRPr sz="700">
                <a:latin typeface="DM Sans"/>
                <a:ea typeface="DM Sans"/>
                <a:cs typeface="DM Sans"/>
                <a:sym typeface="DM Sans"/>
              </a:defRPr>
            </a:lvl8pPr>
            <a:lvl9pPr lvl="8">
              <a:spcBef>
                <a:spcPts val="0"/>
              </a:spcBef>
              <a:spcAft>
                <a:spcPts val="0"/>
              </a:spcAft>
              <a:buClr>
                <a:schemeClr val="lt1"/>
              </a:buClr>
              <a:buSzPts val="700"/>
              <a:buFont typeface="DM Sans"/>
              <a:buNone/>
              <a:defRPr sz="700">
                <a:latin typeface="DM Sans"/>
                <a:ea typeface="DM Sans"/>
                <a:cs typeface="DM Sans"/>
                <a:sym typeface="DM Sans"/>
              </a:defRPr>
            </a:lvl9pPr>
          </a:lstStyle>
          <a:p>
            <a:endParaRPr/>
          </a:p>
        </p:txBody>
      </p:sp>
      <p:sp>
        <p:nvSpPr>
          <p:cNvPr id="316" name="Google Shape;316;p23"/>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lt1"/>
                </a:solidFill>
                <a:latin typeface="DM Sans"/>
                <a:ea typeface="DM Sans"/>
                <a:cs typeface="DM Sans"/>
                <a:sym typeface="DM Sans"/>
              </a:rPr>
              <a:t>‹#›</a:t>
            </a:fld>
            <a:endParaRPr sz="700">
              <a:solidFill>
                <a:schemeClr val="lt1"/>
              </a:solidFill>
              <a:latin typeface="DM Sans"/>
              <a:ea typeface="DM Sans"/>
              <a:cs typeface="DM Sans"/>
              <a:sym typeface="DM San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tage purple">
  <p:cSld name="CUSTOM_1_1_1">
    <p:bg>
      <p:bgPr>
        <a:solidFill>
          <a:schemeClr val="lt2"/>
        </a:solidFill>
        <a:effectLst/>
      </p:bgPr>
    </p:bg>
    <p:spTree>
      <p:nvGrpSpPr>
        <p:cNvPr id="1" name="Shape 317"/>
        <p:cNvGrpSpPr/>
        <p:nvPr/>
      </p:nvGrpSpPr>
      <p:grpSpPr>
        <a:xfrm>
          <a:off x="0" y="0"/>
          <a:ext cx="0" cy="0"/>
          <a:chOff x="0" y="0"/>
          <a:chExt cx="0" cy="0"/>
        </a:xfrm>
      </p:grpSpPr>
      <p:sp>
        <p:nvSpPr>
          <p:cNvPr id="318" name="Google Shape;318;p24"/>
          <p:cNvSpPr>
            <a:spLocks noGrp="1"/>
          </p:cNvSpPr>
          <p:nvPr>
            <p:ph type="pic" idx="2"/>
          </p:nvPr>
        </p:nvSpPr>
        <p:spPr>
          <a:xfrm>
            <a:off x="3539700" y="1418775"/>
            <a:ext cx="2064600" cy="2306100"/>
          </a:xfrm>
          <a:prstGeom prst="roundRect">
            <a:avLst>
              <a:gd name="adj" fmla="val 15772"/>
            </a:avLst>
          </a:prstGeom>
          <a:noFill/>
          <a:ln>
            <a:noFill/>
          </a:ln>
        </p:spPr>
      </p:sp>
      <p:sp>
        <p:nvSpPr>
          <p:cNvPr id="319" name="Google Shape;319;p24"/>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2800"/>
            </a:lvl1pPr>
            <a:lvl2pPr lvl="1">
              <a:lnSpc>
                <a:spcPct val="115000"/>
              </a:lnSpc>
              <a:spcBef>
                <a:spcPts val="0"/>
              </a:spcBef>
              <a:spcAft>
                <a:spcPts val="0"/>
              </a:spcAft>
              <a:buNone/>
              <a:defRPr sz="2800"/>
            </a:lvl2pPr>
            <a:lvl3pPr lvl="2">
              <a:lnSpc>
                <a:spcPct val="115000"/>
              </a:lnSpc>
              <a:spcBef>
                <a:spcPts val="0"/>
              </a:spcBef>
              <a:spcAft>
                <a:spcPts val="0"/>
              </a:spcAft>
              <a:buNone/>
              <a:defRPr sz="2800"/>
            </a:lvl3pPr>
            <a:lvl4pPr lvl="3">
              <a:lnSpc>
                <a:spcPct val="115000"/>
              </a:lnSpc>
              <a:spcBef>
                <a:spcPts val="0"/>
              </a:spcBef>
              <a:spcAft>
                <a:spcPts val="0"/>
              </a:spcAft>
              <a:buNone/>
              <a:defRPr sz="2800"/>
            </a:lvl4pPr>
            <a:lvl5pPr lvl="4">
              <a:lnSpc>
                <a:spcPct val="115000"/>
              </a:lnSpc>
              <a:spcBef>
                <a:spcPts val="0"/>
              </a:spcBef>
              <a:spcAft>
                <a:spcPts val="0"/>
              </a:spcAft>
              <a:buNone/>
              <a:defRPr sz="2800"/>
            </a:lvl5pPr>
            <a:lvl6pPr lvl="5">
              <a:lnSpc>
                <a:spcPct val="115000"/>
              </a:lnSpc>
              <a:spcBef>
                <a:spcPts val="0"/>
              </a:spcBef>
              <a:spcAft>
                <a:spcPts val="0"/>
              </a:spcAft>
              <a:buNone/>
              <a:defRPr sz="2800"/>
            </a:lvl6pPr>
            <a:lvl7pPr lvl="6">
              <a:lnSpc>
                <a:spcPct val="115000"/>
              </a:lnSpc>
              <a:spcBef>
                <a:spcPts val="0"/>
              </a:spcBef>
              <a:spcAft>
                <a:spcPts val="0"/>
              </a:spcAft>
              <a:buNone/>
              <a:defRPr sz="2800"/>
            </a:lvl7pPr>
            <a:lvl8pPr lvl="7">
              <a:lnSpc>
                <a:spcPct val="115000"/>
              </a:lnSpc>
              <a:spcBef>
                <a:spcPts val="0"/>
              </a:spcBef>
              <a:spcAft>
                <a:spcPts val="0"/>
              </a:spcAft>
              <a:buNone/>
              <a:defRPr sz="2800"/>
            </a:lvl8pPr>
            <a:lvl9pPr lvl="8">
              <a:lnSpc>
                <a:spcPct val="115000"/>
              </a:lnSpc>
              <a:spcBef>
                <a:spcPts val="0"/>
              </a:spcBef>
              <a:spcAft>
                <a:spcPts val="0"/>
              </a:spcAft>
              <a:buNone/>
              <a:defRPr sz="2800"/>
            </a:lvl9pPr>
          </a:lstStyle>
          <a:p>
            <a:endParaRPr/>
          </a:p>
        </p:txBody>
      </p:sp>
      <p:sp>
        <p:nvSpPr>
          <p:cNvPr id="320" name="Google Shape;320;p24"/>
          <p:cNvSpPr txBox="1">
            <a:spLocks noGrp="1"/>
          </p:cNvSpPr>
          <p:nvPr>
            <p:ph type="subTitle" idx="1"/>
          </p:nvPr>
        </p:nvSpPr>
        <p:spPr>
          <a:xfrm>
            <a:off x="22860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21" name="Google Shape;321;p24"/>
          <p:cNvSpPr txBox="1">
            <a:spLocks noGrp="1"/>
          </p:cNvSpPr>
          <p:nvPr>
            <p:ph type="subTitle" idx="3"/>
          </p:nvPr>
        </p:nvSpPr>
        <p:spPr>
          <a:xfrm>
            <a:off x="641370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22" name="Google Shape;322;p24"/>
          <p:cNvSpPr txBox="1">
            <a:spLocks noGrp="1"/>
          </p:cNvSpPr>
          <p:nvPr>
            <p:ph type="subTitle" idx="4"/>
          </p:nvPr>
        </p:nvSpPr>
        <p:spPr>
          <a:xfrm>
            <a:off x="332115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23" name="Google Shape;323;p24"/>
          <p:cNvSpPr>
            <a:spLocks noGrp="1"/>
          </p:cNvSpPr>
          <p:nvPr>
            <p:ph type="pic" idx="5"/>
          </p:nvPr>
        </p:nvSpPr>
        <p:spPr>
          <a:xfrm>
            <a:off x="447150" y="1418775"/>
            <a:ext cx="2064600" cy="2306100"/>
          </a:xfrm>
          <a:prstGeom prst="roundRect">
            <a:avLst>
              <a:gd name="adj" fmla="val 15772"/>
            </a:avLst>
          </a:prstGeom>
          <a:noFill/>
          <a:ln>
            <a:noFill/>
          </a:ln>
        </p:spPr>
      </p:sp>
      <p:sp>
        <p:nvSpPr>
          <p:cNvPr id="324" name="Google Shape;324;p24"/>
          <p:cNvSpPr>
            <a:spLocks noGrp="1"/>
          </p:cNvSpPr>
          <p:nvPr>
            <p:ph type="pic" idx="6"/>
          </p:nvPr>
        </p:nvSpPr>
        <p:spPr>
          <a:xfrm>
            <a:off x="6632250" y="1418775"/>
            <a:ext cx="2064600" cy="2306100"/>
          </a:xfrm>
          <a:prstGeom prst="roundRect">
            <a:avLst>
              <a:gd name="adj" fmla="val 15772"/>
            </a:avLst>
          </a:prstGeom>
          <a:noFill/>
          <a:ln>
            <a:noFill/>
          </a:ln>
        </p:spPr>
      </p:sp>
      <p:sp>
        <p:nvSpPr>
          <p:cNvPr id="325" name="Google Shape;325;p24"/>
          <p:cNvSpPr txBox="1">
            <a:spLocks noGrp="1"/>
          </p:cNvSpPr>
          <p:nvPr>
            <p:ph type="subTitle" idx="7"/>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lt1"/>
              </a:buClr>
              <a:buSzPts val="700"/>
              <a:buFont typeface="DM Sans"/>
              <a:buNone/>
              <a:defRPr sz="700">
                <a:latin typeface="DM Sans"/>
                <a:ea typeface="DM Sans"/>
                <a:cs typeface="DM Sans"/>
                <a:sym typeface="DM Sans"/>
              </a:defRPr>
            </a:lvl1pPr>
            <a:lvl2pPr lvl="1">
              <a:spcBef>
                <a:spcPts val="0"/>
              </a:spcBef>
              <a:spcAft>
                <a:spcPts val="0"/>
              </a:spcAft>
              <a:buClr>
                <a:schemeClr val="lt1"/>
              </a:buClr>
              <a:buSzPts val="700"/>
              <a:buFont typeface="DM Sans"/>
              <a:buNone/>
              <a:defRPr sz="700">
                <a:latin typeface="DM Sans"/>
                <a:ea typeface="DM Sans"/>
                <a:cs typeface="DM Sans"/>
                <a:sym typeface="DM Sans"/>
              </a:defRPr>
            </a:lvl2pPr>
            <a:lvl3pPr lvl="2">
              <a:spcBef>
                <a:spcPts val="0"/>
              </a:spcBef>
              <a:spcAft>
                <a:spcPts val="0"/>
              </a:spcAft>
              <a:buClr>
                <a:schemeClr val="lt1"/>
              </a:buClr>
              <a:buSzPts val="700"/>
              <a:buFont typeface="DM Sans"/>
              <a:buNone/>
              <a:defRPr sz="700">
                <a:latin typeface="DM Sans"/>
                <a:ea typeface="DM Sans"/>
                <a:cs typeface="DM Sans"/>
                <a:sym typeface="DM Sans"/>
              </a:defRPr>
            </a:lvl3pPr>
            <a:lvl4pPr lvl="3">
              <a:spcBef>
                <a:spcPts val="0"/>
              </a:spcBef>
              <a:spcAft>
                <a:spcPts val="0"/>
              </a:spcAft>
              <a:buClr>
                <a:schemeClr val="lt1"/>
              </a:buClr>
              <a:buSzPts val="700"/>
              <a:buFont typeface="DM Sans"/>
              <a:buNone/>
              <a:defRPr sz="700">
                <a:latin typeface="DM Sans"/>
                <a:ea typeface="DM Sans"/>
                <a:cs typeface="DM Sans"/>
                <a:sym typeface="DM Sans"/>
              </a:defRPr>
            </a:lvl4pPr>
            <a:lvl5pPr lvl="4">
              <a:spcBef>
                <a:spcPts val="0"/>
              </a:spcBef>
              <a:spcAft>
                <a:spcPts val="0"/>
              </a:spcAft>
              <a:buClr>
                <a:schemeClr val="lt1"/>
              </a:buClr>
              <a:buSzPts val="700"/>
              <a:buFont typeface="DM Sans"/>
              <a:buNone/>
              <a:defRPr sz="700">
                <a:latin typeface="DM Sans"/>
                <a:ea typeface="DM Sans"/>
                <a:cs typeface="DM Sans"/>
                <a:sym typeface="DM Sans"/>
              </a:defRPr>
            </a:lvl5pPr>
            <a:lvl6pPr lvl="5">
              <a:spcBef>
                <a:spcPts val="0"/>
              </a:spcBef>
              <a:spcAft>
                <a:spcPts val="0"/>
              </a:spcAft>
              <a:buClr>
                <a:schemeClr val="lt1"/>
              </a:buClr>
              <a:buSzPts val="700"/>
              <a:buFont typeface="DM Sans"/>
              <a:buNone/>
              <a:defRPr sz="700">
                <a:latin typeface="DM Sans"/>
                <a:ea typeface="DM Sans"/>
                <a:cs typeface="DM Sans"/>
                <a:sym typeface="DM Sans"/>
              </a:defRPr>
            </a:lvl6pPr>
            <a:lvl7pPr lvl="6">
              <a:spcBef>
                <a:spcPts val="0"/>
              </a:spcBef>
              <a:spcAft>
                <a:spcPts val="0"/>
              </a:spcAft>
              <a:buClr>
                <a:schemeClr val="lt1"/>
              </a:buClr>
              <a:buSzPts val="700"/>
              <a:buFont typeface="DM Sans"/>
              <a:buNone/>
              <a:defRPr sz="700">
                <a:latin typeface="DM Sans"/>
                <a:ea typeface="DM Sans"/>
                <a:cs typeface="DM Sans"/>
                <a:sym typeface="DM Sans"/>
              </a:defRPr>
            </a:lvl7pPr>
            <a:lvl8pPr lvl="7">
              <a:spcBef>
                <a:spcPts val="0"/>
              </a:spcBef>
              <a:spcAft>
                <a:spcPts val="0"/>
              </a:spcAft>
              <a:buClr>
                <a:schemeClr val="lt1"/>
              </a:buClr>
              <a:buSzPts val="700"/>
              <a:buFont typeface="DM Sans"/>
              <a:buNone/>
              <a:defRPr sz="700">
                <a:latin typeface="DM Sans"/>
                <a:ea typeface="DM Sans"/>
                <a:cs typeface="DM Sans"/>
                <a:sym typeface="DM Sans"/>
              </a:defRPr>
            </a:lvl8pPr>
            <a:lvl9pPr lvl="8">
              <a:spcBef>
                <a:spcPts val="0"/>
              </a:spcBef>
              <a:spcAft>
                <a:spcPts val="0"/>
              </a:spcAft>
              <a:buClr>
                <a:schemeClr val="lt1"/>
              </a:buClr>
              <a:buSzPts val="700"/>
              <a:buFont typeface="DM Sans"/>
              <a:buNone/>
              <a:defRPr sz="700">
                <a:latin typeface="DM Sans"/>
                <a:ea typeface="DM Sans"/>
                <a:cs typeface="DM Sans"/>
                <a:sym typeface="DM Sans"/>
              </a:defRPr>
            </a:lvl9pPr>
          </a:lstStyle>
          <a:p>
            <a:endParaRPr/>
          </a:p>
        </p:txBody>
      </p:sp>
      <p:sp>
        <p:nvSpPr>
          <p:cNvPr id="326" name="Google Shape;326;p24"/>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lt1"/>
                </a:solidFill>
                <a:latin typeface="DM Sans"/>
                <a:ea typeface="DM Sans"/>
                <a:cs typeface="DM Sans"/>
                <a:sym typeface="DM Sans"/>
              </a:rPr>
              <a:t>‹#›</a:t>
            </a:fld>
            <a:endParaRPr sz="700">
              <a:solidFill>
                <a:schemeClr val="lt1"/>
              </a:solidFill>
              <a:latin typeface="DM Sans"/>
              <a:ea typeface="DM Sans"/>
              <a:cs typeface="DM Sans"/>
              <a:sym typeface="DM San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ree points">
  <p:cSld name="CUSTOM_1_1_1_1">
    <p:spTree>
      <p:nvGrpSpPr>
        <p:cNvPr id="1" name="Shape 327"/>
        <p:cNvGrpSpPr/>
        <p:nvPr/>
      </p:nvGrpSpPr>
      <p:grpSpPr>
        <a:xfrm>
          <a:off x="0" y="0"/>
          <a:ext cx="0" cy="0"/>
          <a:chOff x="0" y="0"/>
          <a:chExt cx="0" cy="0"/>
        </a:xfrm>
      </p:grpSpPr>
      <p:sp>
        <p:nvSpPr>
          <p:cNvPr id="328" name="Google Shape;328;p25"/>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329" name="Google Shape;329;p25"/>
          <p:cNvSpPr txBox="1">
            <a:spLocks noGrp="1"/>
          </p:cNvSpPr>
          <p:nvPr>
            <p:ph type="title"/>
          </p:nvPr>
        </p:nvSpPr>
        <p:spPr>
          <a:xfrm>
            <a:off x="228600" y="460100"/>
            <a:ext cx="8686800" cy="587700"/>
          </a:xfrm>
          <a:prstGeom prst="rect">
            <a:avLst/>
          </a:prstGeom>
        </p:spPr>
        <p:txBody>
          <a:bodyPr spcFirstLastPara="1" wrap="square" lIns="91425" tIns="0" rIns="91425" bIns="91425" anchor="t" anchorCtr="0">
            <a:spAutoFit/>
          </a:bodyPr>
          <a:lstStyle>
            <a:lvl1pPr lvl="0" algn="ctr">
              <a:lnSpc>
                <a:spcPct val="70000"/>
              </a:lnSpc>
              <a:spcBef>
                <a:spcPts val="0"/>
              </a:spcBef>
              <a:spcAft>
                <a:spcPts val="0"/>
              </a:spcAft>
              <a:buNone/>
              <a:defRPr sz="2800"/>
            </a:lvl1pPr>
            <a:lvl2pPr lvl="1">
              <a:lnSpc>
                <a:spcPct val="115000"/>
              </a:lnSpc>
              <a:spcBef>
                <a:spcPts val="0"/>
              </a:spcBef>
              <a:spcAft>
                <a:spcPts val="0"/>
              </a:spcAft>
              <a:buNone/>
              <a:defRPr sz="2800"/>
            </a:lvl2pPr>
            <a:lvl3pPr lvl="2">
              <a:lnSpc>
                <a:spcPct val="115000"/>
              </a:lnSpc>
              <a:spcBef>
                <a:spcPts val="0"/>
              </a:spcBef>
              <a:spcAft>
                <a:spcPts val="0"/>
              </a:spcAft>
              <a:buNone/>
              <a:defRPr sz="2800"/>
            </a:lvl3pPr>
            <a:lvl4pPr lvl="3">
              <a:lnSpc>
                <a:spcPct val="115000"/>
              </a:lnSpc>
              <a:spcBef>
                <a:spcPts val="0"/>
              </a:spcBef>
              <a:spcAft>
                <a:spcPts val="0"/>
              </a:spcAft>
              <a:buNone/>
              <a:defRPr sz="2800"/>
            </a:lvl4pPr>
            <a:lvl5pPr lvl="4">
              <a:lnSpc>
                <a:spcPct val="115000"/>
              </a:lnSpc>
              <a:spcBef>
                <a:spcPts val="0"/>
              </a:spcBef>
              <a:spcAft>
                <a:spcPts val="0"/>
              </a:spcAft>
              <a:buNone/>
              <a:defRPr sz="2800"/>
            </a:lvl5pPr>
            <a:lvl6pPr lvl="5">
              <a:lnSpc>
                <a:spcPct val="115000"/>
              </a:lnSpc>
              <a:spcBef>
                <a:spcPts val="0"/>
              </a:spcBef>
              <a:spcAft>
                <a:spcPts val="0"/>
              </a:spcAft>
              <a:buNone/>
              <a:defRPr sz="2800"/>
            </a:lvl6pPr>
            <a:lvl7pPr lvl="6">
              <a:lnSpc>
                <a:spcPct val="115000"/>
              </a:lnSpc>
              <a:spcBef>
                <a:spcPts val="0"/>
              </a:spcBef>
              <a:spcAft>
                <a:spcPts val="0"/>
              </a:spcAft>
              <a:buNone/>
              <a:defRPr sz="2800"/>
            </a:lvl7pPr>
            <a:lvl8pPr lvl="7">
              <a:lnSpc>
                <a:spcPct val="115000"/>
              </a:lnSpc>
              <a:spcBef>
                <a:spcPts val="0"/>
              </a:spcBef>
              <a:spcAft>
                <a:spcPts val="0"/>
              </a:spcAft>
              <a:buNone/>
              <a:defRPr sz="2800"/>
            </a:lvl8pPr>
            <a:lvl9pPr lvl="8">
              <a:lnSpc>
                <a:spcPct val="115000"/>
              </a:lnSpc>
              <a:spcBef>
                <a:spcPts val="0"/>
              </a:spcBef>
              <a:spcAft>
                <a:spcPts val="0"/>
              </a:spcAft>
              <a:buNone/>
              <a:defRPr sz="2800"/>
            </a:lvl9pPr>
          </a:lstStyle>
          <a:p>
            <a:endParaRPr/>
          </a:p>
        </p:txBody>
      </p:sp>
      <p:sp>
        <p:nvSpPr>
          <p:cNvPr id="330" name="Google Shape;330;p25"/>
          <p:cNvSpPr txBox="1">
            <a:spLocks noGrp="1"/>
          </p:cNvSpPr>
          <p:nvPr>
            <p:ph type="subTitle" idx="2"/>
          </p:nvPr>
        </p:nvSpPr>
        <p:spPr>
          <a:xfrm>
            <a:off x="22860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31" name="Google Shape;331;p25"/>
          <p:cNvSpPr txBox="1">
            <a:spLocks noGrp="1"/>
          </p:cNvSpPr>
          <p:nvPr>
            <p:ph type="subTitle" idx="3"/>
          </p:nvPr>
        </p:nvSpPr>
        <p:spPr>
          <a:xfrm>
            <a:off x="641370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32" name="Google Shape;332;p25"/>
          <p:cNvSpPr txBox="1">
            <a:spLocks noGrp="1"/>
          </p:cNvSpPr>
          <p:nvPr>
            <p:ph type="subTitle" idx="4"/>
          </p:nvPr>
        </p:nvSpPr>
        <p:spPr>
          <a:xfrm>
            <a:off x="3321150" y="3953475"/>
            <a:ext cx="2501700" cy="730200"/>
          </a:xfrm>
          <a:prstGeom prst="rect">
            <a:avLst/>
          </a:prstGeom>
        </p:spPr>
        <p:txBody>
          <a:bodyPr spcFirstLastPara="1" wrap="square" lIns="0" tIns="0" rIns="0" bIns="0" anchor="t" anchorCtr="0">
            <a:noAutofit/>
          </a:bodyPr>
          <a:lstStyle>
            <a:lvl1pPr lvl="0" algn="ctr">
              <a:spcBef>
                <a:spcPts val="0"/>
              </a:spcBef>
              <a:spcAft>
                <a:spcPts val="0"/>
              </a:spcAft>
              <a:buNone/>
              <a:defRPr sz="1000">
                <a:latin typeface="DM Sans"/>
                <a:ea typeface="DM Sans"/>
                <a:cs typeface="DM Sans"/>
                <a:sym typeface="DM Sans"/>
              </a:defRPr>
            </a:lvl1pPr>
            <a:lvl2pPr lvl="1" algn="ctr">
              <a:spcBef>
                <a:spcPts val="0"/>
              </a:spcBef>
              <a:spcAft>
                <a:spcPts val="0"/>
              </a:spcAft>
              <a:buClr>
                <a:schemeClr val="lt1"/>
              </a:buClr>
              <a:buSzPts val="1000"/>
              <a:buFont typeface="DM Sans"/>
              <a:buNone/>
              <a:defRPr sz="1000">
                <a:latin typeface="DM Sans"/>
                <a:ea typeface="DM Sans"/>
                <a:cs typeface="DM Sans"/>
                <a:sym typeface="DM Sans"/>
              </a:defRPr>
            </a:lvl2pPr>
            <a:lvl3pPr lvl="2" algn="ctr">
              <a:spcBef>
                <a:spcPts val="0"/>
              </a:spcBef>
              <a:spcAft>
                <a:spcPts val="0"/>
              </a:spcAft>
              <a:buClr>
                <a:schemeClr val="lt1"/>
              </a:buClr>
              <a:buSzPts val="1000"/>
              <a:buFont typeface="DM Sans"/>
              <a:buNone/>
              <a:defRPr sz="1000">
                <a:latin typeface="DM Sans"/>
                <a:ea typeface="DM Sans"/>
                <a:cs typeface="DM Sans"/>
                <a:sym typeface="DM Sans"/>
              </a:defRPr>
            </a:lvl3pPr>
            <a:lvl4pPr lvl="3" algn="ctr">
              <a:spcBef>
                <a:spcPts val="0"/>
              </a:spcBef>
              <a:spcAft>
                <a:spcPts val="0"/>
              </a:spcAft>
              <a:buClr>
                <a:schemeClr val="lt1"/>
              </a:buClr>
              <a:buSzPts val="1000"/>
              <a:buFont typeface="DM Sans"/>
              <a:buNone/>
              <a:defRPr sz="1000">
                <a:latin typeface="DM Sans"/>
                <a:ea typeface="DM Sans"/>
                <a:cs typeface="DM Sans"/>
                <a:sym typeface="DM Sans"/>
              </a:defRPr>
            </a:lvl4pPr>
            <a:lvl5pPr lvl="4" algn="ctr">
              <a:spcBef>
                <a:spcPts val="0"/>
              </a:spcBef>
              <a:spcAft>
                <a:spcPts val="0"/>
              </a:spcAft>
              <a:buClr>
                <a:schemeClr val="lt1"/>
              </a:buClr>
              <a:buSzPts val="1000"/>
              <a:buFont typeface="DM Sans"/>
              <a:buNone/>
              <a:defRPr sz="1000">
                <a:latin typeface="DM Sans"/>
                <a:ea typeface="DM Sans"/>
                <a:cs typeface="DM Sans"/>
                <a:sym typeface="DM Sans"/>
              </a:defRPr>
            </a:lvl5pPr>
            <a:lvl6pPr lvl="5" algn="ctr">
              <a:spcBef>
                <a:spcPts val="0"/>
              </a:spcBef>
              <a:spcAft>
                <a:spcPts val="0"/>
              </a:spcAft>
              <a:buClr>
                <a:schemeClr val="lt1"/>
              </a:buClr>
              <a:buSzPts val="1000"/>
              <a:buFont typeface="DM Sans"/>
              <a:buNone/>
              <a:defRPr sz="1000">
                <a:latin typeface="DM Sans"/>
                <a:ea typeface="DM Sans"/>
                <a:cs typeface="DM Sans"/>
                <a:sym typeface="DM Sans"/>
              </a:defRPr>
            </a:lvl6pPr>
            <a:lvl7pPr lvl="6" algn="ctr">
              <a:spcBef>
                <a:spcPts val="0"/>
              </a:spcBef>
              <a:spcAft>
                <a:spcPts val="0"/>
              </a:spcAft>
              <a:buClr>
                <a:schemeClr val="lt1"/>
              </a:buClr>
              <a:buSzPts val="1000"/>
              <a:buFont typeface="DM Sans"/>
              <a:buNone/>
              <a:defRPr sz="1000">
                <a:latin typeface="DM Sans"/>
                <a:ea typeface="DM Sans"/>
                <a:cs typeface="DM Sans"/>
                <a:sym typeface="DM Sans"/>
              </a:defRPr>
            </a:lvl7pPr>
            <a:lvl8pPr lvl="7" algn="ctr">
              <a:spcBef>
                <a:spcPts val="0"/>
              </a:spcBef>
              <a:spcAft>
                <a:spcPts val="0"/>
              </a:spcAft>
              <a:buClr>
                <a:schemeClr val="lt1"/>
              </a:buClr>
              <a:buSzPts val="1000"/>
              <a:buFont typeface="DM Sans"/>
              <a:buNone/>
              <a:defRPr sz="1000">
                <a:latin typeface="DM Sans"/>
                <a:ea typeface="DM Sans"/>
                <a:cs typeface="DM Sans"/>
                <a:sym typeface="DM Sans"/>
              </a:defRPr>
            </a:lvl8pPr>
            <a:lvl9pPr lvl="8" algn="ctr">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33" name="Google Shape;333;p25"/>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ext steps">
  <p:cSld name="CUSTOM_7_1_1_1_1_1_1_1_1_1_1_1_1_1_1_1_1_1">
    <p:spTree>
      <p:nvGrpSpPr>
        <p:cNvPr id="1" name="Shape 334"/>
        <p:cNvGrpSpPr/>
        <p:nvPr/>
      </p:nvGrpSpPr>
      <p:grpSpPr>
        <a:xfrm>
          <a:off x="0" y="0"/>
          <a:ext cx="0" cy="0"/>
          <a:chOff x="0" y="0"/>
          <a:chExt cx="0" cy="0"/>
        </a:xfrm>
      </p:grpSpPr>
      <p:sp>
        <p:nvSpPr>
          <p:cNvPr id="335" name="Google Shape;335;p26"/>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336" name="Google Shape;336;p26"/>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337" name="Google Shape;337;p26"/>
          <p:cNvSpPr txBox="1">
            <a:spLocks noGrp="1"/>
          </p:cNvSpPr>
          <p:nvPr>
            <p:ph type="subTitle" idx="2"/>
          </p:nvPr>
        </p:nvSpPr>
        <p:spPr>
          <a:xfrm>
            <a:off x="4328700" y="392448"/>
            <a:ext cx="1526400" cy="385800"/>
          </a:xfrm>
          <a:prstGeom prst="rect">
            <a:avLst/>
          </a:prstGeom>
        </p:spPr>
        <p:txBody>
          <a:bodyPr spcFirstLastPara="1" wrap="square" lIns="0" tIns="91425" rIns="91425" bIns="91425" anchor="t" anchorCtr="0">
            <a:noAutofit/>
          </a:bodyPr>
          <a:lstStyle>
            <a:lvl1pPr lvl="0">
              <a:spcBef>
                <a:spcPts val="0"/>
              </a:spcBef>
              <a:spcAft>
                <a:spcPts val="0"/>
              </a:spcAft>
              <a:buNone/>
              <a:defRPr sz="1600"/>
            </a:lvl1pPr>
            <a:lvl2pPr lvl="1">
              <a:spcBef>
                <a:spcPts val="0"/>
              </a:spcBef>
              <a:spcAft>
                <a:spcPts val="0"/>
              </a:spcAft>
              <a:buClr>
                <a:schemeClr val="lt1"/>
              </a:buClr>
              <a:buSzPts val="1600"/>
              <a:buFont typeface="Forum"/>
              <a:buNone/>
              <a:defRPr sz="1600">
                <a:latin typeface="Forum"/>
                <a:ea typeface="Forum"/>
                <a:cs typeface="Forum"/>
                <a:sym typeface="Forum"/>
              </a:defRPr>
            </a:lvl2pPr>
            <a:lvl3pPr lvl="2">
              <a:spcBef>
                <a:spcPts val="0"/>
              </a:spcBef>
              <a:spcAft>
                <a:spcPts val="0"/>
              </a:spcAft>
              <a:buClr>
                <a:schemeClr val="lt1"/>
              </a:buClr>
              <a:buSzPts val="1600"/>
              <a:buFont typeface="Forum"/>
              <a:buNone/>
              <a:defRPr sz="1600">
                <a:latin typeface="Forum"/>
                <a:ea typeface="Forum"/>
                <a:cs typeface="Forum"/>
                <a:sym typeface="Forum"/>
              </a:defRPr>
            </a:lvl3pPr>
            <a:lvl4pPr lvl="3">
              <a:spcBef>
                <a:spcPts val="0"/>
              </a:spcBef>
              <a:spcAft>
                <a:spcPts val="0"/>
              </a:spcAft>
              <a:buClr>
                <a:schemeClr val="lt1"/>
              </a:buClr>
              <a:buSzPts val="1600"/>
              <a:buFont typeface="Forum"/>
              <a:buNone/>
              <a:defRPr sz="1600">
                <a:latin typeface="Forum"/>
                <a:ea typeface="Forum"/>
                <a:cs typeface="Forum"/>
                <a:sym typeface="Forum"/>
              </a:defRPr>
            </a:lvl4pPr>
            <a:lvl5pPr lvl="4">
              <a:spcBef>
                <a:spcPts val="0"/>
              </a:spcBef>
              <a:spcAft>
                <a:spcPts val="0"/>
              </a:spcAft>
              <a:buClr>
                <a:schemeClr val="lt1"/>
              </a:buClr>
              <a:buSzPts val="1600"/>
              <a:buFont typeface="Forum"/>
              <a:buNone/>
              <a:defRPr sz="1600">
                <a:latin typeface="Forum"/>
                <a:ea typeface="Forum"/>
                <a:cs typeface="Forum"/>
                <a:sym typeface="Forum"/>
              </a:defRPr>
            </a:lvl5pPr>
            <a:lvl6pPr lvl="5">
              <a:spcBef>
                <a:spcPts val="0"/>
              </a:spcBef>
              <a:spcAft>
                <a:spcPts val="0"/>
              </a:spcAft>
              <a:buClr>
                <a:schemeClr val="lt1"/>
              </a:buClr>
              <a:buSzPts val="1600"/>
              <a:buFont typeface="Forum"/>
              <a:buNone/>
              <a:defRPr sz="1600">
                <a:latin typeface="Forum"/>
                <a:ea typeface="Forum"/>
                <a:cs typeface="Forum"/>
                <a:sym typeface="Forum"/>
              </a:defRPr>
            </a:lvl6pPr>
            <a:lvl7pPr lvl="6">
              <a:spcBef>
                <a:spcPts val="0"/>
              </a:spcBef>
              <a:spcAft>
                <a:spcPts val="0"/>
              </a:spcAft>
              <a:buClr>
                <a:schemeClr val="lt1"/>
              </a:buClr>
              <a:buSzPts val="1600"/>
              <a:buFont typeface="Forum"/>
              <a:buNone/>
              <a:defRPr sz="1600">
                <a:latin typeface="Forum"/>
                <a:ea typeface="Forum"/>
                <a:cs typeface="Forum"/>
                <a:sym typeface="Forum"/>
              </a:defRPr>
            </a:lvl7pPr>
            <a:lvl8pPr lvl="7">
              <a:spcBef>
                <a:spcPts val="0"/>
              </a:spcBef>
              <a:spcAft>
                <a:spcPts val="0"/>
              </a:spcAft>
              <a:buClr>
                <a:schemeClr val="lt1"/>
              </a:buClr>
              <a:buSzPts val="1600"/>
              <a:buFont typeface="Forum"/>
              <a:buNone/>
              <a:defRPr sz="1600">
                <a:latin typeface="Forum"/>
                <a:ea typeface="Forum"/>
                <a:cs typeface="Forum"/>
                <a:sym typeface="Forum"/>
              </a:defRPr>
            </a:lvl8pPr>
            <a:lvl9pPr lvl="8">
              <a:spcBef>
                <a:spcPts val="0"/>
              </a:spcBef>
              <a:spcAft>
                <a:spcPts val="0"/>
              </a:spcAft>
              <a:buClr>
                <a:schemeClr val="lt1"/>
              </a:buClr>
              <a:buSzPts val="1600"/>
              <a:buFont typeface="Forum"/>
              <a:buNone/>
              <a:defRPr sz="1600">
                <a:latin typeface="Forum"/>
                <a:ea typeface="Forum"/>
                <a:cs typeface="Forum"/>
                <a:sym typeface="Forum"/>
              </a:defRPr>
            </a:lvl9pPr>
          </a:lstStyle>
          <a:p>
            <a:endParaRPr/>
          </a:p>
        </p:txBody>
      </p:sp>
      <p:sp>
        <p:nvSpPr>
          <p:cNvPr id="338" name="Google Shape;338;p26"/>
          <p:cNvSpPr txBox="1">
            <a:spLocks noGrp="1"/>
          </p:cNvSpPr>
          <p:nvPr>
            <p:ph type="subTitle" idx="3"/>
          </p:nvPr>
        </p:nvSpPr>
        <p:spPr>
          <a:xfrm>
            <a:off x="5987725" y="499551"/>
            <a:ext cx="2926200" cy="624600"/>
          </a:xfrm>
          <a:prstGeom prst="rect">
            <a:avLst/>
          </a:prstGeom>
        </p:spPr>
        <p:txBody>
          <a:bodyPr spcFirstLastPara="1" wrap="square" lIns="0" tIns="0" rIns="91425" bIns="91425" anchor="t" anchorCtr="0">
            <a:noAutofit/>
          </a:bodyPr>
          <a:lstStyle>
            <a:lvl1pPr lvl="0">
              <a:spcBef>
                <a:spcPts val="0"/>
              </a:spcBef>
              <a:spcAft>
                <a:spcPts val="0"/>
              </a:spcAft>
              <a:buNone/>
              <a:defRPr sz="1000">
                <a:latin typeface="DM Sans"/>
                <a:ea typeface="DM Sans"/>
                <a:cs typeface="DM Sans"/>
                <a:sym typeface="DM Sans"/>
              </a:defRPr>
            </a:lvl1pPr>
            <a:lvl2pPr lvl="1">
              <a:spcBef>
                <a:spcPts val="0"/>
              </a:spcBef>
              <a:spcAft>
                <a:spcPts val="0"/>
              </a:spcAft>
              <a:buClr>
                <a:schemeClr val="lt1"/>
              </a:buClr>
              <a:buSzPts val="1000"/>
              <a:buFont typeface="DM Sans"/>
              <a:buNone/>
              <a:defRPr sz="1000">
                <a:latin typeface="DM Sans"/>
                <a:ea typeface="DM Sans"/>
                <a:cs typeface="DM Sans"/>
                <a:sym typeface="DM Sans"/>
              </a:defRPr>
            </a:lvl2pPr>
            <a:lvl3pPr lvl="2">
              <a:spcBef>
                <a:spcPts val="0"/>
              </a:spcBef>
              <a:spcAft>
                <a:spcPts val="0"/>
              </a:spcAft>
              <a:buClr>
                <a:schemeClr val="lt1"/>
              </a:buClr>
              <a:buSzPts val="1000"/>
              <a:buFont typeface="DM Sans"/>
              <a:buNone/>
              <a:defRPr sz="1000">
                <a:latin typeface="DM Sans"/>
                <a:ea typeface="DM Sans"/>
                <a:cs typeface="DM Sans"/>
                <a:sym typeface="DM Sans"/>
              </a:defRPr>
            </a:lvl3pPr>
            <a:lvl4pPr lvl="3">
              <a:spcBef>
                <a:spcPts val="0"/>
              </a:spcBef>
              <a:spcAft>
                <a:spcPts val="0"/>
              </a:spcAft>
              <a:buClr>
                <a:schemeClr val="lt1"/>
              </a:buClr>
              <a:buSzPts val="1000"/>
              <a:buFont typeface="DM Sans"/>
              <a:buNone/>
              <a:defRPr sz="1000">
                <a:latin typeface="DM Sans"/>
                <a:ea typeface="DM Sans"/>
                <a:cs typeface="DM Sans"/>
                <a:sym typeface="DM Sans"/>
              </a:defRPr>
            </a:lvl4pPr>
            <a:lvl5pPr lvl="4">
              <a:spcBef>
                <a:spcPts val="0"/>
              </a:spcBef>
              <a:spcAft>
                <a:spcPts val="0"/>
              </a:spcAft>
              <a:buClr>
                <a:schemeClr val="lt1"/>
              </a:buClr>
              <a:buSzPts val="1000"/>
              <a:buFont typeface="DM Sans"/>
              <a:buNone/>
              <a:defRPr sz="1000">
                <a:latin typeface="DM Sans"/>
                <a:ea typeface="DM Sans"/>
                <a:cs typeface="DM Sans"/>
                <a:sym typeface="DM Sans"/>
              </a:defRPr>
            </a:lvl5pPr>
            <a:lvl6pPr lvl="5">
              <a:spcBef>
                <a:spcPts val="0"/>
              </a:spcBef>
              <a:spcAft>
                <a:spcPts val="0"/>
              </a:spcAft>
              <a:buClr>
                <a:schemeClr val="lt1"/>
              </a:buClr>
              <a:buSzPts val="1000"/>
              <a:buFont typeface="DM Sans"/>
              <a:buNone/>
              <a:defRPr sz="1000">
                <a:latin typeface="DM Sans"/>
                <a:ea typeface="DM Sans"/>
                <a:cs typeface="DM Sans"/>
                <a:sym typeface="DM Sans"/>
              </a:defRPr>
            </a:lvl6pPr>
            <a:lvl7pPr lvl="6">
              <a:spcBef>
                <a:spcPts val="0"/>
              </a:spcBef>
              <a:spcAft>
                <a:spcPts val="0"/>
              </a:spcAft>
              <a:buClr>
                <a:schemeClr val="lt1"/>
              </a:buClr>
              <a:buSzPts val="1000"/>
              <a:buFont typeface="DM Sans"/>
              <a:buNone/>
              <a:defRPr sz="1000">
                <a:latin typeface="DM Sans"/>
                <a:ea typeface="DM Sans"/>
                <a:cs typeface="DM Sans"/>
                <a:sym typeface="DM Sans"/>
              </a:defRPr>
            </a:lvl7pPr>
            <a:lvl8pPr lvl="7">
              <a:spcBef>
                <a:spcPts val="0"/>
              </a:spcBef>
              <a:spcAft>
                <a:spcPts val="0"/>
              </a:spcAft>
              <a:buClr>
                <a:schemeClr val="lt1"/>
              </a:buClr>
              <a:buSzPts val="1000"/>
              <a:buFont typeface="DM Sans"/>
              <a:buNone/>
              <a:defRPr sz="1000">
                <a:latin typeface="DM Sans"/>
                <a:ea typeface="DM Sans"/>
                <a:cs typeface="DM Sans"/>
                <a:sym typeface="DM Sans"/>
              </a:defRPr>
            </a:lvl8pPr>
            <a:lvl9pPr lvl="8">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39" name="Google Shape;339;p26"/>
          <p:cNvSpPr txBox="1">
            <a:spLocks noGrp="1"/>
          </p:cNvSpPr>
          <p:nvPr>
            <p:ph type="subTitle" idx="4"/>
          </p:nvPr>
        </p:nvSpPr>
        <p:spPr>
          <a:xfrm>
            <a:off x="4328700" y="1620445"/>
            <a:ext cx="1526400" cy="385800"/>
          </a:xfrm>
          <a:prstGeom prst="rect">
            <a:avLst/>
          </a:prstGeom>
        </p:spPr>
        <p:txBody>
          <a:bodyPr spcFirstLastPara="1" wrap="square" lIns="0" tIns="91425" rIns="91425" bIns="91425" anchor="t" anchorCtr="0">
            <a:noAutofit/>
          </a:bodyPr>
          <a:lstStyle>
            <a:lvl1pPr lvl="0">
              <a:spcBef>
                <a:spcPts val="0"/>
              </a:spcBef>
              <a:spcAft>
                <a:spcPts val="0"/>
              </a:spcAft>
              <a:buNone/>
              <a:defRPr sz="1600"/>
            </a:lvl1pPr>
            <a:lvl2pPr lvl="1">
              <a:spcBef>
                <a:spcPts val="0"/>
              </a:spcBef>
              <a:spcAft>
                <a:spcPts val="0"/>
              </a:spcAft>
              <a:buClr>
                <a:schemeClr val="lt1"/>
              </a:buClr>
              <a:buSzPts val="1600"/>
              <a:buFont typeface="Forum"/>
              <a:buNone/>
              <a:defRPr sz="1600">
                <a:latin typeface="Forum"/>
                <a:ea typeface="Forum"/>
                <a:cs typeface="Forum"/>
                <a:sym typeface="Forum"/>
              </a:defRPr>
            </a:lvl2pPr>
            <a:lvl3pPr lvl="2">
              <a:spcBef>
                <a:spcPts val="0"/>
              </a:spcBef>
              <a:spcAft>
                <a:spcPts val="0"/>
              </a:spcAft>
              <a:buClr>
                <a:schemeClr val="lt1"/>
              </a:buClr>
              <a:buSzPts val="1600"/>
              <a:buFont typeface="Forum"/>
              <a:buNone/>
              <a:defRPr sz="1600">
                <a:latin typeface="Forum"/>
                <a:ea typeface="Forum"/>
                <a:cs typeface="Forum"/>
                <a:sym typeface="Forum"/>
              </a:defRPr>
            </a:lvl3pPr>
            <a:lvl4pPr lvl="3">
              <a:spcBef>
                <a:spcPts val="0"/>
              </a:spcBef>
              <a:spcAft>
                <a:spcPts val="0"/>
              </a:spcAft>
              <a:buClr>
                <a:schemeClr val="lt1"/>
              </a:buClr>
              <a:buSzPts val="1600"/>
              <a:buFont typeface="Forum"/>
              <a:buNone/>
              <a:defRPr sz="1600">
                <a:latin typeface="Forum"/>
                <a:ea typeface="Forum"/>
                <a:cs typeface="Forum"/>
                <a:sym typeface="Forum"/>
              </a:defRPr>
            </a:lvl4pPr>
            <a:lvl5pPr lvl="4">
              <a:spcBef>
                <a:spcPts val="0"/>
              </a:spcBef>
              <a:spcAft>
                <a:spcPts val="0"/>
              </a:spcAft>
              <a:buClr>
                <a:schemeClr val="lt1"/>
              </a:buClr>
              <a:buSzPts val="1600"/>
              <a:buFont typeface="Forum"/>
              <a:buNone/>
              <a:defRPr sz="1600">
                <a:latin typeface="Forum"/>
                <a:ea typeface="Forum"/>
                <a:cs typeface="Forum"/>
                <a:sym typeface="Forum"/>
              </a:defRPr>
            </a:lvl5pPr>
            <a:lvl6pPr lvl="5">
              <a:spcBef>
                <a:spcPts val="0"/>
              </a:spcBef>
              <a:spcAft>
                <a:spcPts val="0"/>
              </a:spcAft>
              <a:buClr>
                <a:schemeClr val="lt1"/>
              </a:buClr>
              <a:buSzPts val="1600"/>
              <a:buFont typeface="Forum"/>
              <a:buNone/>
              <a:defRPr sz="1600">
                <a:latin typeface="Forum"/>
                <a:ea typeface="Forum"/>
                <a:cs typeface="Forum"/>
                <a:sym typeface="Forum"/>
              </a:defRPr>
            </a:lvl6pPr>
            <a:lvl7pPr lvl="6">
              <a:spcBef>
                <a:spcPts val="0"/>
              </a:spcBef>
              <a:spcAft>
                <a:spcPts val="0"/>
              </a:spcAft>
              <a:buClr>
                <a:schemeClr val="lt1"/>
              </a:buClr>
              <a:buSzPts val="1600"/>
              <a:buFont typeface="Forum"/>
              <a:buNone/>
              <a:defRPr sz="1600">
                <a:latin typeface="Forum"/>
                <a:ea typeface="Forum"/>
                <a:cs typeface="Forum"/>
                <a:sym typeface="Forum"/>
              </a:defRPr>
            </a:lvl7pPr>
            <a:lvl8pPr lvl="7">
              <a:spcBef>
                <a:spcPts val="0"/>
              </a:spcBef>
              <a:spcAft>
                <a:spcPts val="0"/>
              </a:spcAft>
              <a:buClr>
                <a:schemeClr val="lt1"/>
              </a:buClr>
              <a:buSzPts val="1600"/>
              <a:buFont typeface="Forum"/>
              <a:buNone/>
              <a:defRPr sz="1600">
                <a:latin typeface="Forum"/>
                <a:ea typeface="Forum"/>
                <a:cs typeface="Forum"/>
                <a:sym typeface="Forum"/>
              </a:defRPr>
            </a:lvl8pPr>
            <a:lvl9pPr lvl="8">
              <a:spcBef>
                <a:spcPts val="0"/>
              </a:spcBef>
              <a:spcAft>
                <a:spcPts val="0"/>
              </a:spcAft>
              <a:buClr>
                <a:schemeClr val="lt1"/>
              </a:buClr>
              <a:buSzPts val="1600"/>
              <a:buFont typeface="Forum"/>
              <a:buNone/>
              <a:defRPr sz="1600">
                <a:latin typeface="Forum"/>
                <a:ea typeface="Forum"/>
                <a:cs typeface="Forum"/>
                <a:sym typeface="Forum"/>
              </a:defRPr>
            </a:lvl9pPr>
          </a:lstStyle>
          <a:p>
            <a:endParaRPr/>
          </a:p>
        </p:txBody>
      </p:sp>
      <p:sp>
        <p:nvSpPr>
          <p:cNvPr id="340" name="Google Shape;340;p26"/>
          <p:cNvSpPr txBox="1">
            <a:spLocks noGrp="1"/>
          </p:cNvSpPr>
          <p:nvPr>
            <p:ph type="subTitle" idx="5"/>
          </p:nvPr>
        </p:nvSpPr>
        <p:spPr>
          <a:xfrm>
            <a:off x="5987725" y="1727550"/>
            <a:ext cx="2926200" cy="624600"/>
          </a:xfrm>
          <a:prstGeom prst="rect">
            <a:avLst/>
          </a:prstGeom>
        </p:spPr>
        <p:txBody>
          <a:bodyPr spcFirstLastPara="1" wrap="square" lIns="0" tIns="0" rIns="91425" bIns="91425" anchor="t" anchorCtr="0">
            <a:noAutofit/>
          </a:bodyPr>
          <a:lstStyle>
            <a:lvl1pPr lvl="0">
              <a:spcBef>
                <a:spcPts val="0"/>
              </a:spcBef>
              <a:spcAft>
                <a:spcPts val="0"/>
              </a:spcAft>
              <a:buNone/>
              <a:defRPr sz="1000">
                <a:latin typeface="DM Sans"/>
                <a:ea typeface="DM Sans"/>
                <a:cs typeface="DM Sans"/>
                <a:sym typeface="DM Sans"/>
              </a:defRPr>
            </a:lvl1pPr>
            <a:lvl2pPr lvl="1">
              <a:spcBef>
                <a:spcPts val="0"/>
              </a:spcBef>
              <a:spcAft>
                <a:spcPts val="0"/>
              </a:spcAft>
              <a:buClr>
                <a:schemeClr val="lt1"/>
              </a:buClr>
              <a:buSzPts val="1000"/>
              <a:buFont typeface="DM Sans"/>
              <a:buNone/>
              <a:defRPr sz="1000">
                <a:latin typeface="DM Sans"/>
                <a:ea typeface="DM Sans"/>
                <a:cs typeface="DM Sans"/>
                <a:sym typeface="DM Sans"/>
              </a:defRPr>
            </a:lvl2pPr>
            <a:lvl3pPr lvl="2">
              <a:spcBef>
                <a:spcPts val="0"/>
              </a:spcBef>
              <a:spcAft>
                <a:spcPts val="0"/>
              </a:spcAft>
              <a:buClr>
                <a:schemeClr val="lt1"/>
              </a:buClr>
              <a:buSzPts val="1000"/>
              <a:buFont typeface="DM Sans"/>
              <a:buNone/>
              <a:defRPr sz="1000">
                <a:latin typeface="DM Sans"/>
                <a:ea typeface="DM Sans"/>
                <a:cs typeface="DM Sans"/>
                <a:sym typeface="DM Sans"/>
              </a:defRPr>
            </a:lvl3pPr>
            <a:lvl4pPr lvl="3">
              <a:spcBef>
                <a:spcPts val="0"/>
              </a:spcBef>
              <a:spcAft>
                <a:spcPts val="0"/>
              </a:spcAft>
              <a:buClr>
                <a:schemeClr val="lt1"/>
              </a:buClr>
              <a:buSzPts val="1000"/>
              <a:buFont typeface="DM Sans"/>
              <a:buNone/>
              <a:defRPr sz="1000">
                <a:latin typeface="DM Sans"/>
                <a:ea typeface="DM Sans"/>
                <a:cs typeface="DM Sans"/>
                <a:sym typeface="DM Sans"/>
              </a:defRPr>
            </a:lvl4pPr>
            <a:lvl5pPr lvl="4">
              <a:spcBef>
                <a:spcPts val="0"/>
              </a:spcBef>
              <a:spcAft>
                <a:spcPts val="0"/>
              </a:spcAft>
              <a:buClr>
                <a:schemeClr val="lt1"/>
              </a:buClr>
              <a:buSzPts val="1000"/>
              <a:buFont typeface="DM Sans"/>
              <a:buNone/>
              <a:defRPr sz="1000">
                <a:latin typeface="DM Sans"/>
                <a:ea typeface="DM Sans"/>
                <a:cs typeface="DM Sans"/>
                <a:sym typeface="DM Sans"/>
              </a:defRPr>
            </a:lvl5pPr>
            <a:lvl6pPr lvl="5">
              <a:spcBef>
                <a:spcPts val="0"/>
              </a:spcBef>
              <a:spcAft>
                <a:spcPts val="0"/>
              </a:spcAft>
              <a:buClr>
                <a:schemeClr val="lt1"/>
              </a:buClr>
              <a:buSzPts val="1000"/>
              <a:buFont typeface="DM Sans"/>
              <a:buNone/>
              <a:defRPr sz="1000">
                <a:latin typeface="DM Sans"/>
                <a:ea typeface="DM Sans"/>
                <a:cs typeface="DM Sans"/>
                <a:sym typeface="DM Sans"/>
              </a:defRPr>
            </a:lvl6pPr>
            <a:lvl7pPr lvl="6">
              <a:spcBef>
                <a:spcPts val="0"/>
              </a:spcBef>
              <a:spcAft>
                <a:spcPts val="0"/>
              </a:spcAft>
              <a:buClr>
                <a:schemeClr val="lt1"/>
              </a:buClr>
              <a:buSzPts val="1000"/>
              <a:buFont typeface="DM Sans"/>
              <a:buNone/>
              <a:defRPr sz="1000">
                <a:latin typeface="DM Sans"/>
                <a:ea typeface="DM Sans"/>
                <a:cs typeface="DM Sans"/>
                <a:sym typeface="DM Sans"/>
              </a:defRPr>
            </a:lvl7pPr>
            <a:lvl8pPr lvl="7">
              <a:spcBef>
                <a:spcPts val="0"/>
              </a:spcBef>
              <a:spcAft>
                <a:spcPts val="0"/>
              </a:spcAft>
              <a:buClr>
                <a:schemeClr val="lt1"/>
              </a:buClr>
              <a:buSzPts val="1000"/>
              <a:buFont typeface="DM Sans"/>
              <a:buNone/>
              <a:defRPr sz="1000">
                <a:latin typeface="DM Sans"/>
                <a:ea typeface="DM Sans"/>
                <a:cs typeface="DM Sans"/>
                <a:sym typeface="DM Sans"/>
              </a:defRPr>
            </a:lvl8pPr>
            <a:lvl9pPr lvl="8">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41" name="Google Shape;341;p26"/>
          <p:cNvSpPr txBox="1">
            <a:spLocks noGrp="1"/>
          </p:cNvSpPr>
          <p:nvPr>
            <p:ph type="subTitle" idx="6"/>
          </p:nvPr>
        </p:nvSpPr>
        <p:spPr>
          <a:xfrm>
            <a:off x="4328700" y="2850106"/>
            <a:ext cx="1526400" cy="385800"/>
          </a:xfrm>
          <a:prstGeom prst="rect">
            <a:avLst/>
          </a:prstGeom>
        </p:spPr>
        <p:txBody>
          <a:bodyPr spcFirstLastPara="1" wrap="square" lIns="0" tIns="91425" rIns="91425" bIns="91425" anchor="t" anchorCtr="0">
            <a:noAutofit/>
          </a:bodyPr>
          <a:lstStyle>
            <a:lvl1pPr lvl="0">
              <a:spcBef>
                <a:spcPts val="0"/>
              </a:spcBef>
              <a:spcAft>
                <a:spcPts val="0"/>
              </a:spcAft>
              <a:buNone/>
              <a:defRPr sz="1600"/>
            </a:lvl1pPr>
            <a:lvl2pPr lvl="1">
              <a:spcBef>
                <a:spcPts val="0"/>
              </a:spcBef>
              <a:spcAft>
                <a:spcPts val="0"/>
              </a:spcAft>
              <a:buClr>
                <a:schemeClr val="lt1"/>
              </a:buClr>
              <a:buSzPts val="1600"/>
              <a:buFont typeface="Forum"/>
              <a:buNone/>
              <a:defRPr sz="1600">
                <a:latin typeface="Forum"/>
                <a:ea typeface="Forum"/>
                <a:cs typeface="Forum"/>
                <a:sym typeface="Forum"/>
              </a:defRPr>
            </a:lvl2pPr>
            <a:lvl3pPr lvl="2">
              <a:spcBef>
                <a:spcPts val="0"/>
              </a:spcBef>
              <a:spcAft>
                <a:spcPts val="0"/>
              </a:spcAft>
              <a:buClr>
                <a:schemeClr val="lt1"/>
              </a:buClr>
              <a:buSzPts val="1600"/>
              <a:buFont typeface="Forum"/>
              <a:buNone/>
              <a:defRPr sz="1600">
                <a:latin typeface="Forum"/>
                <a:ea typeface="Forum"/>
                <a:cs typeface="Forum"/>
                <a:sym typeface="Forum"/>
              </a:defRPr>
            </a:lvl3pPr>
            <a:lvl4pPr lvl="3">
              <a:spcBef>
                <a:spcPts val="0"/>
              </a:spcBef>
              <a:spcAft>
                <a:spcPts val="0"/>
              </a:spcAft>
              <a:buClr>
                <a:schemeClr val="lt1"/>
              </a:buClr>
              <a:buSzPts val="1600"/>
              <a:buFont typeface="Forum"/>
              <a:buNone/>
              <a:defRPr sz="1600">
                <a:latin typeface="Forum"/>
                <a:ea typeface="Forum"/>
                <a:cs typeface="Forum"/>
                <a:sym typeface="Forum"/>
              </a:defRPr>
            </a:lvl4pPr>
            <a:lvl5pPr lvl="4">
              <a:spcBef>
                <a:spcPts val="0"/>
              </a:spcBef>
              <a:spcAft>
                <a:spcPts val="0"/>
              </a:spcAft>
              <a:buClr>
                <a:schemeClr val="lt1"/>
              </a:buClr>
              <a:buSzPts val="1600"/>
              <a:buFont typeface="Forum"/>
              <a:buNone/>
              <a:defRPr sz="1600">
                <a:latin typeface="Forum"/>
                <a:ea typeface="Forum"/>
                <a:cs typeface="Forum"/>
                <a:sym typeface="Forum"/>
              </a:defRPr>
            </a:lvl5pPr>
            <a:lvl6pPr lvl="5">
              <a:spcBef>
                <a:spcPts val="0"/>
              </a:spcBef>
              <a:spcAft>
                <a:spcPts val="0"/>
              </a:spcAft>
              <a:buClr>
                <a:schemeClr val="lt1"/>
              </a:buClr>
              <a:buSzPts val="1600"/>
              <a:buFont typeface="Forum"/>
              <a:buNone/>
              <a:defRPr sz="1600">
                <a:latin typeface="Forum"/>
                <a:ea typeface="Forum"/>
                <a:cs typeface="Forum"/>
                <a:sym typeface="Forum"/>
              </a:defRPr>
            </a:lvl6pPr>
            <a:lvl7pPr lvl="6">
              <a:spcBef>
                <a:spcPts val="0"/>
              </a:spcBef>
              <a:spcAft>
                <a:spcPts val="0"/>
              </a:spcAft>
              <a:buClr>
                <a:schemeClr val="lt1"/>
              </a:buClr>
              <a:buSzPts val="1600"/>
              <a:buFont typeface="Forum"/>
              <a:buNone/>
              <a:defRPr sz="1600">
                <a:latin typeface="Forum"/>
                <a:ea typeface="Forum"/>
                <a:cs typeface="Forum"/>
                <a:sym typeface="Forum"/>
              </a:defRPr>
            </a:lvl7pPr>
            <a:lvl8pPr lvl="7">
              <a:spcBef>
                <a:spcPts val="0"/>
              </a:spcBef>
              <a:spcAft>
                <a:spcPts val="0"/>
              </a:spcAft>
              <a:buClr>
                <a:schemeClr val="lt1"/>
              </a:buClr>
              <a:buSzPts val="1600"/>
              <a:buFont typeface="Forum"/>
              <a:buNone/>
              <a:defRPr sz="1600">
                <a:latin typeface="Forum"/>
                <a:ea typeface="Forum"/>
                <a:cs typeface="Forum"/>
                <a:sym typeface="Forum"/>
              </a:defRPr>
            </a:lvl8pPr>
            <a:lvl9pPr lvl="8">
              <a:spcBef>
                <a:spcPts val="0"/>
              </a:spcBef>
              <a:spcAft>
                <a:spcPts val="0"/>
              </a:spcAft>
              <a:buClr>
                <a:schemeClr val="lt1"/>
              </a:buClr>
              <a:buSzPts val="1600"/>
              <a:buFont typeface="Forum"/>
              <a:buNone/>
              <a:defRPr sz="1600">
                <a:latin typeface="Forum"/>
                <a:ea typeface="Forum"/>
                <a:cs typeface="Forum"/>
                <a:sym typeface="Forum"/>
              </a:defRPr>
            </a:lvl9pPr>
          </a:lstStyle>
          <a:p>
            <a:endParaRPr/>
          </a:p>
        </p:txBody>
      </p:sp>
      <p:sp>
        <p:nvSpPr>
          <p:cNvPr id="342" name="Google Shape;342;p26"/>
          <p:cNvSpPr txBox="1">
            <a:spLocks noGrp="1"/>
          </p:cNvSpPr>
          <p:nvPr>
            <p:ph type="subTitle" idx="7"/>
          </p:nvPr>
        </p:nvSpPr>
        <p:spPr>
          <a:xfrm>
            <a:off x="5987725" y="2957203"/>
            <a:ext cx="2926200" cy="624600"/>
          </a:xfrm>
          <a:prstGeom prst="rect">
            <a:avLst/>
          </a:prstGeom>
        </p:spPr>
        <p:txBody>
          <a:bodyPr spcFirstLastPara="1" wrap="square" lIns="0" tIns="0" rIns="91425" bIns="91425" anchor="t" anchorCtr="0">
            <a:noAutofit/>
          </a:bodyPr>
          <a:lstStyle>
            <a:lvl1pPr lvl="0">
              <a:spcBef>
                <a:spcPts val="0"/>
              </a:spcBef>
              <a:spcAft>
                <a:spcPts val="0"/>
              </a:spcAft>
              <a:buNone/>
              <a:defRPr sz="1000">
                <a:latin typeface="DM Sans"/>
                <a:ea typeface="DM Sans"/>
                <a:cs typeface="DM Sans"/>
                <a:sym typeface="DM Sans"/>
              </a:defRPr>
            </a:lvl1pPr>
            <a:lvl2pPr lvl="1">
              <a:spcBef>
                <a:spcPts val="0"/>
              </a:spcBef>
              <a:spcAft>
                <a:spcPts val="0"/>
              </a:spcAft>
              <a:buClr>
                <a:schemeClr val="lt1"/>
              </a:buClr>
              <a:buSzPts val="1000"/>
              <a:buFont typeface="DM Sans"/>
              <a:buNone/>
              <a:defRPr sz="1000">
                <a:latin typeface="DM Sans"/>
                <a:ea typeface="DM Sans"/>
                <a:cs typeface="DM Sans"/>
                <a:sym typeface="DM Sans"/>
              </a:defRPr>
            </a:lvl2pPr>
            <a:lvl3pPr lvl="2">
              <a:spcBef>
                <a:spcPts val="0"/>
              </a:spcBef>
              <a:spcAft>
                <a:spcPts val="0"/>
              </a:spcAft>
              <a:buClr>
                <a:schemeClr val="lt1"/>
              </a:buClr>
              <a:buSzPts val="1000"/>
              <a:buFont typeface="DM Sans"/>
              <a:buNone/>
              <a:defRPr sz="1000">
                <a:latin typeface="DM Sans"/>
                <a:ea typeface="DM Sans"/>
                <a:cs typeface="DM Sans"/>
                <a:sym typeface="DM Sans"/>
              </a:defRPr>
            </a:lvl3pPr>
            <a:lvl4pPr lvl="3">
              <a:spcBef>
                <a:spcPts val="0"/>
              </a:spcBef>
              <a:spcAft>
                <a:spcPts val="0"/>
              </a:spcAft>
              <a:buClr>
                <a:schemeClr val="lt1"/>
              </a:buClr>
              <a:buSzPts val="1000"/>
              <a:buFont typeface="DM Sans"/>
              <a:buNone/>
              <a:defRPr sz="1000">
                <a:latin typeface="DM Sans"/>
                <a:ea typeface="DM Sans"/>
                <a:cs typeface="DM Sans"/>
                <a:sym typeface="DM Sans"/>
              </a:defRPr>
            </a:lvl4pPr>
            <a:lvl5pPr lvl="4">
              <a:spcBef>
                <a:spcPts val="0"/>
              </a:spcBef>
              <a:spcAft>
                <a:spcPts val="0"/>
              </a:spcAft>
              <a:buClr>
                <a:schemeClr val="lt1"/>
              </a:buClr>
              <a:buSzPts val="1000"/>
              <a:buFont typeface="DM Sans"/>
              <a:buNone/>
              <a:defRPr sz="1000">
                <a:latin typeface="DM Sans"/>
                <a:ea typeface="DM Sans"/>
                <a:cs typeface="DM Sans"/>
                <a:sym typeface="DM Sans"/>
              </a:defRPr>
            </a:lvl5pPr>
            <a:lvl6pPr lvl="5">
              <a:spcBef>
                <a:spcPts val="0"/>
              </a:spcBef>
              <a:spcAft>
                <a:spcPts val="0"/>
              </a:spcAft>
              <a:buClr>
                <a:schemeClr val="lt1"/>
              </a:buClr>
              <a:buSzPts val="1000"/>
              <a:buFont typeface="DM Sans"/>
              <a:buNone/>
              <a:defRPr sz="1000">
                <a:latin typeface="DM Sans"/>
                <a:ea typeface="DM Sans"/>
                <a:cs typeface="DM Sans"/>
                <a:sym typeface="DM Sans"/>
              </a:defRPr>
            </a:lvl6pPr>
            <a:lvl7pPr lvl="6">
              <a:spcBef>
                <a:spcPts val="0"/>
              </a:spcBef>
              <a:spcAft>
                <a:spcPts val="0"/>
              </a:spcAft>
              <a:buClr>
                <a:schemeClr val="lt1"/>
              </a:buClr>
              <a:buSzPts val="1000"/>
              <a:buFont typeface="DM Sans"/>
              <a:buNone/>
              <a:defRPr sz="1000">
                <a:latin typeface="DM Sans"/>
                <a:ea typeface="DM Sans"/>
                <a:cs typeface="DM Sans"/>
                <a:sym typeface="DM Sans"/>
              </a:defRPr>
            </a:lvl7pPr>
            <a:lvl8pPr lvl="7">
              <a:spcBef>
                <a:spcPts val="0"/>
              </a:spcBef>
              <a:spcAft>
                <a:spcPts val="0"/>
              </a:spcAft>
              <a:buClr>
                <a:schemeClr val="lt1"/>
              </a:buClr>
              <a:buSzPts val="1000"/>
              <a:buFont typeface="DM Sans"/>
              <a:buNone/>
              <a:defRPr sz="1000">
                <a:latin typeface="DM Sans"/>
                <a:ea typeface="DM Sans"/>
                <a:cs typeface="DM Sans"/>
                <a:sym typeface="DM Sans"/>
              </a:defRPr>
            </a:lvl8pPr>
            <a:lvl9pPr lvl="8">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43" name="Google Shape;343;p26"/>
          <p:cNvSpPr txBox="1">
            <a:spLocks noGrp="1"/>
          </p:cNvSpPr>
          <p:nvPr>
            <p:ph type="subTitle" idx="8"/>
          </p:nvPr>
        </p:nvSpPr>
        <p:spPr>
          <a:xfrm>
            <a:off x="4328700" y="4077970"/>
            <a:ext cx="1526400" cy="385800"/>
          </a:xfrm>
          <a:prstGeom prst="rect">
            <a:avLst/>
          </a:prstGeom>
        </p:spPr>
        <p:txBody>
          <a:bodyPr spcFirstLastPara="1" wrap="square" lIns="0" tIns="91425" rIns="91425" bIns="91425" anchor="t" anchorCtr="0">
            <a:noAutofit/>
          </a:bodyPr>
          <a:lstStyle>
            <a:lvl1pPr lvl="0">
              <a:spcBef>
                <a:spcPts val="0"/>
              </a:spcBef>
              <a:spcAft>
                <a:spcPts val="0"/>
              </a:spcAft>
              <a:buNone/>
              <a:defRPr sz="1600"/>
            </a:lvl1pPr>
            <a:lvl2pPr lvl="1">
              <a:spcBef>
                <a:spcPts val="0"/>
              </a:spcBef>
              <a:spcAft>
                <a:spcPts val="0"/>
              </a:spcAft>
              <a:buClr>
                <a:schemeClr val="lt1"/>
              </a:buClr>
              <a:buSzPts val="1600"/>
              <a:buFont typeface="Forum"/>
              <a:buNone/>
              <a:defRPr sz="1600">
                <a:latin typeface="Forum"/>
                <a:ea typeface="Forum"/>
                <a:cs typeface="Forum"/>
                <a:sym typeface="Forum"/>
              </a:defRPr>
            </a:lvl2pPr>
            <a:lvl3pPr lvl="2">
              <a:spcBef>
                <a:spcPts val="0"/>
              </a:spcBef>
              <a:spcAft>
                <a:spcPts val="0"/>
              </a:spcAft>
              <a:buClr>
                <a:schemeClr val="lt1"/>
              </a:buClr>
              <a:buSzPts val="1600"/>
              <a:buFont typeface="Forum"/>
              <a:buNone/>
              <a:defRPr sz="1600">
                <a:latin typeface="Forum"/>
                <a:ea typeface="Forum"/>
                <a:cs typeface="Forum"/>
                <a:sym typeface="Forum"/>
              </a:defRPr>
            </a:lvl3pPr>
            <a:lvl4pPr lvl="3">
              <a:spcBef>
                <a:spcPts val="0"/>
              </a:spcBef>
              <a:spcAft>
                <a:spcPts val="0"/>
              </a:spcAft>
              <a:buClr>
                <a:schemeClr val="lt1"/>
              </a:buClr>
              <a:buSzPts val="1600"/>
              <a:buFont typeface="Forum"/>
              <a:buNone/>
              <a:defRPr sz="1600">
                <a:latin typeface="Forum"/>
                <a:ea typeface="Forum"/>
                <a:cs typeface="Forum"/>
                <a:sym typeface="Forum"/>
              </a:defRPr>
            </a:lvl4pPr>
            <a:lvl5pPr lvl="4">
              <a:spcBef>
                <a:spcPts val="0"/>
              </a:spcBef>
              <a:spcAft>
                <a:spcPts val="0"/>
              </a:spcAft>
              <a:buClr>
                <a:schemeClr val="lt1"/>
              </a:buClr>
              <a:buSzPts val="1600"/>
              <a:buFont typeface="Forum"/>
              <a:buNone/>
              <a:defRPr sz="1600">
                <a:latin typeface="Forum"/>
                <a:ea typeface="Forum"/>
                <a:cs typeface="Forum"/>
                <a:sym typeface="Forum"/>
              </a:defRPr>
            </a:lvl5pPr>
            <a:lvl6pPr lvl="5">
              <a:spcBef>
                <a:spcPts val="0"/>
              </a:spcBef>
              <a:spcAft>
                <a:spcPts val="0"/>
              </a:spcAft>
              <a:buClr>
                <a:schemeClr val="lt1"/>
              </a:buClr>
              <a:buSzPts val="1600"/>
              <a:buFont typeface="Forum"/>
              <a:buNone/>
              <a:defRPr sz="1600">
                <a:latin typeface="Forum"/>
                <a:ea typeface="Forum"/>
                <a:cs typeface="Forum"/>
                <a:sym typeface="Forum"/>
              </a:defRPr>
            </a:lvl6pPr>
            <a:lvl7pPr lvl="6">
              <a:spcBef>
                <a:spcPts val="0"/>
              </a:spcBef>
              <a:spcAft>
                <a:spcPts val="0"/>
              </a:spcAft>
              <a:buClr>
                <a:schemeClr val="lt1"/>
              </a:buClr>
              <a:buSzPts val="1600"/>
              <a:buFont typeface="Forum"/>
              <a:buNone/>
              <a:defRPr sz="1600">
                <a:latin typeface="Forum"/>
                <a:ea typeface="Forum"/>
                <a:cs typeface="Forum"/>
                <a:sym typeface="Forum"/>
              </a:defRPr>
            </a:lvl7pPr>
            <a:lvl8pPr lvl="7">
              <a:spcBef>
                <a:spcPts val="0"/>
              </a:spcBef>
              <a:spcAft>
                <a:spcPts val="0"/>
              </a:spcAft>
              <a:buClr>
                <a:schemeClr val="lt1"/>
              </a:buClr>
              <a:buSzPts val="1600"/>
              <a:buFont typeface="Forum"/>
              <a:buNone/>
              <a:defRPr sz="1600">
                <a:latin typeface="Forum"/>
                <a:ea typeface="Forum"/>
                <a:cs typeface="Forum"/>
                <a:sym typeface="Forum"/>
              </a:defRPr>
            </a:lvl8pPr>
            <a:lvl9pPr lvl="8">
              <a:spcBef>
                <a:spcPts val="0"/>
              </a:spcBef>
              <a:spcAft>
                <a:spcPts val="0"/>
              </a:spcAft>
              <a:buClr>
                <a:schemeClr val="lt1"/>
              </a:buClr>
              <a:buSzPts val="1600"/>
              <a:buFont typeface="Forum"/>
              <a:buNone/>
              <a:defRPr sz="1600">
                <a:latin typeface="Forum"/>
                <a:ea typeface="Forum"/>
                <a:cs typeface="Forum"/>
                <a:sym typeface="Forum"/>
              </a:defRPr>
            </a:lvl9pPr>
          </a:lstStyle>
          <a:p>
            <a:endParaRPr/>
          </a:p>
        </p:txBody>
      </p:sp>
      <p:sp>
        <p:nvSpPr>
          <p:cNvPr id="344" name="Google Shape;344;p26"/>
          <p:cNvSpPr txBox="1">
            <a:spLocks noGrp="1"/>
          </p:cNvSpPr>
          <p:nvPr>
            <p:ph type="subTitle" idx="9"/>
          </p:nvPr>
        </p:nvSpPr>
        <p:spPr>
          <a:xfrm>
            <a:off x="5987725" y="4185076"/>
            <a:ext cx="2926200" cy="498600"/>
          </a:xfrm>
          <a:prstGeom prst="rect">
            <a:avLst/>
          </a:prstGeom>
        </p:spPr>
        <p:txBody>
          <a:bodyPr spcFirstLastPara="1" wrap="square" lIns="0" tIns="0" rIns="91425" bIns="91425" anchor="t" anchorCtr="0">
            <a:noAutofit/>
          </a:bodyPr>
          <a:lstStyle>
            <a:lvl1pPr lvl="0">
              <a:spcBef>
                <a:spcPts val="0"/>
              </a:spcBef>
              <a:spcAft>
                <a:spcPts val="0"/>
              </a:spcAft>
              <a:buNone/>
              <a:defRPr sz="1000">
                <a:latin typeface="DM Sans"/>
                <a:ea typeface="DM Sans"/>
                <a:cs typeface="DM Sans"/>
                <a:sym typeface="DM Sans"/>
              </a:defRPr>
            </a:lvl1pPr>
            <a:lvl2pPr lvl="1">
              <a:spcBef>
                <a:spcPts val="0"/>
              </a:spcBef>
              <a:spcAft>
                <a:spcPts val="0"/>
              </a:spcAft>
              <a:buClr>
                <a:schemeClr val="lt1"/>
              </a:buClr>
              <a:buSzPts val="1000"/>
              <a:buFont typeface="DM Sans"/>
              <a:buNone/>
              <a:defRPr sz="1000">
                <a:latin typeface="DM Sans"/>
                <a:ea typeface="DM Sans"/>
                <a:cs typeface="DM Sans"/>
                <a:sym typeface="DM Sans"/>
              </a:defRPr>
            </a:lvl2pPr>
            <a:lvl3pPr lvl="2">
              <a:spcBef>
                <a:spcPts val="0"/>
              </a:spcBef>
              <a:spcAft>
                <a:spcPts val="0"/>
              </a:spcAft>
              <a:buClr>
                <a:schemeClr val="lt1"/>
              </a:buClr>
              <a:buSzPts val="1000"/>
              <a:buFont typeface="DM Sans"/>
              <a:buNone/>
              <a:defRPr sz="1000">
                <a:latin typeface="DM Sans"/>
                <a:ea typeface="DM Sans"/>
                <a:cs typeface="DM Sans"/>
                <a:sym typeface="DM Sans"/>
              </a:defRPr>
            </a:lvl3pPr>
            <a:lvl4pPr lvl="3">
              <a:spcBef>
                <a:spcPts val="0"/>
              </a:spcBef>
              <a:spcAft>
                <a:spcPts val="0"/>
              </a:spcAft>
              <a:buClr>
                <a:schemeClr val="lt1"/>
              </a:buClr>
              <a:buSzPts val="1000"/>
              <a:buFont typeface="DM Sans"/>
              <a:buNone/>
              <a:defRPr sz="1000">
                <a:latin typeface="DM Sans"/>
                <a:ea typeface="DM Sans"/>
                <a:cs typeface="DM Sans"/>
                <a:sym typeface="DM Sans"/>
              </a:defRPr>
            </a:lvl4pPr>
            <a:lvl5pPr lvl="4">
              <a:spcBef>
                <a:spcPts val="0"/>
              </a:spcBef>
              <a:spcAft>
                <a:spcPts val="0"/>
              </a:spcAft>
              <a:buClr>
                <a:schemeClr val="lt1"/>
              </a:buClr>
              <a:buSzPts val="1000"/>
              <a:buFont typeface="DM Sans"/>
              <a:buNone/>
              <a:defRPr sz="1000">
                <a:latin typeface="DM Sans"/>
                <a:ea typeface="DM Sans"/>
                <a:cs typeface="DM Sans"/>
                <a:sym typeface="DM Sans"/>
              </a:defRPr>
            </a:lvl5pPr>
            <a:lvl6pPr lvl="5">
              <a:spcBef>
                <a:spcPts val="0"/>
              </a:spcBef>
              <a:spcAft>
                <a:spcPts val="0"/>
              </a:spcAft>
              <a:buClr>
                <a:schemeClr val="lt1"/>
              </a:buClr>
              <a:buSzPts val="1000"/>
              <a:buFont typeface="DM Sans"/>
              <a:buNone/>
              <a:defRPr sz="1000">
                <a:latin typeface="DM Sans"/>
                <a:ea typeface="DM Sans"/>
                <a:cs typeface="DM Sans"/>
                <a:sym typeface="DM Sans"/>
              </a:defRPr>
            </a:lvl6pPr>
            <a:lvl7pPr lvl="6">
              <a:spcBef>
                <a:spcPts val="0"/>
              </a:spcBef>
              <a:spcAft>
                <a:spcPts val="0"/>
              </a:spcAft>
              <a:buClr>
                <a:schemeClr val="lt1"/>
              </a:buClr>
              <a:buSzPts val="1000"/>
              <a:buFont typeface="DM Sans"/>
              <a:buNone/>
              <a:defRPr sz="1000">
                <a:latin typeface="DM Sans"/>
                <a:ea typeface="DM Sans"/>
                <a:cs typeface="DM Sans"/>
                <a:sym typeface="DM Sans"/>
              </a:defRPr>
            </a:lvl7pPr>
            <a:lvl8pPr lvl="7">
              <a:spcBef>
                <a:spcPts val="0"/>
              </a:spcBef>
              <a:spcAft>
                <a:spcPts val="0"/>
              </a:spcAft>
              <a:buClr>
                <a:schemeClr val="lt1"/>
              </a:buClr>
              <a:buSzPts val="1000"/>
              <a:buFont typeface="DM Sans"/>
              <a:buNone/>
              <a:defRPr sz="1000">
                <a:latin typeface="DM Sans"/>
                <a:ea typeface="DM Sans"/>
                <a:cs typeface="DM Sans"/>
                <a:sym typeface="DM Sans"/>
              </a:defRPr>
            </a:lvl8pPr>
            <a:lvl9pPr lvl="8">
              <a:spcBef>
                <a:spcPts val="0"/>
              </a:spcBef>
              <a:spcAft>
                <a:spcPts val="0"/>
              </a:spcAft>
              <a:buClr>
                <a:schemeClr val="lt1"/>
              </a:buClr>
              <a:buSzPts val="1000"/>
              <a:buFont typeface="DM Sans"/>
              <a:buNone/>
              <a:defRPr sz="1000">
                <a:latin typeface="DM Sans"/>
                <a:ea typeface="DM Sans"/>
                <a:cs typeface="DM Sans"/>
                <a:sym typeface="DM Sans"/>
              </a:defRPr>
            </a:lvl9pPr>
          </a:lstStyle>
          <a:p>
            <a:endParaRPr/>
          </a:p>
        </p:txBody>
      </p:sp>
      <p:sp>
        <p:nvSpPr>
          <p:cNvPr id="345" name="Google Shape;345;p26"/>
          <p:cNvSpPr txBox="1">
            <a:spLocks noGrp="1"/>
          </p:cNvSpPr>
          <p:nvPr>
            <p:ph type="title"/>
          </p:nvPr>
        </p:nvSpPr>
        <p:spPr>
          <a:xfrm>
            <a:off x="228600" y="460100"/>
            <a:ext cx="2834700" cy="587700"/>
          </a:xfrm>
          <a:prstGeom prst="rect">
            <a:avLst/>
          </a:prstGeom>
        </p:spPr>
        <p:txBody>
          <a:bodyPr spcFirstLastPara="1" wrap="square" lIns="0" tIns="0" rIns="91425" bIns="91425" anchor="t" anchorCtr="0">
            <a:spAutoFit/>
          </a:bodyPr>
          <a:lstStyle>
            <a:lvl1pPr lvl="0">
              <a:lnSpc>
                <a:spcPct val="70000"/>
              </a:lnSpc>
              <a:spcBef>
                <a:spcPts val="0"/>
              </a:spcBef>
              <a:spcAft>
                <a:spcPts val="0"/>
              </a:spcAft>
              <a:buNone/>
              <a:defRPr sz="3600"/>
            </a:lvl1pPr>
            <a:lvl2pPr lvl="1">
              <a:lnSpc>
                <a:spcPct val="115000"/>
              </a:lnSpc>
              <a:spcBef>
                <a:spcPts val="0"/>
              </a:spcBef>
              <a:spcAft>
                <a:spcPts val="0"/>
              </a:spcAft>
              <a:buNone/>
              <a:defRPr sz="3600"/>
            </a:lvl2pPr>
            <a:lvl3pPr lvl="2">
              <a:lnSpc>
                <a:spcPct val="115000"/>
              </a:lnSpc>
              <a:spcBef>
                <a:spcPts val="0"/>
              </a:spcBef>
              <a:spcAft>
                <a:spcPts val="0"/>
              </a:spcAft>
              <a:buNone/>
              <a:defRPr sz="3600"/>
            </a:lvl3pPr>
            <a:lvl4pPr lvl="3">
              <a:lnSpc>
                <a:spcPct val="115000"/>
              </a:lnSpc>
              <a:spcBef>
                <a:spcPts val="0"/>
              </a:spcBef>
              <a:spcAft>
                <a:spcPts val="0"/>
              </a:spcAft>
              <a:buNone/>
              <a:defRPr sz="3600"/>
            </a:lvl4pPr>
            <a:lvl5pPr lvl="4">
              <a:lnSpc>
                <a:spcPct val="115000"/>
              </a:lnSpc>
              <a:spcBef>
                <a:spcPts val="0"/>
              </a:spcBef>
              <a:spcAft>
                <a:spcPts val="0"/>
              </a:spcAft>
              <a:buNone/>
              <a:defRPr sz="3600"/>
            </a:lvl5pPr>
            <a:lvl6pPr lvl="5">
              <a:lnSpc>
                <a:spcPct val="115000"/>
              </a:lnSpc>
              <a:spcBef>
                <a:spcPts val="0"/>
              </a:spcBef>
              <a:spcAft>
                <a:spcPts val="0"/>
              </a:spcAft>
              <a:buNone/>
              <a:defRPr sz="3600"/>
            </a:lvl6pPr>
            <a:lvl7pPr lvl="6">
              <a:lnSpc>
                <a:spcPct val="115000"/>
              </a:lnSpc>
              <a:spcBef>
                <a:spcPts val="0"/>
              </a:spcBef>
              <a:spcAft>
                <a:spcPts val="0"/>
              </a:spcAft>
              <a:buNone/>
              <a:defRPr sz="3600"/>
            </a:lvl7pPr>
            <a:lvl8pPr lvl="7">
              <a:lnSpc>
                <a:spcPct val="115000"/>
              </a:lnSpc>
              <a:spcBef>
                <a:spcPts val="0"/>
              </a:spcBef>
              <a:spcAft>
                <a:spcPts val="0"/>
              </a:spcAft>
              <a:buNone/>
              <a:defRPr sz="3600"/>
            </a:lvl8pPr>
            <a:lvl9pPr lvl="8">
              <a:lnSpc>
                <a:spcPct val="115000"/>
              </a:lnSpc>
              <a:spcBef>
                <a:spcPts val="0"/>
              </a:spcBef>
              <a:spcAft>
                <a:spcPts val="0"/>
              </a:spcAft>
              <a:buNone/>
              <a:defRPr sz="36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ank you">
  <p:cSld name="CUSTOM_2">
    <p:bg>
      <p:bgPr>
        <a:solidFill>
          <a:schemeClr val="dk2"/>
        </a:solidFill>
        <a:effectLst/>
      </p:bgPr>
    </p:bg>
    <p:spTree>
      <p:nvGrpSpPr>
        <p:cNvPr id="1" name="Shape 346"/>
        <p:cNvGrpSpPr/>
        <p:nvPr/>
      </p:nvGrpSpPr>
      <p:grpSpPr>
        <a:xfrm>
          <a:off x="0" y="0"/>
          <a:ext cx="0" cy="0"/>
          <a:chOff x="0" y="0"/>
          <a:chExt cx="0" cy="0"/>
        </a:xfrm>
      </p:grpSpPr>
      <p:sp>
        <p:nvSpPr>
          <p:cNvPr id="347" name="Google Shape;347;p27"/>
          <p:cNvSpPr/>
          <p:nvPr/>
        </p:nvSpPr>
        <p:spPr>
          <a:xfrm>
            <a:off x="4618950" y="0"/>
            <a:ext cx="45252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Forum"/>
              <a:ea typeface="Forum"/>
              <a:cs typeface="Forum"/>
              <a:sym typeface="Forum"/>
            </a:endParaRPr>
          </a:p>
        </p:txBody>
      </p:sp>
      <p:sp>
        <p:nvSpPr>
          <p:cNvPr id="348" name="Google Shape;348;p27"/>
          <p:cNvSpPr txBox="1">
            <a:spLocks noGrp="1"/>
          </p:cNvSpPr>
          <p:nvPr>
            <p:ph type="title"/>
          </p:nvPr>
        </p:nvSpPr>
        <p:spPr>
          <a:xfrm>
            <a:off x="228600" y="4039700"/>
            <a:ext cx="4296300" cy="644100"/>
          </a:xfrm>
          <a:prstGeom prst="rect">
            <a:avLst/>
          </a:prstGeom>
        </p:spPr>
        <p:txBody>
          <a:bodyPr spcFirstLastPara="1" wrap="square" lIns="0" tIns="0" rIns="91425" bIns="0" anchor="b" anchorCtr="0">
            <a:noAutofit/>
          </a:bodyPr>
          <a:lstStyle>
            <a:lvl1pPr lvl="0">
              <a:lnSpc>
                <a:spcPct val="75000"/>
              </a:lnSpc>
              <a:spcBef>
                <a:spcPts val="0"/>
              </a:spcBef>
              <a:spcAft>
                <a:spcPts val="0"/>
              </a:spcAft>
              <a:buClr>
                <a:schemeClr val="lt1"/>
              </a:buClr>
              <a:buSzPts val="7000"/>
              <a:buFont typeface="Forum"/>
              <a:buNone/>
              <a:defRPr sz="7000"/>
            </a:lvl1pPr>
            <a:lvl2pPr lvl="1">
              <a:lnSpc>
                <a:spcPct val="75000"/>
              </a:lnSpc>
              <a:spcBef>
                <a:spcPts val="0"/>
              </a:spcBef>
              <a:spcAft>
                <a:spcPts val="0"/>
              </a:spcAft>
              <a:buClr>
                <a:schemeClr val="lt1"/>
              </a:buClr>
              <a:buSzPts val="7000"/>
              <a:buFont typeface="Forum"/>
              <a:buNone/>
              <a:defRPr sz="7000"/>
            </a:lvl2pPr>
            <a:lvl3pPr lvl="2">
              <a:lnSpc>
                <a:spcPct val="75000"/>
              </a:lnSpc>
              <a:spcBef>
                <a:spcPts val="0"/>
              </a:spcBef>
              <a:spcAft>
                <a:spcPts val="0"/>
              </a:spcAft>
              <a:buClr>
                <a:schemeClr val="lt1"/>
              </a:buClr>
              <a:buSzPts val="7000"/>
              <a:buFont typeface="Forum"/>
              <a:buNone/>
              <a:defRPr sz="7000"/>
            </a:lvl3pPr>
            <a:lvl4pPr lvl="3">
              <a:lnSpc>
                <a:spcPct val="75000"/>
              </a:lnSpc>
              <a:spcBef>
                <a:spcPts val="0"/>
              </a:spcBef>
              <a:spcAft>
                <a:spcPts val="0"/>
              </a:spcAft>
              <a:buClr>
                <a:schemeClr val="lt1"/>
              </a:buClr>
              <a:buSzPts val="7000"/>
              <a:buFont typeface="Forum"/>
              <a:buNone/>
              <a:defRPr sz="7000"/>
            </a:lvl4pPr>
            <a:lvl5pPr lvl="4">
              <a:lnSpc>
                <a:spcPct val="75000"/>
              </a:lnSpc>
              <a:spcBef>
                <a:spcPts val="0"/>
              </a:spcBef>
              <a:spcAft>
                <a:spcPts val="0"/>
              </a:spcAft>
              <a:buClr>
                <a:schemeClr val="lt1"/>
              </a:buClr>
              <a:buSzPts val="7000"/>
              <a:buFont typeface="Forum"/>
              <a:buNone/>
              <a:defRPr sz="7000"/>
            </a:lvl5pPr>
            <a:lvl6pPr lvl="5">
              <a:lnSpc>
                <a:spcPct val="75000"/>
              </a:lnSpc>
              <a:spcBef>
                <a:spcPts val="0"/>
              </a:spcBef>
              <a:spcAft>
                <a:spcPts val="0"/>
              </a:spcAft>
              <a:buClr>
                <a:schemeClr val="lt1"/>
              </a:buClr>
              <a:buSzPts val="7000"/>
              <a:buFont typeface="Forum"/>
              <a:buNone/>
              <a:defRPr sz="7000"/>
            </a:lvl6pPr>
            <a:lvl7pPr lvl="6">
              <a:lnSpc>
                <a:spcPct val="75000"/>
              </a:lnSpc>
              <a:spcBef>
                <a:spcPts val="0"/>
              </a:spcBef>
              <a:spcAft>
                <a:spcPts val="0"/>
              </a:spcAft>
              <a:buClr>
                <a:schemeClr val="lt1"/>
              </a:buClr>
              <a:buSzPts val="7000"/>
              <a:buFont typeface="Forum"/>
              <a:buNone/>
              <a:defRPr sz="7000"/>
            </a:lvl7pPr>
            <a:lvl8pPr lvl="7">
              <a:lnSpc>
                <a:spcPct val="75000"/>
              </a:lnSpc>
              <a:spcBef>
                <a:spcPts val="0"/>
              </a:spcBef>
              <a:spcAft>
                <a:spcPts val="0"/>
              </a:spcAft>
              <a:buClr>
                <a:schemeClr val="lt1"/>
              </a:buClr>
              <a:buSzPts val="7000"/>
              <a:buFont typeface="Forum"/>
              <a:buNone/>
              <a:defRPr sz="7000"/>
            </a:lvl8pPr>
            <a:lvl9pPr lvl="8">
              <a:lnSpc>
                <a:spcPct val="75000"/>
              </a:lnSpc>
              <a:spcBef>
                <a:spcPts val="0"/>
              </a:spcBef>
              <a:spcAft>
                <a:spcPts val="0"/>
              </a:spcAft>
              <a:buClr>
                <a:schemeClr val="lt1"/>
              </a:buClr>
              <a:buSzPts val="7000"/>
              <a:buFont typeface="Forum"/>
              <a:buNone/>
              <a:defRPr sz="7000"/>
            </a:lvl9pPr>
          </a:lstStyle>
          <a:p>
            <a:endParaRPr/>
          </a:p>
        </p:txBody>
      </p:sp>
      <p:sp>
        <p:nvSpPr>
          <p:cNvPr id="349" name="Google Shape;349;p27"/>
          <p:cNvSpPr txBox="1">
            <a:spLocks noGrp="1"/>
          </p:cNvSpPr>
          <p:nvPr>
            <p:ph type="subTitle" idx="1"/>
          </p:nvPr>
        </p:nvSpPr>
        <p:spPr>
          <a:xfrm>
            <a:off x="4994900" y="457200"/>
            <a:ext cx="3920400" cy="1342200"/>
          </a:xfrm>
          <a:prstGeom prst="rect">
            <a:avLst/>
          </a:prstGeom>
        </p:spPr>
        <p:txBody>
          <a:bodyPr spcFirstLastPara="1" wrap="square" lIns="0" tIns="0" rIns="0" bIns="0" anchor="t" anchorCtr="0">
            <a:spAutoFit/>
          </a:bodyPr>
          <a:lstStyle>
            <a:lvl1pPr lvl="0">
              <a:spcBef>
                <a:spcPts val="0"/>
              </a:spcBef>
              <a:spcAft>
                <a:spcPts val="0"/>
              </a:spcAft>
              <a:buNone/>
              <a:defRPr>
                <a:solidFill>
                  <a:schemeClr val="dk1"/>
                </a:solidFill>
                <a:latin typeface="DM Sans"/>
                <a:ea typeface="DM Sans"/>
                <a:cs typeface="DM Sans"/>
                <a:sym typeface="DM Sans"/>
              </a:defRPr>
            </a:lvl1pPr>
            <a:lvl2pPr lvl="1">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2pPr>
            <a:lvl3pPr lvl="2">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3pPr>
            <a:lvl4pPr lvl="3">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4pPr>
            <a:lvl5pPr lvl="4">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5pPr>
            <a:lvl6pPr lvl="5">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6pPr>
            <a:lvl7pPr lvl="6">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7pPr>
            <a:lvl8pPr lvl="7">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8pPr>
            <a:lvl9pPr lvl="8">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50"/>
        <p:cNvGrpSpPr/>
        <p:nvPr/>
      </p:nvGrpSpPr>
      <p:grpSpPr>
        <a:xfrm>
          <a:off x="0" y="0"/>
          <a:ext cx="0" cy="0"/>
          <a:chOff x="0" y="0"/>
          <a:chExt cx="0" cy="0"/>
        </a:xfrm>
      </p:grpSpPr>
      <p:sp>
        <p:nvSpPr>
          <p:cNvPr id="351" name="Google Shape;351;p28"/>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52" name="Google Shape;352;p28"/>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53"/>
        <p:cNvGrpSpPr/>
        <p:nvPr/>
      </p:nvGrpSpPr>
      <p:grpSpPr>
        <a:xfrm>
          <a:off x="0" y="0"/>
          <a:ext cx="0" cy="0"/>
          <a:chOff x="0" y="0"/>
          <a:chExt cx="0" cy="0"/>
        </a:xfrm>
      </p:grpSpPr>
      <p:sp>
        <p:nvSpPr>
          <p:cNvPr id="354" name="Google Shape;354;p2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355"/>
        <p:cNvGrpSpPr/>
        <p:nvPr/>
      </p:nvGrpSpPr>
      <p:grpSpPr>
        <a:xfrm>
          <a:off x="0" y="0"/>
          <a:ext cx="0" cy="0"/>
          <a:chOff x="0" y="0"/>
          <a:chExt cx="0" cy="0"/>
        </a:xfrm>
      </p:grpSpPr>
      <p:sp>
        <p:nvSpPr>
          <p:cNvPr id="356" name="Google Shape;356;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7" name="Google Shape;357;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ALT 2">
  <p:cSld name="BLANK_1">
    <p:bg>
      <p:bgPr>
        <a:solidFill>
          <a:schemeClr val="dk2"/>
        </a:solidFill>
        <a:effectLst/>
      </p:bgPr>
    </p:bg>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228600" y="3389761"/>
            <a:ext cx="4704000" cy="1590600"/>
          </a:xfrm>
          <a:prstGeom prst="rect">
            <a:avLst/>
          </a:prstGeom>
        </p:spPr>
        <p:txBody>
          <a:bodyPr spcFirstLastPara="1" wrap="square" lIns="0" tIns="91425" rIns="91425" bIns="0" anchor="b" anchorCtr="0">
            <a:noAutofit/>
          </a:bodyPr>
          <a:lstStyle>
            <a:lvl1pPr lvl="0">
              <a:lnSpc>
                <a:spcPct val="75000"/>
              </a:lnSpc>
              <a:spcBef>
                <a:spcPts val="0"/>
              </a:spcBef>
              <a:spcAft>
                <a:spcPts val="0"/>
              </a:spcAft>
              <a:buClr>
                <a:schemeClr val="lt1"/>
              </a:buClr>
              <a:buSzPts val="3600"/>
              <a:buFont typeface="Forum"/>
              <a:buNone/>
              <a:defRPr sz="3600"/>
            </a:lvl1pPr>
            <a:lvl2pPr lvl="1" algn="ctr">
              <a:lnSpc>
                <a:spcPct val="75000"/>
              </a:lnSpc>
              <a:spcBef>
                <a:spcPts val="0"/>
              </a:spcBef>
              <a:spcAft>
                <a:spcPts val="0"/>
              </a:spcAft>
              <a:buClr>
                <a:schemeClr val="lt1"/>
              </a:buClr>
              <a:buSzPts val="4800"/>
              <a:buFont typeface="Forum"/>
              <a:buNone/>
              <a:defRPr sz="4800">
                <a:latin typeface="Forum"/>
                <a:ea typeface="Forum"/>
                <a:cs typeface="Forum"/>
                <a:sym typeface="Forum"/>
              </a:defRPr>
            </a:lvl2pPr>
            <a:lvl3pPr lvl="2" algn="ctr">
              <a:lnSpc>
                <a:spcPct val="75000"/>
              </a:lnSpc>
              <a:spcBef>
                <a:spcPts val="0"/>
              </a:spcBef>
              <a:spcAft>
                <a:spcPts val="0"/>
              </a:spcAft>
              <a:buClr>
                <a:schemeClr val="lt1"/>
              </a:buClr>
              <a:buSzPts val="4800"/>
              <a:buFont typeface="Forum"/>
              <a:buNone/>
              <a:defRPr sz="4800">
                <a:latin typeface="Forum"/>
                <a:ea typeface="Forum"/>
                <a:cs typeface="Forum"/>
                <a:sym typeface="Forum"/>
              </a:defRPr>
            </a:lvl3pPr>
            <a:lvl4pPr lvl="3" algn="ctr">
              <a:lnSpc>
                <a:spcPct val="75000"/>
              </a:lnSpc>
              <a:spcBef>
                <a:spcPts val="0"/>
              </a:spcBef>
              <a:spcAft>
                <a:spcPts val="0"/>
              </a:spcAft>
              <a:buClr>
                <a:schemeClr val="lt1"/>
              </a:buClr>
              <a:buSzPts val="4800"/>
              <a:buFont typeface="Forum"/>
              <a:buNone/>
              <a:defRPr sz="4800">
                <a:latin typeface="Forum"/>
                <a:ea typeface="Forum"/>
                <a:cs typeface="Forum"/>
                <a:sym typeface="Forum"/>
              </a:defRPr>
            </a:lvl4pPr>
            <a:lvl5pPr lvl="4" algn="ctr">
              <a:lnSpc>
                <a:spcPct val="75000"/>
              </a:lnSpc>
              <a:spcBef>
                <a:spcPts val="0"/>
              </a:spcBef>
              <a:spcAft>
                <a:spcPts val="0"/>
              </a:spcAft>
              <a:buClr>
                <a:schemeClr val="lt1"/>
              </a:buClr>
              <a:buSzPts val="4800"/>
              <a:buFont typeface="Forum"/>
              <a:buNone/>
              <a:defRPr sz="4800">
                <a:latin typeface="Forum"/>
                <a:ea typeface="Forum"/>
                <a:cs typeface="Forum"/>
                <a:sym typeface="Forum"/>
              </a:defRPr>
            </a:lvl5pPr>
            <a:lvl6pPr lvl="5" algn="ctr">
              <a:lnSpc>
                <a:spcPct val="75000"/>
              </a:lnSpc>
              <a:spcBef>
                <a:spcPts val="0"/>
              </a:spcBef>
              <a:spcAft>
                <a:spcPts val="0"/>
              </a:spcAft>
              <a:buClr>
                <a:schemeClr val="lt1"/>
              </a:buClr>
              <a:buSzPts val="4800"/>
              <a:buFont typeface="Forum"/>
              <a:buNone/>
              <a:defRPr sz="4800">
                <a:latin typeface="Forum"/>
                <a:ea typeface="Forum"/>
                <a:cs typeface="Forum"/>
                <a:sym typeface="Forum"/>
              </a:defRPr>
            </a:lvl6pPr>
            <a:lvl7pPr lvl="6" algn="ctr">
              <a:lnSpc>
                <a:spcPct val="75000"/>
              </a:lnSpc>
              <a:spcBef>
                <a:spcPts val="0"/>
              </a:spcBef>
              <a:spcAft>
                <a:spcPts val="0"/>
              </a:spcAft>
              <a:buClr>
                <a:schemeClr val="lt1"/>
              </a:buClr>
              <a:buSzPts val="4800"/>
              <a:buFont typeface="Forum"/>
              <a:buNone/>
              <a:defRPr sz="4800">
                <a:latin typeface="Forum"/>
                <a:ea typeface="Forum"/>
                <a:cs typeface="Forum"/>
                <a:sym typeface="Forum"/>
              </a:defRPr>
            </a:lvl7pPr>
            <a:lvl8pPr lvl="7" algn="ctr">
              <a:lnSpc>
                <a:spcPct val="75000"/>
              </a:lnSpc>
              <a:spcBef>
                <a:spcPts val="0"/>
              </a:spcBef>
              <a:spcAft>
                <a:spcPts val="0"/>
              </a:spcAft>
              <a:buClr>
                <a:schemeClr val="lt1"/>
              </a:buClr>
              <a:buSzPts val="4800"/>
              <a:buFont typeface="Forum"/>
              <a:buNone/>
              <a:defRPr sz="4800">
                <a:latin typeface="Forum"/>
                <a:ea typeface="Forum"/>
                <a:cs typeface="Forum"/>
                <a:sym typeface="Forum"/>
              </a:defRPr>
            </a:lvl8pPr>
            <a:lvl9pPr lvl="8" algn="ctr">
              <a:lnSpc>
                <a:spcPct val="75000"/>
              </a:lnSpc>
              <a:spcBef>
                <a:spcPts val="0"/>
              </a:spcBef>
              <a:spcAft>
                <a:spcPts val="0"/>
              </a:spcAft>
              <a:buClr>
                <a:schemeClr val="lt1"/>
              </a:buClr>
              <a:buSzPts val="4800"/>
              <a:buFont typeface="Forum"/>
              <a:buNone/>
              <a:defRPr sz="4800">
                <a:latin typeface="Forum"/>
                <a:ea typeface="Forum"/>
                <a:cs typeface="Forum"/>
                <a:sym typeface="Forum"/>
              </a:defRPr>
            </a:lvl9pPr>
          </a:lstStyle>
          <a:p>
            <a:endParaRPr/>
          </a:p>
        </p:txBody>
      </p:sp>
      <p:sp>
        <p:nvSpPr>
          <p:cNvPr id="33" name="Google Shape;33;p4"/>
          <p:cNvSpPr txBox="1">
            <a:spLocks noGrp="1"/>
          </p:cNvSpPr>
          <p:nvPr>
            <p:ph type="subTitle" idx="1"/>
          </p:nvPr>
        </p:nvSpPr>
        <p:spPr>
          <a:xfrm>
            <a:off x="5468675" y="457200"/>
            <a:ext cx="3446700" cy="1342200"/>
          </a:xfrm>
          <a:prstGeom prst="rect">
            <a:avLst/>
          </a:prstGeom>
        </p:spPr>
        <p:txBody>
          <a:bodyPr spcFirstLastPara="1" wrap="square" lIns="0" tIns="0" rIns="0" bIns="0" anchor="t" anchorCtr="0">
            <a:noAutofit/>
          </a:bodyPr>
          <a:lstStyle>
            <a:lvl1pPr lvl="0">
              <a:spcBef>
                <a:spcPts val="0"/>
              </a:spcBef>
              <a:spcAft>
                <a:spcPts val="0"/>
              </a:spcAft>
              <a:buNone/>
              <a:defRPr>
                <a:latin typeface="DM Sans"/>
                <a:ea typeface="DM Sans"/>
                <a:cs typeface="DM Sans"/>
                <a:sym typeface="DM Sans"/>
              </a:defRPr>
            </a:lvl1pPr>
            <a:lvl2pPr lvl="1">
              <a:spcBef>
                <a:spcPts val="0"/>
              </a:spcBef>
              <a:spcAft>
                <a:spcPts val="0"/>
              </a:spcAft>
              <a:buClr>
                <a:schemeClr val="lt1"/>
              </a:buClr>
              <a:buSzPts val="1400"/>
              <a:buFont typeface="DM Sans"/>
              <a:buNone/>
              <a:defRPr>
                <a:latin typeface="DM Sans"/>
                <a:ea typeface="DM Sans"/>
                <a:cs typeface="DM Sans"/>
                <a:sym typeface="DM Sans"/>
              </a:defRPr>
            </a:lvl2pPr>
            <a:lvl3pPr lvl="2">
              <a:spcBef>
                <a:spcPts val="0"/>
              </a:spcBef>
              <a:spcAft>
                <a:spcPts val="0"/>
              </a:spcAft>
              <a:buClr>
                <a:schemeClr val="lt1"/>
              </a:buClr>
              <a:buSzPts val="1400"/>
              <a:buFont typeface="DM Sans"/>
              <a:buNone/>
              <a:defRPr>
                <a:latin typeface="DM Sans"/>
                <a:ea typeface="DM Sans"/>
                <a:cs typeface="DM Sans"/>
                <a:sym typeface="DM Sans"/>
              </a:defRPr>
            </a:lvl3pPr>
            <a:lvl4pPr lvl="3">
              <a:spcBef>
                <a:spcPts val="0"/>
              </a:spcBef>
              <a:spcAft>
                <a:spcPts val="0"/>
              </a:spcAft>
              <a:buClr>
                <a:schemeClr val="lt1"/>
              </a:buClr>
              <a:buSzPts val="1400"/>
              <a:buFont typeface="DM Sans"/>
              <a:buNone/>
              <a:defRPr>
                <a:latin typeface="DM Sans"/>
                <a:ea typeface="DM Sans"/>
                <a:cs typeface="DM Sans"/>
                <a:sym typeface="DM Sans"/>
              </a:defRPr>
            </a:lvl4pPr>
            <a:lvl5pPr lvl="4">
              <a:spcBef>
                <a:spcPts val="0"/>
              </a:spcBef>
              <a:spcAft>
                <a:spcPts val="0"/>
              </a:spcAft>
              <a:buClr>
                <a:schemeClr val="lt1"/>
              </a:buClr>
              <a:buSzPts val="1400"/>
              <a:buFont typeface="DM Sans"/>
              <a:buNone/>
              <a:defRPr>
                <a:latin typeface="DM Sans"/>
                <a:ea typeface="DM Sans"/>
                <a:cs typeface="DM Sans"/>
                <a:sym typeface="DM Sans"/>
              </a:defRPr>
            </a:lvl5pPr>
            <a:lvl6pPr lvl="5">
              <a:spcBef>
                <a:spcPts val="0"/>
              </a:spcBef>
              <a:spcAft>
                <a:spcPts val="0"/>
              </a:spcAft>
              <a:buClr>
                <a:schemeClr val="lt1"/>
              </a:buClr>
              <a:buSzPts val="1400"/>
              <a:buFont typeface="DM Sans"/>
              <a:buNone/>
              <a:defRPr>
                <a:latin typeface="DM Sans"/>
                <a:ea typeface="DM Sans"/>
                <a:cs typeface="DM Sans"/>
                <a:sym typeface="DM Sans"/>
              </a:defRPr>
            </a:lvl6pPr>
            <a:lvl7pPr lvl="6">
              <a:spcBef>
                <a:spcPts val="0"/>
              </a:spcBef>
              <a:spcAft>
                <a:spcPts val="0"/>
              </a:spcAft>
              <a:buClr>
                <a:schemeClr val="lt1"/>
              </a:buClr>
              <a:buSzPts val="1400"/>
              <a:buFont typeface="DM Sans"/>
              <a:buNone/>
              <a:defRPr>
                <a:latin typeface="DM Sans"/>
                <a:ea typeface="DM Sans"/>
                <a:cs typeface="DM Sans"/>
                <a:sym typeface="DM Sans"/>
              </a:defRPr>
            </a:lvl7pPr>
            <a:lvl8pPr lvl="7">
              <a:spcBef>
                <a:spcPts val="0"/>
              </a:spcBef>
              <a:spcAft>
                <a:spcPts val="0"/>
              </a:spcAft>
              <a:buClr>
                <a:schemeClr val="lt1"/>
              </a:buClr>
              <a:buSzPts val="1400"/>
              <a:buFont typeface="DM Sans"/>
              <a:buNone/>
              <a:defRPr>
                <a:latin typeface="DM Sans"/>
                <a:ea typeface="DM Sans"/>
                <a:cs typeface="DM Sans"/>
                <a:sym typeface="DM Sans"/>
              </a:defRPr>
            </a:lvl8pPr>
            <a:lvl9pPr lvl="8">
              <a:spcBef>
                <a:spcPts val="0"/>
              </a:spcBef>
              <a:spcAft>
                <a:spcPts val="0"/>
              </a:spcAft>
              <a:buClr>
                <a:schemeClr val="lt1"/>
              </a:buClr>
              <a:buSzPts val="1400"/>
              <a:buFont typeface="DM Sans"/>
              <a:buNone/>
              <a:defRPr>
                <a:latin typeface="DM Sans"/>
                <a:ea typeface="DM Sans"/>
                <a:cs typeface="DM Sans"/>
                <a:sym typeface="DM Sans"/>
              </a:defRPr>
            </a:lvl9pPr>
          </a:lstStyle>
          <a:p>
            <a:endParaRPr/>
          </a:p>
        </p:txBody>
      </p:sp>
      <p:sp>
        <p:nvSpPr>
          <p:cNvPr id="34" name="Google Shape;34;p4"/>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lt1"/>
                </a:solidFill>
                <a:latin typeface="DM Sans"/>
                <a:ea typeface="DM Sans"/>
                <a:cs typeface="DM Sans"/>
                <a:sym typeface="DM Sans"/>
              </a:rPr>
              <a:t>‹#›</a:t>
            </a:fld>
            <a:endParaRPr sz="700">
              <a:solidFill>
                <a:schemeClr val="lt1"/>
              </a:solidFill>
              <a:latin typeface="DM Sans"/>
              <a:ea typeface="DM Sans"/>
              <a:cs typeface="DM Sans"/>
              <a:sym typeface="DM San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p:cSld name="Title and two columns">
    <p:spTree>
      <p:nvGrpSpPr>
        <p:cNvPr id="1" name="Shape 358"/>
        <p:cNvGrpSpPr/>
        <p:nvPr/>
      </p:nvGrpSpPr>
      <p:grpSpPr>
        <a:xfrm>
          <a:off x="0" y="0"/>
          <a:ext cx="0" cy="0"/>
          <a:chOff x="0" y="0"/>
          <a:chExt cx="0" cy="0"/>
        </a:xfrm>
      </p:grpSpPr>
      <p:sp>
        <p:nvSpPr>
          <p:cNvPr id="359" name="Google Shape;359;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0" name="Google Shape;360;p31"/>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1" name="Google Shape;361;p31"/>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304800">
              <a:spcBef>
                <a:spcPts val="800"/>
              </a:spcBef>
              <a:spcAft>
                <a:spcPts val="0"/>
              </a:spcAft>
              <a:buSzPts val="1200"/>
              <a:buChar char="○"/>
              <a:defRPr sz="1200"/>
            </a:lvl2pPr>
            <a:lvl3pPr marL="1371600" lvl="2" indent="-304800">
              <a:spcBef>
                <a:spcPts val="800"/>
              </a:spcBef>
              <a:spcAft>
                <a:spcPts val="0"/>
              </a:spcAft>
              <a:buSzPts val="1200"/>
              <a:buChar char="■"/>
              <a:defRPr sz="1200"/>
            </a:lvl3pPr>
            <a:lvl4pPr marL="1828800" lvl="3" indent="-304800">
              <a:spcBef>
                <a:spcPts val="800"/>
              </a:spcBef>
              <a:spcAft>
                <a:spcPts val="0"/>
              </a:spcAft>
              <a:buSzPts val="1200"/>
              <a:buChar char="●"/>
              <a:defRPr sz="1200"/>
            </a:lvl4pPr>
            <a:lvl5pPr marL="2286000" lvl="4" indent="-304800">
              <a:spcBef>
                <a:spcPts val="800"/>
              </a:spcBef>
              <a:spcAft>
                <a:spcPts val="0"/>
              </a:spcAft>
              <a:buSzPts val="1200"/>
              <a:buChar char="○"/>
              <a:defRPr sz="1200"/>
            </a:lvl5pPr>
            <a:lvl6pPr marL="2743200" lvl="5" indent="-304800">
              <a:spcBef>
                <a:spcPts val="800"/>
              </a:spcBef>
              <a:spcAft>
                <a:spcPts val="0"/>
              </a:spcAft>
              <a:buSzPts val="1200"/>
              <a:buChar char="■"/>
              <a:defRPr sz="1200"/>
            </a:lvl6pPr>
            <a:lvl7pPr marL="3200400" lvl="6" indent="-304800">
              <a:spcBef>
                <a:spcPts val="800"/>
              </a:spcBef>
              <a:spcAft>
                <a:spcPts val="0"/>
              </a:spcAft>
              <a:buSzPts val="1200"/>
              <a:buChar char="●"/>
              <a:defRPr sz="1200"/>
            </a:lvl7pPr>
            <a:lvl8pPr marL="3657600" lvl="7" indent="-304800">
              <a:spcBef>
                <a:spcPts val="800"/>
              </a:spcBef>
              <a:spcAft>
                <a:spcPts val="0"/>
              </a:spcAft>
              <a:buSzPts val="1200"/>
              <a:buChar char="○"/>
              <a:defRPr sz="1200"/>
            </a:lvl8pPr>
            <a:lvl9pPr marL="4114800" lvl="8" indent="-304800">
              <a:spcBef>
                <a:spcPts val="800"/>
              </a:spcBef>
              <a:spcAft>
                <a:spcPts val="800"/>
              </a:spcAft>
              <a:buSzPts val="1200"/>
              <a:buChar char="■"/>
              <a:defRPr sz="12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62"/>
        <p:cNvGrpSpPr/>
        <p:nvPr/>
      </p:nvGrpSpPr>
      <p:grpSpPr>
        <a:xfrm>
          <a:off x="0" y="0"/>
          <a:ext cx="0" cy="0"/>
          <a:chOff x="0" y="0"/>
          <a:chExt cx="0" cy="0"/>
        </a:xfrm>
      </p:grpSpPr>
      <p:sp>
        <p:nvSpPr>
          <p:cNvPr id="363" name="Google Shape;363;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64"/>
        <p:cNvGrpSpPr/>
        <p:nvPr/>
      </p:nvGrpSpPr>
      <p:grpSpPr>
        <a:xfrm>
          <a:off x="0" y="0"/>
          <a:ext cx="0" cy="0"/>
          <a:chOff x="0" y="0"/>
          <a:chExt cx="0" cy="0"/>
        </a:xfrm>
      </p:grpSpPr>
      <p:sp>
        <p:nvSpPr>
          <p:cNvPr id="365" name="Google Shape;365;p33"/>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6" name="Google Shape;366;p33"/>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67"/>
        <p:cNvGrpSpPr/>
        <p:nvPr/>
      </p:nvGrpSpPr>
      <p:grpSpPr>
        <a:xfrm>
          <a:off x="0" y="0"/>
          <a:ext cx="0" cy="0"/>
          <a:chOff x="0" y="0"/>
          <a:chExt cx="0" cy="0"/>
        </a:xfrm>
      </p:grpSpPr>
      <p:sp>
        <p:nvSpPr>
          <p:cNvPr id="368" name="Google Shape;368;p34"/>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69"/>
        <p:cNvGrpSpPr/>
        <p:nvPr/>
      </p:nvGrpSpPr>
      <p:grpSpPr>
        <a:xfrm>
          <a:off x="0" y="0"/>
          <a:ext cx="0" cy="0"/>
          <a:chOff x="0" y="0"/>
          <a:chExt cx="0" cy="0"/>
        </a:xfrm>
      </p:grpSpPr>
      <p:sp>
        <p:nvSpPr>
          <p:cNvPr id="370" name="Google Shape;370;p35"/>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71" name="Google Shape;371;p35"/>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a:endParaRPr/>
          </a:p>
        </p:txBody>
      </p:sp>
      <p:sp>
        <p:nvSpPr>
          <p:cNvPr id="372" name="Google Shape;372;p35"/>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73"/>
        <p:cNvGrpSpPr/>
        <p:nvPr/>
      </p:nvGrpSpPr>
      <p:grpSpPr>
        <a:xfrm>
          <a:off x="0" y="0"/>
          <a:ext cx="0" cy="0"/>
          <a:chOff x="0" y="0"/>
          <a:chExt cx="0" cy="0"/>
        </a:xfrm>
      </p:grpSpPr>
      <p:sp>
        <p:nvSpPr>
          <p:cNvPr id="374" name="Google Shape;374;p36"/>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000"/>
              <a:buNone/>
              <a:defRPr/>
            </a:lvl1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75"/>
        <p:cNvGrpSpPr/>
        <p:nvPr/>
      </p:nvGrpSpPr>
      <p:grpSpPr>
        <a:xfrm>
          <a:off x="0" y="0"/>
          <a:ext cx="0" cy="0"/>
          <a:chOff x="0" y="0"/>
          <a:chExt cx="0" cy="0"/>
        </a:xfrm>
      </p:grpSpPr>
      <p:sp>
        <p:nvSpPr>
          <p:cNvPr id="376" name="Google Shape;376;p37"/>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77" name="Google Shape;377;p37"/>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292100" algn="ctr">
              <a:spcBef>
                <a:spcPts val="0"/>
              </a:spcBef>
              <a:spcAft>
                <a:spcPts val="0"/>
              </a:spcAft>
              <a:buSzPts val="1000"/>
              <a:buChar char="●"/>
              <a:defRPr/>
            </a:lvl1pPr>
            <a:lvl2pPr marL="914400" lvl="1" indent="-292100" algn="ctr">
              <a:spcBef>
                <a:spcPts val="0"/>
              </a:spcBef>
              <a:spcAft>
                <a:spcPts val="0"/>
              </a:spcAft>
              <a:buSzPts val="1000"/>
              <a:buChar char="○"/>
              <a:defRPr/>
            </a:lvl2pPr>
            <a:lvl3pPr marL="1371600" lvl="2" indent="-292100" algn="ctr">
              <a:spcBef>
                <a:spcPts val="0"/>
              </a:spcBef>
              <a:spcAft>
                <a:spcPts val="0"/>
              </a:spcAft>
              <a:buSzPts val="1000"/>
              <a:buChar char="■"/>
              <a:defRPr/>
            </a:lvl3pPr>
            <a:lvl4pPr marL="1828800" lvl="3" indent="-292100" algn="ctr">
              <a:spcBef>
                <a:spcPts val="0"/>
              </a:spcBef>
              <a:spcAft>
                <a:spcPts val="0"/>
              </a:spcAft>
              <a:buSzPts val="1000"/>
              <a:buChar char="●"/>
              <a:defRPr/>
            </a:lvl4pPr>
            <a:lvl5pPr marL="2286000" lvl="4" indent="-292100" algn="ctr">
              <a:spcBef>
                <a:spcPts val="0"/>
              </a:spcBef>
              <a:spcAft>
                <a:spcPts val="0"/>
              </a:spcAft>
              <a:buSzPts val="1000"/>
              <a:buChar char="○"/>
              <a:defRPr/>
            </a:lvl5pPr>
            <a:lvl6pPr marL="2743200" lvl="5" indent="-292100" algn="ctr">
              <a:spcBef>
                <a:spcPts val="0"/>
              </a:spcBef>
              <a:spcAft>
                <a:spcPts val="0"/>
              </a:spcAft>
              <a:buSzPts val="1000"/>
              <a:buChar char="■"/>
              <a:defRPr/>
            </a:lvl6pPr>
            <a:lvl7pPr marL="3200400" lvl="6" indent="-292100" algn="ctr">
              <a:spcBef>
                <a:spcPts val="0"/>
              </a:spcBef>
              <a:spcAft>
                <a:spcPts val="0"/>
              </a:spcAft>
              <a:buSzPts val="1000"/>
              <a:buChar char="●"/>
              <a:defRPr/>
            </a:lvl7pPr>
            <a:lvl8pPr marL="3657600" lvl="7" indent="-292100" algn="ctr">
              <a:spcBef>
                <a:spcPts val="0"/>
              </a:spcBef>
              <a:spcAft>
                <a:spcPts val="0"/>
              </a:spcAft>
              <a:buSzPts val="1000"/>
              <a:buChar char="○"/>
              <a:defRPr/>
            </a:lvl8pPr>
            <a:lvl9pPr marL="4114800" lvl="8" indent="-292100" algn="ctr">
              <a:spcBef>
                <a:spcPts val="0"/>
              </a:spcBef>
              <a:spcAft>
                <a:spcPts val="0"/>
              </a:spcAft>
              <a:buSzPts val="10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78"/>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379"/>
        <p:cNvGrpSpPr/>
        <p:nvPr/>
      </p:nvGrpSpPr>
      <p:grpSpPr>
        <a:xfrm>
          <a:off x="0" y="0"/>
          <a:ext cx="0" cy="0"/>
          <a:chOff x="0" y="0"/>
          <a:chExt cx="0" cy="0"/>
        </a:xfrm>
      </p:grpSpPr>
      <p:sp>
        <p:nvSpPr>
          <p:cNvPr id="380" name="Google Shape;380;p39"/>
          <p:cNvSpPr txBox="1">
            <a:spLocks noGrp="1"/>
          </p:cNvSpPr>
          <p:nvPr>
            <p:ph type="title"/>
          </p:nvPr>
        </p:nvSpPr>
        <p:spPr>
          <a:xfrm>
            <a:off x="677325" y="1832775"/>
            <a:ext cx="3217200" cy="14841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1" name="Google Shape;381;p39"/>
          <p:cNvSpPr txBox="1">
            <a:spLocks noGrp="1"/>
          </p:cNvSpPr>
          <p:nvPr>
            <p:ph type="subTitle" idx="1"/>
          </p:nvPr>
        </p:nvSpPr>
        <p:spPr>
          <a:xfrm>
            <a:off x="4406650" y="39375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382" name="Google Shape;382;p39"/>
          <p:cNvSpPr txBox="1">
            <a:spLocks noGrp="1"/>
          </p:cNvSpPr>
          <p:nvPr>
            <p:ph type="subTitle" idx="2"/>
          </p:nvPr>
        </p:nvSpPr>
        <p:spPr>
          <a:xfrm>
            <a:off x="4406650" y="115170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383" name="Google Shape;383;p39"/>
          <p:cNvSpPr txBox="1">
            <a:spLocks noGrp="1"/>
          </p:cNvSpPr>
          <p:nvPr>
            <p:ph type="subTitle" idx="3"/>
          </p:nvPr>
        </p:nvSpPr>
        <p:spPr>
          <a:xfrm>
            <a:off x="4406650" y="342557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384" name="Google Shape;384;p39"/>
          <p:cNvSpPr txBox="1">
            <a:spLocks noGrp="1"/>
          </p:cNvSpPr>
          <p:nvPr>
            <p:ph type="subTitle" idx="4"/>
          </p:nvPr>
        </p:nvSpPr>
        <p:spPr>
          <a:xfrm>
            <a:off x="4406650" y="190966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385" name="Google Shape;385;p39"/>
          <p:cNvSpPr txBox="1">
            <a:spLocks noGrp="1"/>
          </p:cNvSpPr>
          <p:nvPr>
            <p:ph type="subTitle" idx="5"/>
          </p:nvPr>
        </p:nvSpPr>
        <p:spPr>
          <a:xfrm>
            <a:off x="4406650" y="418352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386" name="Google Shape;386;p39"/>
          <p:cNvSpPr txBox="1">
            <a:spLocks noGrp="1"/>
          </p:cNvSpPr>
          <p:nvPr>
            <p:ph type="subTitle" idx="6"/>
          </p:nvPr>
        </p:nvSpPr>
        <p:spPr>
          <a:xfrm>
            <a:off x="4406650" y="266761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body and image">
  <p:cSld name="Title, body and image">
    <p:spTree>
      <p:nvGrpSpPr>
        <p:cNvPr id="1" name="Shape 387"/>
        <p:cNvGrpSpPr/>
        <p:nvPr/>
      </p:nvGrpSpPr>
      <p:grpSpPr>
        <a:xfrm>
          <a:off x="0" y="0"/>
          <a:ext cx="0" cy="0"/>
          <a:chOff x="0" y="0"/>
          <a:chExt cx="0" cy="0"/>
        </a:xfrm>
      </p:grpSpPr>
      <p:sp>
        <p:nvSpPr>
          <p:cNvPr id="388" name="Google Shape;388;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9" name="Google Shape;389;p40"/>
          <p:cNvSpPr txBox="1">
            <a:spLocks noGrp="1"/>
          </p:cNvSpPr>
          <p:nvPr>
            <p:ph type="body" idx="1"/>
          </p:nvPr>
        </p:nvSpPr>
        <p:spPr>
          <a:xfrm>
            <a:off x="311700" y="1152475"/>
            <a:ext cx="4473900" cy="34164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SzPts val="1000"/>
              <a:buChar char="●"/>
              <a:defRPr/>
            </a:lvl1pPr>
            <a:lvl2pPr marL="914400" lvl="1" indent="-292100">
              <a:spcBef>
                <a:spcPts val="800"/>
              </a:spcBef>
              <a:spcAft>
                <a:spcPts val="0"/>
              </a:spcAft>
              <a:buSzPts val="1000"/>
              <a:buChar char="○"/>
              <a:defRPr/>
            </a:lvl2pPr>
            <a:lvl3pPr marL="1371600" lvl="2" indent="-292100">
              <a:spcBef>
                <a:spcPts val="800"/>
              </a:spcBef>
              <a:spcAft>
                <a:spcPts val="0"/>
              </a:spcAft>
              <a:buSzPts val="1000"/>
              <a:buChar char="■"/>
              <a:defRPr/>
            </a:lvl3pPr>
            <a:lvl4pPr marL="1828800" lvl="3" indent="-292100">
              <a:spcBef>
                <a:spcPts val="800"/>
              </a:spcBef>
              <a:spcAft>
                <a:spcPts val="0"/>
              </a:spcAft>
              <a:buSzPts val="1000"/>
              <a:buChar char="●"/>
              <a:defRPr/>
            </a:lvl4pPr>
            <a:lvl5pPr marL="2286000" lvl="4" indent="-292100">
              <a:spcBef>
                <a:spcPts val="800"/>
              </a:spcBef>
              <a:spcAft>
                <a:spcPts val="0"/>
              </a:spcAft>
              <a:buSzPts val="1000"/>
              <a:buChar char="○"/>
              <a:defRPr/>
            </a:lvl5pPr>
            <a:lvl6pPr marL="2743200" lvl="5" indent="-292100">
              <a:spcBef>
                <a:spcPts val="800"/>
              </a:spcBef>
              <a:spcAft>
                <a:spcPts val="0"/>
              </a:spcAft>
              <a:buSzPts val="1000"/>
              <a:buChar char="■"/>
              <a:defRPr/>
            </a:lvl6pPr>
            <a:lvl7pPr marL="3200400" lvl="6" indent="-292100">
              <a:spcBef>
                <a:spcPts val="800"/>
              </a:spcBef>
              <a:spcAft>
                <a:spcPts val="0"/>
              </a:spcAft>
              <a:buSzPts val="1000"/>
              <a:buChar char="●"/>
              <a:defRPr/>
            </a:lvl7pPr>
            <a:lvl8pPr marL="3657600" lvl="7" indent="-292100">
              <a:spcBef>
                <a:spcPts val="800"/>
              </a:spcBef>
              <a:spcAft>
                <a:spcPts val="0"/>
              </a:spcAft>
              <a:buSzPts val="1000"/>
              <a:buChar char="○"/>
              <a:defRPr/>
            </a:lvl8pPr>
            <a:lvl9pPr marL="4114800" lvl="8" indent="-292100">
              <a:spcBef>
                <a:spcPts val="800"/>
              </a:spcBef>
              <a:spcAft>
                <a:spcPts val="800"/>
              </a:spcAft>
              <a:buSzPts val="1000"/>
              <a:buChar char="■"/>
              <a:defRPr/>
            </a:lvl9pPr>
          </a:lstStyle>
          <a:p>
            <a:endParaRPr/>
          </a:p>
        </p:txBody>
      </p:sp>
      <p:sp>
        <p:nvSpPr>
          <p:cNvPr id="390" name="Google Shape;390;p40"/>
          <p:cNvSpPr>
            <a:spLocks noGrp="1"/>
          </p:cNvSpPr>
          <p:nvPr>
            <p:ph type="pic" idx="2"/>
          </p:nvPr>
        </p:nvSpPr>
        <p:spPr>
          <a:xfrm>
            <a:off x="4992024" y="1152775"/>
            <a:ext cx="3840300" cy="34164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ALT 1">
  <p:cSld name="BLANK_1_1">
    <p:spTree>
      <p:nvGrpSpPr>
        <p:cNvPr id="1" name="Shape 35"/>
        <p:cNvGrpSpPr/>
        <p:nvPr/>
      </p:nvGrpSpPr>
      <p:grpSpPr>
        <a:xfrm>
          <a:off x="0" y="0"/>
          <a:ext cx="0" cy="0"/>
          <a:chOff x="0" y="0"/>
          <a:chExt cx="0" cy="0"/>
        </a:xfrm>
      </p:grpSpPr>
      <p:sp>
        <p:nvSpPr>
          <p:cNvPr id="36" name="Google Shape;36;p5"/>
          <p:cNvSpPr txBox="1">
            <a:spLocks noGrp="1"/>
          </p:cNvSpPr>
          <p:nvPr>
            <p:ph type="body" idx="1"/>
          </p:nvPr>
        </p:nvSpPr>
        <p:spPr>
          <a:xfrm>
            <a:off x="5482425" y="413676"/>
            <a:ext cx="3446700" cy="14382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37" name="Google Shape;37;p5"/>
          <p:cNvSpPr txBox="1">
            <a:spLocks noGrp="1"/>
          </p:cNvSpPr>
          <p:nvPr>
            <p:ph type="title"/>
          </p:nvPr>
        </p:nvSpPr>
        <p:spPr>
          <a:xfrm>
            <a:off x="228600" y="399325"/>
            <a:ext cx="3531300" cy="624600"/>
          </a:xfrm>
          <a:prstGeom prst="rect">
            <a:avLst/>
          </a:prstGeom>
        </p:spPr>
        <p:txBody>
          <a:bodyPr spcFirstLastPara="1" wrap="square" lIns="0" tIns="91425" rIns="91425" bIns="0" anchor="t" anchorCtr="0">
            <a:noAutofit/>
          </a:bodyPr>
          <a:lstStyle>
            <a:lvl1pPr lvl="0">
              <a:lnSpc>
                <a:spcPct val="60000"/>
              </a:lnSpc>
              <a:spcBef>
                <a:spcPts val="0"/>
              </a:spcBef>
              <a:spcAft>
                <a:spcPts val="0"/>
              </a:spcAft>
              <a:buClr>
                <a:schemeClr val="lt1"/>
              </a:buClr>
              <a:buSzPts val="3600"/>
              <a:buFont typeface="Forum"/>
              <a:buNone/>
              <a:defRPr sz="3600"/>
            </a:lvl1pPr>
            <a:lvl2pPr lvl="1">
              <a:lnSpc>
                <a:spcPct val="60000"/>
              </a:lnSpc>
              <a:spcBef>
                <a:spcPts val="0"/>
              </a:spcBef>
              <a:spcAft>
                <a:spcPts val="0"/>
              </a:spcAft>
              <a:buClr>
                <a:schemeClr val="lt1"/>
              </a:buClr>
              <a:buSzPts val="3600"/>
              <a:buFont typeface="Forum"/>
              <a:buNone/>
              <a:defRPr sz="3600">
                <a:latin typeface="Forum"/>
                <a:ea typeface="Forum"/>
                <a:cs typeface="Forum"/>
                <a:sym typeface="Forum"/>
              </a:defRPr>
            </a:lvl2pPr>
            <a:lvl3pPr lvl="2">
              <a:lnSpc>
                <a:spcPct val="60000"/>
              </a:lnSpc>
              <a:spcBef>
                <a:spcPts val="0"/>
              </a:spcBef>
              <a:spcAft>
                <a:spcPts val="0"/>
              </a:spcAft>
              <a:buClr>
                <a:schemeClr val="lt1"/>
              </a:buClr>
              <a:buSzPts val="3600"/>
              <a:buFont typeface="Forum"/>
              <a:buNone/>
              <a:defRPr sz="3600">
                <a:latin typeface="Forum"/>
                <a:ea typeface="Forum"/>
                <a:cs typeface="Forum"/>
                <a:sym typeface="Forum"/>
              </a:defRPr>
            </a:lvl3pPr>
            <a:lvl4pPr lvl="3">
              <a:lnSpc>
                <a:spcPct val="60000"/>
              </a:lnSpc>
              <a:spcBef>
                <a:spcPts val="0"/>
              </a:spcBef>
              <a:spcAft>
                <a:spcPts val="0"/>
              </a:spcAft>
              <a:buClr>
                <a:schemeClr val="lt1"/>
              </a:buClr>
              <a:buSzPts val="3600"/>
              <a:buFont typeface="Forum"/>
              <a:buNone/>
              <a:defRPr sz="3600">
                <a:latin typeface="Forum"/>
                <a:ea typeface="Forum"/>
                <a:cs typeface="Forum"/>
                <a:sym typeface="Forum"/>
              </a:defRPr>
            </a:lvl4pPr>
            <a:lvl5pPr lvl="4">
              <a:lnSpc>
                <a:spcPct val="60000"/>
              </a:lnSpc>
              <a:spcBef>
                <a:spcPts val="0"/>
              </a:spcBef>
              <a:spcAft>
                <a:spcPts val="0"/>
              </a:spcAft>
              <a:buClr>
                <a:schemeClr val="lt1"/>
              </a:buClr>
              <a:buSzPts val="3600"/>
              <a:buFont typeface="Forum"/>
              <a:buNone/>
              <a:defRPr sz="3600">
                <a:latin typeface="Forum"/>
                <a:ea typeface="Forum"/>
                <a:cs typeface="Forum"/>
                <a:sym typeface="Forum"/>
              </a:defRPr>
            </a:lvl5pPr>
            <a:lvl6pPr lvl="5">
              <a:lnSpc>
                <a:spcPct val="60000"/>
              </a:lnSpc>
              <a:spcBef>
                <a:spcPts val="0"/>
              </a:spcBef>
              <a:spcAft>
                <a:spcPts val="0"/>
              </a:spcAft>
              <a:buClr>
                <a:schemeClr val="lt1"/>
              </a:buClr>
              <a:buSzPts val="3600"/>
              <a:buFont typeface="Forum"/>
              <a:buNone/>
              <a:defRPr sz="3600">
                <a:latin typeface="Forum"/>
                <a:ea typeface="Forum"/>
                <a:cs typeface="Forum"/>
                <a:sym typeface="Forum"/>
              </a:defRPr>
            </a:lvl6pPr>
            <a:lvl7pPr lvl="6">
              <a:lnSpc>
                <a:spcPct val="60000"/>
              </a:lnSpc>
              <a:spcBef>
                <a:spcPts val="0"/>
              </a:spcBef>
              <a:spcAft>
                <a:spcPts val="0"/>
              </a:spcAft>
              <a:buClr>
                <a:schemeClr val="lt1"/>
              </a:buClr>
              <a:buSzPts val="3600"/>
              <a:buFont typeface="Forum"/>
              <a:buNone/>
              <a:defRPr sz="3600">
                <a:latin typeface="Forum"/>
                <a:ea typeface="Forum"/>
                <a:cs typeface="Forum"/>
                <a:sym typeface="Forum"/>
              </a:defRPr>
            </a:lvl7pPr>
            <a:lvl8pPr lvl="7">
              <a:lnSpc>
                <a:spcPct val="60000"/>
              </a:lnSpc>
              <a:spcBef>
                <a:spcPts val="0"/>
              </a:spcBef>
              <a:spcAft>
                <a:spcPts val="0"/>
              </a:spcAft>
              <a:buClr>
                <a:schemeClr val="lt1"/>
              </a:buClr>
              <a:buSzPts val="3600"/>
              <a:buFont typeface="Forum"/>
              <a:buNone/>
              <a:defRPr sz="3600">
                <a:latin typeface="Forum"/>
                <a:ea typeface="Forum"/>
                <a:cs typeface="Forum"/>
                <a:sym typeface="Forum"/>
              </a:defRPr>
            </a:lvl8pPr>
            <a:lvl9pPr lvl="8">
              <a:lnSpc>
                <a:spcPct val="60000"/>
              </a:lnSpc>
              <a:spcBef>
                <a:spcPts val="0"/>
              </a:spcBef>
              <a:spcAft>
                <a:spcPts val="0"/>
              </a:spcAft>
              <a:buClr>
                <a:schemeClr val="lt1"/>
              </a:buClr>
              <a:buSzPts val="3600"/>
              <a:buFont typeface="Forum"/>
              <a:buNone/>
              <a:defRPr sz="3600">
                <a:latin typeface="Forum"/>
                <a:ea typeface="Forum"/>
                <a:cs typeface="Forum"/>
                <a:sym typeface="Forum"/>
              </a:defRPr>
            </a:lvl9pPr>
          </a:lstStyle>
          <a:p>
            <a:endParaRPr/>
          </a:p>
        </p:txBody>
      </p:sp>
      <p:sp>
        <p:nvSpPr>
          <p:cNvPr id="38" name="Google Shape;38;p5"/>
          <p:cNvSpPr txBox="1">
            <a:spLocks noGrp="1"/>
          </p:cNvSpPr>
          <p:nvPr>
            <p:ph type="subTitle" idx="2"/>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39" name="Google Shape;39;p5"/>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big ideas">
  <p:cSld name="Two big ideas">
    <p:spTree>
      <p:nvGrpSpPr>
        <p:cNvPr id="1" name="Shape 391"/>
        <p:cNvGrpSpPr/>
        <p:nvPr/>
      </p:nvGrpSpPr>
      <p:grpSpPr>
        <a:xfrm>
          <a:off x="0" y="0"/>
          <a:ext cx="0" cy="0"/>
          <a:chOff x="0" y="0"/>
          <a:chExt cx="0" cy="0"/>
        </a:xfrm>
      </p:grpSpPr>
      <p:sp>
        <p:nvSpPr>
          <p:cNvPr id="392" name="Google Shape;392;p41"/>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93" name="Google Shape;393;p41"/>
          <p:cNvSpPr txBox="1">
            <a:spLocks noGrp="1"/>
          </p:cNvSpPr>
          <p:nvPr>
            <p:ph type="body" idx="1"/>
          </p:nvPr>
        </p:nvSpPr>
        <p:spPr>
          <a:xfrm>
            <a:off x="483150" y="2237788"/>
            <a:ext cx="3619800" cy="23736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SzPts val="1000"/>
              <a:buChar char="●"/>
              <a:defRPr/>
            </a:lvl1pPr>
            <a:lvl2pPr marL="914400" lvl="1" indent="-292100">
              <a:spcBef>
                <a:spcPts val="800"/>
              </a:spcBef>
              <a:spcAft>
                <a:spcPts val="0"/>
              </a:spcAft>
              <a:buSzPts val="1000"/>
              <a:buChar char="○"/>
              <a:defRPr/>
            </a:lvl2pPr>
            <a:lvl3pPr marL="1371600" lvl="2" indent="-292100">
              <a:spcBef>
                <a:spcPts val="800"/>
              </a:spcBef>
              <a:spcAft>
                <a:spcPts val="0"/>
              </a:spcAft>
              <a:buSzPts val="1000"/>
              <a:buChar char="■"/>
              <a:defRPr/>
            </a:lvl3pPr>
            <a:lvl4pPr marL="1828800" lvl="3" indent="-292100">
              <a:spcBef>
                <a:spcPts val="800"/>
              </a:spcBef>
              <a:spcAft>
                <a:spcPts val="0"/>
              </a:spcAft>
              <a:buSzPts val="1000"/>
              <a:buChar char="●"/>
              <a:defRPr/>
            </a:lvl4pPr>
            <a:lvl5pPr marL="2286000" lvl="4" indent="-292100">
              <a:spcBef>
                <a:spcPts val="800"/>
              </a:spcBef>
              <a:spcAft>
                <a:spcPts val="0"/>
              </a:spcAft>
              <a:buSzPts val="1000"/>
              <a:buChar char="○"/>
              <a:defRPr/>
            </a:lvl5pPr>
            <a:lvl6pPr marL="2743200" lvl="5" indent="-292100">
              <a:spcBef>
                <a:spcPts val="800"/>
              </a:spcBef>
              <a:spcAft>
                <a:spcPts val="0"/>
              </a:spcAft>
              <a:buSzPts val="1000"/>
              <a:buChar char="■"/>
              <a:defRPr/>
            </a:lvl6pPr>
            <a:lvl7pPr marL="3200400" lvl="6" indent="-292100">
              <a:spcBef>
                <a:spcPts val="800"/>
              </a:spcBef>
              <a:spcAft>
                <a:spcPts val="0"/>
              </a:spcAft>
              <a:buSzPts val="1000"/>
              <a:buChar char="●"/>
              <a:defRPr/>
            </a:lvl7pPr>
            <a:lvl8pPr marL="3657600" lvl="7" indent="-292100">
              <a:spcBef>
                <a:spcPts val="800"/>
              </a:spcBef>
              <a:spcAft>
                <a:spcPts val="0"/>
              </a:spcAft>
              <a:buSzPts val="1000"/>
              <a:buChar char="○"/>
              <a:defRPr/>
            </a:lvl8pPr>
            <a:lvl9pPr marL="4114800" lvl="8" indent="-292100">
              <a:spcBef>
                <a:spcPts val="800"/>
              </a:spcBef>
              <a:spcAft>
                <a:spcPts val="800"/>
              </a:spcAft>
              <a:buSzPts val="1000"/>
              <a:buChar char="■"/>
              <a:defRPr/>
            </a:lvl9pPr>
          </a:lstStyle>
          <a:p>
            <a:endParaRPr/>
          </a:p>
        </p:txBody>
      </p:sp>
      <p:sp>
        <p:nvSpPr>
          <p:cNvPr id="394" name="Google Shape;394;p41"/>
          <p:cNvSpPr txBox="1">
            <a:spLocks noGrp="1"/>
          </p:cNvSpPr>
          <p:nvPr>
            <p:ph type="body" idx="2"/>
          </p:nvPr>
        </p:nvSpPr>
        <p:spPr>
          <a:xfrm>
            <a:off x="5048000" y="2237788"/>
            <a:ext cx="3619800" cy="2373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395" name="Google Shape;395;p41"/>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396" name="Google Shape;396;p41"/>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hree big ideas">
  <p:cSld name="Three big ideas">
    <p:spTree>
      <p:nvGrpSpPr>
        <p:cNvPr id="1" name="Shape 397"/>
        <p:cNvGrpSpPr/>
        <p:nvPr/>
      </p:nvGrpSpPr>
      <p:grpSpPr>
        <a:xfrm>
          <a:off x="0" y="0"/>
          <a:ext cx="0" cy="0"/>
          <a:chOff x="0" y="0"/>
          <a:chExt cx="0" cy="0"/>
        </a:xfrm>
      </p:grpSpPr>
      <p:sp>
        <p:nvSpPr>
          <p:cNvPr id="398" name="Google Shape;398;p42"/>
          <p:cNvSpPr txBox="1">
            <a:spLocks noGrp="1"/>
          </p:cNvSpPr>
          <p:nvPr>
            <p:ph type="body" idx="1"/>
          </p:nvPr>
        </p:nvSpPr>
        <p:spPr>
          <a:xfrm>
            <a:off x="483175" y="2417500"/>
            <a:ext cx="2455500" cy="23736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SzPts val="1000"/>
              <a:buChar char="●"/>
              <a:defRPr/>
            </a:lvl1pPr>
            <a:lvl2pPr marL="914400" lvl="1" indent="-292100">
              <a:spcBef>
                <a:spcPts val="800"/>
              </a:spcBef>
              <a:spcAft>
                <a:spcPts val="0"/>
              </a:spcAft>
              <a:buSzPts val="1000"/>
              <a:buChar char="○"/>
              <a:defRPr/>
            </a:lvl2pPr>
            <a:lvl3pPr marL="1371600" lvl="2" indent="-292100">
              <a:spcBef>
                <a:spcPts val="800"/>
              </a:spcBef>
              <a:spcAft>
                <a:spcPts val="0"/>
              </a:spcAft>
              <a:buSzPts val="1000"/>
              <a:buChar char="■"/>
              <a:defRPr/>
            </a:lvl3pPr>
            <a:lvl4pPr marL="1828800" lvl="3" indent="-292100">
              <a:spcBef>
                <a:spcPts val="800"/>
              </a:spcBef>
              <a:spcAft>
                <a:spcPts val="0"/>
              </a:spcAft>
              <a:buSzPts val="1000"/>
              <a:buChar char="●"/>
              <a:defRPr/>
            </a:lvl4pPr>
            <a:lvl5pPr marL="2286000" lvl="4" indent="-292100">
              <a:spcBef>
                <a:spcPts val="800"/>
              </a:spcBef>
              <a:spcAft>
                <a:spcPts val="0"/>
              </a:spcAft>
              <a:buSzPts val="1000"/>
              <a:buChar char="○"/>
              <a:defRPr/>
            </a:lvl5pPr>
            <a:lvl6pPr marL="2743200" lvl="5" indent="-292100">
              <a:spcBef>
                <a:spcPts val="800"/>
              </a:spcBef>
              <a:spcAft>
                <a:spcPts val="0"/>
              </a:spcAft>
              <a:buSzPts val="1000"/>
              <a:buChar char="■"/>
              <a:defRPr/>
            </a:lvl6pPr>
            <a:lvl7pPr marL="3200400" lvl="6" indent="-292100">
              <a:spcBef>
                <a:spcPts val="800"/>
              </a:spcBef>
              <a:spcAft>
                <a:spcPts val="0"/>
              </a:spcAft>
              <a:buSzPts val="1000"/>
              <a:buChar char="●"/>
              <a:defRPr/>
            </a:lvl7pPr>
            <a:lvl8pPr marL="3657600" lvl="7" indent="-292100">
              <a:spcBef>
                <a:spcPts val="800"/>
              </a:spcBef>
              <a:spcAft>
                <a:spcPts val="0"/>
              </a:spcAft>
              <a:buSzPts val="1000"/>
              <a:buChar char="○"/>
              <a:defRPr/>
            </a:lvl8pPr>
            <a:lvl9pPr marL="4114800" lvl="8" indent="-292100">
              <a:spcBef>
                <a:spcPts val="800"/>
              </a:spcBef>
              <a:spcAft>
                <a:spcPts val="800"/>
              </a:spcAft>
              <a:buSzPts val="1000"/>
              <a:buChar char="■"/>
              <a:defRPr/>
            </a:lvl9pPr>
          </a:lstStyle>
          <a:p>
            <a:endParaRPr/>
          </a:p>
        </p:txBody>
      </p:sp>
      <p:sp>
        <p:nvSpPr>
          <p:cNvPr id="399" name="Google Shape;399;p42"/>
          <p:cNvSpPr txBox="1">
            <a:spLocks noGrp="1"/>
          </p:cNvSpPr>
          <p:nvPr>
            <p:ph type="body" idx="2"/>
          </p:nvPr>
        </p:nvSpPr>
        <p:spPr>
          <a:xfrm>
            <a:off x="3347725" y="2417500"/>
            <a:ext cx="2455500" cy="2373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00" name="Google Shape;400;p42"/>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01" name="Google Shape;401;p42"/>
          <p:cNvSpPr txBox="1">
            <a:spLocks noGrp="1"/>
          </p:cNvSpPr>
          <p:nvPr>
            <p:ph type="subTitle" idx="3"/>
          </p:nvPr>
        </p:nvSpPr>
        <p:spPr>
          <a:xfrm>
            <a:off x="4831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02" name="Google Shape;402;p42"/>
          <p:cNvSpPr txBox="1">
            <a:spLocks noGrp="1"/>
          </p:cNvSpPr>
          <p:nvPr>
            <p:ph type="subTitle" idx="4"/>
          </p:nvPr>
        </p:nvSpPr>
        <p:spPr>
          <a:xfrm>
            <a:off x="334772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03" name="Google Shape;403;p42"/>
          <p:cNvSpPr txBox="1">
            <a:spLocks noGrp="1"/>
          </p:cNvSpPr>
          <p:nvPr>
            <p:ph type="subTitle" idx="5"/>
          </p:nvPr>
        </p:nvSpPr>
        <p:spPr>
          <a:xfrm>
            <a:off x="62122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04" name="Google Shape;404;p42"/>
          <p:cNvSpPr txBox="1">
            <a:spLocks noGrp="1"/>
          </p:cNvSpPr>
          <p:nvPr>
            <p:ph type="body" idx="6"/>
          </p:nvPr>
        </p:nvSpPr>
        <p:spPr>
          <a:xfrm>
            <a:off x="6212275" y="2417500"/>
            <a:ext cx="2455500" cy="2373600"/>
          </a:xfrm>
          <a:prstGeom prst="rect">
            <a:avLst/>
          </a:prstGeom>
        </p:spPr>
        <p:txBody>
          <a:bodyPr spcFirstLastPara="1" wrap="square" lIns="91425" tIns="91425" rIns="91425" bIns="91425" anchor="t" anchorCtr="0">
            <a:noAutofit/>
          </a:bodyPr>
          <a:lstStyle>
            <a:lvl1pPr marL="457200" lvl="0" indent="-292100">
              <a:spcBef>
                <a:spcPts val="0"/>
              </a:spcBef>
              <a:spcAft>
                <a:spcPts val="0"/>
              </a:spcAft>
              <a:buSzPts val="1000"/>
              <a:buChar char="●"/>
              <a:defRPr/>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Four big ideas">
  <p:cSld name="Four big ideas">
    <p:spTree>
      <p:nvGrpSpPr>
        <p:cNvPr id="1" name="Shape 405"/>
        <p:cNvGrpSpPr/>
        <p:nvPr/>
      </p:nvGrpSpPr>
      <p:grpSpPr>
        <a:xfrm>
          <a:off x="0" y="0"/>
          <a:ext cx="0" cy="0"/>
          <a:chOff x="0" y="0"/>
          <a:chExt cx="0" cy="0"/>
        </a:xfrm>
      </p:grpSpPr>
      <p:sp>
        <p:nvSpPr>
          <p:cNvPr id="406" name="Google Shape;406;p43"/>
          <p:cNvSpPr txBox="1">
            <a:spLocks noGrp="1"/>
          </p:cNvSpPr>
          <p:nvPr>
            <p:ph type="body" idx="1"/>
          </p:nvPr>
        </p:nvSpPr>
        <p:spPr>
          <a:xfrm>
            <a:off x="366725" y="1759093"/>
            <a:ext cx="3838500" cy="11385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292100">
              <a:spcBef>
                <a:spcPts val="800"/>
              </a:spcBef>
              <a:spcAft>
                <a:spcPts val="0"/>
              </a:spcAft>
              <a:buSzPts val="1000"/>
              <a:buChar char="○"/>
              <a:defRPr/>
            </a:lvl2pPr>
            <a:lvl3pPr marL="1371600" lvl="2" indent="-292100">
              <a:spcBef>
                <a:spcPts val="800"/>
              </a:spcBef>
              <a:spcAft>
                <a:spcPts val="0"/>
              </a:spcAft>
              <a:buSzPts val="1000"/>
              <a:buChar char="■"/>
              <a:defRPr/>
            </a:lvl3pPr>
            <a:lvl4pPr marL="1828800" lvl="3" indent="-292100">
              <a:spcBef>
                <a:spcPts val="800"/>
              </a:spcBef>
              <a:spcAft>
                <a:spcPts val="0"/>
              </a:spcAft>
              <a:buSzPts val="1000"/>
              <a:buChar char="●"/>
              <a:defRPr/>
            </a:lvl4pPr>
            <a:lvl5pPr marL="2286000" lvl="4" indent="-292100">
              <a:spcBef>
                <a:spcPts val="800"/>
              </a:spcBef>
              <a:spcAft>
                <a:spcPts val="0"/>
              </a:spcAft>
              <a:buSzPts val="1000"/>
              <a:buChar char="○"/>
              <a:defRPr/>
            </a:lvl5pPr>
            <a:lvl6pPr marL="2743200" lvl="5" indent="-292100">
              <a:spcBef>
                <a:spcPts val="800"/>
              </a:spcBef>
              <a:spcAft>
                <a:spcPts val="0"/>
              </a:spcAft>
              <a:buSzPts val="1000"/>
              <a:buChar char="■"/>
              <a:defRPr/>
            </a:lvl6pPr>
            <a:lvl7pPr marL="3200400" lvl="6" indent="-292100">
              <a:spcBef>
                <a:spcPts val="800"/>
              </a:spcBef>
              <a:spcAft>
                <a:spcPts val="0"/>
              </a:spcAft>
              <a:buSzPts val="1000"/>
              <a:buChar char="●"/>
              <a:defRPr/>
            </a:lvl7pPr>
            <a:lvl8pPr marL="3657600" lvl="7" indent="-292100">
              <a:spcBef>
                <a:spcPts val="800"/>
              </a:spcBef>
              <a:spcAft>
                <a:spcPts val="0"/>
              </a:spcAft>
              <a:buSzPts val="1000"/>
              <a:buChar char="○"/>
              <a:defRPr/>
            </a:lvl8pPr>
            <a:lvl9pPr marL="4114800" lvl="8" indent="-292100">
              <a:spcBef>
                <a:spcPts val="800"/>
              </a:spcBef>
              <a:spcAft>
                <a:spcPts val="800"/>
              </a:spcAft>
              <a:buSzPts val="1000"/>
              <a:buChar char="■"/>
              <a:defRPr/>
            </a:lvl9pPr>
          </a:lstStyle>
          <a:p>
            <a:endParaRPr/>
          </a:p>
        </p:txBody>
      </p:sp>
      <p:sp>
        <p:nvSpPr>
          <p:cNvPr id="407" name="Google Shape;407;p43"/>
          <p:cNvSpPr txBox="1">
            <a:spLocks noGrp="1"/>
          </p:cNvSpPr>
          <p:nvPr>
            <p:ph type="body" idx="2"/>
          </p:nvPr>
        </p:nvSpPr>
        <p:spPr>
          <a:xfrm>
            <a:off x="4938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08" name="Google Shape;408;p43"/>
          <p:cNvSpPr txBox="1">
            <a:spLocks noGrp="1"/>
          </p:cNvSpPr>
          <p:nvPr>
            <p:ph type="body" idx="3"/>
          </p:nvPr>
        </p:nvSpPr>
        <p:spPr>
          <a:xfrm>
            <a:off x="366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09" name="Google Shape;409;p43"/>
          <p:cNvSpPr txBox="1">
            <a:spLocks noGrp="1"/>
          </p:cNvSpPr>
          <p:nvPr>
            <p:ph type="body" idx="4"/>
          </p:nvPr>
        </p:nvSpPr>
        <p:spPr>
          <a:xfrm>
            <a:off x="4938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292100">
              <a:spcBef>
                <a:spcPts val="0"/>
              </a:spcBef>
              <a:spcAft>
                <a:spcPts val="0"/>
              </a:spcAft>
              <a:buSzPts val="1000"/>
              <a:buChar char="○"/>
              <a:defRPr/>
            </a:lvl2pPr>
            <a:lvl3pPr marL="1371600" lvl="2" indent="-292100">
              <a:spcBef>
                <a:spcPts val="0"/>
              </a:spcBef>
              <a:spcAft>
                <a:spcPts val="0"/>
              </a:spcAft>
              <a:buSzPts val="1000"/>
              <a:buChar char="■"/>
              <a:defRPr/>
            </a:lvl3pPr>
            <a:lvl4pPr marL="1828800" lvl="3" indent="-292100">
              <a:spcBef>
                <a:spcPts val="0"/>
              </a:spcBef>
              <a:spcAft>
                <a:spcPts val="0"/>
              </a:spcAft>
              <a:buSzPts val="10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endParaRPr/>
          </a:p>
        </p:txBody>
      </p:sp>
      <p:sp>
        <p:nvSpPr>
          <p:cNvPr id="410" name="Google Shape;410;p43"/>
          <p:cNvSpPr txBox="1">
            <a:spLocks noGrp="1"/>
          </p:cNvSpPr>
          <p:nvPr>
            <p:ph type="title"/>
          </p:nvPr>
        </p:nvSpPr>
        <p:spPr>
          <a:xfrm>
            <a:off x="366750"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411" name="Google Shape;411;p43"/>
          <p:cNvSpPr txBox="1">
            <a:spLocks noGrp="1"/>
          </p:cNvSpPr>
          <p:nvPr>
            <p:ph type="subTitle" idx="5"/>
          </p:nvPr>
        </p:nvSpPr>
        <p:spPr>
          <a:xfrm>
            <a:off x="366763"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12" name="Google Shape;412;p43"/>
          <p:cNvSpPr txBox="1">
            <a:spLocks noGrp="1"/>
          </p:cNvSpPr>
          <p:nvPr>
            <p:ph type="subTitle" idx="6"/>
          </p:nvPr>
        </p:nvSpPr>
        <p:spPr>
          <a:xfrm>
            <a:off x="4938738"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13" name="Google Shape;413;p43"/>
          <p:cNvSpPr txBox="1">
            <a:spLocks noGrp="1"/>
          </p:cNvSpPr>
          <p:nvPr>
            <p:ph type="subTitle" idx="7"/>
          </p:nvPr>
        </p:nvSpPr>
        <p:spPr>
          <a:xfrm>
            <a:off x="4938761"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414" name="Google Shape;414;p43"/>
          <p:cNvSpPr txBox="1">
            <a:spLocks noGrp="1"/>
          </p:cNvSpPr>
          <p:nvPr>
            <p:ph type="subTitle" idx="8"/>
          </p:nvPr>
        </p:nvSpPr>
        <p:spPr>
          <a:xfrm>
            <a:off x="366750"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image">
  <p:cSld name="Title and image">
    <p:spTree>
      <p:nvGrpSpPr>
        <p:cNvPr id="1" name="Shape 415"/>
        <p:cNvGrpSpPr/>
        <p:nvPr/>
      </p:nvGrpSpPr>
      <p:grpSpPr>
        <a:xfrm>
          <a:off x="0" y="0"/>
          <a:ext cx="0" cy="0"/>
          <a:chOff x="0" y="0"/>
          <a:chExt cx="0" cy="0"/>
        </a:xfrm>
      </p:grpSpPr>
      <p:sp>
        <p:nvSpPr>
          <p:cNvPr id="416" name="Google Shape;416;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7" name="Google Shape;417;p44"/>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wo storyboards">
  <p:cSld name="Two storyboards">
    <p:spTree>
      <p:nvGrpSpPr>
        <p:cNvPr id="1" name="Shape 418"/>
        <p:cNvGrpSpPr/>
        <p:nvPr/>
      </p:nvGrpSpPr>
      <p:grpSpPr>
        <a:xfrm>
          <a:off x="0" y="0"/>
          <a:ext cx="0" cy="0"/>
          <a:chOff x="0" y="0"/>
          <a:chExt cx="0" cy="0"/>
        </a:xfrm>
      </p:grpSpPr>
      <p:sp>
        <p:nvSpPr>
          <p:cNvPr id="419" name="Google Shape;419;p45"/>
          <p:cNvSpPr txBox="1">
            <a:spLocks noGrp="1"/>
          </p:cNvSpPr>
          <p:nvPr>
            <p:ph type="body" idx="1"/>
          </p:nvPr>
        </p:nvSpPr>
        <p:spPr>
          <a:xfrm>
            <a:off x="311700" y="4080225"/>
            <a:ext cx="4027500" cy="926100"/>
          </a:xfrm>
          <a:prstGeom prst="rect">
            <a:avLst/>
          </a:prstGeom>
        </p:spPr>
        <p:txBody>
          <a:bodyPr spcFirstLastPara="1" wrap="square" lIns="91425" tIns="91425" rIns="91425" bIns="91425" anchor="t" anchorCtr="0">
            <a:spAutoFit/>
          </a:bodyPr>
          <a:lstStyle>
            <a:lvl1pPr marL="457200" lvl="0" indent="-304800">
              <a:spcBef>
                <a:spcPts val="0"/>
              </a:spcBef>
              <a:spcAft>
                <a:spcPts val="0"/>
              </a:spcAft>
              <a:buSzPts val="1200"/>
              <a:buChar char="●"/>
              <a:defRPr sz="1200"/>
            </a:lvl1pPr>
            <a:lvl2pPr marL="914400" lvl="1" indent="-304800">
              <a:spcBef>
                <a:spcPts val="800"/>
              </a:spcBef>
              <a:spcAft>
                <a:spcPts val="0"/>
              </a:spcAft>
              <a:buSzPts val="1200"/>
              <a:buChar char="○"/>
              <a:defRPr sz="1200"/>
            </a:lvl2pPr>
            <a:lvl3pPr marL="1371600" lvl="2" indent="-304800">
              <a:spcBef>
                <a:spcPts val="800"/>
              </a:spcBef>
              <a:spcAft>
                <a:spcPts val="0"/>
              </a:spcAft>
              <a:buSzPts val="1200"/>
              <a:buChar char="■"/>
              <a:defRPr sz="1200"/>
            </a:lvl3pPr>
            <a:lvl4pPr marL="1828800" lvl="3" indent="-304800">
              <a:spcBef>
                <a:spcPts val="800"/>
              </a:spcBef>
              <a:spcAft>
                <a:spcPts val="0"/>
              </a:spcAft>
              <a:buSzPts val="1200"/>
              <a:buChar char="●"/>
              <a:defRPr sz="1200"/>
            </a:lvl4pPr>
            <a:lvl5pPr marL="2286000" lvl="4" indent="-304800">
              <a:spcBef>
                <a:spcPts val="800"/>
              </a:spcBef>
              <a:spcAft>
                <a:spcPts val="0"/>
              </a:spcAft>
              <a:buSzPts val="1200"/>
              <a:buChar char="○"/>
              <a:defRPr sz="1200"/>
            </a:lvl5pPr>
            <a:lvl6pPr marL="2743200" lvl="5" indent="-304800">
              <a:spcBef>
                <a:spcPts val="800"/>
              </a:spcBef>
              <a:spcAft>
                <a:spcPts val="0"/>
              </a:spcAft>
              <a:buSzPts val="1200"/>
              <a:buChar char="■"/>
              <a:defRPr sz="1200"/>
            </a:lvl6pPr>
            <a:lvl7pPr marL="3200400" lvl="6" indent="-304800">
              <a:spcBef>
                <a:spcPts val="800"/>
              </a:spcBef>
              <a:spcAft>
                <a:spcPts val="0"/>
              </a:spcAft>
              <a:buSzPts val="1200"/>
              <a:buChar char="●"/>
              <a:defRPr sz="1200"/>
            </a:lvl7pPr>
            <a:lvl8pPr marL="3657600" lvl="7" indent="-304800">
              <a:spcBef>
                <a:spcPts val="800"/>
              </a:spcBef>
              <a:spcAft>
                <a:spcPts val="0"/>
              </a:spcAft>
              <a:buSzPts val="1200"/>
              <a:buChar char="○"/>
              <a:defRPr sz="1200"/>
            </a:lvl8pPr>
            <a:lvl9pPr marL="4114800" lvl="8" indent="-304800">
              <a:spcBef>
                <a:spcPts val="800"/>
              </a:spcBef>
              <a:spcAft>
                <a:spcPts val="800"/>
              </a:spcAft>
              <a:buSzPts val="1200"/>
              <a:buChar char="■"/>
              <a:defRPr sz="1200"/>
            </a:lvl9pPr>
          </a:lstStyle>
          <a:p>
            <a:endParaRPr/>
          </a:p>
        </p:txBody>
      </p:sp>
      <p:sp>
        <p:nvSpPr>
          <p:cNvPr id="420" name="Google Shape;420;p45"/>
          <p:cNvSpPr>
            <a:spLocks noGrp="1"/>
          </p:cNvSpPr>
          <p:nvPr>
            <p:ph type="pic" idx="2"/>
          </p:nvPr>
        </p:nvSpPr>
        <p:spPr>
          <a:xfrm>
            <a:off x="4804825" y="1133300"/>
            <a:ext cx="4027500" cy="2392800"/>
          </a:xfrm>
          <a:prstGeom prst="rect">
            <a:avLst/>
          </a:prstGeom>
          <a:noFill/>
          <a:ln>
            <a:noFill/>
          </a:ln>
        </p:spPr>
      </p:sp>
      <p:sp>
        <p:nvSpPr>
          <p:cNvPr id="421" name="Google Shape;421;p45"/>
          <p:cNvSpPr>
            <a:spLocks noGrp="1"/>
          </p:cNvSpPr>
          <p:nvPr>
            <p:ph type="pic" idx="3"/>
          </p:nvPr>
        </p:nvSpPr>
        <p:spPr>
          <a:xfrm>
            <a:off x="311725" y="1133300"/>
            <a:ext cx="4027500" cy="2392800"/>
          </a:xfrm>
          <a:prstGeom prst="rect">
            <a:avLst/>
          </a:prstGeom>
          <a:noFill/>
          <a:ln>
            <a:noFill/>
          </a:ln>
        </p:spPr>
      </p:sp>
      <p:sp>
        <p:nvSpPr>
          <p:cNvPr id="422" name="Google Shape;422;p45"/>
          <p:cNvSpPr txBox="1">
            <a:spLocks noGrp="1"/>
          </p:cNvSpPr>
          <p:nvPr>
            <p:ph type="body" idx="4"/>
          </p:nvPr>
        </p:nvSpPr>
        <p:spPr>
          <a:xfrm>
            <a:off x="4804825"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23" name="Google Shape;423;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4" name="Google Shape;424;p45"/>
          <p:cNvSpPr txBox="1">
            <a:spLocks noGrp="1"/>
          </p:cNvSpPr>
          <p:nvPr>
            <p:ph type="subTitle" idx="5"/>
          </p:nvPr>
        </p:nvSpPr>
        <p:spPr>
          <a:xfrm>
            <a:off x="3117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425" name="Google Shape;425;p45"/>
          <p:cNvSpPr txBox="1">
            <a:spLocks noGrp="1"/>
          </p:cNvSpPr>
          <p:nvPr>
            <p:ph type="subTitle" idx="6"/>
          </p:nvPr>
        </p:nvSpPr>
        <p:spPr>
          <a:xfrm>
            <a:off x="48048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hree storyboards">
  <p:cSld name="Three storyboards">
    <p:spTree>
      <p:nvGrpSpPr>
        <p:cNvPr id="1" name="Shape 426"/>
        <p:cNvGrpSpPr/>
        <p:nvPr/>
      </p:nvGrpSpPr>
      <p:grpSpPr>
        <a:xfrm>
          <a:off x="0" y="0"/>
          <a:ext cx="0" cy="0"/>
          <a:chOff x="0" y="0"/>
          <a:chExt cx="0" cy="0"/>
        </a:xfrm>
      </p:grpSpPr>
      <p:sp>
        <p:nvSpPr>
          <p:cNvPr id="427" name="Google Shape;427;p46"/>
          <p:cNvSpPr txBox="1">
            <a:spLocks noGrp="1"/>
          </p:cNvSpPr>
          <p:nvPr>
            <p:ph type="body" idx="1"/>
          </p:nvPr>
        </p:nvSpPr>
        <p:spPr>
          <a:xfrm>
            <a:off x="311700" y="3911700"/>
            <a:ext cx="2627100" cy="1018500"/>
          </a:xfrm>
          <a:prstGeom prst="rect">
            <a:avLst/>
          </a:prstGeom>
        </p:spPr>
        <p:txBody>
          <a:bodyPr spcFirstLastPara="1" wrap="square" lIns="91425" tIns="91425" rIns="91425" bIns="91425" anchor="t" anchorCtr="0">
            <a:spAutoFit/>
          </a:bodyPr>
          <a:lstStyle>
            <a:lvl1pPr marL="457200" lvl="0" indent="-304800">
              <a:spcBef>
                <a:spcPts val="0"/>
              </a:spcBef>
              <a:spcAft>
                <a:spcPts val="0"/>
              </a:spcAft>
              <a:buSzPts val="1200"/>
              <a:buChar char="●"/>
              <a:defRPr sz="1200"/>
            </a:lvl1pPr>
            <a:lvl2pPr marL="914400" lvl="1" indent="-304800">
              <a:spcBef>
                <a:spcPts val="800"/>
              </a:spcBef>
              <a:spcAft>
                <a:spcPts val="0"/>
              </a:spcAft>
              <a:buSzPts val="1200"/>
              <a:buChar char="○"/>
              <a:defRPr sz="1200"/>
            </a:lvl2pPr>
            <a:lvl3pPr marL="1371600" lvl="2" indent="-304800">
              <a:spcBef>
                <a:spcPts val="800"/>
              </a:spcBef>
              <a:spcAft>
                <a:spcPts val="0"/>
              </a:spcAft>
              <a:buSzPts val="1200"/>
              <a:buChar char="■"/>
              <a:defRPr sz="1200"/>
            </a:lvl3pPr>
            <a:lvl4pPr marL="1828800" lvl="3" indent="-304800">
              <a:spcBef>
                <a:spcPts val="800"/>
              </a:spcBef>
              <a:spcAft>
                <a:spcPts val="0"/>
              </a:spcAft>
              <a:buSzPts val="1200"/>
              <a:buChar char="●"/>
              <a:defRPr sz="1200"/>
            </a:lvl4pPr>
            <a:lvl5pPr marL="2286000" lvl="4" indent="-304800">
              <a:spcBef>
                <a:spcPts val="800"/>
              </a:spcBef>
              <a:spcAft>
                <a:spcPts val="0"/>
              </a:spcAft>
              <a:buSzPts val="1200"/>
              <a:buChar char="○"/>
              <a:defRPr sz="1200"/>
            </a:lvl5pPr>
            <a:lvl6pPr marL="2743200" lvl="5" indent="-304800">
              <a:spcBef>
                <a:spcPts val="800"/>
              </a:spcBef>
              <a:spcAft>
                <a:spcPts val="0"/>
              </a:spcAft>
              <a:buSzPts val="1200"/>
              <a:buChar char="■"/>
              <a:defRPr sz="1200"/>
            </a:lvl6pPr>
            <a:lvl7pPr marL="3200400" lvl="6" indent="-304800">
              <a:spcBef>
                <a:spcPts val="800"/>
              </a:spcBef>
              <a:spcAft>
                <a:spcPts val="0"/>
              </a:spcAft>
              <a:buSzPts val="1200"/>
              <a:buChar char="●"/>
              <a:defRPr sz="1200"/>
            </a:lvl7pPr>
            <a:lvl8pPr marL="3657600" lvl="7" indent="-304800">
              <a:spcBef>
                <a:spcPts val="800"/>
              </a:spcBef>
              <a:spcAft>
                <a:spcPts val="0"/>
              </a:spcAft>
              <a:buSzPts val="1200"/>
              <a:buChar char="○"/>
              <a:defRPr sz="1200"/>
            </a:lvl8pPr>
            <a:lvl9pPr marL="4114800" lvl="8" indent="-304800">
              <a:spcBef>
                <a:spcPts val="800"/>
              </a:spcBef>
              <a:spcAft>
                <a:spcPts val="800"/>
              </a:spcAft>
              <a:buSzPts val="1200"/>
              <a:buChar char="■"/>
              <a:defRPr sz="1200"/>
            </a:lvl9pPr>
          </a:lstStyle>
          <a:p>
            <a:endParaRPr/>
          </a:p>
        </p:txBody>
      </p:sp>
      <p:sp>
        <p:nvSpPr>
          <p:cNvPr id="428" name="Google Shape;428;p46"/>
          <p:cNvSpPr>
            <a:spLocks noGrp="1"/>
          </p:cNvSpPr>
          <p:nvPr>
            <p:ph type="pic" idx="2"/>
          </p:nvPr>
        </p:nvSpPr>
        <p:spPr>
          <a:xfrm>
            <a:off x="6205225" y="1128325"/>
            <a:ext cx="2627100" cy="2273100"/>
          </a:xfrm>
          <a:prstGeom prst="rect">
            <a:avLst/>
          </a:prstGeom>
          <a:noFill/>
          <a:ln>
            <a:noFill/>
          </a:ln>
        </p:spPr>
      </p:sp>
      <p:sp>
        <p:nvSpPr>
          <p:cNvPr id="429" name="Google Shape;429;p46"/>
          <p:cNvSpPr>
            <a:spLocks noGrp="1"/>
          </p:cNvSpPr>
          <p:nvPr>
            <p:ph type="pic" idx="3"/>
          </p:nvPr>
        </p:nvSpPr>
        <p:spPr>
          <a:xfrm>
            <a:off x="311725" y="1128325"/>
            <a:ext cx="2627100" cy="2273100"/>
          </a:xfrm>
          <a:prstGeom prst="rect">
            <a:avLst/>
          </a:prstGeom>
          <a:noFill/>
          <a:ln>
            <a:noFill/>
          </a:ln>
        </p:spPr>
      </p:sp>
      <p:sp>
        <p:nvSpPr>
          <p:cNvPr id="430" name="Google Shape;430;p46"/>
          <p:cNvSpPr txBox="1">
            <a:spLocks noGrp="1"/>
          </p:cNvSpPr>
          <p:nvPr>
            <p:ph type="body" idx="4"/>
          </p:nvPr>
        </p:nvSpPr>
        <p:spPr>
          <a:xfrm>
            <a:off x="6205225"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31" name="Google Shape;431;p46"/>
          <p:cNvSpPr>
            <a:spLocks noGrp="1"/>
          </p:cNvSpPr>
          <p:nvPr>
            <p:ph type="pic" idx="5"/>
          </p:nvPr>
        </p:nvSpPr>
        <p:spPr>
          <a:xfrm>
            <a:off x="3255250" y="1128325"/>
            <a:ext cx="2627100" cy="2273100"/>
          </a:xfrm>
          <a:prstGeom prst="rect">
            <a:avLst/>
          </a:prstGeom>
          <a:noFill/>
          <a:ln>
            <a:noFill/>
          </a:ln>
        </p:spPr>
      </p:sp>
      <p:sp>
        <p:nvSpPr>
          <p:cNvPr id="432" name="Google Shape;432;p46"/>
          <p:cNvSpPr txBox="1">
            <a:spLocks noGrp="1"/>
          </p:cNvSpPr>
          <p:nvPr>
            <p:ph type="body" idx="6"/>
          </p:nvPr>
        </p:nvSpPr>
        <p:spPr>
          <a:xfrm>
            <a:off x="325525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33" name="Google Shape;433;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4" name="Google Shape;434;p46"/>
          <p:cNvSpPr txBox="1">
            <a:spLocks noGrp="1"/>
          </p:cNvSpPr>
          <p:nvPr>
            <p:ph type="subTitle" idx="7"/>
          </p:nvPr>
        </p:nvSpPr>
        <p:spPr>
          <a:xfrm>
            <a:off x="3117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435" name="Google Shape;435;p46"/>
          <p:cNvSpPr txBox="1">
            <a:spLocks noGrp="1"/>
          </p:cNvSpPr>
          <p:nvPr>
            <p:ph type="subTitle" idx="8"/>
          </p:nvPr>
        </p:nvSpPr>
        <p:spPr>
          <a:xfrm>
            <a:off x="62052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436" name="Google Shape;436;p46"/>
          <p:cNvSpPr txBox="1">
            <a:spLocks noGrp="1"/>
          </p:cNvSpPr>
          <p:nvPr>
            <p:ph type="subTitle" idx="9"/>
          </p:nvPr>
        </p:nvSpPr>
        <p:spPr>
          <a:xfrm>
            <a:off x="3255250"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Image only">
  <p:cSld name="Image only">
    <p:spTree>
      <p:nvGrpSpPr>
        <p:cNvPr id="1" name="Shape 437"/>
        <p:cNvGrpSpPr/>
        <p:nvPr/>
      </p:nvGrpSpPr>
      <p:grpSpPr>
        <a:xfrm>
          <a:off x="0" y="0"/>
          <a:ext cx="0" cy="0"/>
          <a:chOff x="0" y="0"/>
          <a:chExt cx="0" cy="0"/>
        </a:xfrm>
      </p:grpSpPr>
      <p:sp>
        <p:nvSpPr>
          <p:cNvPr id="438" name="Google Shape;438;p47"/>
          <p:cNvSpPr>
            <a:spLocks noGrp="1"/>
          </p:cNvSpPr>
          <p:nvPr>
            <p:ph type="pic" idx="2"/>
          </p:nvPr>
        </p:nvSpPr>
        <p:spPr>
          <a:xfrm>
            <a:off x="311700" y="445025"/>
            <a:ext cx="8520600" cy="4218300"/>
          </a:xfrm>
          <a:prstGeom prst="rect">
            <a:avLst/>
          </a:prstGeom>
          <a:noFill/>
          <a:ln>
            <a:no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Image grid">
  <p:cSld name="Image grid">
    <p:spTree>
      <p:nvGrpSpPr>
        <p:cNvPr id="1" name="Shape 439"/>
        <p:cNvGrpSpPr/>
        <p:nvPr/>
      </p:nvGrpSpPr>
      <p:grpSpPr>
        <a:xfrm>
          <a:off x="0" y="0"/>
          <a:ext cx="0" cy="0"/>
          <a:chOff x="0" y="0"/>
          <a:chExt cx="0" cy="0"/>
        </a:xfrm>
      </p:grpSpPr>
      <p:sp>
        <p:nvSpPr>
          <p:cNvPr id="440" name="Google Shape;440;p48"/>
          <p:cNvSpPr>
            <a:spLocks noGrp="1"/>
          </p:cNvSpPr>
          <p:nvPr>
            <p:ph type="pic" idx="2"/>
          </p:nvPr>
        </p:nvSpPr>
        <p:spPr>
          <a:xfrm>
            <a:off x="3389600" y="118913"/>
            <a:ext cx="1643700" cy="1535100"/>
          </a:xfrm>
          <a:prstGeom prst="rect">
            <a:avLst/>
          </a:prstGeom>
          <a:noFill/>
          <a:ln>
            <a:noFill/>
          </a:ln>
        </p:spPr>
      </p:sp>
      <p:sp>
        <p:nvSpPr>
          <p:cNvPr id="441" name="Google Shape;441;p48"/>
          <p:cNvSpPr>
            <a:spLocks noGrp="1"/>
          </p:cNvSpPr>
          <p:nvPr>
            <p:ph type="pic" idx="3"/>
          </p:nvPr>
        </p:nvSpPr>
        <p:spPr>
          <a:xfrm>
            <a:off x="5195935" y="118913"/>
            <a:ext cx="1643700" cy="1535100"/>
          </a:xfrm>
          <a:prstGeom prst="rect">
            <a:avLst/>
          </a:prstGeom>
          <a:noFill/>
          <a:ln>
            <a:noFill/>
          </a:ln>
        </p:spPr>
      </p:sp>
      <p:sp>
        <p:nvSpPr>
          <p:cNvPr id="442" name="Google Shape;442;p48"/>
          <p:cNvSpPr>
            <a:spLocks noGrp="1"/>
          </p:cNvSpPr>
          <p:nvPr>
            <p:ph type="pic" idx="4"/>
          </p:nvPr>
        </p:nvSpPr>
        <p:spPr>
          <a:xfrm>
            <a:off x="7002270" y="118913"/>
            <a:ext cx="1643700" cy="1535100"/>
          </a:xfrm>
          <a:prstGeom prst="rect">
            <a:avLst/>
          </a:prstGeom>
          <a:noFill/>
          <a:ln>
            <a:noFill/>
          </a:ln>
        </p:spPr>
      </p:sp>
      <p:sp>
        <p:nvSpPr>
          <p:cNvPr id="443" name="Google Shape;443;p48"/>
          <p:cNvSpPr>
            <a:spLocks noGrp="1"/>
          </p:cNvSpPr>
          <p:nvPr>
            <p:ph type="pic" idx="5"/>
          </p:nvPr>
        </p:nvSpPr>
        <p:spPr>
          <a:xfrm>
            <a:off x="3389588" y="1804212"/>
            <a:ext cx="1643700" cy="1535100"/>
          </a:xfrm>
          <a:prstGeom prst="rect">
            <a:avLst/>
          </a:prstGeom>
          <a:noFill/>
          <a:ln>
            <a:noFill/>
          </a:ln>
        </p:spPr>
      </p:sp>
      <p:sp>
        <p:nvSpPr>
          <p:cNvPr id="444" name="Google Shape;444;p48"/>
          <p:cNvSpPr>
            <a:spLocks noGrp="1"/>
          </p:cNvSpPr>
          <p:nvPr>
            <p:ph type="pic" idx="6"/>
          </p:nvPr>
        </p:nvSpPr>
        <p:spPr>
          <a:xfrm>
            <a:off x="5195922" y="1804212"/>
            <a:ext cx="1643700" cy="1535100"/>
          </a:xfrm>
          <a:prstGeom prst="rect">
            <a:avLst/>
          </a:prstGeom>
          <a:noFill/>
          <a:ln>
            <a:noFill/>
          </a:ln>
        </p:spPr>
      </p:sp>
      <p:sp>
        <p:nvSpPr>
          <p:cNvPr id="445" name="Google Shape;445;p48"/>
          <p:cNvSpPr>
            <a:spLocks noGrp="1"/>
          </p:cNvSpPr>
          <p:nvPr>
            <p:ph type="pic" idx="7"/>
          </p:nvPr>
        </p:nvSpPr>
        <p:spPr>
          <a:xfrm>
            <a:off x="7002257" y="1804212"/>
            <a:ext cx="1643700" cy="1535100"/>
          </a:xfrm>
          <a:prstGeom prst="rect">
            <a:avLst/>
          </a:prstGeom>
          <a:noFill/>
          <a:ln>
            <a:noFill/>
          </a:ln>
        </p:spPr>
      </p:sp>
      <p:sp>
        <p:nvSpPr>
          <p:cNvPr id="446" name="Google Shape;446;p48"/>
          <p:cNvSpPr txBox="1">
            <a:spLocks noGrp="1"/>
          </p:cNvSpPr>
          <p:nvPr>
            <p:ph type="title"/>
          </p:nvPr>
        </p:nvSpPr>
        <p:spPr>
          <a:xfrm>
            <a:off x="351550" y="445025"/>
            <a:ext cx="2596800" cy="1706400"/>
          </a:xfrm>
          <a:prstGeom prst="rect">
            <a:avLst/>
          </a:prstGeom>
        </p:spPr>
        <p:txBody>
          <a:bodyPr spcFirstLastPara="1" wrap="square" lIns="91425" tIns="91425" rIns="91425" bIns="91425" anchor="t" anchorCtr="0">
            <a:spAutoFit/>
          </a:bodyPr>
          <a:lstStyle>
            <a:lvl1pPr lvl="0">
              <a:spcBef>
                <a:spcPts val="0"/>
              </a:spcBef>
              <a:spcAft>
                <a:spcPts val="0"/>
              </a:spcAft>
              <a:buSzPts val="3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7" name="Google Shape;447;p48"/>
          <p:cNvSpPr>
            <a:spLocks noGrp="1"/>
          </p:cNvSpPr>
          <p:nvPr>
            <p:ph type="pic" idx="8"/>
          </p:nvPr>
        </p:nvSpPr>
        <p:spPr>
          <a:xfrm>
            <a:off x="3389588" y="3489487"/>
            <a:ext cx="1643700" cy="1535100"/>
          </a:xfrm>
          <a:prstGeom prst="rect">
            <a:avLst/>
          </a:prstGeom>
          <a:noFill/>
          <a:ln>
            <a:noFill/>
          </a:ln>
        </p:spPr>
      </p:sp>
      <p:sp>
        <p:nvSpPr>
          <p:cNvPr id="448" name="Google Shape;448;p48"/>
          <p:cNvSpPr>
            <a:spLocks noGrp="1"/>
          </p:cNvSpPr>
          <p:nvPr>
            <p:ph type="pic" idx="9"/>
          </p:nvPr>
        </p:nvSpPr>
        <p:spPr>
          <a:xfrm>
            <a:off x="5195922" y="3489487"/>
            <a:ext cx="1643700" cy="1535100"/>
          </a:xfrm>
          <a:prstGeom prst="rect">
            <a:avLst/>
          </a:prstGeom>
          <a:noFill/>
          <a:ln>
            <a:noFill/>
          </a:ln>
        </p:spPr>
      </p:sp>
      <p:sp>
        <p:nvSpPr>
          <p:cNvPr id="449" name="Google Shape;449;p48"/>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Generated (g3f8602558d7_7_0)">
  <p:cSld name="Generated (g3f8602558d7_7_0)">
    <p:spTree>
      <p:nvGrpSpPr>
        <p:cNvPr id="1" name="Shape 454"/>
        <p:cNvGrpSpPr/>
        <p:nvPr/>
      </p:nvGrpSpPr>
      <p:grpSpPr>
        <a:xfrm>
          <a:off x="0" y="0"/>
          <a:ext cx="0" cy="0"/>
          <a:chOff x="0" y="0"/>
          <a:chExt cx="0" cy="0"/>
        </a:xfrm>
      </p:grpSpPr>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55"/>
        <p:cNvGrpSpPr/>
        <p:nvPr/>
      </p:nvGrpSpPr>
      <p:grpSpPr>
        <a:xfrm>
          <a:off x="0" y="0"/>
          <a:ext cx="0" cy="0"/>
          <a:chOff x="0" y="0"/>
          <a:chExt cx="0" cy="0"/>
        </a:xfrm>
      </p:grpSpPr>
      <p:sp>
        <p:nvSpPr>
          <p:cNvPr id="456" name="Google Shape;456;p5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457" name="Google Shape;457;p5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58" name="Google Shape;458;p5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mall">
  <p:cSld name="BLANK_1_1_4">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228600" y="399325"/>
            <a:ext cx="3119700" cy="624600"/>
          </a:xfrm>
          <a:prstGeom prst="rect">
            <a:avLst/>
          </a:prstGeom>
        </p:spPr>
        <p:txBody>
          <a:bodyPr spcFirstLastPara="1" wrap="square" lIns="0" tIns="91425" rIns="91425" bIns="0" anchor="t" anchorCtr="0">
            <a:noAutofit/>
          </a:bodyPr>
          <a:lstStyle>
            <a:lvl1pPr lvl="0">
              <a:lnSpc>
                <a:spcPct val="75000"/>
              </a:lnSpc>
              <a:spcBef>
                <a:spcPts val="0"/>
              </a:spcBef>
              <a:spcAft>
                <a:spcPts val="0"/>
              </a:spcAft>
              <a:buClr>
                <a:schemeClr val="lt1"/>
              </a:buClr>
              <a:buSzPts val="2800"/>
              <a:buFont typeface="Forum"/>
              <a:buNone/>
              <a:defRPr sz="2800"/>
            </a:lvl1pPr>
            <a:lvl2pPr lvl="1">
              <a:lnSpc>
                <a:spcPct val="75000"/>
              </a:lnSpc>
              <a:spcBef>
                <a:spcPts val="0"/>
              </a:spcBef>
              <a:spcAft>
                <a:spcPts val="0"/>
              </a:spcAft>
              <a:buClr>
                <a:schemeClr val="lt1"/>
              </a:buClr>
              <a:buSzPts val="2800"/>
              <a:buFont typeface="Forum"/>
              <a:buNone/>
              <a:defRPr sz="2800">
                <a:latin typeface="Forum"/>
                <a:ea typeface="Forum"/>
                <a:cs typeface="Forum"/>
                <a:sym typeface="Forum"/>
              </a:defRPr>
            </a:lvl2pPr>
            <a:lvl3pPr lvl="2">
              <a:lnSpc>
                <a:spcPct val="75000"/>
              </a:lnSpc>
              <a:spcBef>
                <a:spcPts val="0"/>
              </a:spcBef>
              <a:spcAft>
                <a:spcPts val="0"/>
              </a:spcAft>
              <a:buClr>
                <a:schemeClr val="lt1"/>
              </a:buClr>
              <a:buSzPts val="2800"/>
              <a:buFont typeface="Forum"/>
              <a:buNone/>
              <a:defRPr sz="2800">
                <a:latin typeface="Forum"/>
                <a:ea typeface="Forum"/>
                <a:cs typeface="Forum"/>
                <a:sym typeface="Forum"/>
              </a:defRPr>
            </a:lvl3pPr>
            <a:lvl4pPr lvl="3">
              <a:lnSpc>
                <a:spcPct val="75000"/>
              </a:lnSpc>
              <a:spcBef>
                <a:spcPts val="0"/>
              </a:spcBef>
              <a:spcAft>
                <a:spcPts val="0"/>
              </a:spcAft>
              <a:buClr>
                <a:schemeClr val="lt1"/>
              </a:buClr>
              <a:buSzPts val="2800"/>
              <a:buFont typeface="Forum"/>
              <a:buNone/>
              <a:defRPr sz="2800">
                <a:latin typeface="Forum"/>
                <a:ea typeface="Forum"/>
                <a:cs typeface="Forum"/>
                <a:sym typeface="Forum"/>
              </a:defRPr>
            </a:lvl4pPr>
            <a:lvl5pPr lvl="4">
              <a:lnSpc>
                <a:spcPct val="75000"/>
              </a:lnSpc>
              <a:spcBef>
                <a:spcPts val="0"/>
              </a:spcBef>
              <a:spcAft>
                <a:spcPts val="0"/>
              </a:spcAft>
              <a:buClr>
                <a:schemeClr val="lt1"/>
              </a:buClr>
              <a:buSzPts val="2800"/>
              <a:buFont typeface="Forum"/>
              <a:buNone/>
              <a:defRPr sz="2800">
                <a:latin typeface="Forum"/>
                <a:ea typeface="Forum"/>
                <a:cs typeface="Forum"/>
                <a:sym typeface="Forum"/>
              </a:defRPr>
            </a:lvl5pPr>
            <a:lvl6pPr lvl="5">
              <a:lnSpc>
                <a:spcPct val="75000"/>
              </a:lnSpc>
              <a:spcBef>
                <a:spcPts val="0"/>
              </a:spcBef>
              <a:spcAft>
                <a:spcPts val="0"/>
              </a:spcAft>
              <a:buClr>
                <a:schemeClr val="lt1"/>
              </a:buClr>
              <a:buSzPts val="2800"/>
              <a:buFont typeface="Forum"/>
              <a:buNone/>
              <a:defRPr sz="2800">
                <a:latin typeface="Forum"/>
                <a:ea typeface="Forum"/>
                <a:cs typeface="Forum"/>
                <a:sym typeface="Forum"/>
              </a:defRPr>
            </a:lvl6pPr>
            <a:lvl7pPr lvl="6">
              <a:lnSpc>
                <a:spcPct val="75000"/>
              </a:lnSpc>
              <a:spcBef>
                <a:spcPts val="0"/>
              </a:spcBef>
              <a:spcAft>
                <a:spcPts val="0"/>
              </a:spcAft>
              <a:buClr>
                <a:schemeClr val="lt1"/>
              </a:buClr>
              <a:buSzPts val="2800"/>
              <a:buFont typeface="Forum"/>
              <a:buNone/>
              <a:defRPr sz="2800">
                <a:latin typeface="Forum"/>
                <a:ea typeface="Forum"/>
                <a:cs typeface="Forum"/>
                <a:sym typeface="Forum"/>
              </a:defRPr>
            </a:lvl7pPr>
            <a:lvl8pPr lvl="7">
              <a:lnSpc>
                <a:spcPct val="75000"/>
              </a:lnSpc>
              <a:spcBef>
                <a:spcPts val="0"/>
              </a:spcBef>
              <a:spcAft>
                <a:spcPts val="0"/>
              </a:spcAft>
              <a:buClr>
                <a:schemeClr val="lt1"/>
              </a:buClr>
              <a:buSzPts val="2800"/>
              <a:buFont typeface="Forum"/>
              <a:buNone/>
              <a:defRPr sz="2800">
                <a:latin typeface="Forum"/>
                <a:ea typeface="Forum"/>
                <a:cs typeface="Forum"/>
                <a:sym typeface="Forum"/>
              </a:defRPr>
            </a:lvl8pPr>
            <a:lvl9pPr lvl="8">
              <a:lnSpc>
                <a:spcPct val="75000"/>
              </a:lnSpc>
              <a:spcBef>
                <a:spcPts val="0"/>
              </a:spcBef>
              <a:spcAft>
                <a:spcPts val="0"/>
              </a:spcAft>
              <a:buClr>
                <a:schemeClr val="lt1"/>
              </a:buClr>
              <a:buSzPts val="2800"/>
              <a:buFont typeface="Forum"/>
              <a:buNone/>
              <a:defRPr sz="2800">
                <a:latin typeface="Forum"/>
                <a:ea typeface="Forum"/>
                <a:cs typeface="Forum"/>
                <a:sym typeface="Forum"/>
              </a:defRPr>
            </a:lvl9pPr>
          </a:lstStyle>
          <a:p>
            <a:endParaRPr/>
          </a:p>
        </p:txBody>
      </p:sp>
      <p:sp>
        <p:nvSpPr>
          <p:cNvPr id="42" name="Google Shape;42;p6"/>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43" name="Google Shape;43;p6"/>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9"/>
        <p:cNvGrpSpPr/>
        <p:nvPr/>
      </p:nvGrpSpPr>
      <p:grpSpPr>
        <a:xfrm>
          <a:off x="0" y="0"/>
          <a:ext cx="0" cy="0"/>
          <a:chOff x="0" y="0"/>
          <a:chExt cx="0" cy="0"/>
        </a:xfrm>
      </p:grpSpPr>
      <p:sp>
        <p:nvSpPr>
          <p:cNvPr id="460" name="Google Shape;460;p5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61" name="Google Shape;461;p5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62"/>
        <p:cNvGrpSpPr/>
        <p:nvPr/>
      </p:nvGrpSpPr>
      <p:grpSpPr>
        <a:xfrm>
          <a:off x="0" y="0"/>
          <a:ext cx="0" cy="0"/>
          <a:chOff x="0" y="0"/>
          <a:chExt cx="0" cy="0"/>
        </a:xfrm>
      </p:grpSpPr>
      <p:sp>
        <p:nvSpPr>
          <p:cNvPr id="463" name="Google Shape;463;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4" name="Google Shape;464;p5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65" name="Google Shape;465;p5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66"/>
        <p:cNvGrpSpPr/>
        <p:nvPr/>
      </p:nvGrpSpPr>
      <p:grpSpPr>
        <a:xfrm>
          <a:off x="0" y="0"/>
          <a:ext cx="0" cy="0"/>
          <a:chOff x="0" y="0"/>
          <a:chExt cx="0" cy="0"/>
        </a:xfrm>
      </p:grpSpPr>
      <p:sp>
        <p:nvSpPr>
          <p:cNvPr id="467" name="Google Shape;467;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8" name="Google Shape;468;p54"/>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69" name="Google Shape;469;p54"/>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70" name="Google Shape;470;p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1"/>
        <p:cNvGrpSpPr/>
        <p:nvPr/>
      </p:nvGrpSpPr>
      <p:grpSpPr>
        <a:xfrm>
          <a:off x="0" y="0"/>
          <a:ext cx="0" cy="0"/>
          <a:chOff x="0" y="0"/>
          <a:chExt cx="0" cy="0"/>
        </a:xfrm>
      </p:grpSpPr>
      <p:sp>
        <p:nvSpPr>
          <p:cNvPr id="472" name="Google Shape;472;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73" name="Google Shape;473;p5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4"/>
        <p:cNvGrpSpPr/>
        <p:nvPr/>
      </p:nvGrpSpPr>
      <p:grpSpPr>
        <a:xfrm>
          <a:off x="0" y="0"/>
          <a:ext cx="0" cy="0"/>
          <a:chOff x="0" y="0"/>
          <a:chExt cx="0" cy="0"/>
        </a:xfrm>
      </p:grpSpPr>
      <p:sp>
        <p:nvSpPr>
          <p:cNvPr id="475" name="Google Shape;475;p56"/>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76" name="Google Shape;476;p56"/>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77" name="Google Shape;477;p5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78"/>
        <p:cNvGrpSpPr/>
        <p:nvPr/>
      </p:nvGrpSpPr>
      <p:grpSpPr>
        <a:xfrm>
          <a:off x="0" y="0"/>
          <a:ext cx="0" cy="0"/>
          <a:chOff x="0" y="0"/>
          <a:chExt cx="0" cy="0"/>
        </a:xfrm>
      </p:grpSpPr>
      <p:sp>
        <p:nvSpPr>
          <p:cNvPr id="479" name="Google Shape;479;p57"/>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80" name="Google Shape;480;p5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1"/>
        <p:cNvGrpSpPr/>
        <p:nvPr/>
      </p:nvGrpSpPr>
      <p:grpSpPr>
        <a:xfrm>
          <a:off x="0" y="0"/>
          <a:ext cx="0" cy="0"/>
          <a:chOff x="0" y="0"/>
          <a:chExt cx="0" cy="0"/>
        </a:xfrm>
      </p:grpSpPr>
      <p:sp>
        <p:nvSpPr>
          <p:cNvPr id="482" name="Google Shape;482;p5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58"/>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84" name="Google Shape;484;p5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85" name="Google Shape;485;p58"/>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86" name="Google Shape;486;p5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7"/>
        <p:cNvGrpSpPr/>
        <p:nvPr/>
      </p:nvGrpSpPr>
      <p:grpSpPr>
        <a:xfrm>
          <a:off x="0" y="0"/>
          <a:ext cx="0" cy="0"/>
          <a:chOff x="0" y="0"/>
          <a:chExt cx="0" cy="0"/>
        </a:xfrm>
      </p:grpSpPr>
      <p:sp>
        <p:nvSpPr>
          <p:cNvPr id="488" name="Google Shape;488;p59"/>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89" name="Google Shape;489;p5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0"/>
        <p:cNvGrpSpPr/>
        <p:nvPr/>
      </p:nvGrpSpPr>
      <p:grpSpPr>
        <a:xfrm>
          <a:off x="0" y="0"/>
          <a:ext cx="0" cy="0"/>
          <a:chOff x="0" y="0"/>
          <a:chExt cx="0" cy="0"/>
        </a:xfrm>
      </p:grpSpPr>
      <p:sp>
        <p:nvSpPr>
          <p:cNvPr id="491" name="Google Shape;491;p60"/>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92" name="Google Shape;492;p60"/>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93" name="Google Shape;493;p6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4"/>
        <p:cNvGrpSpPr/>
        <p:nvPr/>
      </p:nvGrpSpPr>
      <p:grpSpPr>
        <a:xfrm>
          <a:off x="0" y="0"/>
          <a:ext cx="0" cy="0"/>
          <a:chOff x="0" y="0"/>
          <a:chExt cx="0" cy="0"/>
        </a:xfrm>
      </p:grpSpPr>
      <p:sp>
        <p:nvSpPr>
          <p:cNvPr id="495" name="Google Shape;495;p6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eet the team Small">
  <p:cSld name="BLANK_1_1_2">
    <p:spTree>
      <p:nvGrpSpPr>
        <p:cNvPr id="1" name="Shape 44"/>
        <p:cNvGrpSpPr/>
        <p:nvPr/>
      </p:nvGrpSpPr>
      <p:grpSpPr>
        <a:xfrm>
          <a:off x="0" y="0"/>
          <a:ext cx="0" cy="0"/>
          <a:chOff x="0" y="0"/>
          <a:chExt cx="0" cy="0"/>
        </a:xfrm>
      </p:grpSpPr>
      <p:sp>
        <p:nvSpPr>
          <p:cNvPr id="45" name="Google Shape;45;p7"/>
          <p:cNvSpPr>
            <a:spLocks noGrp="1"/>
          </p:cNvSpPr>
          <p:nvPr>
            <p:ph type="pic" idx="2"/>
          </p:nvPr>
        </p:nvSpPr>
        <p:spPr>
          <a:xfrm>
            <a:off x="228600" y="1895250"/>
            <a:ext cx="1118100" cy="1118100"/>
          </a:xfrm>
          <a:prstGeom prst="roundRect">
            <a:avLst>
              <a:gd name="adj" fmla="val 17439"/>
            </a:avLst>
          </a:prstGeom>
          <a:noFill/>
          <a:ln>
            <a:noFill/>
          </a:ln>
        </p:spPr>
      </p:sp>
      <p:sp>
        <p:nvSpPr>
          <p:cNvPr id="46" name="Google Shape;46;p7"/>
          <p:cNvSpPr>
            <a:spLocks noGrp="1"/>
          </p:cNvSpPr>
          <p:nvPr>
            <p:ph type="pic" idx="3"/>
          </p:nvPr>
        </p:nvSpPr>
        <p:spPr>
          <a:xfrm>
            <a:off x="2913463" y="1895250"/>
            <a:ext cx="1118100" cy="1118100"/>
          </a:xfrm>
          <a:prstGeom prst="roundRect">
            <a:avLst>
              <a:gd name="adj" fmla="val 17439"/>
            </a:avLst>
          </a:prstGeom>
          <a:noFill/>
          <a:ln>
            <a:noFill/>
          </a:ln>
        </p:spPr>
      </p:sp>
      <p:sp>
        <p:nvSpPr>
          <p:cNvPr id="47" name="Google Shape;47;p7"/>
          <p:cNvSpPr>
            <a:spLocks noGrp="1"/>
          </p:cNvSpPr>
          <p:nvPr>
            <p:ph type="pic" idx="4"/>
          </p:nvPr>
        </p:nvSpPr>
        <p:spPr>
          <a:xfrm>
            <a:off x="5594838" y="1895250"/>
            <a:ext cx="1118100" cy="1118100"/>
          </a:xfrm>
          <a:prstGeom prst="roundRect">
            <a:avLst>
              <a:gd name="adj" fmla="val 17439"/>
            </a:avLst>
          </a:prstGeom>
          <a:noFill/>
          <a:ln>
            <a:noFill/>
          </a:ln>
        </p:spPr>
      </p:sp>
      <p:sp>
        <p:nvSpPr>
          <p:cNvPr id="48" name="Google Shape;48;p7"/>
          <p:cNvSpPr>
            <a:spLocks noGrp="1"/>
          </p:cNvSpPr>
          <p:nvPr>
            <p:ph type="pic" idx="5"/>
          </p:nvPr>
        </p:nvSpPr>
        <p:spPr>
          <a:xfrm>
            <a:off x="1340925" y="3563600"/>
            <a:ext cx="1118100" cy="1118100"/>
          </a:xfrm>
          <a:prstGeom prst="roundRect">
            <a:avLst>
              <a:gd name="adj" fmla="val 17439"/>
            </a:avLst>
          </a:prstGeom>
          <a:noFill/>
          <a:ln>
            <a:noFill/>
          </a:ln>
        </p:spPr>
      </p:sp>
      <p:sp>
        <p:nvSpPr>
          <p:cNvPr id="49" name="Google Shape;49;p7"/>
          <p:cNvSpPr>
            <a:spLocks noGrp="1"/>
          </p:cNvSpPr>
          <p:nvPr>
            <p:ph type="pic" idx="6"/>
          </p:nvPr>
        </p:nvSpPr>
        <p:spPr>
          <a:xfrm>
            <a:off x="4024275" y="3563600"/>
            <a:ext cx="1118100" cy="1118100"/>
          </a:xfrm>
          <a:prstGeom prst="roundRect">
            <a:avLst>
              <a:gd name="adj" fmla="val 17439"/>
            </a:avLst>
          </a:prstGeom>
          <a:noFill/>
          <a:ln>
            <a:noFill/>
          </a:ln>
        </p:spPr>
      </p:sp>
      <p:sp>
        <p:nvSpPr>
          <p:cNvPr id="50" name="Google Shape;50;p7"/>
          <p:cNvSpPr>
            <a:spLocks noGrp="1"/>
          </p:cNvSpPr>
          <p:nvPr>
            <p:ph type="pic" idx="7"/>
          </p:nvPr>
        </p:nvSpPr>
        <p:spPr>
          <a:xfrm>
            <a:off x="6708900" y="3563600"/>
            <a:ext cx="1118100" cy="1118100"/>
          </a:xfrm>
          <a:prstGeom prst="roundRect">
            <a:avLst>
              <a:gd name="adj" fmla="val 17439"/>
            </a:avLst>
          </a:prstGeom>
          <a:noFill/>
          <a:ln>
            <a:noFill/>
          </a:ln>
        </p:spPr>
      </p:sp>
      <p:sp>
        <p:nvSpPr>
          <p:cNvPr id="51" name="Google Shape;51;p7"/>
          <p:cNvSpPr txBox="1">
            <a:spLocks noGrp="1"/>
          </p:cNvSpPr>
          <p:nvPr>
            <p:ph type="subTitle" idx="1"/>
          </p:nvPr>
        </p:nvSpPr>
        <p:spPr>
          <a:xfrm>
            <a:off x="1347975" y="2325217"/>
            <a:ext cx="1115700" cy="156900"/>
          </a:xfrm>
          <a:prstGeom prst="rect">
            <a:avLst/>
          </a:prstGeom>
        </p:spPr>
        <p:txBody>
          <a:bodyPr spcFirstLastPara="1" wrap="square" lIns="91425" tIns="91425" rIns="91425" bIns="0" anchor="b" anchorCtr="0">
            <a:noAutofit/>
          </a:bodyPr>
          <a:lstStyle>
            <a:lvl1pPr lvl="0" algn="ctr">
              <a:lnSpc>
                <a:spcPct val="80000"/>
              </a:lnSpc>
              <a:spcBef>
                <a:spcPts val="0"/>
              </a:spcBef>
              <a:spcAft>
                <a:spcPts val="0"/>
              </a:spcAft>
              <a:buNone/>
              <a:defRPr sz="1200"/>
            </a:lvl1pPr>
            <a:lvl2pPr lvl="1">
              <a:lnSpc>
                <a:spcPct val="80000"/>
              </a:lnSpc>
              <a:spcBef>
                <a:spcPts val="0"/>
              </a:spcBef>
              <a:spcAft>
                <a:spcPts val="0"/>
              </a:spcAft>
              <a:buClr>
                <a:schemeClr val="lt1"/>
              </a:buClr>
              <a:buSzPts val="1200"/>
              <a:buFont typeface="Forum"/>
              <a:buNone/>
              <a:defRPr sz="1200">
                <a:latin typeface="Forum"/>
                <a:ea typeface="Forum"/>
                <a:cs typeface="Forum"/>
                <a:sym typeface="Forum"/>
              </a:defRPr>
            </a:lvl2pPr>
            <a:lvl3pPr lvl="2">
              <a:lnSpc>
                <a:spcPct val="80000"/>
              </a:lnSpc>
              <a:spcBef>
                <a:spcPts val="0"/>
              </a:spcBef>
              <a:spcAft>
                <a:spcPts val="0"/>
              </a:spcAft>
              <a:buClr>
                <a:schemeClr val="lt1"/>
              </a:buClr>
              <a:buSzPts val="1200"/>
              <a:buFont typeface="Forum"/>
              <a:buNone/>
              <a:defRPr sz="1200">
                <a:latin typeface="Forum"/>
                <a:ea typeface="Forum"/>
                <a:cs typeface="Forum"/>
                <a:sym typeface="Forum"/>
              </a:defRPr>
            </a:lvl3pPr>
            <a:lvl4pPr lvl="3">
              <a:lnSpc>
                <a:spcPct val="80000"/>
              </a:lnSpc>
              <a:spcBef>
                <a:spcPts val="0"/>
              </a:spcBef>
              <a:spcAft>
                <a:spcPts val="0"/>
              </a:spcAft>
              <a:buClr>
                <a:schemeClr val="lt1"/>
              </a:buClr>
              <a:buSzPts val="1200"/>
              <a:buFont typeface="Forum"/>
              <a:buNone/>
              <a:defRPr sz="1200">
                <a:latin typeface="Forum"/>
                <a:ea typeface="Forum"/>
                <a:cs typeface="Forum"/>
                <a:sym typeface="Forum"/>
              </a:defRPr>
            </a:lvl4pPr>
            <a:lvl5pPr lvl="4">
              <a:lnSpc>
                <a:spcPct val="80000"/>
              </a:lnSpc>
              <a:spcBef>
                <a:spcPts val="0"/>
              </a:spcBef>
              <a:spcAft>
                <a:spcPts val="0"/>
              </a:spcAft>
              <a:buClr>
                <a:schemeClr val="lt1"/>
              </a:buClr>
              <a:buSzPts val="1200"/>
              <a:buFont typeface="Forum"/>
              <a:buNone/>
              <a:defRPr sz="1200">
                <a:latin typeface="Forum"/>
                <a:ea typeface="Forum"/>
                <a:cs typeface="Forum"/>
                <a:sym typeface="Forum"/>
              </a:defRPr>
            </a:lvl5pPr>
            <a:lvl6pPr lvl="5">
              <a:lnSpc>
                <a:spcPct val="80000"/>
              </a:lnSpc>
              <a:spcBef>
                <a:spcPts val="0"/>
              </a:spcBef>
              <a:spcAft>
                <a:spcPts val="0"/>
              </a:spcAft>
              <a:buClr>
                <a:schemeClr val="lt1"/>
              </a:buClr>
              <a:buSzPts val="1200"/>
              <a:buFont typeface="Forum"/>
              <a:buNone/>
              <a:defRPr sz="1200">
                <a:latin typeface="Forum"/>
                <a:ea typeface="Forum"/>
                <a:cs typeface="Forum"/>
                <a:sym typeface="Forum"/>
              </a:defRPr>
            </a:lvl6pPr>
            <a:lvl7pPr lvl="6">
              <a:lnSpc>
                <a:spcPct val="80000"/>
              </a:lnSpc>
              <a:spcBef>
                <a:spcPts val="0"/>
              </a:spcBef>
              <a:spcAft>
                <a:spcPts val="0"/>
              </a:spcAft>
              <a:buClr>
                <a:schemeClr val="lt1"/>
              </a:buClr>
              <a:buSzPts val="1200"/>
              <a:buFont typeface="Forum"/>
              <a:buNone/>
              <a:defRPr sz="1200">
                <a:latin typeface="Forum"/>
                <a:ea typeface="Forum"/>
                <a:cs typeface="Forum"/>
                <a:sym typeface="Forum"/>
              </a:defRPr>
            </a:lvl7pPr>
            <a:lvl8pPr lvl="7">
              <a:lnSpc>
                <a:spcPct val="80000"/>
              </a:lnSpc>
              <a:spcBef>
                <a:spcPts val="0"/>
              </a:spcBef>
              <a:spcAft>
                <a:spcPts val="0"/>
              </a:spcAft>
              <a:buClr>
                <a:schemeClr val="lt1"/>
              </a:buClr>
              <a:buSzPts val="1200"/>
              <a:buFont typeface="Forum"/>
              <a:buNone/>
              <a:defRPr sz="1200">
                <a:latin typeface="Forum"/>
                <a:ea typeface="Forum"/>
                <a:cs typeface="Forum"/>
                <a:sym typeface="Forum"/>
              </a:defRPr>
            </a:lvl8pPr>
            <a:lvl9pPr lvl="8">
              <a:lnSpc>
                <a:spcPct val="80000"/>
              </a:lnSpc>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52" name="Google Shape;52;p7"/>
          <p:cNvSpPr txBox="1">
            <a:spLocks noGrp="1"/>
          </p:cNvSpPr>
          <p:nvPr>
            <p:ph type="subTitle" idx="8"/>
          </p:nvPr>
        </p:nvSpPr>
        <p:spPr>
          <a:xfrm>
            <a:off x="1347975" y="2538374"/>
            <a:ext cx="1115700" cy="540000"/>
          </a:xfrm>
          <a:prstGeom prst="rect">
            <a:avLst/>
          </a:prstGeom>
        </p:spPr>
        <p:txBody>
          <a:bodyPr spcFirstLastPara="1" wrap="square" lIns="91425" tIns="91425" rIns="91425" bIns="91425" anchor="t" anchorCtr="0">
            <a:noAutofit/>
          </a:bodyPr>
          <a:lstStyle>
            <a:lvl1pPr lvl="0" algn="ctr">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53" name="Google Shape;53;p7"/>
          <p:cNvSpPr txBox="1">
            <a:spLocks noGrp="1"/>
          </p:cNvSpPr>
          <p:nvPr>
            <p:ph type="subTitle" idx="9"/>
          </p:nvPr>
        </p:nvSpPr>
        <p:spPr>
          <a:xfrm>
            <a:off x="4029350" y="2538374"/>
            <a:ext cx="1115700" cy="540000"/>
          </a:xfrm>
          <a:prstGeom prst="rect">
            <a:avLst/>
          </a:prstGeom>
        </p:spPr>
        <p:txBody>
          <a:bodyPr spcFirstLastPara="1" wrap="square" lIns="91425" tIns="91425" rIns="91425" bIns="91425" anchor="t" anchorCtr="0">
            <a:noAutofit/>
          </a:bodyPr>
          <a:lstStyle>
            <a:lvl1pPr lvl="0" algn="ctr">
              <a:lnSpc>
                <a:spcPct val="60000"/>
              </a:lnSpc>
              <a:spcBef>
                <a:spcPts val="0"/>
              </a:spcBef>
              <a:spcAft>
                <a:spcPts val="0"/>
              </a:spcAft>
              <a:buNone/>
              <a:defRPr sz="9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9pPr>
          </a:lstStyle>
          <a:p>
            <a:endParaRPr/>
          </a:p>
        </p:txBody>
      </p:sp>
      <p:sp>
        <p:nvSpPr>
          <p:cNvPr id="54" name="Google Shape;54;p7"/>
          <p:cNvSpPr txBox="1">
            <a:spLocks noGrp="1"/>
          </p:cNvSpPr>
          <p:nvPr>
            <p:ph type="subTitle" idx="13"/>
          </p:nvPr>
        </p:nvSpPr>
        <p:spPr>
          <a:xfrm>
            <a:off x="6726463" y="2538374"/>
            <a:ext cx="1115700" cy="540000"/>
          </a:xfrm>
          <a:prstGeom prst="rect">
            <a:avLst/>
          </a:prstGeom>
        </p:spPr>
        <p:txBody>
          <a:bodyPr spcFirstLastPara="1" wrap="square" lIns="91425" tIns="91425" rIns="91425" bIns="91425" anchor="t" anchorCtr="0">
            <a:noAutofit/>
          </a:bodyPr>
          <a:lstStyle>
            <a:lvl1pPr lvl="0" algn="ctr">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55" name="Google Shape;55;p7"/>
          <p:cNvSpPr txBox="1">
            <a:spLocks noGrp="1"/>
          </p:cNvSpPr>
          <p:nvPr>
            <p:ph type="subTitle" idx="14"/>
          </p:nvPr>
        </p:nvSpPr>
        <p:spPr>
          <a:xfrm>
            <a:off x="2460300" y="4203499"/>
            <a:ext cx="1115700" cy="540000"/>
          </a:xfrm>
          <a:prstGeom prst="rect">
            <a:avLst/>
          </a:prstGeom>
        </p:spPr>
        <p:txBody>
          <a:bodyPr spcFirstLastPara="1" wrap="square" lIns="91425" tIns="91425" rIns="91425" bIns="91425" anchor="t" anchorCtr="0">
            <a:noAutofit/>
          </a:bodyPr>
          <a:lstStyle>
            <a:lvl1pPr lvl="0" algn="ctr">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56" name="Google Shape;56;p7"/>
          <p:cNvSpPr txBox="1">
            <a:spLocks noGrp="1"/>
          </p:cNvSpPr>
          <p:nvPr>
            <p:ph type="subTitle" idx="15"/>
          </p:nvPr>
        </p:nvSpPr>
        <p:spPr>
          <a:xfrm>
            <a:off x="5143650" y="4203499"/>
            <a:ext cx="1115700" cy="540000"/>
          </a:xfrm>
          <a:prstGeom prst="rect">
            <a:avLst/>
          </a:prstGeom>
        </p:spPr>
        <p:txBody>
          <a:bodyPr spcFirstLastPara="1" wrap="square" lIns="91425" tIns="91425" rIns="91425" bIns="91425" anchor="t" anchorCtr="0">
            <a:noAutofit/>
          </a:bodyPr>
          <a:lstStyle>
            <a:lvl1pPr lvl="0" algn="ctr">
              <a:lnSpc>
                <a:spcPct val="60000"/>
              </a:lnSpc>
              <a:spcBef>
                <a:spcPts val="0"/>
              </a:spcBef>
              <a:spcAft>
                <a:spcPts val="0"/>
              </a:spcAft>
              <a:buNone/>
              <a:defRPr sz="900">
                <a:solidFill>
                  <a:schemeClr val="dk1"/>
                </a:solidFill>
                <a:latin typeface="DM Sans Light"/>
                <a:ea typeface="DM Sans Light"/>
                <a:cs typeface="DM Sans Light"/>
                <a:sym typeface="DM Sans Light"/>
              </a:defRPr>
            </a:lvl1pPr>
            <a:lvl2pPr lvl="1">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2pPr>
            <a:lvl3pPr lvl="2">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3pPr>
            <a:lvl4pPr lvl="3">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4pPr>
            <a:lvl5pPr lvl="4">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5pPr>
            <a:lvl6pPr lvl="5">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6pPr>
            <a:lvl7pPr lvl="6">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7pPr>
            <a:lvl8pPr lvl="7">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8pPr>
            <a:lvl9pPr lvl="8">
              <a:spcBef>
                <a:spcPts val="0"/>
              </a:spcBef>
              <a:spcAft>
                <a:spcPts val="0"/>
              </a:spcAft>
              <a:buClr>
                <a:schemeClr val="dk1"/>
              </a:buClr>
              <a:buSzPts val="900"/>
              <a:buFont typeface="DM Sans Light"/>
              <a:buNone/>
              <a:defRPr sz="900">
                <a:solidFill>
                  <a:schemeClr val="dk1"/>
                </a:solidFill>
                <a:latin typeface="DM Sans Light"/>
                <a:ea typeface="DM Sans Light"/>
                <a:cs typeface="DM Sans Light"/>
                <a:sym typeface="DM Sans Light"/>
              </a:defRPr>
            </a:lvl9pPr>
          </a:lstStyle>
          <a:p>
            <a:endParaRPr/>
          </a:p>
        </p:txBody>
      </p:sp>
      <p:sp>
        <p:nvSpPr>
          <p:cNvPr id="57" name="Google Shape;57;p7"/>
          <p:cNvSpPr txBox="1">
            <a:spLocks noGrp="1"/>
          </p:cNvSpPr>
          <p:nvPr>
            <p:ph type="subTitle" idx="16"/>
          </p:nvPr>
        </p:nvSpPr>
        <p:spPr>
          <a:xfrm>
            <a:off x="7828275" y="4203499"/>
            <a:ext cx="1115700" cy="540000"/>
          </a:xfrm>
          <a:prstGeom prst="rect">
            <a:avLst/>
          </a:prstGeom>
        </p:spPr>
        <p:txBody>
          <a:bodyPr spcFirstLastPara="1" wrap="square" lIns="91425" tIns="91425" rIns="91425" bIns="91425" anchor="t" anchorCtr="0">
            <a:noAutofit/>
          </a:bodyPr>
          <a:lstStyle>
            <a:lvl1pPr lvl="0" algn="ctr">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58" name="Google Shape;58;p7"/>
          <p:cNvSpPr txBox="1">
            <a:spLocks noGrp="1"/>
          </p:cNvSpPr>
          <p:nvPr>
            <p:ph type="title"/>
          </p:nvPr>
        </p:nvSpPr>
        <p:spPr>
          <a:xfrm>
            <a:off x="228600" y="399325"/>
            <a:ext cx="3531300" cy="624600"/>
          </a:xfrm>
          <a:prstGeom prst="rect">
            <a:avLst/>
          </a:prstGeom>
        </p:spPr>
        <p:txBody>
          <a:bodyPr spcFirstLastPara="1" wrap="square" lIns="0" tIns="91425" rIns="91425" bIns="0" anchor="t" anchorCtr="0">
            <a:noAutofit/>
          </a:bodyPr>
          <a:lstStyle>
            <a:lvl1pPr lvl="0">
              <a:lnSpc>
                <a:spcPct val="60000"/>
              </a:lnSpc>
              <a:spcBef>
                <a:spcPts val="0"/>
              </a:spcBef>
              <a:spcAft>
                <a:spcPts val="0"/>
              </a:spcAft>
              <a:buClr>
                <a:schemeClr val="lt1"/>
              </a:buClr>
              <a:buSzPts val="3600"/>
              <a:buFont typeface="Forum"/>
              <a:buNone/>
              <a:defRPr sz="3600"/>
            </a:lvl1pPr>
            <a:lvl2pPr lvl="1">
              <a:lnSpc>
                <a:spcPct val="60000"/>
              </a:lnSpc>
              <a:spcBef>
                <a:spcPts val="0"/>
              </a:spcBef>
              <a:spcAft>
                <a:spcPts val="0"/>
              </a:spcAft>
              <a:buClr>
                <a:schemeClr val="lt1"/>
              </a:buClr>
              <a:buSzPts val="3600"/>
              <a:buFont typeface="Forum"/>
              <a:buNone/>
              <a:defRPr sz="3600">
                <a:latin typeface="Forum"/>
                <a:ea typeface="Forum"/>
                <a:cs typeface="Forum"/>
                <a:sym typeface="Forum"/>
              </a:defRPr>
            </a:lvl2pPr>
            <a:lvl3pPr lvl="2">
              <a:lnSpc>
                <a:spcPct val="60000"/>
              </a:lnSpc>
              <a:spcBef>
                <a:spcPts val="0"/>
              </a:spcBef>
              <a:spcAft>
                <a:spcPts val="0"/>
              </a:spcAft>
              <a:buClr>
                <a:schemeClr val="lt1"/>
              </a:buClr>
              <a:buSzPts val="3600"/>
              <a:buFont typeface="Forum"/>
              <a:buNone/>
              <a:defRPr sz="3600">
                <a:latin typeface="Forum"/>
                <a:ea typeface="Forum"/>
                <a:cs typeface="Forum"/>
                <a:sym typeface="Forum"/>
              </a:defRPr>
            </a:lvl3pPr>
            <a:lvl4pPr lvl="3">
              <a:lnSpc>
                <a:spcPct val="60000"/>
              </a:lnSpc>
              <a:spcBef>
                <a:spcPts val="0"/>
              </a:spcBef>
              <a:spcAft>
                <a:spcPts val="0"/>
              </a:spcAft>
              <a:buClr>
                <a:schemeClr val="lt1"/>
              </a:buClr>
              <a:buSzPts val="3600"/>
              <a:buFont typeface="Forum"/>
              <a:buNone/>
              <a:defRPr sz="3600">
                <a:latin typeface="Forum"/>
                <a:ea typeface="Forum"/>
                <a:cs typeface="Forum"/>
                <a:sym typeface="Forum"/>
              </a:defRPr>
            </a:lvl4pPr>
            <a:lvl5pPr lvl="4">
              <a:lnSpc>
                <a:spcPct val="60000"/>
              </a:lnSpc>
              <a:spcBef>
                <a:spcPts val="0"/>
              </a:spcBef>
              <a:spcAft>
                <a:spcPts val="0"/>
              </a:spcAft>
              <a:buClr>
                <a:schemeClr val="lt1"/>
              </a:buClr>
              <a:buSzPts val="3600"/>
              <a:buFont typeface="Forum"/>
              <a:buNone/>
              <a:defRPr sz="3600">
                <a:latin typeface="Forum"/>
                <a:ea typeface="Forum"/>
                <a:cs typeface="Forum"/>
                <a:sym typeface="Forum"/>
              </a:defRPr>
            </a:lvl5pPr>
            <a:lvl6pPr lvl="5">
              <a:lnSpc>
                <a:spcPct val="60000"/>
              </a:lnSpc>
              <a:spcBef>
                <a:spcPts val="0"/>
              </a:spcBef>
              <a:spcAft>
                <a:spcPts val="0"/>
              </a:spcAft>
              <a:buClr>
                <a:schemeClr val="lt1"/>
              </a:buClr>
              <a:buSzPts val="3600"/>
              <a:buFont typeface="Forum"/>
              <a:buNone/>
              <a:defRPr sz="3600">
                <a:latin typeface="Forum"/>
                <a:ea typeface="Forum"/>
                <a:cs typeface="Forum"/>
                <a:sym typeface="Forum"/>
              </a:defRPr>
            </a:lvl6pPr>
            <a:lvl7pPr lvl="6">
              <a:lnSpc>
                <a:spcPct val="60000"/>
              </a:lnSpc>
              <a:spcBef>
                <a:spcPts val="0"/>
              </a:spcBef>
              <a:spcAft>
                <a:spcPts val="0"/>
              </a:spcAft>
              <a:buClr>
                <a:schemeClr val="lt1"/>
              </a:buClr>
              <a:buSzPts val="3600"/>
              <a:buFont typeface="Forum"/>
              <a:buNone/>
              <a:defRPr sz="3600">
                <a:latin typeface="Forum"/>
                <a:ea typeface="Forum"/>
                <a:cs typeface="Forum"/>
                <a:sym typeface="Forum"/>
              </a:defRPr>
            </a:lvl7pPr>
            <a:lvl8pPr lvl="7">
              <a:lnSpc>
                <a:spcPct val="60000"/>
              </a:lnSpc>
              <a:spcBef>
                <a:spcPts val="0"/>
              </a:spcBef>
              <a:spcAft>
                <a:spcPts val="0"/>
              </a:spcAft>
              <a:buClr>
                <a:schemeClr val="lt1"/>
              </a:buClr>
              <a:buSzPts val="3600"/>
              <a:buFont typeface="Forum"/>
              <a:buNone/>
              <a:defRPr sz="3600">
                <a:latin typeface="Forum"/>
                <a:ea typeface="Forum"/>
                <a:cs typeface="Forum"/>
                <a:sym typeface="Forum"/>
              </a:defRPr>
            </a:lvl8pPr>
            <a:lvl9pPr lvl="8">
              <a:lnSpc>
                <a:spcPct val="60000"/>
              </a:lnSpc>
              <a:spcBef>
                <a:spcPts val="0"/>
              </a:spcBef>
              <a:spcAft>
                <a:spcPts val="0"/>
              </a:spcAft>
              <a:buClr>
                <a:schemeClr val="lt1"/>
              </a:buClr>
              <a:buSzPts val="3600"/>
              <a:buFont typeface="Forum"/>
              <a:buNone/>
              <a:defRPr sz="3600">
                <a:latin typeface="Forum"/>
                <a:ea typeface="Forum"/>
                <a:cs typeface="Forum"/>
                <a:sym typeface="Forum"/>
              </a:defRPr>
            </a:lvl9pPr>
          </a:lstStyle>
          <a:p>
            <a:endParaRPr/>
          </a:p>
        </p:txBody>
      </p:sp>
      <p:sp>
        <p:nvSpPr>
          <p:cNvPr id="59" name="Google Shape;59;p7"/>
          <p:cNvSpPr txBox="1">
            <a:spLocks noGrp="1"/>
          </p:cNvSpPr>
          <p:nvPr>
            <p:ph type="subTitle" idx="17"/>
          </p:nvPr>
        </p:nvSpPr>
        <p:spPr>
          <a:xfrm>
            <a:off x="4026975" y="2325217"/>
            <a:ext cx="1115700" cy="156900"/>
          </a:xfrm>
          <a:prstGeom prst="rect">
            <a:avLst/>
          </a:prstGeom>
        </p:spPr>
        <p:txBody>
          <a:bodyPr spcFirstLastPara="1" wrap="square" lIns="91425" tIns="91425" rIns="91425" bIns="0" anchor="b" anchorCtr="0">
            <a:noAutofit/>
          </a:bodyPr>
          <a:lstStyle>
            <a:lvl1pPr lvl="0" algn="ctr">
              <a:lnSpc>
                <a:spcPct val="80000"/>
              </a:lnSpc>
              <a:spcBef>
                <a:spcPts val="0"/>
              </a:spcBef>
              <a:spcAft>
                <a:spcPts val="0"/>
              </a:spcAft>
              <a:buNone/>
              <a:defRPr sz="1200">
                <a:solidFill>
                  <a:schemeClr val="dk1"/>
                </a:solidFill>
              </a:defRPr>
            </a:lvl1pPr>
            <a:lvl2pPr lvl="1">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2pPr>
            <a:lvl3pPr lvl="2">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3pPr>
            <a:lvl4pPr lvl="3">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4pPr>
            <a:lvl5pPr lvl="4">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5pPr>
            <a:lvl6pPr lvl="5">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6pPr>
            <a:lvl7pPr lvl="6">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7pPr>
            <a:lvl8pPr lvl="7">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8pPr>
            <a:lvl9pPr lvl="8">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9pPr>
          </a:lstStyle>
          <a:p>
            <a:endParaRPr/>
          </a:p>
        </p:txBody>
      </p:sp>
      <p:sp>
        <p:nvSpPr>
          <p:cNvPr id="60" name="Google Shape;60;p7"/>
          <p:cNvSpPr txBox="1">
            <a:spLocks noGrp="1"/>
          </p:cNvSpPr>
          <p:nvPr>
            <p:ph type="subTitle" idx="18"/>
          </p:nvPr>
        </p:nvSpPr>
        <p:spPr>
          <a:xfrm>
            <a:off x="6708175" y="2325217"/>
            <a:ext cx="1115700" cy="156900"/>
          </a:xfrm>
          <a:prstGeom prst="rect">
            <a:avLst/>
          </a:prstGeom>
        </p:spPr>
        <p:txBody>
          <a:bodyPr spcFirstLastPara="1" wrap="square" lIns="91425" tIns="91425" rIns="91425" bIns="0" anchor="b" anchorCtr="0">
            <a:noAutofit/>
          </a:bodyPr>
          <a:lstStyle>
            <a:lvl1pPr lvl="0" algn="ctr">
              <a:lnSpc>
                <a:spcPct val="80000"/>
              </a:lnSpc>
              <a:spcBef>
                <a:spcPts val="0"/>
              </a:spcBef>
              <a:spcAft>
                <a:spcPts val="0"/>
              </a:spcAft>
              <a:buNone/>
              <a:defRPr sz="1200"/>
            </a:lvl1pPr>
            <a:lvl2pPr lvl="1">
              <a:lnSpc>
                <a:spcPct val="80000"/>
              </a:lnSpc>
              <a:spcBef>
                <a:spcPts val="0"/>
              </a:spcBef>
              <a:spcAft>
                <a:spcPts val="0"/>
              </a:spcAft>
              <a:buClr>
                <a:schemeClr val="lt1"/>
              </a:buClr>
              <a:buSzPts val="1200"/>
              <a:buFont typeface="Forum"/>
              <a:buNone/>
              <a:defRPr sz="1200">
                <a:latin typeface="Forum"/>
                <a:ea typeface="Forum"/>
                <a:cs typeface="Forum"/>
                <a:sym typeface="Forum"/>
              </a:defRPr>
            </a:lvl2pPr>
            <a:lvl3pPr lvl="2">
              <a:lnSpc>
                <a:spcPct val="80000"/>
              </a:lnSpc>
              <a:spcBef>
                <a:spcPts val="0"/>
              </a:spcBef>
              <a:spcAft>
                <a:spcPts val="0"/>
              </a:spcAft>
              <a:buClr>
                <a:schemeClr val="lt1"/>
              </a:buClr>
              <a:buSzPts val="1200"/>
              <a:buFont typeface="Forum"/>
              <a:buNone/>
              <a:defRPr sz="1200">
                <a:latin typeface="Forum"/>
                <a:ea typeface="Forum"/>
                <a:cs typeface="Forum"/>
                <a:sym typeface="Forum"/>
              </a:defRPr>
            </a:lvl3pPr>
            <a:lvl4pPr lvl="3">
              <a:lnSpc>
                <a:spcPct val="80000"/>
              </a:lnSpc>
              <a:spcBef>
                <a:spcPts val="0"/>
              </a:spcBef>
              <a:spcAft>
                <a:spcPts val="0"/>
              </a:spcAft>
              <a:buClr>
                <a:schemeClr val="lt1"/>
              </a:buClr>
              <a:buSzPts val="1200"/>
              <a:buFont typeface="Forum"/>
              <a:buNone/>
              <a:defRPr sz="1200">
                <a:latin typeface="Forum"/>
                <a:ea typeface="Forum"/>
                <a:cs typeface="Forum"/>
                <a:sym typeface="Forum"/>
              </a:defRPr>
            </a:lvl4pPr>
            <a:lvl5pPr lvl="4">
              <a:lnSpc>
                <a:spcPct val="80000"/>
              </a:lnSpc>
              <a:spcBef>
                <a:spcPts val="0"/>
              </a:spcBef>
              <a:spcAft>
                <a:spcPts val="0"/>
              </a:spcAft>
              <a:buClr>
                <a:schemeClr val="lt1"/>
              </a:buClr>
              <a:buSzPts val="1200"/>
              <a:buFont typeface="Forum"/>
              <a:buNone/>
              <a:defRPr sz="1200">
                <a:latin typeface="Forum"/>
                <a:ea typeface="Forum"/>
                <a:cs typeface="Forum"/>
                <a:sym typeface="Forum"/>
              </a:defRPr>
            </a:lvl5pPr>
            <a:lvl6pPr lvl="5">
              <a:lnSpc>
                <a:spcPct val="80000"/>
              </a:lnSpc>
              <a:spcBef>
                <a:spcPts val="0"/>
              </a:spcBef>
              <a:spcAft>
                <a:spcPts val="0"/>
              </a:spcAft>
              <a:buClr>
                <a:schemeClr val="lt1"/>
              </a:buClr>
              <a:buSzPts val="1200"/>
              <a:buFont typeface="Forum"/>
              <a:buNone/>
              <a:defRPr sz="1200">
                <a:latin typeface="Forum"/>
                <a:ea typeface="Forum"/>
                <a:cs typeface="Forum"/>
                <a:sym typeface="Forum"/>
              </a:defRPr>
            </a:lvl6pPr>
            <a:lvl7pPr lvl="6">
              <a:lnSpc>
                <a:spcPct val="80000"/>
              </a:lnSpc>
              <a:spcBef>
                <a:spcPts val="0"/>
              </a:spcBef>
              <a:spcAft>
                <a:spcPts val="0"/>
              </a:spcAft>
              <a:buClr>
                <a:schemeClr val="lt1"/>
              </a:buClr>
              <a:buSzPts val="1200"/>
              <a:buFont typeface="Forum"/>
              <a:buNone/>
              <a:defRPr sz="1200">
                <a:latin typeface="Forum"/>
                <a:ea typeface="Forum"/>
                <a:cs typeface="Forum"/>
                <a:sym typeface="Forum"/>
              </a:defRPr>
            </a:lvl7pPr>
            <a:lvl8pPr lvl="7">
              <a:lnSpc>
                <a:spcPct val="80000"/>
              </a:lnSpc>
              <a:spcBef>
                <a:spcPts val="0"/>
              </a:spcBef>
              <a:spcAft>
                <a:spcPts val="0"/>
              </a:spcAft>
              <a:buClr>
                <a:schemeClr val="lt1"/>
              </a:buClr>
              <a:buSzPts val="1200"/>
              <a:buFont typeface="Forum"/>
              <a:buNone/>
              <a:defRPr sz="1200">
                <a:latin typeface="Forum"/>
                <a:ea typeface="Forum"/>
                <a:cs typeface="Forum"/>
                <a:sym typeface="Forum"/>
              </a:defRPr>
            </a:lvl8pPr>
            <a:lvl9pPr lvl="8">
              <a:lnSpc>
                <a:spcPct val="80000"/>
              </a:lnSpc>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61" name="Google Shape;61;p7"/>
          <p:cNvSpPr txBox="1">
            <a:spLocks noGrp="1"/>
          </p:cNvSpPr>
          <p:nvPr>
            <p:ph type="subTitle" idx="19"/>
          </p:nvPr>
        </p:nvSpPr>
        <p:spPr>
          <a:xfrm>
            <a:off x="2457750" y="3991542"/>
            <a:ext cx="1115700" cy="156900"/>
          </a:xfrm>
          <a:prstGeom prst="rect">
            <a:avLst/>
          </a:prstGeom>
        </p:spPr>
        <p:txBody>
          <a:bodyPr spcFirstLastPara="1" wrap="square" lIns="91425" tIns="91425" rIns="91425" bIns="0" anchor="b" anchorCtr="0">
            <a:noAutofit/>
          </a:bodyPr>
          <a:lstStyle>
            <a:lvl1pPr lvl="0" algn="ctr">
              <a:lnSpc>
                <a:spcPct val="80000"/>
              </a:lnSpc>
              <a:spcBef>
                <a:spcPts val="0"/>
              </a:spcBef>
              <a:spcAft>
                <a:spcPts val="0"/>
              </a:spcAft>
              <a:buNone/>
              <a:defRPr sz="1200"/>
            </a:lvl1pPr>
            <a:lvl2pPr lvl="1">
              <a:lnSpc>
                <a:spcPct val="80000"/>
              </a:lnSpc>
              <a:spcBef>
                <a:spcPts val="0"/>
              </a:spcBef>
              <a:spcAft>
                <a:spcPts val="0"/>
              </a:spcAft>
              <a:buClr>
                <a:schemeClr val="lt1"/>
              </a:buClr>
              <a:buSzPts val="1200"/>
              <a:buFont typeface="Forum"/>
              <a:buNone/>
              <a:defRPr sz="1200">
                <a:latin typeface="Forum"/>
                <a:ea typeface="Forum"/>
                <a:cs typeface="Forum"/>
                <a:sym typeface="Forum"/>
              </a:defRPr>
            </a:lvl2pPr>
            <a:lvl3pPr lvl="2">
              <a:lnSpc>
                <a:spcPct val="80000"/>
              </a:lnSpc>
              <a:spcBef>
                <a:spcPts val="0"/>
              </a:spcBef>
              <a:spcAft>
                <a:spcPts val="0"/>
              </a:spcAft>
              <a:buClr>
                <a:schemeClr val="lt1"/>
              </a:buClr>
              <a:buSzPts val="1200"/>
              <a:buFont typeface="Forum"/>
              <a:buNone/>
              <a:defRPr sz="1200">
                <a:latin typeface="Forum"/>
                <a:ea typeface="Forum"/>
                <a:cs typeface="Forum"/>
                <a:sym typeface="Forum"/>
              </a:defRPr>
            </a:lvl3pPr>
            <a:lvl4pPr lvl="3">
              <a:lnSpc>
                <a:spcPct val="80000"/>
              </a:lnSpc>
              <a:spcBef>
                <a:spcPts val="0"/>
              </a:spcBef>
              <a:spcAft>
                <a:spcPts val="0"/>
              </a:spcAft>
              <a:buClr>
                <a:schemeClr val="lt1"/>
              </a:buClr>
              <a:buSzPts val="1200"/>
              <a:buFont typeface="Forum"/>
              <a:buNone/>
              <a:defRPr sz="1200">
                <a:latin typeface="Forum"/>
                <a:ea typeface="Forum"/>
                <a:cs typeface="Forum"/>
                <a:sym typeface="Forum"/>
              </a:defRPr>
            </a:lvl4pPr>
            <a:lvl5pPr lvl="4">
              <a:lnSpc>
                <a:spcPct val="80000"/>
              </a:lnSpc>
              <a:spcBef>
                <a:spcPts val="0"/>
              </a:spcBef>
              <a:spcAft>
                <a:spcPts val="0"/>
              </a:spcAft>
              <a:buClr>
                <a:schemeClr val="lt1"/>
              </a:buClr>
              <a:buSzPts val="1200"/>
              <a:buFont typeface="Forum"/>
              <a:buNone/>
              <a:defRPr sz="1200">
                <a:latin typeface="Forum"/>
                <a:ea typeface="Forum"/>
                <a:cs typeface="Forum"/>
                <a:sym typeface="Forum"/>
              </a:defRPr>
            </a:lvl5pPr>
            <a:lvl6pPr lvl="5">
              <a:lnSpc>
                <a:spcPct val="80000"/>
              </a:lnSpc>
              <a:spcBef>
                <a:spcPts val="0"/>
              </a:spcBef>
              <a:spcAft>
                <a:spcPts val="0"/>
              </a:spcAft>
              <a:buClr>
                <a:schemeClr val="lt1"/>
              </a:buClr>
              <a:buSzPts val="1200"/>
              <a:buFont typeface="Forum"/>
              <a:buNone/>
              <a:defRPr sz="1200">
                <a:latin typeface="Forum"/>
                <a:ea typeface="Forum"/>
                <a:cs typeface="Forum"/>
                <a:sym typeface="Forum"/>
              </a:defRPr>
            </a:lvl6pPr>
            <a:lvl7pPr lvl="6">
              <a:lnSpc>
                <a:spcPct val="80000"/>
              </a:lnSpc>
              <a:spcBef>
                <a:spcPts val="0"/>
              </a:spcBef>
              <a:spcAft>
                <a:spcPts val="0"/>
              </a:spcAft>
              <a:buClr>
                <a:schemeClr val="lt1"/>
              </a:buClr>
              <a:buSzPts val="1200"/>
              <a:buFont typeface="Forum"/>
              <a:buNone/>
              <a:defRPr sz="1200">
                <a:latin typeface="Forum"/>
                <a:ea typeface="Forum"/>
                <a:cs typeface="Forum"/>
                <a:sym typeface="Forum"/>
              </a:defRPr>
            </a:lvl7pPr>
            <a:lvl8pPr lvl="7">
              <a:lnSpc>
                <a:spcPct val="80000"/>
              </a:lnSpc>
              <a:spcBef>
                <a:spcPts val="0"/>
              </a:spcBef>
              <a:spcAft>
                <a:spcPts val="0"/>
              </a:spcAft>
              <a:buClr>
                <a:schemeClr val="lt1"/>
              </a:buClr>
              <a:buSzPts val="1200"/>
              <a:buFont typeface="Forum"/>
              <a:buNone/>
              <a:defRPr sz="1200">
                <a:latin typeface="Forum"/>
                <a:ea typeface="Forum"/>
                <a:cs typeface="Forum"/>
                <a:sym typeface="Forum"/>
              </a:defRPr>
            </a:lvl8pPr>
            <a:lvl9pPr lvl="8">
              <a:lnSpc>
                <a:spcPct val="80000"/>
              </a:lnSpc>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62" name="Google Shape;62;p7"/>
          <p:cNvSpPr txBox="1">
            <a:spLocks noGrp="1"/>
          </p:cNvSpPr>
          <p:nvPr>
            <p:ph type="subTitle" idx="20"/>
          </p:nvPr>
        </p:nvSpPr>
        <p:spPr>
          <a:xfrm>
            <a:off x="5142375" y="3991542"/>
            <a:ext cx="1115700" cy="156900"/>
          </a:xfrm>
          <a:prstGeom prst="rect">
            <a:avLst/>
          </a:prstGeom>
        </p:spPr>
        <p:txBody>
          <a:bodyPr spcFirstLastPara="1" wrap="square" lIns="91425" tIns="91425" rIns="91425" bIns="0" anchor="b" anchorCtr="0">
            <a:noAutofit/>
          </a:bodyPr>
          <a:lstStyle>
            <a:lvl1pPr lvl="0" algn="ctr">
              <a:lnSpc>
                <a:spcPct val="80000"/>
              </a:lnSpc>
              <a:spcBef>
                <a:spcPts val="0"/>
              </a:spcBef>
              <a:spcAft>
                <a:spcPts val="0"/>
              </a:spcAft>
              <a:buNone/>
              <a:defRPr sz="1200">
                <a:solidFill>
                  <a:schemeClr val="dk1"/>
                </a:solidFill>
              </a:defRPr>
            </a:lvl1pPr>
            <a:lvl2pPr lvl="1">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2pPr>
            <a:lvl3pPr lvl="2">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3pPr>
            <a:lvl4pPr lvl="3">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4pPr>
            <a:lvl5pPr lvl="4">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5pPr>
            <a:lvl6pPr lvl="5">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6pPr>
            <a:lvl7pPr lvl="6">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7pPr>
            <a:lvl8pPr lvl="7">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8pPr>
            <a:lvl9pPr lvl="8">
              <a:lnSpc>
                <a:spcPct val="80000"/>
              </a:lnSpc>
              <a:spcBef>
                <a:spcPts val="0"/>
              </a:spcBef>
              <a:spcAft>
                <a:spcPts val="0"/>
              </a:spcAft>
              <a:buClr>
                <a:schemeClr val="dk1"/>
              </a:buClr>
              <a:buSzPts val="1200"/>
              <a:buFont typeface="Forum"/>
              <a:buNone/>
              <a:defRPr sz="1200">
                <a:solidFill>
                  <a:schemeClr val="dk1"/>
                </a:solidFill>
                <a:latin typeface="Forum"/>
                <a:ea typeface="Forum"/>
                <a:cs typeface="Forum"/>
                <a:sym typeface="Forum"/>
              </a:defRPr>
            </a:lvl9pPr>
          </a:lstStyle>
          <a:p>
            <a:endParaRPr/>
          </a:p>
        </p:txBody>
      </p:sp>
      <p:sp>
        <p:nvSpPr>
          <p:cNvPr id="63" name="Google Shape;63;p7"/>
          <p:cNvSpPr txBox="1">
            <a:spLocks noGrp="1"/>
          </p:cNvSpPr>
          <p:nvPr>
            <p:ph type="subTitle" idx="21"/>
          </p:nvPr>
        </p:nvSpPr>
        <p:spPr>
          <a:xfrm>
            <a:off x="7825725" y="3991542"/>
            <a:ext cx="1115700" cy="156900"/>
          </a:xfrm>
          <a:prstGeom prst="rect">
            <a:avLst/>
          </a:prstGeom>
        </p:spPr>
        <p:txBody>
          <a:bodyPr spcFirstLastPara="1" wrap="square" lIns="91425" tIns="91425" rIns="91425" bIns="0" anchor="b" anchorCtr="0">
            <a:noAutofit/>
          </a:bodyPr>
          <a:lstStyle>
            <a:lvl1pPr lvl="0" algn="ctr">
              <a:lnSpc>
                <a:spcPct val="80000"/>
              </a:lnSpc>
              <a:spcBef>
                <a:spcPts val="0"/>
              </a:spcBef>
              <a:spcAft>
                <a:spcPts val="0"/>
              </a:spcAft>
              <a:buNone/>
              <a:defRPr sz="1200"/>
            </a:lvl1pPr>
            <a:lvl2pPr lvl="1">
              <a:lnSpc>
                <a:spcPct val="80000"/>
              </a:lnSpc>
              <a:spcBef>
                <a:spcPts val="0"/>
              </a:spcBef>
              <a:spcAft>
                <a:spcPts val="0"/>
              </a:spcAft>
              <a:buClr>
                <a:schemeClr val="lt1"/>
              </a:buClr>
              <a:buSzPts val="1200"/>
              <a:buFont typeface="Forum"/>
              <a:buNone/>
              <a:defRPr sz="1200">
                <a:latin typeface="Forum"/>
                <a:ea typeface="Forum"/>
                <a:cs typeface="Forum"/>
                <a:sym typeface="Forum"/>
              </a:defRPr>
            </a:lvl2pPr>
            <a:lvl3pPr lvl="2">
              <a:lnSpc>
                <a:spcPct val="80000"/>
              </a:lnSpc>
              <a:spcBef>
                <a:spcPts val="0"/>
              </a:spcBef>
              <a:spcAft>
                <a:spcPts val="0"/>
              </a:spcAft>
              <a:buClr>
                <a:schemeClr val="lt1"/>
              </a:buClr>
              <a:buSzPts val="1200"/>
              <a:buFont typeface="Forum"/>
              <a:buNone/>
              <a:defRPr sz="1200">
                <a:latin typeface="Forum"/>
                <a:ea typeface="Forum"/>
                <a:cs typeface="Forum"/>
                <a:sym typeface="Forum"/>
              </a:defRPr>
            </a:lvl3pPr>
            <a:lvl4pPr lvl="3">
              <a:lnSpc>
                <a:spcPct val="80000"/>
              </a:lnSpc>
              <a:spcBef>
                <a:spcPts val="0"/>
              </a:spcBef>
              <a:spcAft>
                <a:spcPts val="0"/>
              </a:spcAft>
              <a:buClr>
                <a:schemeClr val="lt1"/>
              </a:buClr>
              <a:buSzPts val="1200"/>
              <a:buFont typeface="Forum"/>
              <a:buNone/>
              <a:defRPr sz="1200">
                <a:latin typeface="Forum"/>
                <a:ea typeface="Forum"/>
                <a:cs typeface="Forum"/>
                <a:sym typeface="Forum"/>
              </a:defRPr>
            </a:lvl4pPr>
            <a:lvl5pPr lvl="4">
              <a:lnSpc>
                <a:spcPct val="80000"/>
              </a:lnSpc>
              <a:spcBef>
                <a:spcPts val="0"/>
              </a:spcBef>
              <a:spcAft>
                <a:spcPts val="0"/>
              </a:spcAft>
              <a:buClr>
                <a:schemeClr val="lt1"/>
              </a:buClr>
              <a:buSzPts val="1200"/>
              <a:buFont typeface="Forum"/>
              <a:buNone/>
              <a:defRPr sz="1200">
                <a:latin typeface="Forum"/>
                <a:ea typeface="Forum"/>
                <a:cs typeface="Forum"/>
                <a:sym typeface="Forum"/>
              </a:defRPr>
            </a:lvl5pPr>
            <a:lvl6pPr lvl="5">
              <a:lnSpc>
                <a:spcPct val="80000"/>
              </a:lnSpc>
              <a:spcBef>
                <a:spcPts val="0"/>
              </a:spcBef>
              <a:spcAft>
                <a:spcPts val="0"/>
              </a:spcAft>
              <a:buClr>
                <a:schemeClr val="lt1"/>
              </a:buClr>
              <a:buSzPts val="1200"/>
              <a:buFont typeface="Forum"/>
              <a:buNone/>
              <a:defRPr sz="1200">
                <a:latin typeface="Forum"/>
                <a:ea typeface="Forum"/>
                <a:cs typeface="Forum"/>
                <a:sym typeface="Forum"/>
              </a:defRPr>
            </a:lvl6pPr>
            <a:lvl7pPr lvl="6">
              <a:lnSpc>
                <a:spcPct val="80000"/>
              </a:lnSpc>
              <a:spcBef>
                <a:spcPts val="0"/>
              </a:spcBef>
              <a:spcAft>
                <a:spcPts val="0"/>
              </a:spcAft>
              <a:buClr>
                <a:schemeClr val="lt1"/>
              </a:buClr>
              <a:buSzPts val="1200"/>
              <a:buFont typeface="Forum"/>
              <a:buNone/>
              <a:defRPr sz="1200">
                <a:latin typeface="Forum"/>
                <a:ea typeface="Forum"/>
                <a:cs typeface="Forum"/>
                <a:sym typeface="Forum"/>
              </a:defRPr>
            </a:lvl7pPr>
            <a:lvl8pPr lvl="7">
              <a:lnSpc>
                <a:spcPct val="80000"/>
              </a:lnSpc>
              <a:spcBef>
                <a:spcPts val="0"/>
              </a:spcBef>
              <a:spcAft>
                <a:spcPts val="0"/>
              </a:spcAft>
              <a:buClr>
                <a:schemeClr val="lt1"/>
              </a:buClr>
              <a:buSzPts val="1200"/>
              <a:buFont typeface="Forum"/>
              <a:buNone/>
              <a:defRPr sz="1200">
                <a:latin typeface="Forum"/>
                <a:ea typeface="Forum"/>
                <a:cs typeface="Forum"/>
                <a:sym typeface="Forum"/>
              </a:defRPr>
            </a:lvl8pPr>
            <a:lvl9pPr lvl="8">
              <a:lnSpc>
                <a:spcPct val="80000"/>
              </a:lnSpc>
              <a:spcBef>
                <a:spcPts val="0"/>
              </a:spcBef>
              <a:spcAft>
                <a:spcPts val="0"/>
              </a:spcAft>
              <a:buClr>
                <a:schemeClr val="lt1"/>
              </a:buClr>
              <a:buSzPts val="1200"/>
              <a:buFont typeface="Forum"/>
              <a:buNone/>
              <a:defRPr sz="1200">
                <a:latin typeface="Forum"/>
                <a:ea typeface="Forum"/>
                <a:cs typeface="Forum"/>
                <a:sym typeface="Forum"/>
              </a:defRPr>
            </a:lvl9pPr>
          </a:lstStyle>
          <a:p>
            <a:endParaRPr/>
          </a:p>
        </p:txBody>
      </p:sp>
      <p:sp>
        <p:nvSpPr>
          <p:cNvPr id="64" name="Google Shape;64;p7"/>
          <p:cNvSpPr txBox="1">
            <a:spLocks noGrp="1"/>
          </p:cNvSpPr>
          <p:nvPr>
            <p:ph type="subTitle" idx="22"/>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65" name="Google Shape;65;p7"/>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ig statement">
  <p:cSld name="BLANK_1_1_1_1_1_1">
    <p:bg>
      <p:bgPr>
        <a:solidFill>
          <a:schemeClr val="lt1"/>
        </a:solidFill>
        <a:effectLst/>
      </p:bgPr>
    </p:bg>
    <p:spTree>
      <p:nvGrpSpPr>
        <p:cNvPr id="1" name="Shape 496"/>
        <p:cNvGrpSpPr/>
        <p:nvPr/>
      </p:nvGrpSpPr>
      <p:grpSpPr>
        <a:xfrm>
          <a:off x="0" y="0"/>
          <a:ext cx="0" cy="0"/>
          <a:chOff x="0" y="0"/>
          <a:chExt cx="0" cy="0"/>
        </a:xfrm>
      </p:grpSpPr>
      <p:sp>
        <p:nvSpPr>
          <p:cNvPr id="497" name="Google Shape;497;p62"/>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1pPr>
            <a:lvl2pPr lvl="1">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2pPr>
            <a:lvl3pPr lvl="2">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3pPr>
            <a:lvl4pPr lvl="3">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4pPr>
            <a:lvl5pPr lvl="4">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5pPr>
            <a:lvl6pPr lvl="5">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6pPr>
            <a:lvl7pPr lvl="6">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7pPr>
            <a:lvl8pPr lvl="7">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8pPr>
            <a:lvl9pPr lvl="8">
              <a:spcBef>
                <a:spcPts val="0"/>
              </a:spcBef>
              <a:spcAft>
                <a:spcPts val="0"/>
              </a:spcAft>
              <a:buClr>
                <a:schemeClr val="dk1"/>
              </a:buClr>
              <a:buSzPts val="700"/>
              <a:buFont typeface="DM Sans"/>
              <a:buNone/>
              <a:defRPr sz="700">
                <a:solidFill>
                  <a:schemeClr val="dk1"/>
                </a:solidFill>
                <a:latin typeface="DM Sans"/>
                <a:ea typeface="DM Sans"/>
                <a:cs typeface="DM Sans"/>
                <a:sym typeface="DM Sans"/>
              </a:defRPr>
            </a:lvl9pPr>
          </a:lstStyle>
          <a:p>
            <a:endParaRPr/>
          </a:p>
        </p:txBody>
      </p:sp>
      <p:sp>
        <p:nvSpPr>
          <p:cNvPr id="498" name="Google Shape;498;p62"/>
          <p:cNvSpPr>
            <a:spLocks noGrp="1"/>
          </p:cNvSpPr>
          <p:nvPr>
            <p:ph type="pic" idx="2"/>
          </p:nvPr>
        </p:nvSpPr>
        <p:spPr>
          <a:xfrm>
            <a:off x="1407350" y="1446450"/>
            <a:ext cx="1500300" cy="710100"/>
          </a:xfrm>
          <a:prstGeom prst="roundRect">
            <a:avLst>
              <a:gd name="adj" fmla="val 16667"/>
            </a:avLst>
          </a:prstGeom>
          <a:noFill/>
          <a:ln>
            <a:noFill/>
          </a:ln>
        </p:spPr>
      </p:sp>
      <p:sp>
        <p:nvSpPr>
          <p:cNvPr id="499" name="Google Shape;499;p62"/>
          <p:cNvSpPr txBox="1">
            <a:spLocks noGrp="1"/>
          </p:cNvSpPr>
          <p:nvPr>
            <p:ph type="title"/>
          </p:nvPr>
        </p:nvSpPr>
        <p:spPr>
          <a:xfrm>
            <a:off x="1028550" y="2023325"/>
            <a:ext cx="7180800" cy="841800"/>
          </a:xfrm>
          <a:prstGeom prst="rect">
            <a:avLst/>
          </a:prstGeom>
        </p:spPr>
        <p:txBody>
          <a:bodyPr spcFirstLastPara="1" wrap="square" lIns="91425" tIns="91425" rIns="91425" bIns="0" anchor="t" anchorCtr="0">
            <a:spAutoFit/>
          </a:bodyPr>
          <a:lstStyle>
            <a:lvl1pPr lvl="0" algn="ctr">
              <a:lnSpc>
                <a:spcPct val="75000"/>
              </a:lnSpc>
              <a:spcBef>
                <a:spcPts val="0"/>
              </a:spcBef>
              <a:spcAft>
                <a:spcPts val="0"/>
              </a:spcAft>
              <a:buClr>
                <a:schemeClr val="dk1"/>
              </a:buClr>
              <a:buSzPts val="4800"/>
              <a:buFont typeface="Forum"/>
              <a:buNone/>
              <a:defRPr sz="4800">
                <a:solidFill>
                  <a:schemeClr val="dk1"/>
                </a:solidFill>
              </a:defRPr>
            </a:lvl1pPr>
            <a:lvl2pPr lvl="1"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2pPr>
            <a:lvl3pPr lvl="2"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3pPr>
            <a:lvl4pPr lvl="3"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4pPr>
            <a:lvl5pPr lvl="4"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5pPr>
            <a:lvl6pPr lvl="5"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6pPr>
            <a:lvl7pPr lvl="6"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7pPr>
            <a:lvl8pPr lvl="7"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8pPr>
            <a:lvl9pPr lvl="8" algn="ctr">
              <a:lnSpc>
                <a:spcPct val="75000"/>
              </a:lnSpc>
              <a:spcBef>
                <a:spcPts val="0"/>
              </a:spcBef>
              <a:spcAft>
                <a:spcPts val="0"/>
              </a:spcAft>
              <a:buClr>
                <a:schemeClr val="dk1"/>
              </a:buClr>
              <a:buSzPts val="4800"/>
              <a:buFont typeface="Forum"/>
              <a:buNone/>
              <a:defRPr sz="4800">
                <a:solidFill>
                  <a:schemeClr val="dk1"/>
                </a:solidFill>
                <a:latin typeface="Forum"/>
                <a:ea typeface="Forum"/>
                <a:cs typeface="Forum"/>
                <a:sym typeface="Forum"/>
              </a:defRPr>
            </a:lvl9pPr>
          </a:lstStyle>
          <a:p>
            <a:endParaRPr/>
          </a:p>
        </p:txBody>
      </p:sp>
      <p:sp>
        <p:nvSpPr>
          <p:cNvPr id="500" name="Google Shape;500;p62"/>
          <p:cNvSpPr>
            <a:spLocks noGrp="1"/>
          </p:cNvSpPr>
          <p:nvPr>
            <p:ph type="pic" idx="3"/>
          </p:nvPr>
        </p:nvSpPr>
        <p:spPr>
          <a:xfrm>
            <a:off x="5316900" y="3181200"/>
            <a:ext cx="763800" cy="763800"/>
          </a:xfrm>
          <a:prstGeom prst="ellipse">
            <a:avLst/>
          </a:prstGeom>
          <a:noFill/>
          <a:ln>
            <a:noFill/>
          </a:ln>
        </p:spPr>
      </p:sp>
      <p:sp>
        <p:nvSpPr>
          <p:cNvPr id="501" name="Google Shape;501;p62"/>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dk1"/>
                </a:solidFill>
                <a:latin typeface="DM Sans"/>
                <a:ea typeface="DM Sans"/>
                <a:cs typeface="DM Sans"/>
                <a:sym typeface="DM Sans"/>
              </a:rPr>
              <a:t>‹#›</a:t>
            </a:fld>
            <a:endParaRPr sz="700">
              <a:solidFill>
                <a:schemeClr val="dk1"/>
              </a:solidFill>
              <a:latin typeface="DM Sans"/>
              <a:ea typeface="DM Sans"/>
              <a:cs typeface="DM Sans"/>
              <a:sym typeface="DM Sans"/>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body and image ALT 1">
  <p:cSld name="BLANK_1_1_1_1_1_1_1_1_1_1_1_1">
    <p:bg>
      <p:bgPr>
        <a:solidFill>
          <a:schemeClr val="accent1"/>
        </a:solidFill>
        <a:effectLst/>
      </p:bgPr>
    </p:bg>
    <p:spTree>
      <p:nvGrpSpPr>
        <p:cNvPr id="1" name="Shape 502"/>
        <p:cNvGrpSpPr/>
        <p:nvPr/>
      </p:nvGrpSpPr>
      <p:grpSpPr>
        <a:xfrm>
          <a:off x="0" y="0"/>
          <a:ext cx="0" cy="0"/>
          <a:chOff x="0" y="0"/>
          <a:chExt cx="0" cy="0"/>
        </a:xfrm>
      </p:grpSpPr>
      <p:sp>
        <p:nvSpPr>
          <p:cNvPr id="503" name="Google Shape;503;p63"/>
          <p:cNvSpPr/>
          <p:nvPr/>
        </p:nvSpPr>
        <p:spPr>
          <a:xfrm>
            <a:off x="4618950" y="0"/>
            <a:ext cx="45252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Forum"/>
              <a:ea typeface="Forum"/>
              <a:cs typeface="Forum"/>
              <a:sym typeface="Forum"/>
            </a:endParaRPr>
          </a:p>
        </p:txBody>
      </p:sp>
      <p:sp>
        <p:nvSpPr>
          <p:cNvPr id="504" name="Google Shape;504;p63"/>
          <p:cNvSpPr>
            <a:spLocks noGrp="1"/>
          </p:cNvSpPr>
          <p:nvPr>
            <p:ph type="pic" idx="2"/>
          </p:nvPr>
        </p:nvSpPr>
        <p:spPr>
          <a:xfrm>
            <a:off x="5032050" y="460300"/>
            <a:ext cx="3783900" cy="4223400"/>
          </a:xfrm>
          <a:prstGeom prst="roundRect">
            <a:avLst>
              <a:gd name="adj" fmla="val 10497"/>
            </a:avLst>
          </a:prstGeom>
          <a:noFill/>
          <a:ln>
            <a:noFill/>
          </a:ln>
        </p:spPr>
      </p:sp>
      <p:sp>
        <p:nvSpPr>
          <p:cNvPr id="505" name="Google Shape;505;p63"/>
          <p:cNvSpPr txBox="1">
            <a:spLocks noGrp="1"/>
          </p:cNvSpPr>
          <p:nvPr>
            <p:ph type="title"/>
          </p:nvPr>
        </p:nvSpPr>
        <p:spPr>
          <a:xfrm>
            <a:off x="228600" y="408042"/>
            <a:ext cx="4029600" cy="299400"/>
          </a:xfrm>
          <a:prstGeom prst="rect">
            <a:avLst/>
          </a:prstGeom>
        </p:spPr>
        <p:txBody>
          <a:bodyPr spcFirstLastPara="1" wrap="square" lIns="91425" tIns="91425" rIns="91425" bIns="0" anchor="t" anchorCtr="0">
            <a:normAutofit/>
          </a:bodyPr>
          <a:lstStyle>
            <a:lvl1pPr lvl="0" algn="ctr">
              <a:lnSpc>
                <a:spcPct val="60000"/>
              </a:lnSpc>
              <a:spcBef>
                <a:spcPts val="0"/>
              </a:spcBef>
              <a:spcAft>
                <a:spcPts val="0"/>
              </a:spcAft>
              <a:buClr>
                <a:schemeClr val="dk1"/>
              </a:buClr>
              <a:buSzPts val="3600"/>
              <a:buFont typeface="Forum"/>
              <a:buNone/>
              <a:defRPr sz="3600">
                <a:solidFill>
                  <a:schemeClr val="dk1"/>
                </a:solidFill>
              </a:defRPr>
            </a:lvl1pPr>
            <a:lvl2pPr lvl="1">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2pPr>
            <a:lvl3pPr lvl="2">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3pPr>
            <a:lvl4pPr lvl="3">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4pPr>
            <a:lvl5pPr lvl="4">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5pPr>
            <a:lvl6pPr lvl="5">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6pPr>
            <a:lvl7pPr lvl="6">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7pPr>
            <a:lvl8pPr lvl="7">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8pPr>
            <a:lvl9pPr lvl="8">
              <a:lnSpc>
                <a:spcPct val="60000"/>
              </a:lnSpc>
              <a:spcBef>
                <a:spcPts val="0"/>
              </a:spcBef>
              <a:spcAft>
                <a:spcPts val="0"/>
              </a:spcAft>
              <a:buClr>
                <a:schemeClr val="dk1"/>
              </a:buClr>
              <a:buSzPts val="3600"/>
              <a:buFont typeface="Forum"/>
              <a:buNone/>
              <a:defRPr sz="3600">
                <a:solidFill>
                  <a:schemeClr val="dk1"/>
                </a:solidFill>
                <a:latin typeface="Forum"/>
                <a:ea typeface="Forum"/>
                <a:cs typeface="Forum"/>
                <a:sym typeface="Forum"/>
              </a:defRPr>
            </a:lvl9pPr>
          </a:lstStyle>
          <a:p>
            <a:endParaRPr/>
          </a:p>
        </p:txBody>
      </p:sp>
      <p:sp>
        <p:nvSpPr>
          <p:cNvPr id="506" name="Google Shape;506;p63"/>
          <p:cNvSpPr txBox="1">
            <a:spLocks noGrp="1"/>
          </p:cNvSpPr>
          <p:nvPr>
            <p:ph type="subTitle" idx="1"/>
          </p:nvPr>
        </p:nvSpPr>
        <p:spPr>
          <a:xfrm>
            <a:off x="811200" y="3337800"/>
            <a:ext cx="2932500" cy="1345800"/>
          </a:xfrm>
          <a:prstGeom prst="rect">
            <a:avLst/>
          </a:prstGeom>
        </p:spPr>
        <p:txBody>
          <a:bodyPr spcFirstLastPara="1" wrap="square" lIns="0" tIns="0" rIns="0" bIns="0" anchor="b" anchorCtr="0">
            <a:normAutofit/>
          </a:bodyPr>
          <a:lstStyle>
            <a:lvl1pPr lvl="0" algn="ctr">
              <a:spcBef>
                <a:spcPts val="0"/>
              </a:spcBef>
              <a:spcAft>
                <a:spcPts val="0"/>
              </a:spcAft>
              <a:buNone/>
              <a:defRPr>
                <a:solidFill>
                  <a:schemeClr val="dk1"/>
                </a:solidFill>
                <a:latin typeface="DM Sans"/>
                <a:ea typeface="DM Sans"/>
                <a:cs typeface="DM Sans"/>
                <a:sym typeface="DM Sans"/>
              </a:defRPr>
            </a:lvl1pPr>
            <a:lvl2pPr lvl="1" algn="ctr">
              <a:spcBef>
                <a:spcPts val="1200"/>
              </a:spcBef>
              <a:spcAft>
                <a:spcPts val="0"/>
              </a:spcAft>
              <a:buClr>
                <a:schemeClr val="dk1"/>
              </a:buClr>
              <a:buSzPts val="1400"/>
              <a:buFont typeface="DM Sans"/>
              <a:buNone/>
              <a:defRPr>
                <a:solidFill>
                  <a:schemeClr val="dk1"/>
                </a:solidFill>
                <a:latin typeface="DM Sans"/>
                <a:ea typeface="DM Sans"/>
                <a:cs typeface="DM Sans"/>
                <a:sym typeface="DM Sans"/>
              </a:defRPr>
            </a:lvl2pPr>
            <a:lvl3pPr lvl="2"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3pPr>
            <a:lvl4pPr lvl="3"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4pPr>
            <a:lvl5pPr lvl="4"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5pPr>
            <a:lvl6pPr lvl="5"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6pPr>
            <a:lvl7pPr lvl="6"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7pPr>
            <a:lvl8pPr lvl="7"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8pPr>
            <a:lvl9pPr lvl="8" algn="ctr">
              <a:spcBef>
                <a:spcPts val="0"/>
              </a:spcBef>
              <a:spcAft>
                <a:spcPts val="0"/>
              </a:spcAft>
              <a:buClr>
                <a:schemeClr val="dk1"/>
              </a:buClr>
              <a:buSzPts val="1400"/>
              <a:buFont typeface="DM Sans"/>
              <a:buNone/>
              <a:defRPr>
                <a:solidFill>
                  <a:schemeClr val="dk1"/>
                </a:solidFill>
                <a:latin typeface="DM Sans"/>
                <a:ea typeface="DM Sans"/>
                <a:cs typeface="DM Sans"/>
                <a:sym typeface="DM Sans"/>
              </a:defRPr>
            </a:lvl9pPr>
          </a:lstStyle>
          <a:p>
            <a:endParaRPr/>
          </a:p>
        </p:txBody>
      </p:sp>
      <p:sp>
        <p:nvSpPr>
          <p:cNvPr id="507" name="Google Shape;507;p63"/>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lt1"/>
                </a:solidFill>
                <a:latin typeface="DM Sans"/>
                <a:ea typeface="DM Sans"/>
                <a:cs typeface="DM Sans"/>
                <a:sym typeface="DM Sans"/>
              </a:rPr>
              <a:t>‹#›</a:t>
            </a:fld>
            <a:endParaRPr sz="700">
              <a:solidFill>
                <a:schemeClr val="lt1"/>
              </a:solidFill>
              <a:latin typeface="DM Sans"/>
              <a:ea typeface="DM Sans"/>
              <a:cs typeface="DM Sans"/>
              <a:sym typeface="DM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eet the team Medium">
  <p:cSld name="BLANK_1_1_2_1">
    <p:spTree>
      <p:nvGrpSpPr>
        <p:cNvPr id="1" name="Shape 66"/>
        <p:cNvGrpSpPr/>
        <p:nvPr/>
      </p:nvGrpSpPr>
      <p:grpSpPr>
        <a:xfrm>
          <a:off x="0" y="0"/>
          <a:ext cx="0" cy="0"/>
          <a:chOff x="0" y="0"/>
          <a:chExt cx="0" cy="0"/>
        </a:xfrm>
      </p:grpSpPr>
      <p:sp>
        <p:nvSpPr>
          <p:cNvPr id="67" name="Google Shape;67;p8"/>
          <p:cNvSpPr>
            <a:spLocks noGrp="1"/>
          </p:cNvSpPr>
          <p:nvPr>
            <p:ph type="pic" idx="2"/>
          </p:nvPr>
        </p:nvSpPr>
        <p:spPr>
          <a:xfrm>
            <a:off x="228600" y="1512356"/>
            <a:ext cx="1074900" cy="1505100"/>
          </a:xfrm>
          <a:prstGeom prst="roundRect">
            <a:avLst>
              <a:gd name="adj" fmla="val 17439"/>
            </a:avLst>
          </a:prstGeom>
          <a:noFill/>
          <a:ln>
            <a:noFill/>
          </a:ln>
        </p:spPr>
      </p:sp>
      <p:sp>
        <p:nvSpPr>
          <p:cNvPr id="68" name="Google Shape;68;p8"/>
          <p:cNvSpPr txBox="1">
            <a:spLocks noGrp="1"/>
          </p:cNvSpPr>
          <p:nvPr>
            <p:ph type="subTitle" idx="1"/>
          </p:nvPr>
        </p:nvSpPr>
        <p:spPr>
          <a:xfrm>
            <a:off x="1305750" y="2370426"/>
            <a:ext cx="1615500" cy="4641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None/>
              <a:defRPr/>
            </a:lvl1pPr>
            <a:lvl2pPr lvl="1">
              <a:lnSpc>
                <a:spcPct val="80000"/>
              </a:lnSpc>
              <a:spcBef>
                <a:spcPts val="0"/>
              </a:spcBef>
              <a:spcAft>
                <a:spcPts val="0"/>
              </a:spcAft>
              <a:buClr>
                <a:schemeClr val="lt1"/>
              </a:buClr>
              <a:buSzPts val="1400"/>
              <a:buFont typeface="Forum"/>
              <a:buNone/>
              <a:defRPr>
                <a:latin typeface="Forum"/>
                <a:ea typeface="Forum"/>
                <a:cs typeface="Forum"/>
                <a:sym typeface="Forum"/>
              </a:defRPr>
            </a:lvl2pPr>
            <a:lvl3pPr lvl="2">
              <a:lnSpc>
                <a:spcPct val="80000"/>
              </a:lnSpc>
              <a:spcBef>
                <a:spcPts val="0"/>
              </a:spcBef>
              <a:spcAft>
                <a:spcPts val="0"/>
              </a:spcAft>
              <a:buClr>
                <a:schemeClr val="lt1"/>
              </a:buClr>
              <a:buSzPts val="1400"/>
              <a:buFont typeface="Forum"/>
              <a:buNone/>
              <a:defRPr>
                <a:latin typeface="Forum"/>
                <a:ea typeface="Forum"/>
                <a:cs typeface="Forum"/>
                <a:sym typeface="Forum"/>
              </a:defRPr>
            </a:lvl3pPr>
            <a:lvl4pPr lvl="3">
              <a:lnSpc>
                <a:spcPct val="80000"/>
              </a:lnSpc>
              <a:spcBef>
                <a:spcPts val="0"/>
              </a:spcBef>
              <a:spcAft>
                <a:spcPts val="0"/>
              </a:spcAft>
              <a:buClr>
                <a:schemeClr val="lt1"/>
              </a:buClr>
              <a:buSzPts val="1400"/>
              <a:buFont typeface="Forum"/>
              <a:buNone/>
              <a:defRPr>
                <a:latin typeface="Forum"/>
                <a:ea typeface="Forum"/>
                <a:cs typeface="Forum"/>
                <a:sym typeface="Forum"/>
              </a:defRPr>
            </a:lvl4pPr>
            <a:lvl5pPr lvl="4">
              <a:lnSpc>
                <a:spcPct val="80000"/>
              </a:lnSpc>
              <a:spcBef>
                <a:spcPts val="0"/>
              </a:spcBef>
              <a:spcAft>
                <a:spcPts val="0"/>
              </a:spcAft>
              <a:buClr>
                <a:schemeClr val="lt1"/>
              </a:buClr>
              <a:buSzPts val="1400"/>
              <a:buFont typeface="Forum"/>
              <a:buNone/>
              <a:defRPr>
                <a:latin typeface="Forum"/>
                <a:ea typeface="Forum"/>
                <a:cs typeface="Forum"/>
                <a:sym typeface="Forum"/>
              </a:defRPr>
            </a:lvl5pPr>
            <a:lvl6pPr lvl="5">
              <a:lnSpc>
                <a:spcPct val="80000"/>
              </a:lnSpc>
              <a:spcBef>
                <a:spcPts val="0"/>
              </a:spcBef>
              <a:spcAft>
                <a:spcPts val="0"/>
              </a:spcAft>
              <a:buClr>
                <a:schemeClr val="lt1"/>
              </a:buClr>
              <a:buSzPts val="1400"/>
              <a:buFont typeface="Forum"/>
              <a:buNone/>
              <a:defRPr>
                <a:latin typeface="Forum"/>
                <a:ea typeface="Forum"/>
                <a:cs typeface="Forum"/>
                <a:sym typeface="Forum"/>
              </a:defRPr>
            </a:lvl6pPr>
            <a:lvl7pPr lvl="6">
              <a:lnSpc>
                <a:spcPct val="80000"/>
              </a:lnSpc>
              <a:spcBef>
                <a:spcPts val="0"/>
              </a:spcBef>
              <a:spcAft>
                <a:spcPts val="0"/>
              </a:spcAft>
              <a:buClr>
                <a:schemeClr val="lt1"/>
              </a:buClr>
              <a:buSzPts val="1400"/>
              <a:buFont typeface="Forum"/>
              <a:buNone/>
              <a:defRPr>
                <a:latin typeface="Forum"/>
                <a:ea typeface="Forum"/>
                <a:cs typeface="Forum"/>
                <a:sym typeface="Forum"/>
              </a:defRPr>
            </a:lvl7pPr>
            <a:lvl8pPr lvl="7">
              <a:lnSpc>
                <a:spcPct val="80000"/>
              </a:lnSpc>
              <a:spcBef>
                <a:spcPts val="0"/>
              </a:spcBef>
              <a:spcAft>
                <a:spcPts val="0"/>
              </a:spcAft>
              <a:buClr>
                <a:schemeClr val="lt1"/>
              </a:buClr>
              <a:buSzPts val="1400"/>
              <a:buFont typeface="Forum"/>
              <a:buNone/>
              <a:defRPr>
                <a:latin typeface="Forum"/>
                <a:ea typeface="Forum"/>
                <a:cs typeface="Forum"/>
                <a:sym typeface="Forum"/>
              </a:defRPr>
            </a:lvl8pPr>
            <a:lvl9pPr lvl="8">
              <a:lnSpc>
                <a:spcPct val="80000"/>
              </a:lnSpc>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69" name="Google Shape;69;p8"/>
          <p:cNvSpPr txBox="1">
            <a:spLocks noGrp="1"/>
          </p:cNvSpPr>
          <p:nvPr>
            <p:ph type="subTitle" idx="3"/>
          </p:nvPr>
        </p:nvSpPr>
        <p:spPr>
          <a:xfrm>
            <a:off x="1305750" y="2829850"/>
            <a:ext cx="1445400" cy="540000"/>
          </a:xfrm>
          <a:prstGeom prst="rect">
            <a:avLst/>
          </a:prstGeom>
        </p:spPr>
        <p:txBody>
          <a:bodyPr spcFirstLastPara="1" wrap="square" lIns="91425" tIns="91425" rIns="91425" bIns="91425" anchor="t" anchorCtr="0">
            <a:noAutofit/>
          </a:bodyPr>
          <a:lstStyle>
            <a:lvl1pPr lvl="0">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70" name="Google Shape;70;p8"/>
          <p:cNvSpPr>
            <a:spLocks noGrp="1"/>
          </p:cNvSpPr>
          <p:nvPr>
            <p:ph type="pic" idx="4"/>
          </p:nvPr>
        </p:nvSpPr>
        <p:spPr>
          <a:xfrm>
            <a:off x="228600" y="3173818"/>
            <a:ext cx="1074900" cy="1505100"/>
          </a:xfrm>
          <a:prstGeom prst="roundRect">
            <a:avLst>
              <a:gd name="adj" fmla="val 17439"/>
            </a:avLst>
          </a:prstGeom>
          <a:noFill/>
          <a:ln>
            <a:noFill/>
          </a:ln>
        </p:spPr>
      </p:sp>
      <p:sp>
        <p:nvSpPr>
          <p:cNvPr id="71" name="Google Shape;71;p8"/>
          <p:cNvSpPr txBox="1">
            <a:spLocks noGrp="1"/>
          </p:cNvSpPr>
          <p:nvPr>
            <p:ph type="subTitle" idx="5"/>
          </p:nvPr>
        </p:nvSpPr>
        <p:spPr>
          <a:xfrm>
            <a:off x="1305750" y="4031889"/>
            <a:ext cx="1615500" cy="4641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None/>
              <a:defRPr/>
            </a:lvl1pPr>
            <a:lvl2pPr lvl="1">
              <a:lnSpc>
                <a:spcPct val="80000"/>
              </a:lnSpc>
              <a:spcBef>
                <a:spcPts val="0"/>
              </a:spcBef>
              <a:spcAft>
                <a:spcPts val="0"/>
              </a:spcAft>
              <a:buClr>
                <a:schemeClr val="lt1"/>
              </a:buClr>
              <a:buSzPts val="1400"/>
              <a:buFont typeface="Forum"/>
              <a:buNone/>
              <a:defRPr>
                <a:latin typeface="Forum"/>
                <a:ea typeface="Forum"/>
                <a:cs typeface="Forum"/>
                <a:sym typeface="Forum"/>
              </a:defRPr>
            </a:lvl2pPr>
            <a:lvl3pPr lvl="2">
              <a:lnSpc>
                <a:spcPct val="80000"/>
              </a:lnSpc>
              <a:spcBef>
                <a:spcPts val="0"/>
              </a:spcBef>
              <a:spcAft>
                <a:spcPts val="0"/>
              </a:spcAft>
              <a:buClr>
                <a:schemeClr val="lt1"/>
              </a:buClr>
              <a:buSzPts val="1400"/>
              <a:buFont typeface="Forum"/>
              <a:buNone/>
              <a:defRPr>
                <a:latin typeface="Forum"/>
                <a:ea typeface="Forum"/>
                <a:cs typeface="Forum"/>
                <a:sym typeface="Forum"/>
              </a:defRPr>
            </a:lvl3pPr>
            <a:lvl4pPr lvl="3">
              <a:lnSpc>
                <a:spcPct val="80000"/>
              </a:lnSpc>
              <a:spcBef>
                <a:spcPts val="0"/>
              </a:spcBef>
              <a:spcAft>
                <a:spcPts val="0"/>
              </a:spcAft>
              <a:buClr>
                <a:schemeClr val="lt1"/>
              </a:buClr>
              <a:buSzPts val="1400"/>
              <a:buFont typeface="Forum"/>
              <a:buNone/>
              <a:defRPr>
                <a:latin typeface="Forum"/>
                <a:ea typeface="Forum"/>
                <a:cs typeface="Forum"/>
                <a:sym typeface="Forum"/>
              </a:defRPr>
            </a:lvl4pPr>
            <a:lvl5pPr lvl="4">
              <a:lnSpc>
                <a:spcPct val="80000"/>
              </a:lnSpc>
              <a:spcBef>
                <a:spcPts val="0"/>
              </a:spcBef>
              <a:spcAft>
                <a:spcPts val="0"/>
              </a:spcAft>
              <a:buClr>
                <a:schemeClr val="lt1"/>
              </a:buClr>
              <a:buSzPts val="1400"/>
              <a:buFont typeface="Forum"/>
              <a:buNone/>
              <a:defRPr>
                <a:latin typeface="Forum"/>
                <a:ea typeface="Forum"/>
                <a:cs typeface="Forum"/>
                <a:sym typeface="Forum"/>
              </a:defRPr>
            </a:lvl5pPr>
            <a:lvl6pPr lvl="5">
              <a:lnSpc>
                <a:spcPct val="80000"/>
              </a:lnSpc>
              <a:spcBef>
                <a:spcPts val="0"/>
              </a:spcBef>
              <a:spcAft>
                <a:spcPts val="0"/>
              </a:spcAft>
              <a:buClr>
                <a:schemeClr val="lt1"/>
              </a:buClr>
              <a:buSzPts val="1400"/>
              <a:buFont typeface="Forum"/>
              <a:buNone/>
              <a:defRPr>
                <a:latin typeface="Forum"/>
                <a:ea typeface="Forum"/>
                <a:cs typeface="Forum"/>
                <a:sym typeface="Forum"/>
              </a:defRPr>
            </a:lvl6pPr>
            <a:lvl7pPr lvl="6">
              <a:lnSpc>
                <a:spcPct val="80000"/>
              </a:lnSpc>
              <a:spcBef>
                <a:spcPts val="0"/>
              </a:spcBef>
              <a:spcAft>
                <a:spcPts val="0"/>
              </a:spcAft>
              <a:buClr>
                <a:schemeClr val="lt1"/>
              </a:buClr>
              <a:buSzPts val="1400"/>
              <a:buFont typeface="Forum"/>
              <a:buNone/>
              <a:defRPr>
                <a:latin typeface="Forum"/>
                <a:ea typeface="Forum"/>
                <a:cs typeface="Forum"/>
                <a:sym typeface="Forum"/>
              </a:defRPr>
            </a:lvl7pPr>
            <a:lvl8pPr lvl="7">
              <a:lnSpc>
                <a:spcPct val="80000"/>
              </a:lnSpc>
              <a:spcBef>
                <a:spcPts val="0"/>
              </a:spcBef>
              <a:spcAft>
                <a:spcPts val="0"/>
              </a:spcAft>
              <a:buClr>
                <a:schemeClr val="lt1"/>
              </a:buClr>
              <a:buSzPts val="1400"/>
              <a:buFont typeface="Forum"/>
              <a:buNone/>
              <a:defRPr>
                <a:latin typeface="Forum"/>
                <a:ea typeface="Forum"/>
                <a:cs typeface="Forum"/>
                <a:sym typeface="Forum"/>
              </a:defRPr>
            </a:lvl8pPr>
            <a:lvl9pPr lvl="8">
              <a:lnSpc>
                <a:spcPct val="80000"/>
              </a:lnSpc>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72" name="Google Shape;72;p8"/>
          <p:cNvSpPr txBox="1">
            <a:spLocks noGrp="1"/>
          </p:cNvSpPr>
          <p:nvPr>
            <p:ph type="subTitle" idx="6"/>
          </p:nvPr>
        </p:nvSpPr>
        <p:spPr>
          <a:xfrm>
            <a:off x="1305750" y="4491312"/>
            <a:ext cx="1445400" cy="540000"/>
          </a:xfrm>
          <a:prstGeom prst="rect">
            <a:avLst/>
          </a:prstGeom>
        </p:spPr>
        <p:txBody>
          <a:bodyPr spcFirstLastPara="1" wrap="square" lIns="91425" tIns="91425" rIns="91425" bIns="91425" anchor="t" anchorCtr="0">
            <a:noAutofit/>
          </a:bodyPr>
          <a:lstStyle>
            <a:lvl1pPr lvl="0">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73" name="Google Shape;73;p8"/>
          <p:cNvSpPr>
            <a:spLocks noGrp="1"/>
          </p:cNvSpPr>
          <p:nvPr>
            <p:ph type="pic" idx="7"/>
          </p:nvPr>
        </p:nvSpPr>
        <p:spPr>
          <a:xfrm>
            <a:off x="3154650" y="1512356"/>
            <a:ext cx="1074900" cy="1505100"/>
          </a:xfrm>
          <a:prstGeom prst="roundRect">
            <a:avLst>
              <a:gd name="adj" fmla="val 17439"/>
            </a:avLst>
          </a:prstGeom>
          <a:noFill/>
          <a:ln>
            <a:noFill/>
          </a:ln>
        </p:spPr>
      </p:sp>
      <p:sp>
        <p:nvSpPr>
          <p:cNvPr id="74" name="Google Shape;74;p8"/>
          <p:cNvSpPr txBox="1">
            <a:spLocks noGrp="1"/>
          </p:cNvSpPr>
          <p:nvPr>
            <p:ph type="subTitle" idx="8"/>
          </p:nvPr>
        </p:nvSpPr>
        <p:spPr>
          <a:xfrm>
            <a:off x="4231800" y="2370426"/>
            <a:ext cx="1615500" cy="4641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None/>
              <a:defRPr/>
            </a:lvl1pPr>
            <a:lvl2pPr lvl="1">
              <a:lnSpc>
                <a:spcPct val="80000"/>
              </a:lnSpc>
              <a:spcBef>
                <a:spcPts val="0"/>
              </a:spcBef>
              <a:spcAft>
                <a:spcPts val="0"/>
              </a:spcAft>
              <a:buClr>
                <a:schemeClr val="lt1"/>
              </a:buClr>
              <a:buSzPts val="1400"/>
              <a:buFont typeface="Forum"/>
              <a:buNone/>
              <a:defRPr>
                <a:latin typeface="Forum"/>
                <a:ea typeface="Forum"/>
                <a:cs typeface="Forum"/>
                <a:sym typeface="Forum"/>
              </a:defRPr>
            </a:lvl2pPr>
            <a:lvl3pPr lvl="2">
              <a:lnSpc>
                <a:spcPct val="80000"/>
              </a:lnSpc>
              <a:spcBef>
                <a:spcPts val="0"/>
              </a:spcBef>
              <a:spcAft>
                <a:spcPts val="0"/>
              </a:spcAft>
              <a:buClr>
                <a:schemeClr val="lt1"/>
              </a:buClr>
              <a:buSzPts val="1400"/>
              <a:buFont typeface="Forum"/>
              <a:buNone/>
              <a:defRPr>
                <a:latin typeface="Forum"/>
                <a:ea typeface="Forum"/>
                <a:cs typeface="Forum"/>
                <a:sym typeface="Forum"/>
              </a:defRPr>
            </a:lvl3pPr>
            <a:lvl4pPr lvl="3">
              <a:lnSpc>
                <a:spcPct val="80000"/>
              </a:lnSpc>
              <a:spcBef>
                <a:spcPts val="0"/>
              </a:spcBef>
              <a:spcAft>
                <a:spcPts val="0"/>
              </a:spcAft>
              <a:buClr>
                <a:schemeClr val="lt1"/>
              </a:buClr>
              <a:buSzPts val="1400"/>
              <a:buFont typeface="Forum"/>
              <a:buNone/>
              <a:defRPr>
                <a:latin typeface="Forum"/>
                <a:ea typeface="Forum"/>
                <a:cs typeface="Forum"/>
                <a:sym typeface="Forum"/>
              </a:defRPr>
            </a:lvl4pPr>
            <a:lvl5pPr lvl="4">
              <a:lnSpc>
                <a:spcPct val="80000"/>
              </a:lnSpc>
              <a:spcBef>
                <a:spcPts val="0"/>
              </a:spcBef>
              <a:spcAft>
                <a:spcPts val="0"/>
              </a:spcAft>
              <a:buClr>
                <a:schemeClr val="lt1"/>
              </a:buClr>
              <a:buSzPts val="1400"/>
              <a:buFont typeface="Forum"/>
              <a:buNone/>
              <a:defRPr>
                <a:latin typeface="Forum"/>
                <a:ea typeface="Forum"/>
                <a:cs typeface="Forum"/>
                <a:sym typeface="Forum"/>
              </a:defRPr>
            </a:lvl5pPr>
            <a:lvl6pPr lvl="5">
              <a:lnSpc>
                <a:spcPct val="80000"/>
              </a:lnSpc>
              <a:spcBef>
                <a:spcPts val="0"/>
              </a:spcBef>
              <a:spcAft>
                <a:spcPts val="0"/>
              </a:spcAft>
              <a:buClr>
                <a:schemeClr val="lt1"/>
              </a:buClr>
              <a:buSzPts val="1400"/>
              <a:buFont typeface="Forum"/>
              <a:buNone/>
              <a:defRPr>
                <a:latin typeface="Forum"/>
                <a:ea typeface="Forum"/>
                <a:cs typeface="Forum"/>
                <a:sym typeface="Forum"/>
              </a:defRPr>
            </a:lvl6pPr>
            <a:lvl7pPr lvl="6">
              <a:lnSpc>
                <a:spcPct val="80000"/>
              </a:lnSpc>
              <a:spcBef>
                <a:spcPts val="0"/>
              </a:spcBef>
              <a:spcAft>
                <a:spcPts val="0"/>
              </a:spcAft>
              <a:buClr>
                <a:schemeClr val="lt1"/>
              </a:buClr>
              <a:buSzPts val="1400"/>
              <a:buFont typeface="Forum"/>
              <a:buNone/>
              <a:defRPr>
                <a:latin typeface="Forum"/>
                <a:ea typeface="Forum"/>
                <a:cs typeface="Forum"/>
                <a:sym typeface="Forum"/>
              </a:defRPr>
            </a:lvl7pPr>
            <a:lvl8pPr lvl="7">
              <a:lnSpc>
                <a:spcPct val="80000"/>
              </a:lnSpc>
              <a:spcBef>
                <a:spcPts val="0"/>
              </a:spcBef>
              <a:spcAft>
                <a:spcPts val="0"/>
              </a:spcAft>
              <a:buClr>
                <a:schemeClr val="lt1"/>
              </a:buClr>
              <a:buSzPts val="1400"/>
              <a:buFont typeface="Forum"/>
              <a:buNone/>
              <a:defRPr>
                <a:latin typeface="Forum"/>
                <a:ea typeface="Forum"/>
                <a:cs typeface="Forum"/>
                <a:sym typeface="Forum"/>
              </a:defRPr>
            </a:lvl8pPr>
            <a:lvl9pPr lvl="8">
              <a:lnSpc>
                <a:spcPct val="80000"/>
              </a:lnSpc>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75" name="Google Shape;75;p8"/>
          <p:cNvSpPr txBox="1">
            <a:spLocks noGrp="1"/>
          </p:cNvSpPr>
          <p:nvPr>
            <p:ph type="subTitle" idx="9"/>
          </p:nvPr>
        </p:nvSpPr>
        <p:spPr>
          <a:xfrm>
            <a:off x="4231800" y="2829850"/>
            <a:ext cx="1445400" cy="540000"/>
          </a:xfrm>
          <a:prstGeom prst="rect">
            <a:avLst/>
          </a:prstGeom>
        </p:spPr>
        <p:txBody>
          <a:bodyPr spcFirstLastPara="1" wrap="square" lIns="91425" tIns="91425" rIns="91425" bIns="91425" anchor="t" anchorCtr="0">
            <a:noAutofit/>
          </a:bodyPr>
          <a:lstStyle>
            <a:lvl1pPr lvl="0">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76" name="Google Shape;76;p8"/>
          <p:cNvSpPr>
            <a:spLocks noGrp="1"/>
          </p:cNvSpPr>
          <p:nvPr>
            <p:ph type="pic" idx="13"/>
          </p:nvPr>
        </p:nvSpPr>
        <p:spPr>
          <a:xfrm>
            <a:off x="3154650" y="3173818"/>
            <a:ext cx="1074900" cy="1505100"/>
          </a:xfrm>
          <a:prstGeom prst="roundRect">
            <a:avLst>
              <a:gd name="adj" fmla="val 17439"/>
            </a:avLst>
          </a:prstGeom>
          <a:noFill/>
          <a:ln>
            <a:noFill/>
          </a:ln>
        </p:spPr>
      </p:sp>
      <p:sp>
        <p:nvSpPr>
          <p:cNvPr id="77" name="Google Shape;77;p8"/>
          <p:cNvSpPr txBox="1">
            <a:spLocks noGrp="1"/>
          </p:cNvSpPr>
          <p:nvPr>
            <p:ph type="subTitle" idx="14"/>
          </p:nvPr>
        </p:nvSpPr>
        <p:spPr>
          <a:xfrm>
            <a:off x="4231800" y="4031889"/>
            <a:ext cx="1615500" cy="4641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None/>
              <a:defRPr/>
            </a:lvl1pPr>
            <a:lvl2pPr lvl="1">
              <a:lnSpc>
                <a:spcPct val="80000"/>
              </a:lnSpc>
              <a:spcBef>
                <a:spcPts val="0"/>
              </a:spcBef>
              <a:spcAft>
                <a:spcPts val="0"/>
              </a:spcAft>
              <a:buClr>
                <a:schemeClr val="lt1"/>
              </a:buClr>
              <a:buSzPts val="1400"/>
              <a:buFont typeface="Forum"/>
              <a:buNone/>
              <a:defRPr>
                <a:latin typeface="Forum"/>
                <a:ea typeface="Forum"/>
                <a:cs typeface="Forum"/>
                <a:sym typeface="Forum"/>
              </a:defRPr>
            </a:lvl2pPr>
            <a:lvl3pPr lvl="2">
              <a:lnSpc>
                <a:spcPct val="80000"/>
              </a:lnSpc>
              <a:spcBef>
                <a:spcPts val="0"/>
              </a:spcBef>
              <a:spcAft>
                <a:spcPts val="0"/>
              </a:spcAft>
              <a:buClr>
                <a:schemeClr val="lt1"/>
              </a:buClr>
              <a:buSzPts val="1400"/>
              <a:buFont typeface="Forum"/>
              <a:buNone/>
              <a:defRPr>
                <a:latin typeface="Forum"/>
                <a:ea typeface="Forum"/>
                <a:cs typeface="Forum"/>
                <a:sym typeface="Forum"/>
              </a:defRPr>
            </a:lvl3pPr>
            <a:lvl4pPr lvl="3">
              <a:lnSpc>
                <a:spcPct val="80000"/>
              </a:lnSpc>
              <a:spcBef>
                <a:spcPts val="0"/>
              </a:spcBef>
              <a:spcAft>
                <a:spcPts val="0"/>
              </a:spcAft>
              <a:buClr>
                <a:schemeClr val="lt1"/>
              </a:buClr>
              <a:buSzPts val="1400"/>
              <a:buFont typeface="Forum"/>
              <a:buNone/>
              <a:defRPr>
                <a:latin typeface="Forum"/>
                <a:ea typeface="Forum"/>
                <a:cs typeface="Forum"/>
                <a:sym typeface="Forum"/>
              </a:defRPr>
            </a:lvl4pPr>
            <a:lvl5pPr lvl="4">
              <a:lnSpc>
                <a:spcPct val="80000"/>
              </a:lnSpc>
              <a:spcBef>
                <a:spcPts val="0"/>
              </a:spcBef>
              <a:spcAft>
                <a:spcPts val="0"/>
              </a:spcAft>
              <a:buClr>
                <a:schemeClr val="lt1"/>
              </a:buClr>
              <a:buSzPts val="1400"/>
              <a:buFont typeface="Forum"/>
              <a:buNone/>
              <a:defRPr>
                <a:latin typeface="Forum"/>
                <a:ea typeface="Forum"/>
                <a:cs typeface="Forum"/>
                <a:sym typeface="Forum"/>
              </a:defRPr>
            </a:lvl5pPr>
            <a:lvl6pPr lvl="5">
              <a:lnSpc>
                <a:spcPct val="80000"/>
              </a:lnSpc>
              <a:spcBef>
                <a:spcPts val="0"/>
              </a:spcBef>
              <a:spcAft>
                <a:spcPts val="0"/>
              </a:spcAft>
              <a:buClr>
                <a:schemeClr val="lt1"/>
              </a:buClr>
              <a:buSzPts val="1400"/>
              <a:buFont typeface="Forum"/>
              <a:buNone/>
              <a:defRPr>
                <a:latin typeface="Forum"/>
                <a:ea typeface="Forum"/>
                <a:cs typeface="Forum"/>
                <a:sym typeface="Forum"/>
              </a:defRPr>
            </a:lvl6pPr>
            <a:lvl7pPr lvl="6">
              <a:lnSpc>
                <a:spcPct val="80000"/>
              </a:lnSpc>
              <a:spcBef>
                <a:spcPts val="0"/>
              </a:spcBef>
              <a:spcAft>
                <a:spcPts val="0"/>
              </a:spcAft>
              <a:buClr>
                <a:schemeClr val="lt1"/>
              </a:buClr>
              <a:buSzPts val="1400"/>
              <a:buFont typeface="Forum"/>
              <a:buNone/>
              <a:defRPr>
                <a:latin typeface="Forum"/>
                <a:ea typeface="Forum"/>
                <a:cs typeface="Forum"/>
                <a:sym typeface="Forum"/>
              </a:defRPr>
            </a:lvl7pPr>
            <a:lvl8pPr lvl="7">
              <a:lnSpc>
                <a:spcPct val="80000"/>
              </a:lnSpc>
              <a:spcBef>
                <a:spcPts val="0"/>
              </a:spcBef>
              <a:spcAft>
                <a:spcPts val="0"/>
              </a:spcAft>
              <a:buClr>
                <a:schemeClr val="lt1"/>
              </a:buClr>
              <a:buSzPts val="1400"/>
              <a:buFont typeface="Forum"/>
              <a:buNone/>
              <a:defRPr>
                <a:latin typeface="Forum"/>
                <a:ea typeface="Forum"/>
                <a:cs typeface="Forum"/>
                <a:sym typeface="Forum"/>
              </a:defRPr>
            </a:lvl8pPr>
            <a:lvl9pPr lvl="8">
              <a:lnSpc>
                <a:spcPct val="80000"/>
              </a:lnSpc>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78" name="Google Shape;78;p8"/>
          <p:cNvSpPr>
            <a:spLocks noGrp="1"/>
          </p:cNvSpPr>
          <p:nvPr>
            <p:ph type="pic" idx="15"/>
          </p:nvPr>
        </p:nvSpPr>
        <p:spPr>
          <a:xfrm>
            <a:off x="6080700" y="1512356"/>
            <a:ext cx="1074900" cy="1505100"/>
          </a:xfrm>
          <a:prstGeom prst="roundRect">
            <a:avLst>
              <a:gd name="adj" fmla="val 17439"/>
            </a:avLst>
          </a:prstGeom>
          <a:noFill/>
          <a:ln>
            <a:noFill/>
          </a:ln>
        </p:spPr>
      </p:sp>
      <p:sp>
        <p:nvSpPr>
          <p:cNvPr id="79" name="Google Shape;79;p8"/>
          <p:cNvSpPr txBox="1">
            <a:spLocks noGrp="1"/>
          </p:cNvSpPr>
          <p:nvPr>
            <p:ph type="subTitle" idx="16"/>
          </p:nvPr>
        </p:nvSpPr>
        <p:spPr>
          <a:xfrm>
            <a:off x="7157850" y="2370426"/>
            <a:ext cx="1615500" cy="4641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None/>
              <a:defRPr/>
            </a:lvl1pPr>
            <a:lvl2pPr lvl="1">
              <a:lnSpc>
                <a:spcPct val="80000"/>
              </a:lnSpc>
              <a:spcBef>
                <a:spcPts val="0"/>
              </a:spcBef>
              <a:spcAft>
                <a:spcPts val="0"/>
              </a:spcAft>
              <a:buClr>
                <a:schemeClr val="lt1"/>
              </a:buClr>
              <a:buSzPts val="1400"/>
              <a:buFont typeface="Forum"/>
              <a:buNone/>
              <a:defRPr>
                <a:latin typeface="Forum"/>
                <a:ea typeface="Forum"/>
                <a:cs typeface="Forum"/>
                <a:sym typeface="Forum"/>
              </a:defRPr>
            </a:lvl2pPr>
            <a:lvl3pPr lvl="2">
              <a:lnSpc>
                <a:spcPct val="80000"/>
              </a:lnSpc>
              <a:spcBef>
                <a:spcPts val="0"/>
              </a:spcBef>
              <a:spcAft>
                <a:spcPts val="0"/>
              </a:spcAft>
              <a:buClr>
                <a:schemeClr val="lt1"/>
              </a:buClr>
              <a:buSzPts val="1400"/>
              <a:buFont typeface="Forum"/>
              <a:buNone/>
              <a:defRPr>
                <a:latin typeface="Forum"/>
                <a:ea typeface="Forum"/>
                <a:cs typeface="Forum"/>
                <a:sym typeface="Forum"/>
              </a:defRPr>
            </a:lvl3pPr>
            <a:lvl4pPr lvl="3">
              <a:lnSpc>
                <a:spcPct val="80000"/>
              </a:lnSpc>
              <a:spcBef>
                <a:spcPts val="0"/>
              </a:spcBef>
              <a:spcAft>
                <a:spcPts val="0"/>
              </a:spcAft>
              <a:buClr>
                <a:schemeClr val="lt1"/>
              </a:buClr>
              <a:buSzPts val="1400"/>
              <a:buFont typeface="Forum"/>
              <a:buNone/>
              <a:defRPr>
                <a:latin typeface="Forum"/>
                <a:ea typeface="Forum"/>
                <a:cs typeface="Forum"/>
                <a:sym typeface="Forum"/>
              </a:defRPr>
            </a:lvl4pPr>
            <a:lvl5pPr lvl="4">
              <a:lnSpc>
                <a:spcPct val="80000"/>
              </a:lnSpc>
              <a:spcBef>
                <a:spcPts val="0"/>
              </a:spcBef>
              <a:spcAft>
                <a:spcPts val="0"/>
              </a:spcAft>
              <a:buClr>
                <a:schemeClr val="lt1"/>
              </a:buClr>
              <a:buSzPts val="1400"/>
              <a:buFont typeface="Forum"/>
              <a:buNone/>
              <a:defRPr>
                <a:latin typeface="Forum"/>
                <a:ea typeface="Forum"/>
                <a:cs typeface="Forum"/>
                <a:sym typeface="Forum"/>
              </a:defRPr>
            </a:lvl5pPr>
            <a:lvl6pPr lvl="5">
              <a:lnSpc>
                <a:spcPct val="80000"/>
              </a:lnSpc>
              <a:spcBef>
                <a:spcPts val="0"/>
              </a:spcBef>
              <a:spcAft>
                <a:spcPts val="0"/>
              </a:spcAft>
              <a:buClr>
                <a:schemeClr val="lt1"/>
              </a:buClr>
              <a:buSzPts val="1400"/>
              <a:buFont typeface="Forum"/>
              <a:buNone/>
              <a:defRPr>
                <a:latin typeface="Forum"/>
                <a:ea typeface="Forum"/>
                <a:cs typeface="Forum"/>
                <a:sym typeface="Forum"/>
              </a:defRPr>
            </a:lvl6pPr>
            <a:lvl7pPr lvl="6">
              <a:lnSpc>
                <a:spcPct val="80000"/>
              </a:lnSpc>
              <a:spcBef>
                <a:spcPts val="0"/>
              </a:spcBef>
              <a:spcAft>
                <a:spcPts val="0"/>
              </a:spcAft>
              <a:buClr>
                <a:schemeClr val="lt1"/>
              </a:buClr>
              <a:buSzPts val="1400"/>
              <a:buFont typeface="Forum"/>
              <a:buNone/>
              <a:defRPr>
                <a:latin typeface="Forum"/>
                <a:ea typeface="Forum"/>
                <a:cs typeface="Forum"/>
                <a:sym typeface="Forum"/>
              </a:defRPr>
            </a:lvl7pPr>
            <a:lvl8pPr lvl="7">
              <a:lnSpc>
                <a:spcPct val="80000"/>
              </a:lnSpc>
              <a:spcBef>
                <a:spcPts val="0"/>
              </a:spcBef>
              <a:spcAft>
                <a:spcPts val="0"/>
              </a:spcAft>
              <a:buClr>
                <a:schemeClr val="lt1"/>
              </a:buClr>
              <a:buSzPts val="1400"/>
              <a:buFont typeface="Forum"/>
              <a:buNone/>
              <a:defRPr>
                <a:latin typeface="Forum"/>
                <a:ea typeface="Forum"/>
                <a:cs typeface="Forum"/>
                <a:sym typeface="Forum"/>
              </a:defRPr>
            </a:lvl8pPr>
            <a:lvl9pPr lvl="8">
              <a:lnSpc>
                <a:spcPct val="80000"/>
              </a:lnSpc>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80" name="Google Shape;80;p8"/>
          <p:cNvSpPr txBox="1">
            <a:spLocks noGrp="1"/>
          </p:cNvSpPr>
          <p:nvPr>
            <p:ph type="subTitle" idx="17"/>
          </p:nvPr>
        </p:nvSpPr>
        <p:spPr>
          <a:xfrm>
            <a:off x="7157850" y="2829850"/>
            <a:ext cx="1445400" cy="540000"/>
          </a:xfrm>
          <a:prstGeom prst="rect">
            <a:avLst/>
          </a:prstGeom>
        </p:spPr>
        <p:txBody>
          <a:bodyPr spcFirstLastPara="1" wrap="square" lIns="91425" tIns="91425" rIns="91425" bIns="91425" anchor="t" anchorCtr="0">
            <a:noAutofit/>
          </a:bodyPr>
          <a:lstStyle>
            <a:lvl1pPr lvl="0">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81" name="Google Shape;81;p8"/>
          <p:cNvSpPr>
            <a:spLocks noGrp="1"/>
          </p:cNvSpPr>
          <p:nvPr>
            <p:ph type="pic" idx="18"/>
          </p:nvPr>
        </p:nvSpPr>
        <p:spPr>
          <a:xfrm>
            <a:off x="6080700" y="3173818"/>
            <a:ext cx="1074900" cy="1505100"/>
          </a:xfrm>
          <a:prstGeom prst="roundRect">
            <a:avLst>
              <a:gd name="adj" fmla="val 17439"/>
            </a:avLst>
          </a:prstGeom>
          <a:noFill/>
          <a:ln>
            <a:noFill/>
          </a:ln>
        </p:spPr>
      </p:sp>
      <p:sp>
        <p:nvSpPr>
          <p:cNvPr id="82" name="Google Shape;82;p8"/>
          <p:cNvSpPr txBox="1">
            <a:spLocks noGrp="1"/>
          </p:cNvSpPr>
          <p:nvPr>
            <p:ph type="subTitle" idx="19"/>
          </p:nvPr>
        </p:nvSpPr>
        <p:spPr>
          <a:xfrm>
            <a:off x="7157850" y="4031889"/>
            <a:ext cx="1615500" cy="4641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None/>
              <a:defRPr/>
            </a:lvl1pPr>
            <a:lvl2pPr lvl="1">
              <a:lnSpc>
                <a:spcPct val="80000"/>
              </a:lnSpc>
              <a:spcBef>
                <a:spcPts val="0"/>
              </a:spcBef>
              <a:spcAft>
                <a:spcPts val="0"/>
              </a:spcAft>
              <a:buClr>
                <a:schemeClr val="lt1"/>
              </a:buClr>
              <a:buSzPts val="1400"/>
              <a:buFont typeface="Forum"/>
              <a:buNone/>
              <a:defRPr>
                <a:latin typeface="Forum"/>
                <a:ea typeface="Forum"/>
                <a:cs typeface="Forum"/>
                <a:sym typeface="Forum"/>
              </a:defRPr>
            </a:lvl2pPr>
            <a:lvl3pPr lvl="2">
              <a:lnSpc>
                <a:spcPct val="80000"/>
              </a:lnSpc>
              <a:spcBef>
                <a:spcPts val="0"/>
              </a:spcBef>
              <a:spcAft>
                <a:spcPts val="0"/>
              </a:spcAft>
              <a:buClr>
                <a:schemeClr val="lt1"/>
              </a:buClr>
              <a:buSzPts val="1400"/>
              <a:buFont typeface="Forum"/>
              <a:buNone/>
              <a:defRPr>
                <a:latin typeface="Forum"/>
                <a:ea typeface="Forum"/>
                <a:cs typeface="Forum"/>
                <a:sym typeface="Forum"/>
              </a:defRPr>
            </a:lvl3pPr>
            <a:lvl4pPr lvl="3">
              <a:lnSpc>
                <a:spcPct val="80000"/>
              </a:lnSpc>
              <a:spcBef>
                <a:spcPts val="0"/>
              </a:spcBef>
              <a:spcAft>
                <a:spcPts val="0"/>
              </a:spcAft>
              <a:buClr>
                <a:schemeClr val="lt1"/>
              </a:buClr>
              <a:buSzPts val="1400"/>
              <a:buFont typeface="Forum"/>
              <a:buNone/>
              <a:defRPr>
                <a:latin typeface="Forum"/>
                <a:ea typeface="Forum"/>
                <a:cs typeface="Forum"/>
                <a:sym typeface="Forum"/>
              </a:defRPr>
            </a:lvl4pPr>
            <a:lvl5pPr lvl="4">
              <a:lnSpc>
                <a:spcPct val="80000"/>
              </a:lnSpc>
              <a:spcBef>
                <a:spcPts val="0"/>
              </a:spcBef>
              <a:spcAft>
                <a:spcPts val="0"/>
              </a:spcAft>
              <a:buClr>
                <a:schemeClr val="lt1"/>
              </a:buClr>
              <a:buSzPts val="1400"/>
              <a:buFont typeface="Forum"/>
              <a:buNone/>
              <a:defRPr>
                <a:latin typeface="Forum"/>
                <a:ea typeface="Forum"/>
                <a:cs typeface="Forum"/>
                <a:sym typeface="Forum"/>
              </a:defRPr>
            </a:lvl5pPr>
            <a:lvl6pPr lvl="5">
              <a:lnSpc>
                <a:spcPct val="80000"/>
              </a:lnSpc>
              <a:spcBef>
                <a:spcPts val="0"/>
              </a:spcBef>
              <a:spcAft>
                <a:spcPts val="0"/>
              </a:spcAft>
              <a:buClr>
                <a:schemeClr val="lt1"/>
              </a:buClr>
              <a:buSzPts val="1400"/>
              <a:buFont typeface="Forum"/>
              <a:buNone/>
              <a:defRPr>
                <a:latin typeface="Forum"/>
                <a:ea typeface="Forum"/>
                <a:cs typeface="Forum"/>
                <a:sym typeface="Forum"/>
              </a:defRPr>
            </a:lvl6pPr>
            <a:lvl7pPr lvl="6">
              <a:lnSpc>
                <a:spcPct val="80000"/>
              </a:lnSpc>
              <a:spcBef>
                <a:spcPts val="0"/>
              </a:spcBef>
              <a:spcAft>
                <a:spcPts val="0"/>
              </a:spcAft>
              <a:buClr>
                <a:schemeClr val="lt1"/>
              </a:buClr>
              <a:buSzPts val="1400"/>
              <a:buFont typeface="Forum"/>
              <a:buNone/>
              <a:defRPr>
                <a:latin typeface="Forum"/>
                <a:ea typeface="Forum"/>
                <a:cs typeface="Forum"/>
                <a:sym typeface="Forum"/>
              </a:defRPr>
            </a:lvl7pPr>
            <a:lvl8pPr lvl="7">
              <a:lnSpc>
                <a:spcPct val="80000"/>
              </a:lnSpc>
              <a:spcBef>
                <a:spcPts val="0"/>
              </a:spcBef>
              <a:spcAft>
                <a:spcPts val="0"/>
              </a:spcAft>
              <a:buClr>
                <a:schemeClr val="lt1"/>
              </a:buClr>
              <a:buSzPts val="1400"/>
              <a:buFont typeface="Forum"/>
              <a:buNone/>
              <a:defRPr>
                <a:latin typeface="Forum"/>
                <a:ea typeface="Forum"/>
                <a:cs typeface="Forum"/>
                <a:sym typeface="Forum"/>
              </a:defRPr>
            </a:lvl8pPr>
            <a:lvl9pPr lvl="8">
              <a:lnSpc>
                <a:spcPct val="80000"/>
              </a:lnSpc>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83" name="Google Shape;83;p8"/>
          <p:cNvSpPr txBox="1">
            <a:spLocks noGrp="1"/>
          </p:cNvSpPr>
          <p:nvPr>
            <p:ph type="subTitle" idx="20"/>
          </p:nvPr>
        </p:nvSpPr>
        <p:spPr>
          <a:xfrm>
            <a:off x="4250800" y="4491312"/>
            <a:ext cx="1445400" cy="540000"/>
          </a:xfrm>
          <a:prstGeom prst="rect">
            <a:avLst/>
          </a:prstGeom>
        </p:spPr>
        <p:txBody>
          <a:bodyPr spcFirstLastPara="1" wrap="square" lIns="91425" tIns="91425" rIns="91425" bIns="91425" anchor="t" anchorCtr="0">
            <a:noAutofit/>
          </a:bodyPr>
          <a:lstStyle>
            <a:lvl1pPr lvl="0">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84" name="Google Shape;84;p8"/>
          <p:cNvSpPr txBox="1">
            <a:spLocks noGrp="1"/>
          </p:cNvSpPr>
          <p:nvPr>
            <p:ph type="subTitle" idx="21"/>
          </p:nvPr>
        </p:nvSpPr>
        <p:spPr>
          <a:xfrm>
            <a:off x="7157850" y="4491312"/>
            <a:ext cx="1445400" cy="540000"/>
          </a:xfrm>
          <a:prstGeom prst="rect">
            <a:avLst/>
          </a:prstGeom>
        </p:spPr>
        <p:txBody>
          <a:bodyPr spcFirstLastPara="1" wrap="square" lIns="91425" tIns="91425" rIns="91425" bIns="91425" anchor="t" anchorCtr="0">
            <a:noAutofit/>
          </a:bodyPr>
          <a:lstStyle>
            <a:lvl1pPr lvl="0">
              <a:lnSpc>
                <a:spcPct val="60000"/>
              </a:lnSpc>
              <a:spcBef>
                <a:spcPts val="0"/>
              </a:spcBef>
              <a:spcAft>
                <a:spcPts val="0"/>
              </a:spcAf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85" name="Google Shape;85;p8"/>
          <p:cNvSpPr txBox="1">
            <a:spLocks noGrp="1"/>
          </p:cNvSpPr>
          <p:nvPr>
            <p:ph type="title"/>
          </p:nvPr>
        </p:nvSpPr>
        <p:spPr>
          <a:xfrm>
            <a:off x="228600" y="399325"/>
            <a:ext cx="3531300" cy="624600"/>
          </a:xfrm>
          <a:prstGeom prst="rect">
            <a:avLst/>
          </a:prstGeom>
        </p:spPr>
        <p:txBody>
          <a:bodyPr spcFirstLastPara="1" wrap="square" lIns="0" tIns="91425" rIns="91425" bIns="0" anchor="t" anchorCtr="0">
            <a:noAutofit/>
          </a:bodyPr>
          <a:lstStyle>
            <a:lvl1pPr lvl="0">
              <a:lnSpc>
                <a:spcPct val="60000"/>
              </a:lnSpc>
              <a:spcBef>
                <a:spcPts val="0"/>
              </a:spcBef>
              <a:spcAft>
                <a:spcPts val="0"/>
              </a:spcAft>
              <a:buClr>
                <a:schemeClr val="lt1"/>
              </a:buClr>
              <a:buSzPts val="3600"/>
              <a:buFont typeface="Forum"/>
              <a:buNone/>
              <a:defRPr sz="3600"/>
            </a:lvl1pPr>
            <a:lvl2pPr lvl="1">
              <a:lnSpc>
                <a:spcPct val="60000"/>
              </a:lnSpc>
              <a:spcBef>
                <a:spcPts val="0"/>
              </a:spcBef>
              <a:spcAft>
                <a:spcPts val="0"/>
              </a:spcAft>
              <a:buClr>
                <a:schemeClr val="lt1"/>
              </a:buClr>
              <a:buSzPts val="3600"/>
              <a:buFont typeface="Forum"/>
              <a:buNone/>
              <a:defRPr sz="3600">
                <a:latin typeface="Forum"/>
                <a:ea typeface="Forum"/>
                <a:cs typeface="Forum"/>
                <a:sym typeface="Forum"/>
              </a:defRPr>
            </a:lvl2pPr>
            <a:lvl3pPr lvl="2">
              <a:lnSpc>
                <a:spcPct val="60000"/>
              </a:lnSpc>
              <a:spcBef>
                <a:spcPts val="0"/>
              </a:spcBef>
              <a:spcAft>
                <a:spcPts val="0"/>
              </a:spcAft>
              <a:buClr>
                <a:schemeClr val="lt1"/>
              </a:buClr>
              <a:buSzPts val="3600"/>
              <a:buFont typeface="Forum"/>
              <a:buNone/>
              <a:defRPr sz="3600">
                <a:latin typeface="Forum"/>
                <a:ea typeface="Forum"/>
                <a:cs typeface="Forum"/>
                <a:sym typeface="Forum"/>
              </a:defRPr>
            </a:lvl3pPr>
            <a:lvl4pPr lvl="3">
              <a:lnSpc>
                <a:spcPct val="60000"/>
              </a:lnSpc>
              <a:spcBef>
                <a:spcPts val="0"/>
              </a:spcBef>
              <a:spcAft>
                <a:spcPts val="0"/>
              </a:spcAft>
              <a:buClr>
                <a:schemeClr val="lt1"/>
              </a:buClr>
              <a:buSzPts val="3600"/>
              <a:buFont typeface="Forum"/>
              <a:buNone/>
              <a:defRPr sz="3600">
                <a:latin typeface="Forum"/>
                <a:ea typeface="Forum"/>
                <a:cs typeface="Forum"/>
                <a:sym typeface="Forum"/>
              </a:defRPr>
            </a:lvl4pPr>
            <a:lvl5pPr lvl="4">
              <a:lnSpc>
                <a:spcPct val="60000"/>
              </a:lnSpc>
              <a:spcBef>
                <a:spcPts val="0"/>
              </a:spcBef>
              <a:spcAft>
                <a:spcPts val="0"/>
              </a:spcAft>
              <a:buClr>
                <a:schemeClr val="lt1"/>
              </a:buClr>
              <a:buSzPts val="3600"/>
              <a:buFont typeface="Forum"/>
              <a:buNone/>
              <a:defRPr sz="3600">
                <a:latin typeface="Forum"/>
                <a:ea typeface="Forum"/>
                <a:cs typeface="Forum"/>
                <a:sym typeface="Forum"/>
              </a:defRPr>
            </a:lvl5pPr>
            <a:lvl6pPr lvl="5">
              <a:lnSpc>
                <a:spcPct val="60000"/>
              </a:lnSpc>
              <a:spcBef>
                <a:spcPts val="0"/>
              </a:spcBef>
              <a:spcAft>
                <a:spcPts val="0"/>
              </a:spcAft>
              <a:buClr>
                <a:schemeClr val="lt1"/>
              </a:buClr>
              <a:buSzPts val="3600"/>
              <a:buFont typeface="Forum"/>
              <a:buNone/>
              <a:defRPr sz="3600">
                <a:latin typeface="Forum"/>
                <a:ea typeface="Forum"/>
                <a:cs typeface="Forum"/>
                <a:sym typeface="Forum"/>
              </a:defRPr>
            </a:lvl6pPr>
            <a:lvl7pPr lvl="6">
              <a:lnSpc>
                <a:spcPct val="60000"/>
              </a:lnSpc>
              <a:spcBef>
                <a:spcPts val="0"/>
              </a:spcBef>
              <a:spcAft>
                <a:spcPts val="0"/>
              </a:spcAft>
              <a:buClr>
                <a:schemeClr val="lt1"/>
              </a:buClr>
              <a:buSzPts val="3600"/>
              <a:buFont typeface="Forum"/>
              <a:buNone/>
              <a:defRPr sz="3600">
                <a:latin typeface="Forum"/>
                <a:ea typeface="Forum"/>
                <a:cs typeface="Forum"/>
                <a:sym typeface="Forum"/>
              </a:defRPr>
            </a:lvl7pPr>
            <a:lvl8pPr lvl="7">
              <a:lnSpc>
                <a:spcPct val="60000"/>
              </a:lnSpc>
              <a:spcBef>
                <a:spcPts val="0"/>
              </a:spcBef>
              <a:spcAft>
                <a:spcPts val="0"/>
              </a:spcAft>
              <a:buClr>
                <a:schemeClr val="lt1"/>
              </a:buClr>
              <a:buSzPts val="3600"/>
              <a:buFont typeface="Forum"/>
              <a:buNone/>
              <a:defRPr sz="3600">
                <a:latin typeface="Forum"/>
                <a:ea typeface="Forum"/>
                <a:cs typeface="Forum"/>
                <a:sym typeface="Forum"/>
              </a:defRPr>
            </a:lvl8pPr>
            <a:lvl9pPr lvl="8">
              <a:lnSpc>
                <a:spcPct val="60000"/>
              </a:lnSpc>
              <a:spcBef>
                <a:spcPts val="0"/>
              </a:spcBef>
              <a:spcAft>
                <a:spcPts val="0"/>
              </a:spcAft>
              <a:buClr>
                <a:schemeClr val="lt1"/>
              </a:buClr>
              <a:buSzPts val="3600"/>
              <a:buFont typeface="Forum"/>
              <a:buNone/>
              <a:defRPr sz="3600">
                <a:latin typeface="Forum"/>
                <a:ea typeface="Forum"/>
                <a:cs typeface="Forum"/>
                <a:sym typeface="Forum"/>
              </a:defRPr>
            </a:lvl9pPr>
          </a:lstStyle>
          <a:p>
            <a:endParaRPr/>
          </a:p>
        </p:txBody>
      </p:sp>
      <p:sp>
        <p:nvSpPr>
          <p:cNvPr id="86" name="Google Shape;86;p8"/>
          <p:cNvSpPr txBox="1">
            <a:spLocks noGrp="1"/>
          </p:cNvSpPr>
          <p:nvPr>
            <p:ph type="subTitle" idx="22"/>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87" name="Google Shape;87;p8"/>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eet the team Large">
  <p:cSld name="BLANK_1_1_2_1_1">
    <p:spTree>
      <p:nvGrpSpPr>
        <p:cNvPr id="1" name="Shape 88"/>
        <p:cNvGrpSpPr/>
        <p:nvPr/>
      </p:nvGrpSpPr>
      <p:grpSpPr>
        <a:xfrm>
          <a:off x="0" y="0"/>
          <a:ext cx="0" cy="0"/>
          <a:chOff x="0" y="0"/>
          <a:chExt cx="0" cy="0"/>
        </a:xfrm>
      </p:grpSpPr>
      <p:sp>
        <p:nvSpPr>
          <p:cNvPr id="89" name="Google Shape;89;p9"/>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90" name="Google Shape;90;p9"/>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91" name="Google Shape;91;p9"/>
          <p:cNvSpPr txBox="1">
            <a:spLocks noGrp="1"/>
          </p:cNvSpPr>
          <p:nvPr>
            <p:ph type="subTitle" idx="2"/>
          </p:nvPr>
        </p:nvSpPr>
        <p:spPr>
          <a:xfrm>
            <a:off x="228600" y="3337825"/>
            <a:ext cx="2118600" cy="345000"/>
          </a:xfrm>
          <a:prstGeom prst="rect">
            <a:avLst/>
          </a:prstGeom>
        </p:spPr>
        <p:txBody>
          <a:bodyPr spcFirstLastPara="1" wrap="square" lIns="0" tIns="91425" rIns="91425" bIns="91425" anchor="b" anchorCtr="0">
            <a:noAutofit/>
          </a:bodyPr>
          <a:lstStyle>
            <a:lvl1pPr lvl="0">
              <a:lnSpc>
                <a:spcPct val="90000"/>
              </a:lnSpc>
              <a:spcBef>
                <a:spcPts val="0"/>
              </a:spcBef>
              <a:spcAft>
                <a:spcPts val="0"/>
              </a:spcAft>
              <a:buNone/>
              <a:defRPr/>
            </a:lvl1pPr>
            <a:lvl2pPr lvl="1">
              <a:lnSpc>
                <a:spcPct val="90000"/>
              </a:lnSpc>
              <a:spcBef>
                <a:spcPts val="0"/>
              </a:spcBef>
              <a:spcAft>
                <a:spcPts val="0"/>
              </a:spcAft>
              <a:buClr>
                <a:schemeClr val="lt1"/>
              </a:buClr>
              <a:buSzPts val="1800"/>
              <a:buFont typeface="Forum"/>
              <a:buNone/>
              <a:defRPr sz="1800">
                <a:latin typeface="Forum"/>
                <a:ea typeface="Forum"/>
                <a:cs typeface="Forum"/>
                <a:sym typeface="Forum"/>
              </a:defRPr>
            </a:lvl2pPr>
            <a:lvl3pPr lvl="2">
              <a:lnSpc>
                <a:spcPct val="90000"/>
              </a:lnSpc>
              <a:spcBef>
                <a:spcPts val="0"/>
              </a:spcBef>
              <a:spcAft>
                <a:spcPts val="0"/>
              </a:spcAft>
              <a:buClr>
                <a:schemeClr val="lt1"/>
              </a:buClr>
              <a:buSzPts val="1800"/>
              <a:buFont typeface="Forum"/>
              <a:buNone/>
              <a:defRPr sz="1800">
                <a:latin typeface="Forum"/>
                <a:ea typeface="Forum"/>
                <a:cs typeface="Forum"/>
                <a:sym typeface="Forum"/>
              </a:defRPr>
            </a:lvl3pPr>
            <a:lvl4pPr lvl="3">
              <a:lnSpc>
                <a:spcPct val="90000"/>
              </a:lnSpc>
              <a:spcBef>
                <a:spcPts val="0"/>
              </a:spcBef>
              <a:spcAft>
                <a:spcPts val="0"/>
              </a:spcAft>
              <a:buClr>
                <a:schemeClr val="lt1"/>
              </a:buClr>
              <a:buSzPts val="1800"/>
              <a:buFont typeface="Forum"/>
              <a:buNone/>
              <a:defRPr sz="1800">
                <a:latin typeface="Forum"/>
                <a:ea typeface="Forum"/>
                <a:cs typeface="Forum"/>
                <a:sym typeface="Forum"/>
              </a:defRPr>
            </a:lvl4pPr>
            <a:lvl5pPr lvl="4">
              <a:lnSpc>
                <a:spcPct val="90000"/>
              </a:lnSpc>
              <a:spcBef>
                <a:spcPts val="0"/>
              </a:spcBef>
              <a:spcAft>
                <a:spcPts val="0"/>
              </a:spcAft>
              <a:buClr>
                <a:schemeClr val="lt1"/>
              </a:buClr>
              <a:buSzPts val="1800"/>
              <a:buFont typeface="Forum"/>
              <a:buNone/>
              <a:defRPr sz="1800">
                <a:latin typeface="Forum"/>
                <a:ea typeface="Forum"/>
                <a:cs typeface="Forum"/>
                <a:sym typeface="Forum"/>
              </a:defRPr>
            </a:lvl5pPr>
            <a:lvl6pPr lvl="5">
              <a:lnSpc>
                <a:spcPct val="90000"/>
              </a:lnSpc>
              <a:spcBef>
                <a:spcPts val="0"/>
              </a:spcBef>
              <a:spcAft>
                <a:spcPts val="0"/>
              </a:spcAft>
              <a:buClr>
                <a:schemeClr val="lt1"/>
              </a:buClr>
              <a:buSzPts val="1800"/>
              <a:buFont typeface="Forum"/>
              <a:buNone/>
              <a:defRPr sz="1800">
                <a:latin typeface="Forum"/>
                <a:ea typeface="Forum"/>
                <a:cs typeface="Forum"/>
                <a:sym typeface="Forum"/>
              </a:defRPr>
            </a:lvl6pPr>
            <a:lvl7pPr lvl="6">
              <a:lnSpc>
                <a:spcPct val="90000"/>
              </a:lnSpc>
              <a:spcBef>
                <a:spcPts val="0"/>
              </a:spcBef>
              <a:spcAft>
                <a:spcPts val="0"/>
              </a:spcAft>
              <a:buClr>
                <a:schemeClr val="lt1"/>
              </a:buClr>
              <a:buSzPts val="1800"/>
              <a:buFont typeface="Forum"/>
              <a:buNone/>
              <a:defRPr sz="1800">
                <a:latin typeface="Forum"/>
                <a:ea typeface="Forum"/>
                <a:cs typeface="Forum"/>
                <a:sym typeface="Forum"/>
              </a:defRPr>
            </a:lvl7pPr>
            <a:lvl8pPr lvl="7">
              <a:lnSpc>
                <a:spcPct val="90000"/>
              </a:lnSpc>
              <a:spcBef>
                <a:spcPts val="0"/>
              </a:spcBef>
              <a:spcAft>
                <a:spcPts val="0"/>
              </a:spcAft>
              <a:buClr>
                <a:schemeClr val="lt1"/>
              </a:buClr>
              <a:buSzPts val="1800"/>
              <a:buFont typeface="Forum"/>
              <a:buNone/>
              <a:defRPr sz="1800">
                <a:latin typeface="Forum"/>
                <a:ea typeface="Forum"/>
                <a:cs typeface="Forum"/>
                <a:sym typeface="Forum"/>
              </a:defRPr>
            </a:lvl8pPr>
            <a:lvl9pPr lvl="8">
              <a:lnSpc>
                <a:spcPct val="90000"/>
              </a:lnSpc>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92" name="Google Shape;92;p9"/>
          <p:cNvSpPr txBox="1">
            <a:spLocks noGrp="1"/>
          </p:cNvSpPr>
          <p:nvPr>
            <p:ph type="subTitle" idx="3"/>
          </p:nvPr>
        </p:nvSpPr>
        <p:spPr>
          <a:xfrm>
            <a:off x="228600" y="3547550"/>
            <a:ext cx="2062200" cy="345000"/>
          </a:xfrm>
          <a:prstGeom prst="rect">
            <a:avLst/>
          </a:prstGeom>
        </p:spPr>
        <p:txBody>
          <a:bodyPr spcFirstLastPara="1" wrap="square" lIns="0" tIns="91425" rIns="91425" bIns="91425" anchor="t" anchorCtr="0">
            <a:noAutofit/>
          </a:bodyPr>
          <a:lstStyle>
            <a:lvl1pPr lvl="0">
              <a:lnSpc>
                <a:spcPct val="90000"/>
              </a:lnSpc>
              <a:spcBef>
                <a:spcPts val="0"/>
              </a:spcBef>
              <a:spcAft>
                <a:spcPts val="0"/>
              </a:spcAft>
              <a:buNone/>
              <a:defRPr sz="1100">
                <a:solidFill>
                  <a:schemeClr val="accent1"/>
                </a:solidFill>
                <a:latin typeface="DM Sans Light"/>
                <a:ea typeface="DM Sans Light"/>
                <a:cs typeface="DM Sans Light"/>
                <a:sym typeface="DM Sans Light"/>
              </a:defRPr>
            </a:lvl1pPr>
            <a:lvl2pPr lvl="1">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2pPr>
            <a:lvl3pPr lvl="2">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3pPr>
            <a:lvl4pPr lvl="3">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4pPr>
            <a:lvl5pPr lvl="4">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5pPr>
            <a:lvl6pPr lvl="5">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6pPr>
            <a:lvl7pPr lvl="6">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7pPr>
            <a:lvl8pPr lvl="7">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8pPr>
            <a:lvl9pPr lvl="8">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9pPr>
          </a:lstStyle>
          <a:p>
            <a:endParaRPr/>
          </a:p>
        </p:txBody>
      </p:sp>
      <p:sp>
        <p:nvSpPr>
          <p:cNvPr id="93" name="Google Shape;93;p9"/>
          <p:cNvSpPr>
            <a:spLocks noGrp="1"/>
          </p:cNvSpPr>
          <p:nvPr>
            <p:ph type="pic" idx="4"/>
          </p:nvPr>
        </p:nvSpPr>
        <p:spPr>
          <a:xfrm>
            <a:off x="228600" y="1457950"/>
            <a:ext cx="1023900" cy="1536300"/>
          </a:xfrm>
          <a:prstGeom prst="roundRect">
            <a:avLst>
              <a:gd name="adj" fmla="val 17439"/>
            </a:avLst>
          </a:prstGeom>
          <a:noFill/>
          <a:ln>
            <a:noFill/>
          </a:ln>
        </p:spPr>
      </p:sp>
      <p:sp>
        <p:nvSpPr>
          <p:cNvPr id="94" name="Google Shape;94;p9"/>
          <p:cNvSpPr txBox="1">
            <a:spLocks noGrp="1"/>
          </p:cNvSpPr>
          <p:nvPr>
            <p:ph type="body" idx="5"/>
          </p:nvPr>
        </p:nvSpPr>
        <p:spPr>
          <a:xfrm>
            <a:off x="228600" y="3939125"/>
            <a:ext cx="1785300" cy="7446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95" name="Google Shape;95;p9"/>
          <p:cNvSpPr txBox="1">
            <a:spLocks noGrp="1"/>
          </p:cNvSpPr>
          <p:nvPr>
            <p:ph type="subTitle" idx="6"/>
          </p:nvPr>
        </p:nvSpPr>
        <p:spPr>
          <a:xfrm>
            <a:off x="2423700" y="3337825"/>
            <a:ext cx="2118600" cy="345000"/>
          </a:xfrm>
          <a:prstGeom prst="rect">
            <a:avLst/>
          </a:prstGeom>
        </p:spPr>
        <p:txBody>
          <a:bodyPr spcFirstLastPara="1" wrap="square" lIns="0" tIns="91425" rIns="91425" bIns="91425" anchor="b" anchorCtr="0">
            <a:noAutofit/>
          </a:bodyPr>
          <a:lstStyle>
            <a:lvl1pPr lvl="0">
              <a:lnSpc>
                <a:spcPct val="90000"/>
              </a:lnSpc>
              <a:spcBef>
                <a:spcPts val="0"/>
              </a:spcBef>
              <a:spcAft>
                <a:spcPts val="0"/>
              </a:spcAft>
              <a:buNone/>
              <a:defRPr/>
            </a:lvl1pPr>
            <a:lvl2pPr lvl="1">
              <a:lnSpc>
                <a:spcPct val="90000"/>
              </a:lnSpc>
              <a:spcBef>
                <a:spcPts val="0"/>
              </a:spcBef>
              <a:spcAft>
                <a:spcPts val="0"/>
              </a:spcAft>
              <a:buClr>
                <a:schemeClr val="lt1"/>
              </a:buClr>
              <a:buSzPts val="1800"/>
              <a:buFont typeface="Forum"/>
              <a:buNone/>
              <a:defRPr sz="1800">
                <a:latin typeface="Forum"/>
                <a:ea typeface="Forum"/>
                <a:cs typeface="Forum"/>
                <a:sym typeface="Forum"/>
              </a:defRPr>
            </a:lvl2pPr>
            <a:lvl3pPr lvl="2">
              <a:lnSpc>
                <a:spcPct val="90000"/>
              </a:lnSpc>
              <a:spcBef>
                <a:spcPts val="0"/>
              </a:spcBef>
              <a:spcAft>
                <a:spcPts val="0"/>
              </a:spcAft>
              <a:buClr>
                <a:schemeClr val="lt1"/>
              </a:buClr>
              <a:buSzPts val="1800"/>
              <a:buFont typeface="Forum"/>
              <a:buNone/>
              <a:defRPr sz="1800">
                <a:latin typeface="Forum"/>
                <a:ea typeface="Forum"/>
                <a:cs typeface="Forum"/>
                <a:sym typeface="Forum"/>
              </a:defRPr>
            </a:lvl3pPr>
            <a:lvl4pPr lvl="3">
              <a:lnSpc>
                <a:spcPct val="90000"/>
              </a:lnSpc>
              <a:spcBef>
                <a:spcPts val="0"/>
              </a:spcBef>
              <a:spcAft>
                <a:spcPts val="0"/>
              </a:spcAft>
              <a:buClr>
                <a:schemeClr val="lt1"/>
              </a:buClr>
              <a:buSzPts val="1800"/>
              <a:buFont typeface="Forum"/>
              <a:buNone/>
              <a:defRPr sz="1800">
                <a:latin typeface="Forum"/>
                <a:ea typeface="Forum"/>
                <a:cs typeface="Forum"/>
                <a:sym typeface="Forum"/>
              </a:defRPr>
            </a:lvl4pPr>
            <a:lvl5pPr lvl="4">
              <a:lnSpc>
                <a:spcPct val="90000"/>
              </a:lnSpc>
              <a:spcBef>
                <a:spcPts val="0"/>
              </a:spcBef>
              <a:spcAft>
                <a:spcPts val="0"/>
              </a:spcAft>
              <a:buClr>
                <a:schemeClr val="lt1"/>
              </a:buClr>
              <a:buSzPts val="1800"/>
              <a:buFont typeface="Forum"/>
              <a:buNone/>
              <a:defRPr sz="1800">
                <a:latin typeface="Forum"/>
                <a:ea typeface="Forum"/>
                <a:cs typeface="Forum"/>
                <a:sym typeface="Forum"/>
              </a:defRPr>
            </a:lvl5pPr>
            <a:lvl6pPr lvl="5">
              <a:lnSpc>
                <a:spcPct val="90000"/>
              </a:lnSpc>
              <a:spcBef>
                <a:spcPts val="0"/>
              </a:spcBef>
              <a:spcAft>
                <a:spcPts val="0"/>
              </a:spcAft>
              <a:buClr>
                <a:schemeClr val="lt1"/>
              </a:buClr>
              <a:buSzPts val="1800"/>
              <a:buFont typeface="Forum"/>
              <a:buNone/>
              <a:defRPr sz="1800">
                <a:latin typeface="Forum"/>
                <a:ea typeface="Forum"/>
                <a:cs typeface="Forum"/>
                <a:sym typeface="Forum"/>
              </a:defRPr>
            </a:lvl6pPr>
            <a:lvl7pPr lvl="6">
              <a:lnSpc>
                <a:spcPct val="90000"/>
              </a:lnSpc>
              <a:spcBef>
                <a:spcPts val="0"/>
              </a:spcBef>
              <a:spcAft>
                <a:spcPts val="0"/>
              </a:spcAft>
              <a:buClr>
                <a:schemeClr val="lt1"/>
              </a:buClr>
              <a:buSzPts val="1800"/>
              <a:buFont typeface="Forum"/>
              <a:buNone/>
              <a:defRPr sz="1800">
                <a:latin typeface="Forum"/>
                <a:ea typeface="Forum"/>
                <a:cs typeface="Forum"/>
                <a:sym typeface="Forum"/>
              </a:defRPr>
            </a:lvl7pPr>
            <a:lvl8pPr lvl="7">
              <a:lnSpc>
                <a:spcPct val="90000"/>
              </a:lnSpc>
              <a:spcBef>
                <a:spcPts val="0"/>
              </a:spcBef>
              <a:spcAft>
                <a:spcPts val="0"/>
              </a:spcAft>
              <a:buClr>
                <a:schemeClr val="lt1"/>
              </a:buClr>
              <a:buSzPts val="1800"/>
              <a:buFont typeface="Forum"/>
              <a:buNone/>
              <a:defRPr sz="1800">
                <a:latin typeface="Forum"/>
                <a:ea typeface="Forum"/>
                <a:cs typeface="Forum"/>
                <a:sym typeface="Forum"/>
              </a:defRPr>
            </a:lvl8pPr>
            <a:lvl9pPr lvl="8">
              <a:lnSpc>
                <a:spcPct val="90000"/>
              </a:lnSpc>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96" name="Google Shape;96;p9"/>
          <p:cNvSpPr txBox="1">
            <a:spLocks noGrp="1"/>
          </p:cNvSpPr>
          <p:nvPr>
            <p:ph type="subTitle" idx="7"/>
          </p:nvPr>
        </p:nvSpPr>
        <p:spPr>
          <a:xfrm>
            <a:off x="2423700" y="3547550"/>
            <a:ext cx="2118600" cy="345000"/>
          </a:xfrm>
          <a:prstGeom prst="rect">
            <a:avLst/>
          </a:prstGeom>
        </p:spPr>
        <p:txBody>
          <a:bodyPr spcFirstLastPara="1" wrap="square" lIns="0" tIns="91425" rIns="91425" bIns="91425" anchor="t" anchorCtr="0">
            <a:noAutofit/>
          </a:bodyPr>
          <a:lstStyle>
            <a:lvl1pPr lvl="0">
              <a:lnSpc>
                <a:spcPct val="90000"/>
              </a:lnSpc>
              <a:spcBef>
                <a:spcPts val="0"/>
              </a:spcBef>
              <a:spcAft>
                <a:spcPts val="0"/>
              </a:spcAft>
              <a:buNone/>
              <a:defRPr sz="1100">
                <a:solidFill>
                  <a:schemeClr val="accent1"/>
                </a:solidFill>
                <a:latin typeface="DM Sans Light"/>
                <a:ea typeface="DM Sans Light"/>
                <a:cs typeface="DM Sans Light"/>
                <a:sym typeface="DM Sans Light"/>
              </a:defRPr>
            </a:lvl1pPr>
            <a:lvl2pPr lvl="1">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2pPr>
            <a:lvl3pPr lvl="2">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3pPr>
            <a:lvl4pPr lvl="3">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4pPr>
            <a:lvl5pPr lvl="4">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5pPr>
            <a:lvl6pPr lvl="5">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6pPr>
            <a:lvl7pPr lvl="6">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7pPr>
            <a:lvl8pPr lvl="7">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8pPr>
            <a:lvl9pPr lvl="8">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9pPr>
          </a:lstStyle>
          <a:p>
            <a:endParaRPr/>
          </a:p>
        </p:txBody>
      </p:sp>
      <p:sp>
        <p:nvSpPr>
          <p:cNvPr id="97" name="Google Shape;97;p9"/>
          <p:cNvSpPr>
            <a:spLocks noGrp="1"/>
          </p:cNvSpPr>
          <p:nvPr>
            <p:ph type="pic" idx="8"/>
          </p:nvPr>
        </p:nvSpPr>
        <p:spPr>
          <a:xfrm>
            <a:off x="2423700" y="1457950"/>
            <a:ext cx="1023900" cy="1536300"/>
          </a:xfrm>
          <a:prstGeom prst="roundRect">
            <a:avLst>
              <a:gd name="adj" fmla="val 17439"/>
            </a:avLst>
          </a:prstGeom>
          <a:noFill/>
          <a:ln>
            <a:noFill/>
          </a:ln>
        </p:spPr>
      </p:sp>
      <p:sp>
        <p:nvSpPr>
          <p:cNvPr id="98" name="Google Shape;98;p9"/>
          <p:cNvSpPr txBox="1">
            <a:spLocks noGrp="1"/>
          </p:cNvSpPr>
          <p:nvPr>
            <p:ph type="body" idx="9"/>
          </p:nvPr>
        </p:nvSpPr>
        <p:spPr>
          <a:xfrm>
            <a:off x="2423700" y="3939125"/>
            <a:ext cx="1785300" cy="7446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99" name="Google Shape;99;p9"/>
          <p:cNvSpPr txBox="1">
            <a:spLocks noGrp="1"/>
          </p:cNvSpPr>
          <p:nvPr>
            <p:ph type="subTitle" idx="13"/>
          </p:nvPr>
        </p:nvSpPr>
        <p:spPr>
          <a:xfrm>
            <a:off x="4618800" y="3337827"/>
            <a:ext cx="2062200" cy="345000"/>
          </a:xfrm>
          <a:prstGeom prst="rect">
            <a:avLst/>
          </a:prstGeom>
        </p:spPr>
        <p:txBody>
          <a:bodyPr spcFirstLastPara="1" wrap="square" lIns="0" tIns="91425" rIns="91425" bIns="91425" anchor="b" anchorCtr="0">
            <a:noAutofit/>
          </a:bodyPr>
          <a:lstStyle>
            <a:lvl1pPr lvl="0">
              <a:lnSpc>
                <a:spcPct val="90000"/>
              </a:lnSpc>
              <a:spcBef>
                <a:spcPts val="0"/>
              </a:spcBef>
              <a:spcAft>
                <a:spcPts val="0"/>
              </a:spcAft>
              <a:buNone/>
              <a:defRPr/>
            </a:lvl1pPr>
            <a:lvl2pPr lvl="1">
              <a:lnSpc>
                <a:spcPct val="90000"/>
              </a:lnSpc>
              <a:spcBef>
                <a:spcPts val="0"/>
              </a:spcBef>
              <a:spcAft>
                <a:spcPts val="0"/>
              </a:spcAft>
              <a:buClr>
                <a:schemeClr val="lt1"/>
              </a:buClr>
              <a:buSzPts val="1800"/>
              <a:buFont typeface="Forum"/>
              <a:buNone/>
              <a:defRPr sz="1800">
                <a:latin typeface="Forum"/>
                <a:ea typeface="Forum"/>
                <a:cs typeface="Forum"/>
                <a:sym typeface="Forum"/>
              </a:defRPr>
            </a:lvl2pPr>
            <a:lvl3pPr lvl="2">
              <a:lnSpc>
                <a:spcPct val="90000"/>
              </a:lnSpc>
              <a:spcBef>
                <a:spcPts val="0"/>
              </a:spcBef>
              <a:spcAft>
                <a:spcPts val="0"/>
              </a:spcAft>
              <a:buClr>
                <a:schemeClr val="lt1"/>
              </a:buClr>
              <a:buSzPts val="1800"/>
              <a:buFont typeface="Forum"/>
              <a:buNone/>
              <a:defRPr sz="1800">
                <a:latin typeface="Forum"/>
                <a:ea typeface="Forum"/>
                <a:cs typeface="Forum"/>
                <a:sym typeface="Forum"/>
              </a:defRPr>
            </a:lvl3pPr>
            <a:lvl4pPr lvl="3">
              <a:lnSpc>
                <a:spcPct val="90000"/>
              </a:lnSpc>
              <a:spcBef>
                <a:spcPts val="0"/>
              </a:spcBef>
              <a:spcAft>
                <a:spcPts val="0"/>
              </a:spcAft>
              <a:buClr>
                <a:schemeClr val="lt1"/>
              </a:buClr>
              <a:buSzPts val="1800"/>
              <a:buFont typeface="Forum"/>
              <a:buNone/>
              <a:defRPr sz="1800">
                <a:latin typeface="Forum"/>
                <a:ea typeface="Forum"/>
                <a:cs typeface="Forum"/>
                <a:sym typeface="Forum"/>
              </a:defRPr>
            </a:lvl4pPr>
            <a:lvl5pPr lvl="4">
              <a:lnSpc>
                <a:spcPct val="90000"/>
              </a:lnSpc>
              <a:spcBef>
                <a:spcPts val="0"/>
              </a:spcBef>
              <a:spcAft>
                <a:spcPts val="0"/>
              </a:spcAft>
              <a:buClr>
                <a:schemeClr val="lt1"/>
              </a:buClr>
              <a:buSzPts val="1800"/>
              <a:buFont typeface="Forum"/>
              <a:buNone/>
              <a:defRPr sz="1800">
                <a:latin typeface="Forum"/>
                <a:ea typeface="Forum"/>
                <a:cs typeface="Forum"/>
                <a:sym typeface="Forum"/>
              </a:defRPr>
            </a:lvl5pPr>
            <a:lvl6pPr lvl="5">
              <a:lnSpc>
                <a:spcPct val="90000"/>
              </a:lnSpc>
              <a:spcBef>
                <a:spcPts val="0"/>
              </a:spcBef>
              <a:spcAft>
                <a:spcPts val="0"/>
              </a:spcAft>
              <a:buClr>
                <a:schemeClr val="lt1"/>
              </a:buClr>
              <a:buSzPts val="1800"/>
              <a:buFont typeface="Forum"/>
              <a:buNone/>
              <a:defRPr sz="1800">
                <a:latin typeface="Forum"/>
                <a:ea typeface="Forum"/>
                <a:cs typeface="Forum"/>
                <a:sym typeface="Forum"/>
              </a:defRPr>
            </a:lvl6pPr>
            <a:lvl7pPr lvl="6">
              <a:lnSpc>
                <a:spcPct val="90000"/>
              </a:lnSpc>
              <a:spcBef>
                <a:spcPts val="0"/>
              </a:spcBef>
              <a:spcAft>
                <a:spcPts val="0"/>
              </a:spcAft>
              <a:buClr>
                <a:schemeClr val="lt1"/>
              </a:buClr>
              <a:buSzPts val="1800"/>
              <a:buFont typeface="Forum"/>
              <a:buNone/>
              <a:defRPr sz="1800">
                <a:latin typeface="Forum"/>
                <a:ea typeface="Forum"/>
                <a:cs typeface="Forum"/>
                <a:sym typeface="Forum"/>
              </a:defRPr>
            </a:lvl7pPr>
            <a:lvl8pPr lvl="7">
              <a:lnSpc>
                <a:spcPct val="90000"/>
              </a:lnSpc>
              <a:spcBef>
                <a:spcPts val="0"/>
              </a:spcBef>
              <a:spcAft>
                <a:spcPts val="0"/>
              </a:spcAft>
              <a:buClr>
                <a:schemeClr val="lt1"/>
              </a:buClr>
              <a:buSzPts val="1800"/>
              <a:buFont typeface="Forum"/>
              <a:buNone/>
              <a:defRPr sz="1800">
                <a:latin typeface="Forum"/>
                <a:ea typeface="Forum"/>
                <a:cs typeface="Forum"/>
                <a:sym typeface="Forum"/>
              </a:defRPr>
            </a:lvl8pPr>
            <a:lvl9pPr lvl="8">
              <a:lnSpc>
                <a:spcPct val="90000"/>
              </a:lnSpc>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100" name="Google Shape;100;p9"/>
          <p:cNvSpPr txBox="1">
            <a:spLocks noGrp="1"/>
          </p:cNvSpPr>
          <p:nvPr>
            <p:ph type="subTitle" idx="14"/>
          </p:nvPr>
        </p:nvSpPr>
        <p:spPr>
          <a:xfrm>
            <a:off x="4618800" y="3547550"/>
            <a:ext cx="2062200" cy="345000"/>
          </a:xfrm>
          <a:prstGeom prst="rect">
            <a:avLst/>
          </a:prstGeom>
        </p:spPr>
        <p:txBody>
          <a:bodyPr spcFirstLastPara="1" wrap="square" lIns="0" tIns="91425" rIns="91425" bIns="91425" anchor="t" anchorCtr="0">
            <a:noAutofit/>
          </a:bodyPr>
          <a:lstStyle>
            <a:lvl1pPr lvl="0">
              <a:lnSpc>
                <a:spcPct val="90000"/>
              </a:lnSpc>
              <a:spcBef>
                <a:spcPts val="0"/>
              </a:spcBef>
              <a:spcAft>
                <a:spcPts val="0"/>
              </a:spcAft>
              <a:buNone/>
              <a:defRPr sz="1100">
                <a:solidFill>
                  <a:schemeClr val="accent1"/>
                </a:solidFill>
                <a:latin typeface="DM Sans Light"/>
                <a:ea typeface="DM Sans Light"/>
                <a:cs typeface="DM Sans Light"/>
                <a:sym typeface="DM Sans Light"/>
              </a:defRPr>
            </a:lvl1pPr>
            <a:lvl2pPr lvl="1">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2pPr>
            <a:lvl3pPr lvl="2">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3pPr>
            <a:lvl4pPr lvl="3">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4pPr>
            <a:lvl5pPr lvl="4">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5pPr>
            <a:lvl6pPr lvl="5">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6pPr>
            <a:lvl7pPr lvl="6">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7pPr>
            <a:lvl8pPr lvl="7">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8pPr>
            <a:lvl9pPr lvl="8">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9pPr>
          </a:lstStyle>
          <a:p>
            <a:endParaRPr/>
          </a:p>
        </p:txBody>
      </p:sp>
      <p:sp>
        <p:nvSpPr>
          <p:cNvPr id="101" name="Google Shape;101;p9"/>
          <p:cNvSpPr>
            <a:spLocks noGrp="1"/>
          </p:cNvSpPr>
          <p:nvPr>
            <p:ph type="pic" idx="15"/>
          </p:nvPr>
        </p:nvSpPr>
        <p:spPr>
          <a:xfrm>
            <a:off x="4618800" y="1457950"/>
            <a:ext cx="1023900" cy="1536300"/>
          </a:xfrm>
          <a:prstGeom prst="roundRect">
            <a:avLst>
              <a:gd name="adj" fmla="val 17439"/>
            </a:avLst>
          </a:prstGeom>
          <a:noFill/>
          <a:ln>
            <a:noFill/>
          </a:ln>
        </p:spPr>
      </p:sp>
      <p:sp>
        <p:nvSpPr>
          <p:cNvPr id="102" name="Google Shape;102;p9"/>
          <p:cNvSpPr txBox="1">
            <a:spLocks noGrp="1"/>
          </p:cNvSpPr>
          <p:nvPr>
            <p:ph type="body" idx="16"/>
          </p:nvPr>
        </p:nvSpPr>
        <p:spPr>
          <a:xfrm>
            <a:off x="4618800" y="3939125"/>
            <a:ext cx="1785300" cy="7446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103" name="Google Shape;103;p9"/>
          <p:cNvSpPr txBox="1">
            <a:spLocks noGrp="1"/>
          </p:cNvSpPr>
          <p:nvPr>
            <p:ph type="subTitle" idx="17"/>
          </p:nvPr>
        </p:nvSpPr>
        <p:spPr>
          <a:xfrm>
            <a:off x="6796750" y="3337800"/>
            <a:ext cx="2118600" cy="345000"/>
          </a:xfrm>
          <a:prstGeom prst="rect">
            <a:avLst/>
          </a:prstGeom>
        </p:spPr>
        <p:txBody>
          <a:bodyPr spcFirstLastPara="1" wrap="square" lIns="0" tIns="91425" rIns="91425" bIns="91425" anchor="b" anchorCtr="0">
            <a:noAutofit/>
          </a:bodyPr>
          <a:lstStyle>
            <a:lvl1pPr lvl="0">
              <a:lnSpc>
                <a:spcPct val="90000"/>
              </a:lnSpc>
              <a:spcBef>
                <a:spcPts val="0"/>
              </a:spcBef>
              <a:spcAft>
                <a:spcPts val="0"/>
              </a:spcAft>
              <a:buNone/>
              <a:defRPr/>
            </a:lvl1pPr>
            <a:lvl2pPr lvl="1">
              <a:lnSpc>
                <a:spcPct val="90000"/>
              </a:lnSpc>
              <a:spcBef>
                <a:spcPts val="0"/>
              </a:spcBef>
              <a:spcAft>
                <a:spcPts val="0"/>
              </a:spcAft>
              <a:buClr>
                <a:schemeClr val="lt1"/>
              </a:buClr>
              <a:buSzPts val="1800"/>
              <a:buFont typeface="Forum"/>
              <a:buNone/>
              <a:defRPr sz="1800">
                <a:latin typeface="Forum"/>
                <a:ea typeface="Forum"/>
                <a:cs typeface="Forum"/>
                <a:sym typeface="Forum"/>
              </a:defRPr>
            </a:lvl2pPr>
            <a:lvl3pPr lvl="2">
              <a:lnSpc>
                <a:spcPct val="90000"/>
              </a:lnSpc>
              <a:spcBef>
                <a:spcPts val="0"/>
              </a:spcBef>
              <a:spcAft>
                <a:spcPts val="0"/>
              </a:spcAft>
              <a:buClr>
                <a:schemeClr val="lt1"/>
              </a:buClr>
              <a:buSzPts val="1800"/>
              <a:buFont typeface="Forum"/>
              <a:buNone/>
              <a:defRPr sz="1800">
                <a:latin typeface="Forum"/>
                <a:ea typeface="Forum"/>
                <a:cs typeface="Forum"/>
                <a:sym typeface="Forum"/>
              </a:defRPr>
            </a:lvl3pPr>
            <a:lvl4pPr lvl="3">
              <a:lnSpc>
                <a:spcPct val="90000"/>
              </a:lnSpc>
              <a:spcBef>
                <a:spcPts val="0"/>
              </a:spcBef>
              <a:spcAft>
                <a:spcPts val="0"/>
              </a:spcAft>
              <a:buClr>
                <a:schemeClr val="lt1"/>
              </a:buClr>
              <a:buSzPts val="1800"/>
              <a:buFont typeface="Forum"/>
              <a:buNone/>
              <a:defRPr sz="1800">
                <a:latin typeface="Forum"/>
                <a:ea typeface="Forum"/>
                <a:cs typeface="Forum"/>
                <a:sym typeface="Forum"/>
              </a:defRPr>
            </a:lvl4pPr>
            <a:lvl5pPr lvl="4">
              <a:lnSpc>
                <a:spcPct val="90000"/>
              </a:lnSpc>
              <a:spcBef>
                <a:spcPts val="0"/>
              </a:spcBef>
              <a:spcAft>
                <a:spcPts val="0"/>
              </a:spcAft>
              <a:buClr>
                <a:schemeClr val="lt1"/>
              </a:buClr>
              <a:buSzPts val="1800"/>
              <a:buFont typeface="Forum"/>
              <a:buNone/>
              <a:defRPr sz="1800">
                <a:latin typeface="Forum"/>
                <a:ea typeface="Forum"/>
                <a:cs typeface="Forum"/>
                <a:sym typeface="Forum"/>
              </a:defRPr>
            </a:lvl5pPr>
            <a:lvl6pPr lvl="5">
              <a:lnSpc>
                <a:spcPct val="90000"/>
              </a:lnSpc>
              <a:spcBef>
                <a:spcPts val="0"/>
              </a:spcBef>
              <a:spcAft>
                <a:spcPts val="0"/>
              </a:spcAft>
              <a:buClr>
                <a:schemeClr val="lt1"/>
              </a:buClr>
              <a:buSzPts val="1800"/>
              <a:buFont typeface="Forum"/>
              <a:buNone/>
              <a:defRPr sz="1800">
                <a:latin typeface="Forum"/>
                <a:ea typeface="Forum"/>
                <a:cs typeface="Forum"/>
                <a:sym typeface="Forum"/>
              </a:defRPr>
            </a:lvl6pPr>
            <a:lvl7pPr lvl="6">
              <a:lnSpc>
                <a:spcPct val="90000"/>
              </a:lnSpc>
              <a:spcBef>
                <a:spcPts val="0"/>
              </a:spcBef>
              <a:spcAft>
                <a:spcPts val="0"/>
              </a:spcAft>
              <a:buClr>
                <a:schemeClr val="lt1"/>
              </a:buClr>
              <a:buSzPts val="1800"/>
              <a:buFont typeface="Forum"/>
              <a:buNone/>
              <a:defRPr sz="1800">
                <a:latin typeface="Forum"/>
                <a:ea typeface="Forum"/>
                <a:cs typeface="Forum"/>
                <a:sym typeface="Forum"/>
              </a:defRPr>
            </a:lvl7pPr>
            <a:lvl8pPr lvl="7">
              <a:lnSpc>
                <a:spcPct val="90000"/>
              </a:lnSpc>
              <a:spcBef>
                <a:spcPts val="0"/>
              </a:spcBef>
              <a:spcAft>
                <a:spcPts val="0"/>
              </a:spcAft>
              <a:buClr>
                <a:schemeClr val="lt1"/>
              </a:buClr>
              <a:buSzPts val="1800"/>
              <a:buFont typeface="Forum"/>
              <a:buNone/>
              <a:defRPr sz="1800">
                <a:latin typeface="Forum"/>
                <a:ea typeface="Forum"/>
                <a:cs typeface="Forum"/>
                <a:sym typeface="Forum"/>
              </a:defRPr>
            </a:lvl8pPr>
            <a:lvl9pPr lvl="8">
              <a:lnSpc>
                <a:spcPct val="90000"/>
              </a:lnSpc>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104" name="Google Shape;104;p9"/>
          <p:cNvSpPr txBox="1">
            <a:spLocks noGrp="1"/>
          </p:cNvSpPr>
          <p:nvPr>
            <p:ph type="subTitle" idx="18"/>
          </p:nvPr>
        </p:nvSpPr>
        <p:spPr>
          <a:xfrm>
            <a:off x="6796750" y="3547550"/>
            <a:ext cx="2118600" cy="345000"/>
          </a:xfrm>
          <a:prstGeom prst="rect">
            <a:avLst/>
          </a:prstGeom>
        </p:spPr>
        <p:txBody>
          <a:bodyPr spcFirstLastPara="1" wrap="square" lIns="0" tIns="91425" rIns="91425" bIns="91425" anchor="t" anchorCtr="0">
            <a:noAutofit/>
          </a:bodyPr>
          <a:lstStyle>
            <a:lvl1pPr lvl="0">
              <a:lnSpc>
                <a:spcPct val="90000"/>
              </a:lnSpc>
              <a:spcBef>
                <a:spcPts val="0"/>
              </a:spcBef>
              <a:spcAft>
                <a:spcPts val="0"/>
              </a:spcAft>
              <a:buNone/>
              <a:defRPr sz="1100">
                <a:solidFill>
                  <a:schemeClr val="accent1"/>
                </a:solidFill>
                <a:latin typeface="DM Sans Light"/>
                <a:ea typeface="DM Sans Light"/>
                <a:cs typeface="DM Sans Light"/>
                <a:sym typeface="DM Sans Light"/>
              </a:defRPr>
            </a:lvl1pPr>
            <a:lvl2pPr lvl="1">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2pPr>
            <a:lvl3pPr lvl="2">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3pPr>
            <a:lvl4pPr lvl="3">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4pPr>
            <a:lvl5pPr lvl="4">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5pPr>
            <a:lvl6pPr lvl="5">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6pPr>
            <a:lvl7pPr lvl="6">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7pPr>
            <a:lvl8pPr lvl="7">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8pPr>
            <a:lvl9pPr lvl="8">
              <a:lnSpc>
                <a:spcPct val="90000"/>
              </a:lnSpc>
              <a:spcBef>
                <a:spcPts val="0"/>
              </a:spcBef>
              <a:spcAft>
                <a:spcPts val="0"/>
              </a:spcAft>
              <a:buClr>
                <a:schemeClr val="accent1"/>
              </a:buClr>
              <a:buSzPts val="900"/>
              <a:buFont typeface="DM Sans Light"/>
              <a:buNone/>
              <a:defRPr sz="900">
                <a:solidFill>
                  <a:schemeClr val="accent1"/>
                </a:solidFill>
                <a:latin typeface="DM Sans Light"/>
                <a:ea typeface="DM Sans Light"/>
                <a:cs typeface="DM Sans Light"/>
                <a:sym typeface="DM Sans Light"/>
              </a:defRPr>
            </a:lvl9pPr>
          </a:lstStyle>
          <a:p>
            <a:endParaRPr/>
          </a:p>
        </p:txBody>
      </p:sp>
      <p:sp>
        <p:nvSpPr>
          <p:cNvPr id="105" name="Google Shape;105;p9"/>
          <p:cNvSpPr>
            <a:spLocks noGrp="1"/>
          </p:cNvSpPr>
          <p:nvPr>
            <p:ph type="pic" idx="19"/>
          </p:nvPr>
        </p:nvSpPr>
        <p:spPr>
          <a:xfrm>
            <a:off x="6796738" y="1457950"/>
            <a:ext cx="1023900" cy="1536300"/>
          </a:xfrm>
          <a:prstGeom prst="roundRect">
            <a:avLst>
              <a:gd name="adj" fmla="val 17439"/>
            </a:avLst>
          </a:prstGeom>
          <a:noFill/>
          <a:ln>
            <a:noFill/>
          </a:ln>
        </p:spPr>
      </p:sp>
      <p:sp>
        <p:nvSpPr>
          <p:cNvPr id="106" name="Google Shape;106;p9"/>
          <p:cNvSpPr txBox="1">
            <a:spLocks noGrp="1"/>
          </p:cNvSpPr>
          <p:nvPr>
            <p:ph type="body" idx="20"/>
          </p:nvPr>
        </p:nvSpPr>
        <p:spPr>
          <a:xfrm>
            <a:off x="6796750" y="3939125"/>
            <a:ext cx="1785300" cy="744600"/>
          </a:xfrm>
          <a:prstGeom prst="rect">
            <a:avLst/>
          </a:prstGeom>
        </p:spPr>
        <p:txBody>
          <a:bodyPr spcFirstLastPara="1" wrap="square" lIns="0" tIns="0" rIns="0" bIns="0" anchor="t" anchorCtr="0">
            <a:noAutofit/>
          </a:bodyPr>
          <a:lstStyle>
            <a:lvl1pPr marL="457200" lvl="0" indent="-292100">
              <a:spcBef>
                <a:spcPts val="0"/>
              </a:spcBef>
              <a:spcAft>
                <a:spcPts val="0"/>
              </a:spcAft>
              <a:buClr>
                <a:schemeClr val="lt1"/>
              </a:buClr>
              <a:buSzPts val="1000"/>
              <a:buFont typeface="DM Sans"/>
              <a:buChar char="●"/>
              <a:defRPr/>
            </a:lvl1pPr>
            <a:lvl2pPr marL="914400" lvl="1" indent="-292100">
              <a:spcBef>
                <a:spcPts val="0"/>
              </a:spcBef>
              <a:spcAft>
                <a:spcPts val="0"/>
              </a:spcAft>
              <a:buClr>
                <a:schemeClr val="lt1"/>
              </a:buClr>
              <a:buSzPts val="1000"/>
              <a:buFont typeface="DM Sans"/>
              <a:buChar char="○"/>
              <a:defRPr/>
            </a:lvl2pPr>
            <a:lvl3pPr marL="1371600" lvl="2" indent="-292100">
              <a:spcBef>
                <a:spcPts val="0"/>
              </a:spcBef>
              <a:spcAft>
                <a:spcPts val="0"/>
              </a:spcAft>
              <a:buClr>
                <a:schemeClr val="lt1"/>
              </a:buClr>
              <a:buSzPts val="1000"/>
              <a:buFont typeface="DM Sans"/>
              <a:buChar char="■"/>
              <a:defRPr/>
            </a:lvl3pPr>
            <a:lvl4pPr marL="1828800" lvl="3" indent="-292100">
              <a:spcBef>
                <a:spcPts val="0"/>
              </a:spcBef>
              <a:spcAft>
                <a:spcPts val="0"/>
              </a:spcAft>
              <a:buClr>
                <a:schemeClr val="lt1"/>
              </a:buClr>
              <a:buSzPts val="1000"/>
              <a:buFont typeface="DM Sans"/>
              <a:buChar char="●"/>
              <a:defRPr/>
            </a:lvl4pPr>
            <a:lvl5pPr marL="2286000" lvl="4" indent="-292100">
              <a:spcBef>
                <a:spcPts val="0"/>
              </a:spcBef>
              <a:spcAft>
                <a:spcPts val="0"/>
              </a:spcAft>
              <a:buClr>
                <a:schemeClr val="lt1"/>
              </a:buClr>
              <a:buSzPts val="1000"/>
              <a:buFont typeface="DM Sans"/>
              <a:buChar char="○"/>
              <a:defRPr/>
            </a:lvl5pPr>
            <a:lvl6pPr marL="2743200" lvl="5" indent="-292100">
              <a:spcBef>
                <a:spcPts val="0"/>
              </a:spcBef>
              <a:spcAft>
                <a:spcPts val="0"/>
              </a:spcAft>
              <a:buClr>
                <a:schemeClr val="lt1"/>
              </a:buClr>
              <a:buSzPts val="1000"/>
              <a:buFont typeface="DM Sans"/>
              <a:buChar char="■"/>
              <a:defRPr/>
            </a:lvl6pPr>
            <a:lvl7pPr marL="3200400" lvl="6" indent="-292100">
              <a:spcBef>
                <a:spcPts val="0"/>
              </a:spcBef>
              <a:spcAft>
                <a:spcPts val="0"/>
              </a:spcAft>
              <a:buClr>
                <a:schemeClr val="lt1"/>
              </a:buClr>
              <a:buSzPts val="1000"/>
              <a:buFont typeface="DM Sans"/>
              <a:buChar char="●"/>
              <a:defRPr/>
            </a:lvl7pPr>
            <a:lvl8pPr marL="3657600" lvl="7" indent="-292100">
              <a:spcBef>
                <a:spcPts val="0"/>
              </a:spcBef>
              <a:spcAft>
                <a:spcPts val="0"/>
              </a:spcAft>
              <a:buClr>
                <a:schemeClr val="lt1"/>
              </a:buClr>
              <a:buSzPts val="1000"/>
              <a:buFont typeface="DM Sans"/>
              <a:buChar char="○"/>
              <a:defRPr/>
            </a:lvl8pPr>
            <a:lvl9pPr marL="4114800" lvl="8" indent="-292100">
              <a:spcBef>
                <a:spcPts val="0"/>
              </a:spcBef>
              <a:spcAft>
                <a:spcPts val="0"/>
              </a:spcAft>
              <a:buClr>
                <a:schemeClr val="lt1"/>
              </a:buClr>
              <a:buSzPts val="1000"/>
              <a:buFont typeface="DM Sans"/>
              <a:buChar char="■"/>
              <a:defRPr/>
            </a:lvl9pPr>
          </a:lstStyle>
          <a:p>
            <a:endParaRPr/>
          </a:p>
        </p:txBody>
      </p:sp>
      <p:sp>
        <p:nvSpPr>
          <p:cNvPr id="107" name="Google Shape;107;p9"/>
          <p:cNvSpPr txBox="1">
            <a:spLocks noGrp="1"/>
          </p:cNvSpPr>
          <p:nvPr>
            <p:ph type="title"/>
          </p:nvPr>
        </p:nvSpPr>
        <p:spPr>
          <a:xfrm>
            <a:off x="228600" y="399325"/>
            <a:ext cx="3531300" cy="624600"/>
          </a:xfrm>
          <a:prstGeom prst="rect">
            <a:avLst/>
          </a:prstGeom>
        </p:spPr>
        <p:txBody>
          <a:bodyPr spcFirstLastPara="1" wrap="square" lIns="0" tIns="91425" rIns="91425" bIns="0" anchor="t" anchorCtr="0">
            <a:noAutofit/>
          </a:bodyPr>
          <a:lstStyle>
            <a:lvl1pPr lvl="0">
              <a:lnSpc>
                <a:spcPct val="60000"/>
              </a:lnSpc>
              <a:spcBef>
                <a:spcPts val="0"/>
              </a:spcBef>
              <a:spcAft>
                <a:spcPts val="0"/>
              </a:spcAft>
              <a:buClr>
                <a:schemeClr val="lt1"/>
              </a:buClr>
              <a:buSzPts val="3600"/>
              <a:buFont typeface="Forum"/>
              <a:buNone/>
              <a:defRPr sz="3600"/>
            </a:lvl1pPr>
            <a:lvl2pPr lvl="1">
              <a:lnSpc>
                <a:spcPct val="60000"/>
              </a:lnSpc>
              <a:spcBef>
                <a:spcPts val="0"/>
              </a:spcBef>
              <a:spcAft>
                <a:spcPts val="0"/>
              </a:spcAft>
              <a:buClr>
                <a:schemeClr val="lt1"/>
              </a:buClr>
              <a:buSzPts val="3600"/>
              <a:buFont typeface="Forum"/>
              <a:buNone/>
              <a:defRPr sz="3600">
                <a:latin typeface="Forum"/>
                <a:ea typeface="Forum"/>
                <a:cs typeface="Forum"/>
                <a:sym typeface="Forum"/>
              </a:defRPr>
            </a:lvl2pPr>
            <a:lvl3pPr lvl="2">
              <a:lnSpc>
                <a:spcPct val="60000"/>
              </a:lnSpc>
              <a:spcBef>
                <a:spcPts val="0"/>
              </a:spcBef>
              <a:spcAft>
                <a:spcPts val="0"/>
              </a:spcAft>
              <a:buClr>
                <a:schemeClr val="lt1"/>
              </a:buClr>
              <a:buSzPts val="3600"/>
              <a:buFont typeface="Forum"/>
              <a:buNone/>
              <a:defRPr sz="3600">
                <a:latin typeface="Forum"/>
                <a:ea typeface="Forum"/>
                <a:cs typeface="Forum"/>
                <a:sym typeface="Forum"/>
              </a:defRPr>
            </a:lvl3pPr>
            <a:lvl4pPr lvl="3">
              <a:lnSpc>
                <a:spcPct val="60000"/>
              </a:lnSpc>
              <a:spcBef>
                <a:spcPts val="0"/>
              </a:spcBef>
              <a:spcAft>
                <a:spcPts val="0"/>
              </a:spcAft>
              <a:buClr>
                <a:schemeClr val="lt1"/>
              </a:buClr>
              <a:buSzPts val="3600"/>
              <a:buFont typeface="Forum"/>
              <a:buNone/>
              <a:defRPr sz="3600">
                <a:latin typeface="Forum"/>
                <a:ea typeface="Forum"/>
                <a:cs typeface="Forum"/>
                <a:sym typeface="Forum"/>
              </a:defRPr>
            </a:lvl4pPr>
            <a:lvl5pPr lvl="4">
              <a:lnSpc>
                <a:spcPct val="60000"/>
              </a:lnSpc>
              <a:spcBef>
                <a:spcPts val="0"/>
              </a:spcBef>
              <a:spcAft>
                <a:spcPts val="0"/>
              </a:spcAft>
              <a:buClr>
                <a:schemeClr val="lt1"/>
              </a:buClr>
              <a:buSzPts val="3600"/>
              <a:buFont typeface="Forum"/>
              <a:buNone/>
              <a:defRPr sz="3600">
                <a:latin typeface="Forum"/>
                <a:ea typeface="Forum"/>
                <a:cs typeface="Forum"/>
                <a:sym typeface="Forum"/>
              </a:defRPr>
            </a:lvl5pPr>
            <a:lvl6pPr lvl="5">
              <a:lnSpc>
                <a:spcPct val="60000"/>
              </a:lnSpc>
              <a:spcBef>
                <a:spcPts val="0"/>
              </a:spcBef>
              <a:spcAft>
                <a:spcPts val="0"/>
              </a:spcAft>
              <a:buClr>
                <a:schemeClr val="lt1"/>
              </a:buClr>
              <a:buSzPts val="3600"/>
              <a:buFont typeface="Forum"/>
              <a:buNone/>
              <a:defRPr sz="3600">
                <a:latin typeface="Forum"/>
                <a:ea typeface="Forum"/>
                <a:cs typeface="Forum"/>
                <a:sym typeface="Forum"/>
              </a:defRPr>
            </a:lvl6pPr>
            <a:lvl7pPr lvl="6">
              <a:lnSpc>
                <a:spcPct val="60000"/>
              </a:lnSpc>
              <a:spcBef>
                <a:spcPts val="0"/>
              </a:spcBef>
              <a:spcAft>
                <a:spcPts val="0"/>
              </a:spcAft>
              <a:buClr>
                <a:schemeClr val="lt1"/>
              </a:buClr>
              <a:buSzPts val="3600"/>
              <a:buFont typeface="Forum"/>
              <a:buNone/>
              <a:defRPr sz="3600">
                <a:latin typeface="Forum"/>
                <a:ea typeface="Forum"/>
                <a:cs typeface="Forum"/>
                <a:sym typeface="Forum"/>
              </a:defRPr>
            </a:lvl7pPr>
            <a:lvl8pPr lvl="7">
              <a:lnSpc>
                <a:spcPct val="60000"/>
              </a:lnSpc>
              <a:spcBef>
                <a:spcPts val="0"/>
              </a:spcBef>
              <a:spcAft>
                <a:spcPts val="0"/>
              </a:spcAft>
              <a:buClr>
                <a:schemeClr val="lt1"/>
              </a:buClr>
              <a:buSzPts val="3600"/>
              <a:buFont typeface="Forum"/>
              <a:buNone/>
              <a:defRPr sz="3600">
                <a:latin typeface="Forum"/>
                <a:ea typeface="Forum"/>
                <a:cs typeface="Forum"/>
                <a:sym typeface="Forum"/>
              </a:defRPr>
            </a:lvl8pPr>
            <a:lvl9pPr lvl="8">
              <a:lnSpc>
                <a:spcPct val="60000"/>
              </a:lnSpc>
              <a:spcBef>
                <a:spcPts val="0"/>
              </a:spcBef>
              <a:spcAft>
                <a:spcPts val="0"/>
              </a:spcAft>
              <a:buClr>
                <a:schemeClr val="lt1"/>
              </a:buClr>
              <a:buSzPts val="3600"/>
              <a:buFont typeface="Forum"/>
              <a:buNone/>
              <a:defRPr sz="3600">
                <a:latin typeface="Forum"/>
                <a:ea typeface="Forum"/>
                <a:cs typeface="Forum"/>
                <a:sym typeface="Forum"/>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ersona Alt 1">
  <p:cSld name="CUSTOM_4">
    <p:spTree>
      <p:nvGrpSpPr>
        <p:cNvPr id="1" name="Shape 108"/>
        <p:cNvGrpSpPr/>
        <p:nvPr/>
      </p:nvGrpSpPr>
      <p:grpSpPr>
        <a:xfrm>
          <a:off x="0" y="0"/>
          <a:ext cx="0" cy="0"/>
          <a:chOff x="0" y="0"/>
          <a:chExt cx="0" cy="0"/>
        </a:xfrm>
      </p:grpSpPr>
      <p:sp>
        <p:nvSpPr>
          <p:cNvPr id="109" name="Google Shape;109;p10"/>
          <p:cNvSpPr txBox="1">
            <a:spLocks noGrp="1"/>
          </p:cNvSpPr>
          <p:nvPr>
            <p:ph type="subTitle" idx="1"/>
          </p:nvPr>
        </p:nvSpPr>
        <p:spPr>
          <a:xfrm>
            <a:off x="228600" y="4891059"/>
            <a:ext cx="1475700" cy="125400"/>
          </a:xfrm>
          <a:prstGeom prst="rect">
            <a:avLst/>
          </a:prstGeom>
        </p:spPr>
        <p:txBody>
          <a:bodyPr spcFirstLastPara="1" wrap="square" lIns="0" tIns="0" rIns="0" bIns="0" anchor="t" anchorCtr="0">
            <a:noAutofit/>
          </a:bodyPr>
          <a:lstStyle>
            <a:lvl1pPr lvl="0">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1pPr>
            <a:lvl2pPr lvl="1">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2pPr>
            <a:lvl3pPr lvl="2">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3pPr>
            <a:lvl4pPr lvl="3">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4pPr>
            <a:lvl5pPr lvl="4">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5pPr>
            <a:lvl6pPr lvl="5">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6pPr>
            <a:lvl7pPr lvl="6">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7pPr>
            <a:lvl8pPr lvl="7">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8pPr>
            <a:lvl9pPr lvl="8">
              <a:spcBef>
                <a:spcPts val="0"/>
              </a:spcBef>
              <a:spcAft>
                <a:spcPts val="0"/>
              </a:spcAft>
              <a:buClr>
                <a:schemeClr val="accent4"/>
              </a:buClr>
              <a:buSzPts val="700"/>
              <a:buFont typeface="DM Sans"/>
              <a:buNone/>
              <a:defRPr sz="700">
                <a:solidFill>
                  <a:schemeClr val="accent4"/>
                </a:solidFill>
                <a:latin typeface="DM Sans"/>
                <a:ea typeface="DM Sans"/>
                <a:cs typeface="DM Sans"/>
                <a:sym typeface="DM Sans"/>
              </a:defRPr>
            </a:lvl9pPr>
          </a:lstStyle>
          <a:p>
            <a:endParaRPr/>
          </a:p>
        </p:txBody>
      </p:sp>
      <p:sp>
        <p:nvSpPr>
          <p:cNvPr id="110" name="Google Shape;110;p10"/>
          <p:cNvSpPr txBox="1">
            <a:spLocks noGrp="1"/>
          </p:cNvSpPr>
          <p:nvPr>
            <p:ph type="body" idx="2"/>
          </p:nvPr>
        </p:nvSpPr>
        <p:spPr>
          <a:xfrm>
            <a:off x="6231000" y="3124025"/>
            <a:ext cx="2684400" cy="507900"/>
          </a:xfrm>
          <a:prstGeom prst="rect">
            <a:avLst/>
          </a:prstGeom>
        </p:spPr>
        <p:txBody>
          <a:bodyPr spcFirstLastPara="1" wrap="square" lIns="0" tIns="0" rIns="91425" bIns="0" anchor="t" anchorCtr="0">
            <a:noAutofit/>
          </a:bodyPr>
          <a:lstStyle>
            <a:lvl1pPr marL="457200" lvl="0" indent="-292100">
              <a:lnSpc>
                <a:spcPct val="115000"/>
              </a:lnSpc>
              <a:spcBef>
                <a:spcPts val="0"/>
              </a:spcBef>
              <a:spcAft>
                <a:spcPts val="0"/>
              </a:spcAft>
              <a:buClr>
                <a:schemeClr val="accent1"/>
              </a:buClr>
              <a:buSzPts val="1000"/>
              <a:buFont typeface="DM Sans"/>
              <a:buChar char="●"/>
              <a:defRPr/>
            </a:lvl1pPr>
            <a:lvl2pPr marL="914400" lvl="1" indent="-292100">
              <a:lnSpc>
                <a:spcPct val="115000"/>
              </a:lnSpc>
              <a:spcBef>
                <a:spcPts val="0"/>
              </a:spcBef>
              <a:spcAft>
                <a:spcPts val="0"/>
              </a:spcAft>
              <a:buClr>
                <a:schemeClr val="lt1"/>
              </a:buClr>
              <a:buSzPts val="1000"/>
              <a:buFont typeface="DM Sans"/>
              <a:buChar char="○"/>
              <a:defRPr/>
            </a:lvl2pPr>
            <a:lvl3pPr marL="1371600" lvl="2" indent="-292100">
              <a:lnSpc>
                <a:spcPct val="115000"/>
              </a:lnSpc>
              <a:spcBef>
                <a:spcPts val="0"/>
              </a:spcBef>
              <a:spcAft>
                <a:spcPts val="0"/>
              </a:spcAft>
              <a:buClr>
                <a:schemeClr val="lt1"/>
              </a:buClr>
              <a:buSzPts val="1000"/>
              <a:buFont typeface="DM Sans"/>
              <a:buChar char="■"/>
              <a:defRPr/>
            </a:lvl3pPr>
            <a:lvl4pPr marL="1828800" lvl="3" indent="-292100">
              <a:lnSpc>
                <a:spcPct val="115000"/>
              </a:lnSpc>
              <a:spcBef>
                <a:spcPts val="0"/>
              </a:spcBef>
              <a:spcAft>
                <a:spcPts val="0"/>
              </a:spcAft>
              <a:buClr>
                <a:schemeClr val="lt1"/>
              </a:buClr>
              <a:buSzPts val="1000"/>
              <a:buFont typeface="DM Sans"/>
              <a:buChar char="●"/>
              <a:defRPr/>
            </a:lvl4pPr>
            <a:lvl5pPr marL="2286000" lvl="4" indent="-292100">
              <a:lnSpc>
                <a:spcPct val="115000"/>
              </a:lnSpc>
              <a:spcBef>
                <a:spcPts val="0"/>
              </a:spcBef>
              <a:spcAft>
                <a:spcPts val="0"/>
              </a:spcAft>
              <a:buClr>
                <a:schemeClr val="lt1"/>
              </a:buClr>
              <a:buSzPts val="1000"/>
              <a:buFont typeface="DM Sans"/>
              <a:buChar char="○"/>
              <a:defRPr/>
            </a:lvl5pPr>
            <a:lvl6pPr marL="2743200" lvl="5" indent="-292100">
              <a:lnSpc>
                <a:spcPct val="115000"/>
              </a:lnSpc>
              <a:spcBef>
                <a:spcPts val="0"/>
              </a:spcBef>
              <a:spcAft>
                <a:spcPts val="0"/>
              </a:spcAft>
              <a:buClr>
                <a:schemeClr val="lt1"/>
              </a:buClr>
              <a:buSzPts val="1000"/>
              <a:buFont typeface="DM Sans"/>
              <a:buChar char="■"/>
              <a:defRPr/>
            </a:lvl6pPr>
            <a:lvl7pPr marL="3200400" lvl="6" indent="-292100">
              <a:lnSpc>
                <a:spcPct val="115000"/>
              </a:lnSpc>
              <a:spcBef>
                <a:spcPts val="0"/>
              </a:spcBef>
              <a:spcAft>
                <a:spcPts val="0"/>
              </a:spcAft>
              <a:buClr>
                <a:schemeClr val="lt1"/>
              </a:buClr>
              <a:buSzPts val="1000"/>
              <a:buFont typeface="DM Sans"/>
              <a:buChar char="●"/>
              <a:defRPr/>
            </a:lvl7pPr>
            <a:lvl8pPr marL="3657600" lvl="7" indent="-292100">
              <a:lnSpc>
                <a:spcPct val="115000"/>
              </a:lnSpc>
              <a:spcBef>
                <a:spcPts val="0"/>
              </a:spcBef>
              <a:spcAft>
                <a:spcPts val="0"/>
              </a:spcAft>
              <a:buClr>
                <a:schemeClr val="lt1"/>
              </a:buClr>
              <a:buSzPts val="1000"/>
              <a:buFont typeface="DM Sans"/>
              <a:buChar char="○"/>
              <a:defRPr/>
            </a:lvl8pPr>
            <a:lvl9pPr marL="4114800" lvl="8" indent="-292100">
              <a:lnSpc>
                <a:spcPct val="115000"/>
              </a:lnSpc>
              <a:spcBef>
                <a:spcPts val="0"/>
              </a:spcBef>
              <a:spcAft>
                <a:spcPts val="0"/>
              </a:spcAft>
              <a:buClr>
                <a:schemeClr val="lt1"/>
              </a:buClr>
              <a:buSzPts val="1000"/>
              <a:buFont typeface="DM Sans"/>
              <a:buChar char="■"/>
              <a:defRPr/>
            </a:lvl9pPr>
          </a:lstStyle>
          <a:p>
            <a:endParaRPr/>
          </a:p>
        </p:txBody>
      </p:sp>
      <p:sp>
        <p:nvSpPr>
          <p:cNvPr id="111" name="Google Shape;111;p10"/>
          <p:cNvSpPr txBox="1">
            <a:spLocks noGrp="1"/>
          </p:cNvSpPr>
          <p:nvPr>
            <p:ph type="body" idx="3"/>
          </p:nvPr>
        </p:nvSpPr>
        <p:spPr>
          <a:xfrm>
            <a:off x="6231000" y="4241250"/>
            <a:ext cx="2751300" cy="507900"/>
          </a:xfrm>
          <a:prstGeom prst="rect">
            <a:avLst/>
          </a:prstGeom>
        </p:spPr>
        <p:txBody>
          <a:bodyPr spcFirstLastPara="1" wrap="square" lIns="0" tIns="0" rIns="91425" bIns="0" anchor="t" anchorCtr="0">
            <a:noAutofit/>
          </a:bodyPr>
          <a:lstStyle>
            <a:lvl1pPr marL="457200" lvl="0" indent="-292100">
              <a:lnSpc>
                <a:spcPct val="115000"/>
              </a:lnSpc>
              <a:spcBef>
                <a:spcPts val="0"/>
              </a:spcBef>
              <a:spcAft>
                <a:spcPts val="0"/>
              </a:spcAft>
              <a:buClr>
                <a:schemeClr val="accent1"/>
              </a:buClr>
              <a:buSzPts val="1000"/>
              <a:buFont typeface="DM Sans"/>
              <a:buChar char="●"/>
              <a:defRPr/>
            </a:lvl1pPr>
            <a:lvl2pPr marL="914400" lvl="1" indent="-292100">
              <a:lnSpc>
                <a:spcPct val="115000"/>
              </a:lnSpc>
              <a:spcBef>
                <a:spcPts val="0"/>
              </a:spcBef>
              <a:spcAft>
                <a:spcPts val="0"/>
              </a:spcAft>
              <a:buClr>
                <a:schemeClr val="lt1"/>
              </a:buClr>
              <a:buSzPts val="1000"/>
              <a:buFont typeface="DM Sans"/>
              <a:buChar char="○"/>
              <a:defRPr/>
            </a:lvl2pPr>
            <a:lvl3pPr marL="1371600" lvl="2" indent="-292100">
              <a:lnSpc>
                <a:spcPct val="115000"/>
              </a:lnSpc>
              <a:spcBef>
                <a:spcPts val="0"/>
              </a:spcBef>
              <a:spcAft>
                <a:spcPts val="0"/>
              </a:spcAft>
              <a:buClr>
                <a:schemeClr val="lt1"/>
              </a:buClr>
              <a:buSzPts val="1000"/>
              <a:buFont typeface="DM Sans"/>
              <a:buChar char="■"/>
              <a:defRPr/>
            </a:lvl3pPr>
            <a:lvl4pPr marL="1828800" lvl="3" indent="-292100">
              <a:lnSpc>
                <a:spcPct val="115000"/>
              </a:lnSpc>
              <a:spcBef>
                <a:spcPts val="0"/>
              </a:spcBef>
              <a:spcAft>
                <a:spcPts val="0"/>
              </a:spcAft>
              <a:buClr>
                <a:schemeClr val="lt1"/>
              </a:buClr>
              <a:buSzPts val="1000"/>
              <a:buFont typeface="DM Sans"/>
              <a:buChar char="●"/>
              <a:defRPr/>
            </a:lvl4pPr>
            <a:lvl5pPr marL="2286000" lvl="4" indent="-292100">
              <a:lnSpc>
                <a:spcPct val="115000"/>
              </a:lnSpc>
              <a:spcBef>
                <a:spcPts val="0"/>
              </a:spcBef>
              <a:spcAft>
                <a:spcPts val="0"/>
              </a:spcAft>
              <a:buClr>
                <a:schemeClr val="lt1"/>
              </a:buClr>
              <a:buSzPts val="1000"/>
              <a:buFont typeface="DM Sans"/>
              <a:buChar char="○"/>
              <a:defRPr/>
            </a:lvl5pPr>
            <a:lvl6pPr marL="2743200" lvl="5" indent="-292100">
              <a:lnSpc>
                <a:spcPct val="115000"/>
              </a:lnSpc>
              <a:spcBef>
                <a:spcPts val="0"/>
              </a:spcBef>
              <a:spcAft>
                <a:spcPts val="0"/>
              </a:spcAft>
              <a:buClr>
                <a:schemeClr val="lt1"/>
              </a:buClr>
              <a:buSzPts val="1000"/>
              <a:buFont typeface="DM Sans"/>
              <a:buChar char="■"/>
              <a:defRPr/>
            </a:lvl6pPr>
            <a:lvl7pPr marL="3200400" lvl="6" indent="-292100">
              <a:lnSpc>
                <a:spcPct val="115000"/>
              </a:lnSpc>
              <a:spcBef>
                <a:spcPts val="0"/>
              </a:spcBef>
              <a:spcAft>
                <a:spcPts val="0"/>
              </a:spcAft>
              <a:buClr>
                <a:schemeClr val="lt1"/>
              </a:buClr>
              <a:buSzPts val="1000"/>
              <a:buFont typeface="DM Sans"/>
              <a:buChar char="●"/>
              <a:defRPr/>
            </a:lvl7pPr>
            <a:lvl8pPr marL="3657600" lvl="7" indent="-292100">
              <a:lnSpc>
                <a:spcPct val="115000"/>
              </a:lnSpc>
              <a:spcBef>
                <a:spcPts val="0"/>
              </a:spcBef>
              <a:spcAft>
                <a:spcPts val="0"/>
              </a:spcAft>
              <a:buClr>
                <a:schemeClr val="lt1"/>
              </a:buClr>
              <a:buSzPts val="1000"/>
              <a:buFont typeface="DM Sans"/>
              <a:buChar char="○"/>
              <a:defRPr/>
            </a:lvl8pPr>
            <a:lvl9pPr marL="4114800" lvl="8" indent="-292100">
              <a:lnSpc>
                <a:spcPct val="115000"/>
              </a:lnSpc>
              <a:spcBef>
                <a:spcPts val="0"/>
              </a:spcBef>
              <a:spcAft>
                <a:spcPts val="0"/>
              </a:spcAft>
              <a:buClr>
                <a:schemeClr val="lt1"/>
              </a:buClr>
              <a:buSzPts val="1000"/>
              <a:buFont typeface="DM Sans"/>
              <a:buChar char="■"/>
              <a:defRPr/>
            </a:lvl9pPr>
          </a:lstStyle>
          <a:p>
            <a:endParaRPr/>
          </a:p>
        </p:txBody>
      </p:sp>
      <p:sp>
        <p:nvSpPr>
          <p:cNvPr id="112" name="Google Shape;112;p10"/>
          <p:cNvSpPr txBox="1">
            <a:spLocks noGrp="1"/>
          </p:cNvSpPr>
          <p:nvPr>
            <p:ph type="subTitle" idx="4"/>
          </p:nvPr>
        </p:nvSpPr>
        <p:spPr>
          <a:xfrm>
            <a:off x="6231000" y="3897900"/>
            <a:ext cx="2913000" cy="246300"/>
          </a:xfrm>
          <a:prstGeom prst="rect">
            <a:avLst/>
          </a:prstGeom>
        </p:spPr>
        <p:txBody>
          <a:bodyPr spcFirstLastPara="1" wrap="square" lIns="0" tIns="0" rIns="91425" bIns="0" anchor="t"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13" name="Google Shape;113;p10"/>
          <p:cNvSpPr txBox="1">
            <a:spLocks noGrp="1"/>
          </p:cNvSpPr>
          <p:nvPr>
            <p:ph type="subTitle" idx="5"/>
          </p:nvPr>
        </p:nvSpPr>
        <p:spPr>
          <a:xfrm>
            <a:off x="6231000" y="2780875"/>
            <a:ext cx="2913000" cy="246300"/>
          </a:xfrm>
          <a:prstGeom prst="rect">
            <a:avLst/>
          </a:prstGeom>
        </p:spPr>
        <p:txBody>
          <a:bodyPr spcFirstLastPara="1" wrap="square" lIns="0" tIns="0" rIns="91425" bIns="0" anchor="t"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14" name="Google Shape;114;p10"/>
          <p:cNvSpPr txBox="1">
            <a:spLocks noGrp="1"/>
          </p:cNvSpPr>
          <p:nvPr>
            <p:ph type="subTitle" idx="6"/>
          </p:nvPr>
        </p:nvSpPr>
        <p:spPr>
          <a:xfrm>
            <a:off x="6231000" y="1459700"/>
            <a:ext cx="2913000" cy="246300"/>
          </a:xfrm>
          <a:prstGeom prst="rect">
            <a:avLst/>
          </a:prstGeom>
        </p:spPr>
        <p:txBody>
          <a:bodyPr spcFirstLastPara="1" wrap="square" lIns="0" tIns="0" rIns="91425" bIns="0" anchor="t"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2pPr>
            <a:lvl3pPr lvl="2">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3pPr>
            <a:lvl4pPr lvl="3">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4pPr>
            <a:lvl5pPr lvl="4">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5pPr>
            <a:lvl6pPr lvl="5">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6pPr>
            <a:lvl7pPr lvl="6">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7pPr>
            <a:lvl8pPr lvl="7">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8pPr>
            <a:lvl9pPr lvl="8">
              <a:spcBef>
                <a:spcPts val="0"/>
              </a:spcBef>
              <a:spcAft>
                <a:spcPts val="0"/>
              </a:spcAft>
              <a:buClr>
                <a:schemeClr val="accent1"/>
              </a:buClr>
              <a:buSzPts val="1600"/>
              <a:buFont typeface="Forum"/>
              <a:buNone/>
              <a:defRPr sz="1600">
                <a:solidFill>
                  <a:schemeClr val="accent1"/>
                </a:solidFill>
                <a:latin typeface="Forum"/>
                <a:ea typeface="Forum"/>
                <a:cs typeface="Forum"/>
                <a:sym typeface="Forum"/>
              </a:defRPr>
            </a:lvl9pPr>
          </a:lstStyle>
          <a:p>
            <a:endParaRPr/>
          </a:p>
        </p:txBody>
      </p:sp>
      <p:sp>
        <p:nvSpPr>
          <p:cNvPr id="115" name="Google Shape;115;p10"/>
          <p:cNvSpPr txBox="1">
            <a:spLocks noGrp="1"/>
          </p:cNvSpPr>
          <p:nvPr>
            <p:ph type="subTitle" idx="7"/>
          </p:nvPr>
        </p:nvSpPr>
        <p:spPr>
          <a:xfrm>
            <a:off x="2872500" y="3328000"/>
            <a:ext cx="2834700" cy="326400"/>
          </a:xfrm>
          <a:prstGeom prst="rect">
            <a:avLst/>
          </a:prstGeom>
        </p:spPr>
        <p:txBody>
          <a:bodyPr spcFirstLastPara="1" wrap="square" lIns="0" tIns="0" rIns="0" bIns="91425" anchor="t" anchorCtr="0">
            <a:noAutofit/>
          </a:bodyPr>
          <a:lstStyle>
            <a:lvl1pPr lvl="0">
              <a:spcBef>
                <a:spcPts val="0"/>
              </a:spcBef>
              <a:spcAft>
                <a:spcPts val="0"/>
              </a:spcAft>
              <a:buClr>
                <a:schemeClr val="accent1"/>
              </a:buClr>
              <a:buSzPts val="1600"/>
              <a:buFont typeface="Forum"/>
              <a:buNone/>
              <a:defRPr sz="1600">
                <a:solidFill>
                  <a:schemeClr val="accent1"/>
                </a:solidFill>
              </a:defRPr>
            </a:lvl1pPr>
            <a:lvl2pPr lvl="1">
              <a:spcBef>
                <a:spcPts val="0"/>
              </a:spcBef>
              <a:spcAft>
                <a:spcPts val="0"/>
              </a:spcAft>
              <a:buClr>
                <a:schemeClr val="accent1"/>
              </a:buClr>
              <a:buSzPts val="1400"/>
              <a:buFont typeface="Forum"/>
              <a:buNone/>
              <a:defRPr>
                <a:solidFill>
                  <a:schemeClr val="accent1"/>
                </a:solidFill>
                <a:latin typeface="Forum"/>
                <a:ea typeface="Forum"/>
                <a:cs typeface="Forum"/>
                <a:sym typeface="Forum"/>
              </a:defRPr>
            </a:lvl2pPr>
            <a:lvl3pPr lvl="2">
              <a:spcBef>
                <a:spcPts val="0"/>
              </a:spcBef>
              <a:spcAft>
                <a:spcPts val="0"/>
              </a:spcAft>
              <a:buClr>
                <a:schemeClr val="accent1"/>
              </a:buClr>
              <a:buSzPts val="1400"/>
              <a:buFont typeface="Forum"/>
              <a:buNone/>
              <a:defRPr>
                <a:solidFill>
                  <a:schemeClr val="accent1"/>
                </a:solidFill>
                <a:latin typeface="Forum"/>
                <a:ea typeface="Forum"/>
                <a:cs typeface="Forum"/>
                <a:sym typeface="Forum"/>
              </a:defRPr>
            </a:lvl3pPr>
            <a:lvl4pPr lvl="3">
              <a:spcBef>
                <a:spcPts val="0"/>
              </a:spcBef>
              <a:spcAft>
                <a:spcPts val="0"/>
              </a:spcAft>
              <a:buClr>
                <a:schemeClr val="accent1"/>
              </a:buClr>
              <a:buSzPts val="1400"/>
              <a:buFont typeface="Forum"/>
              <a:buNone/>
              <a:defRPr>
                <a:solidFill>
                  <a:schemeClr val="accent1"/>
                </a:solidFill>
                <a:latin typeface="Forum"/>
                <a:ea typeface="Forum"/>
                <a:cs typeface="Forum"/>
                <a:sym typeface="Forum"/>
              </a:defRPr>
            </a:lvl4pPr>
            <a:lvl5pPr lvl="4">
              <a:spcBef>
                <a:spcPts val="0"/>
              </a:spcBef>
              <a:spcAft>
                <a:spcPts val="0"/>
              </a:spcAft>
              <a:buClr>
                <a:schemeClr val="accent1"/>
              </a:buClr>
              <a:buSzPts val="1400"/>
              <a:buFont typeface="Forum"/>
              <a:buNone/>
              <a:defRPr>
                <a:solidFill>
                  <a:schemeClr val="accent1"/>
                </a:solidFill>
                <a:latin typeface="Forum"/>
                <a:ea typeface="Forum"/>
                <a:cs typeface="Forum"/>
                <a:sym typeface="Forum"/>
              </a:defRPr>
            </a:lvl5pPr>
            <a:lvl6pPr lvl="5">
              <a:spcBef>
                <a:spcPts val="0"/>
              </a:spcBef>
              <a:spcAft>
                <a:spcPts val="0"/>
              </a:spcAft>
              <a:buClr>
                <a:schemeClr val="accent1"/>
              </a:buClr>
              <a:buSzPts val="1400"/>
              <a:buFont typeface="Forum"/>
              <a:buNone/>
              <a:defRPr>
                <a:solidFill>
                  <a:schemeClr val="accent1"/>
                </a:solidFill>
                <a:latin typeface="Forum"/>
                <a:ea typeface="Forum"/>
                <a:cs typeface="Forum"/>
                <a:sym typeface="Forum"/>
              </a:defRPr>
            </a:lvl6pPr>
            <a:lvl7pPr lvl="6">
              <a:spcBef>
                <a:spcPts val="0"/>
              </a:spcBef>
              <a:spcAft>
                <a:spcPts val="0"/>
              </a:spcAft>
              <a:buClr>
                <a:schemeClr val="accent1"/>
              </a:buClr>
              <a:buSzPts val="1400"/>
              <a:buFont typeface="Forum"/>
              <a:buNone/>
              <a:defRPr>
                <a:solidFill>
                  <a:schemeClr val="accent1"/>
                </a:solidFill>
                <a:latin typeface="Forum"/>
                <a:ea typeface="Forum"/>
                <a:cs typeface="Forum"/>
                <a:sym typeface="Forum"/>
              </a:defRPr>
            </a:lvl7pPr>
            <a:lvl8pPr lvl="7">
              <a:spcBef>
                <a:spcPts val="0"/>
              </a:spcBef>
              <a:spcAft>
                <a:spcPts val="0"/>
              </a:spcAft>
              <a:buClr>
                <a:schemeClr val="accent1"/>
              </a:buClr>
              <a:buSzPts val="1400"/>
              <a:buFont typeface="Forum"/>
              <a:buNone/>
              <a:defRPr>
                <a:solidFill>
                  <a:schemeClr val="accent1"/>
                </a:solidFill>
                <a:latin typeface="Forum"/>
                <a:ea typeface="Forum"/>
                <a:cs typeface="Forum"/>
                <a:sym typeface="Forum"/>
              </a:defRPr>
            </a:lvl8pPr>
            <a:lvl9pPr lvl="8">
              <a:spcBef>
                <a:spcPts val="0"/>
              </a:spcBef>
              <a:spcAft>
                <a:spcPts val="0"/>
              </a:spcAft>
              <a:buClr>
                <a:schemeClr val="accent1"/>
              </a:buClr>
              <a:buSzPts val="1400"/>
              <a:buFont typeface="Forum"/>
              <a:buNone/>
              <a:defRPr>
                <a:solidFill>
                  <a:schemeClr val="accent1"/>
                </a:solidFill>
                <a:latin typeface="Forum"/>
                <a:ea typeface="Forum"/>
                <a:cs typeface="Forum"/>
                <a:sym typeface="Forum"/>
              </a:defRPr>
            </a:lvl9pPr>
          </a:lstStyle>
          <a:p>
            <a:endParaRPr/>
          </a:p>
        </p:txBody>
      </p:sp>
      <p:sp>
        <p:nvSpPr>
          <p:cNvPr id="116" name="Google Shape;116;p10"/>
          <p:cNvSpPr txBox="1">
            <a:spLocks noGrp="1"/>
          </p:cNvSpPr>
          <p:nvPr>
            <p:ph type="title"/>
          </p:nvPr>
        </p:nvSpPr>
        <p:spPr>
          <a:xfrm>
            <a:off x="228600" y="399332"/>
            <a:ext cx="2834700" cy="612000"/>
          </a:xfrm>
          <a:prstGeom prst="rect">
            <a:avLst/>
          </a:prstGeom>
        </p:spPr>
        <p:txBody>
          <a:bodyPr spcFirstLastPara="1" wrap="square" lIns="0" tIns="91425" rIns="91425" bIns="0" anchor="t" anchorCtr="0">
            <a:noAutofit/>
          </a:bodyPr>
          <a:lstStyle>
            <a:lvl1pPr lvl="0">
              <a:lnSpc>
                <a:spcPct val="60000"/>
              </a:lnSpc>
              <a:spcBef>
                <a:spcPts val="0"/>
              </a:spcBef>
              <a:spcAft>
                <a:spcPts val="0"/>
              </a:spcAft>
              <a:buClr>
                <a:schemeClr val="lt1"/>
              </a:buClr>
              <a:buSzPts val="2800"/>
              <a:buFont typeface="Forum"/>
              <a:buNone/>
              <a:defRPr sz="2800"/>
            </a:lvl1pPr>
            <a:lvl2pPr lvl="1">
              <a:lnSpc>
                <a:spcPct val="60000"/>
              </a:lnSpc>
              <a:spcBef>
                <a:spcPts val="0"/>
              </a:spcBef>
              <a:spcAft>
                <a:spcPts val="0"/>
              </a:spcAft>
              <a:buClr>
                <a:schemeClr val="lt1"/>
              </a:buClr>
              <a:buSzPts val="1400"/>
              <a:buFont typeface="Forum"/>
              <a:buNone/>
              <a:defRPr>
                <a:latin typeface="Forum"/>
                <a:ea typeface="Forum"/>
                <a:cs typeface="Forum"/>
                <a:sym typeface="Forum"/>
              </a:defRPr>
            </a:lvl2pPr>
            <a:lvl3pPr lvl="2">
              <a:lnSpc>
                <a:spcPct val="60000"/>
              </a:lnSpc>
              <a:spcBef>
                <a:spcPts val="0"/>
              </a:spcBef>
              <a:spcAft>
                <a:spcPts val="0"/>
              </a:spcAft>
              <a:buClr>
                <a:schemeClr val="lt1"/>
              </a:buClr>
              <a:buSzPts val="1400"/>
              <a:buFont typeface="Forum"/>
              <a:buNone/>
              <a:defRPr>
                <a:latin typeface="Forum"/>
                <a:ea typeface="Forum"/>
                <a:cs typeface="Forum"/>
                <a:sym typeface="Forum"/>
              </a:defRPr>
            </a:lvl3pPr>
            <a:lvl4pPr lvl="3">
              <a:lnSpc>
                <a:spcPct val="60000"/>
              </a:lnSpc>
              <a:spcBef>
                <a:spcPts val="0"/>
              </a:spcBef>
              <a:spcAft>
                <a:spcPts val="0"/>
              </a:spcAft>
              <a:buClr>
                <a:schemeClr val="lt1"/>
              </a:buClr>
              <a:buSzPts val="1400"/>
              <a:buFont typeface="Forum"/>
              <a:buNone/>
              <a:defRPr>
                <a:latin typeface="Forum"/>
                <a:ea typeface="Forum"/>
                <a:cs typeface="Forum"/>
                <a:sym typeface="Forum"/>
              </a:defRPr>
            </a:lvl4pPr>
            <a:lvl5pPr lvl="4">
              <a:lnSpc>
                <a:spcPct val="60000"/>
              </a:lnSpc>
              <a:spcBef>
                <a:spcPts val="0"/>
              </a:spcBef>
              <a:spcAft>
                <a:spcPts val="0"/>
              </a:spcAft>
              <a:buClr>
                <a:schemeClr val="lt1"/>
              </a:buClr>
              <a:buSzPts val="1400"/>
              <a:buFont typeface="Forum"/>
              <a:buNone/>
              <a:defRPr>
                <a:latin typeface="Forum"/>
                <a:ea typeface="Forum"/>
                <a:cs typeface="Forum"/>
                <a:sym typeface="Forum"/>
              </a:defRPr>
            </a:lvl5pPr>
            <a:lvl6pPr lvl="5">
              <a:lnSpc>
                <a:spcPct val="60000"/>
              </a:lnSpc>
              <a:spcBef>
                <a:spcPts val="0"/>
              </a:spcBef>
              <a:spcAft>
                <a:spcPts val="0"/>
              </a:spcAft>
              <a:buClr>
                <a:schemeClr val="lt1"/>
              </a:buClr>
              <a:buSzPts val="1400"/>
              <a:buFont typeface="Forum"/>
              <a:buNone/>
              <a:defRPr>
                <a:latin typeface="Forum"/>
                <a:ea typeface="Forum"/>
                <a:cs typeface="Forum"/>
                <a:sym typeface="Forum"/>
              </a:defRPr>
            </a:lvl6pPr>
            <a:lvl7pPr lvl="6">
              <a:lnSpc>
                <a:spcPct val="60000"/>
              </a:lnSpc>
              <a:spcBef>
                <a:spcPts val="0"/>
              </a:spcBef>
              <a:spcAft>
                <a:spcPts val="0"/>
              </a:spcAft>
              <a:buClr>
                <a:schemeClr val="lt1"/>
              </a:buClr>
              <a:buSzPts val="1400"/>
              <a:buFont typeface="Forum"/>
              <a:buNone/>
              <a:defRPr>
                <a:latin typeface="Forum"/>
                <a:ea typeface="Forum"/>
                <a:cs typeface="Forum"/>
                <a:sym typeface="Forum"/>
              </a:defRPr>
            </a:lvl7pPr>
            <a:lvl8pPr lvl="7">
              <a:lnSpc>
                <a:spcPct val="60000"/>
              </a:lnSpc>
              <a:spcBef>
                <a:spcPts val="0"/>
              </a:spcBef>
              <a:spcAft>
                <a:spcPts val="0"/>
              </a:spcAft>
              <a:buClr>
                <a:schemeClr val="lt1"/>
              </a:buClr>
              <a:buSzPts val="1400"/>
              <a:buFont typeface="Forum"/>
              <a:buNone/>
              <a:defRPr>
                <a:latin typeface="Forum"/>
                <a:ea typeface="Forum"/>
                <a:cs typeface="Forum"/>
                <a:sym typeface="Forum"/>
              </a:defRPr>
            </a:lvl8pPr>
            <a:lvl9pPr lvl="8">
              <a:lnSpc>
                <a:spcPct val="60000"/>
              </a:lnSpc>
              <a:spcBef>
                <a:spcPts val="0"/>
              </a:spcBef>
              <a:spcAft>
                <a:spcPts val="0"/>
              </a:spcAft>
              <a:buClr>
                <a:schemeClr val="lt1"/>
              </a:buClr>
              <a:buSzPts val="1400"/>
              <a:buFont typeface="Forum"/>
              <a:buNone/>
              <a:defRPr>
                <a:latin typeface="Forum"/>
                <a:ea typeface="Forum"/>
                <a:cs typeface="Forum"/>
                <a:sym typeface="Forum"/>
              </a:defRPr>
            </a:lvl9pPr>
          </a:lstStyle>
          <a:p>
            <a:endParaRPr/>
          </a:p>
        </p:txBody>
      </p:sp>
      <p:sp>
        <p:nvSpPr>
          <p:cNvPr id="117" name="Google Shape;117;p10"/>
          <p:cNvSpPr>
            <a:spLocks noGrp="1"/>
          </p:cNvSpPr>
          <p:nvPr>
            <p:ph type="pic" idx="8"/>
          </p:nvPr>
        </p:nvSpPr>
        <p:spPr>
          <a:xfrm>
            <a:off x="228450" y="1459775"/>
            <a:ext cx="2101200" cy="1438200"/>
          </a:xfrm>
          <a:prstGeom prst="roundRect">
            <a:avLst>
              <a:gd name="adj" fmla="val 16667"/>
            </a:avLst>
          </a:prstGeom>
          <a:noFill/>
          <a:ln>
            <a:noFill/>
          </a:ln>
        </p:spPr>
      </p:sp>
      <p:sp>
        <p:nvSpPr>
          <p:cNvPr id="118" name="Google Shape;118;p10"/>
          <p:cNvSpPr txBox="1">
            <a:spLocks noGrp="1"/>
          </p:cNvSpPr>
          <p:nvPr>
            <p:ph type="subTitle" idx="9"/>
          </p:nvPr>
        </p:nvSpPr>
        <p:spPr>
          <a:xfrm>
            <a:off x="228450" y="3052975"/>
            <a:ext cx="10101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1000"/>
              <a:buFont typeface="Forum"/>
              <a:buNone/>
              <a:defRPr sz="1000"/>
            </a:lvl1pPr>
            <a:lvl2pPr lvl="1">
              <a:spcBef>
                <a:spcPts val="0"/>
              </a:spcBef>
              <a:spcAft>
                <a:spcPts val="0"/>
              </a:spcAft>
              <a:buClr>
                <a:schemeClr val="lt1"/>
              </a:buClr>
              <a:buSzPts val="1000"/>
              <a:buFont typeface="Forum"/>
              <a:buNone/>
              <a:defRPr sz="1000">
                <a:latin typeface="Forum"/>
                <a:ea typeface="Forum"/>
                <a:cs typeface="Forum"/>
                <a:sym typeface="Forum"/>
              </a:defRPr>
            </a:lvl2pPr>
            <a:lvl3pPr lvl="2">
              <a:spcBef>
                <a:spcPts val="0"/>
              </a:spcBef>
              <a:spcAft>
                <a:spcPts val="0"/>
              </a:spcAft>
              <a:buClr>
                <a:schemeClr val="lt1"/>
              </a:buClr>
              <a:buSzPts val="1000"/>
              <a:buFont typeface="Forum"/>
              <a:buNone/>
              <a:defRPr sz="1000">
                <a:latin typeface="Forum"/>
                <a:ea typeface="Forum"/>
                <a:cs typeface="Forum"/>
                <a:sym typeface="Forum"/>
              </a:defRPr>
            </a:lvl3pPr>
            <a:lvl4pPr lvl="3">
              <a:spcBef>
                <a:spcPts val="0"/>
              </a:spcBef>
              <a:spcAft>
                <a:spcPts val="0"/>
              </a:spcAft>
              <a:buClr>
                <a:schemeClr val="lt1"/>
              </a:buClr>
              <a:buSzPts val="1000"/>
              <a:buFont typeface="Forum"/>
              <a:buNone/>
              <a:defRPr sz="1000">
                <a:latin typeface="Forum"/>
                <a:ea typeface="Forum"/>
                <a:cs typeface="Forum"/>
                <a:sym typeface="Forum"/>
              </a:defRPr>
            </a:lvl4pPr>
            <a:lvl5pPr lvl="4">
              <a:spcBef>
                <a:spcPts val="0"/>
              </a:spcBef>
              <a:spcAft>
                <a:spcPts val="0"/>
              </a:spcAft>
              <a:buClr>
                <a:schemeClr val="lt1"/>
              </a:buClr>
              <a:buSzPts val="1000"/>
              <a:buFont typeface="Forum"/>
              <a:buNone/>
              <a:defRPr sz="1000">
                <a:latin typeface="Forum"/>
                <a:ea typeface="Forum"/>
                <a:cs typeface="Forum"/>
                <a:sym typeface="Forum"/>
              </a:defRPr>
            </a:lvl5pPr>
            <a:lvl6pPr lvl="5">
              <a:spcBef>
                <a:spcPts val="0"/>
              </a:spcBef>
              <a:spcAft>
                <a:spcPts val="0"/>
              </a:spcAft>
              <a:buClr>
                <a:schemeClr val="lt1"/>
              </a:buClr>
              <a:buSzPts val="1000"/>
              <a:buFont typeface="Forum"/>
              <a:buNone/>
              <a:defRPr sz="1000">
                <a:latin typeface="Forum"/>
                <a:ea typeface="Forum"/>
                <a:cs typeface="Forum"/>
                <a:sym typeface="Forum"/>
              </a:defRPr>
            </a:lvl6pPr>
            <a:lvl7pPr lvl="6">
              <a:spcBef>
                <a:spcPts val="0"/>
              </a:spcBef>
              <a:spcAft>
                <a:spcPts val="0"/>
              </a:spcAft>
              <a:buClr>
                <a:schemeClr val="lt1"/>
              </a:buClr>
              <a:buSzPts val="1000"/>
              <a:buFont typeface="Forum"/>
              <a:buNone/>
              <a:defRPr sz="1000">
                <a:latin typeface="Forum"/>
                <a:ea typeface="Forum"/>
                <a:cs typeface="Forum"/>
                <a:sym typeface="Forum"/>
              </a:defRPr>
            </a:lvl7pPr>
            <a:lvl8pPr lvl="7">
              <a:spcBef>
                <a:spcPts val="0"/>
              </a:spcBef>
              <a:spcAft>
                <a:spcPts val="0"/>
              </a:spcAft>
              <a:buClr>
                <a:schemeClr val="lt1"/>
              </a:buClr>
              <a:buSzPts val="1000"/>
              <a:buFont typeface="Forum"/>
              <a:buNone/>
              <a:defRPr sz="1000">
                <a:latin typeface="Forum"/>
                <a:ea typeface="Forum"/>
                <a:cs typeface="Forum"/>
                <a:sym typeface="Forum"/>
              </a:defRPr>
            </a:lvl8pPr>
            <a:lvl9pPr lvl="8">
              <a:spcBef>
                <a:spcPts val="0"/>
              </a:spcBef>
              <a:spcAft>
                <a:spcPts val="0"/>
              </a:spcAft>
              <a:buClr>
                <a:schemeClr val="lt1"/>
              </a:buClr>
              <a:buSzPts val="1000"/>
              <a:buFont typeface="Forum"/>
              <a:buNone/>
              <a:defRPr sz="1000">
                <a:latin typeface="Forum"/>
                <a:ea typeface="Forum"/>
                <a:cs typeface="Forum"/>
                <a:sym typeface="Forum"/>
              </a:defRPr>
            </a:lvl9pPr>
          </a:lstStyle>
          <a:p>
            <a:endParaRPr/>
          </a:p>
        </p:txBody>
      </p:sp>
      <p:sp>
        <p:nvSpPr>
          <p:cNvPr id="119" name="Google Shape;119;p10"/>
          <p:cNvSpPr txBox="1">
            <a:spLocks noGrp="1"/>
          </p:cNvSpPr>
          <p:nvPr>
            <p:ph type="subTitle" idx="13"/>
          </p:nvPr>
        </p:nvSpPr>
        <p:spPr>
          <a:xfrm>
            <a:off x="228450" y="3350375"/>
            <a:ext cx="10101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1000"/>
              <a:buFont typeface="Forum"/>
              <a:buNone/>
              <a:defRPr sz="1000"/>
            </a:lvl1pPr>
            <a:lvl2pPr lvl="1">
              <a:spcBef>
                <a:spcPts val="0"/>
              </a:spcBef>
              <a:spcAft>
                <a:spcPts val="0"/>
              </a:spcAft>
              <a:buClr>
                <a:schemeClr val="lt1"/>
              </a:buClr>
              <a:buSzPts val="1000"/>
              <a:buFont typeface="Forum"/>
              <a:buNone/>
              <a:defRPr sz="1000">
                <a:latin typeface="Forum"/>
                <a:ea typeface="Forum"/>
                <a:cs typeface="Forum"/>
                <a:sym typeface="Forum"/>
              </a:defRPr>
            </a:lvl2pPr>
            <a:lvl3pPr lvl="2">
              <a:spcBef>
                <a:spcPts val="0"/>
              </a:spcBef>
              <a:spcAft>
                <a:spcPts val="0"/>
              </a:spcAft>
              <a:buClr>
                <a:schemeClr val="lt1"/>
              </a:buClr>
              <a:buSzPts val="1000"/>
              <a:buFont typeface="Forum"/>
              <a:buNone/>
              <a:defRPr sz="1000">
                <a:latin typeface="Forum"/>
                <a:ea typeface="Forum"/>
                <a:cs typeface="Forum"/>
                <a:sym typeface="Forum"/>
              </a:defRPr>
            </a:lvl3pPr>
            <a:lvl4pPr lvl="3">
              <a:spcBef>
                <a:spcPts val="0"/>
              </a:spcBef>
              <a:spcAft>
                <a:spcPts val="0"/>
              </a:spcAft>
              <a:buClr>
                <a:schemeClr val="lt1"/>
              </a:buClr>
              <a:buSzPts val="1000"/>
              <a:buFont typeface="Forum"/>
              <a:buNone/>
              <a:defRPr sz="1000">
                <a:latin typeface="Forum"/>
                <a:ea typeface="Forum"/>
                <a:cs typeface="Forum"/>
                <a:sym typeface="Forum"/>
              </a:defRPr>
            </a:lvl4pPr>
            <a:lvl5pPr lvl="4">
              <a:spcBef>
                <a:spcPts val="0"/>
              </a:spcBef>
              <a:spcAft>
                <a:spcPts val="0"/>
              </a:spcAft>
              <a:buClr>
                <a:schemeClr val="lt1"/>
              </a:buClr>
              <a:buSzPts val="1000"/>
              <a:buFont typeface="Forum"/>
              <a:buNone/>
              <a:defRPr sz="1000">
                <a:latin typeface="Forum"/>
                <a:ea typeface="Forum"/>
                <a:cs typeface="Forum"/>
                <a:sym typeface="Forum"/>
              </a:defRPr>
            </a:lvl5pPr>
            <a:lvl6pPr lvl="5">
              <a:spcBef>
                <a:spcPts val="0"/>
              </a:spcBef>
              <a:spcAft>
                <a:spcPts val="0"/>
              </a:spcAft>
              <a:buClr>
                <a:schemeClr val="lt1"/>
              </a:buClr>
              <a:buSzPts val="1000"/>
              <a:buFont typeface="Forum"/>
              <a:buNone/>
              <a:defRPr sz="1000">
                <a:latin typeface="Forum"/>
                <a:ea typeface="Forum"/>
                <a:cs typeface="Forum"/>
                <a:sym typeface="Forum"/>
              </a:defRPr>
            </a:lvl6pPr>
            <a:lvl7pPr lvl="6">
              <a:spcBef>
                <a:spcPts val="0"/>
              </a:spcBef>
              <a:spcAft>
                <a:spcPts val="0"/>
              </a:spcAft>
              <a:buClr>
                <a:schemeClr val="lt1"/>
              </a:buClr>
              <a:buSzPts val="1000"/>
              <a:buFont typeface="Forum"/>
              <a:buNone/>
              <a:defRPr sz="1000">
                <a:latin typeface="Forum"/>
                <a:ea typeface="Forum"/>
                <a:cs typeface="Forum"/>
                <a:sym typeface="Forum"/>
              </a:defRPr>
            </a:lvl7pPr>
            <a:lvl8pPr lvl="7">
              <a:spcBef>
                <a:spcPts val="0"/>
              </a:spcBef>
              <a:spcAft>
                <a:spcPts val="0"/>
              </a:spcAft>
              <a:buClr>
                <a:schemeClr val="lt1"/>
              </a:buClr>
              <a:buSzPts val="1000"/>
              <a:buFont typeface="Forum"/>
              <a:buNone/>
              <a:defRPr sz="1000">
                <a:latin typeface="Forum"/>
                <a:ea typeface="Forum"/>
                <a:cs typeface="Forum"/>
                <a:sym typeface="Forum"/>
              </a:defRPr>
            </a:lvl8pPr>
            <a:lvl9pPr lvl="8">
              <a:spcBef>
                <a:spcPts val="0"/>
              </a:spcBef>
              <a:spcAft>
                <a:spcPts val="0"/>
              </a:spcAft>
              <a:buClr>
                <a:schemeClr val="lt1"/>
              </a:buClr>
              <a:buSzPts val="1000"/>
              <a:buFont typeface="Forum"/>
              <a:buNone/>
              <a:defRPr sz="1000">
                <a:latin typeface="Forum"/>
                <a:ea typeface="Forum"/>
                <a:cs typeface="Forum"/>
                <a:sym typeface="Forum"/>
              </a:defRPr>
            </a:lvl9pPr>
          </a:lstStyle>
          <a:p>
            <a:endParaRPr/>
          </a:p>
        </p:txBody>
      </p:sp>
      <p:sp>
        <p:nvSpPr>
          <p:cNvPr id="120" name="Google Shape;120;p10"/>
          <p:cNvSpPr txBox="1">
            <a:spLocks noGrp="1"/>
          </p:cNvSpPr>
          <p:nvPr>
            <p:ph type="subTitle" idx="14"/>
          </p:nvPr>
        </p:nvSpPr>
        <p:spPr>
          <a:xfrm>
            <a:off x="228450" y="3648065"/>
            <a:ext cx="10101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1000"/>
              <a:buFont typeface="Forum"/>
              <a:buNone/>
              <a:defRPr sz="1000"/>
            </a:lvl1pPr>
            <a:lvl2pPr lvl="1">
              <a:spcBef>
                <a:spcPts val="0"/>
              </a:spcBef>
              <a:spcAft>
                <a:spcPts val="0"/>
              </a:spcAft>
              <a:buClr>
                <a:schemeClr val="lt1"/>
              </a:buClr>
              <a:buSzPts val="1000"/>
              <a:buFont typeface="Forum"/>
              <a:buNone/>
              <a:defRPr sz="1000">
                <a:latin typeface="Forum"/>
                <a:ea typeface="Forum"/>
                <a:cs typeface="Forum"/>
                <a:sym typeface="Forum"/>
              </a:defRPr>
            </a:lvl2pPr>
            <a:lvl3pPr lvl="2">
              <a:spcBef>
                <a:spcPts val="0"/>
              </a:spcBef>
              <a:spcAft>
                <a:spcPts val="0"/>
              </a:spcAft>
              <a:buClr>
                <a:schemeClr val="lt1"/>
              </a:buClr>
              <a:buSzPts val="1000"/>
              <a:buFont typeface="Forum"/>
              <a:buNone/>
              <a:defRPr sz="1000">
                <a:latin typeface="Forum"/>
                <a:ea typeface="Forum"/>
                <a:cs typeface="Forum"/>
                <a:sym typeface="Forum"/>
              </a:defRPr>
            </a:lvl3pPr>
            <a:lvl4pPr lvl="3">
              <a:spcBef>
                <a:spcPts val="0"/>
              </a:spcBef>
              <a:spcAft>
                <a:spcPts val="0"/>
              </a:spcAft>
              <a:buClr>
                <a:schemeClr val="lt1"/>
              </a:buClr>
              <a:buSzPts val="1000"/>
              <a:buFont typeface="Forum"/>
              <a:buNone/>
              <a:defRPr sz="1000">
                <a:latin typeface="Forum"/>
                <a:ea typeface="Forum"/>
                <a:cs typeface="Forum"/>
                <a:sym typeface="Forum"/>
              </a:defRPr>
            </a:lvl4pPr>
            <a:lvl5pPr lvl="4">
              <a:spcBef>
                <a:spcPts val="0"/>
              </a:spcBef>
              <a:spcAft>
                <a:spcPts val="0"/>
              </a:spcAft>
              <a:buClr>
                <a:schemeClr val="lt1"/>
              </a:buClr>
              <a:buSzPts val="1000"/>
              <a:buFont typeface="Forum"/>
              <a:buNone/>
              <a:defRPr sz="1000">
                <a:latin typeface="Forum"/>
                <a:ea typeface="Forum"/>
                <a:cs typeface="Forum"/>
                <a:sym typeface="Forum"/>
              </a:defRPr>
            </a:lvl5pPr>
            <a:lvl6pPr lvl="5">
              <a:spcBef>
                <a:spcPts val="0"/>
              </a:spcBef>
              <a:spcAft>
                <a:spcPts val="0"/>
              </a:spcAft>
              <a:buClr>
                <a:schemeClr val="lt1"/>
              </a:buClr>
              <a:buSzPts val="1000"/>
              <a:buFont typeface="Forum"/>
              <a:buNone/>
              <a:defRPr sz="1000">
                <a:latin typeface="Forum"/>
                <a:ea typeface="Forum"/>
                <a:cs typeface="Forum"/>
                <a:sym typeface="Forum"/>
              </a:defRPr>
            </a:lvl6pPr>
            <a:lvl7pPr lvl="6">
              <a:spcBef>
                <a:spcPts val="0"/>
              </a:spcBef>
              <a:spcAft>
                <a:spcPts val="0"/>
              </a:spcAft>
              <a:buClr>
                <a:schemeClr val="lt1"/>
              </a:buClr>
              <a:buSzPts val="1000"/>
              <a:buFont typeface="Forum"/>
              <a:buNone/>
              <a:defRPr sz="1000">
                <a:latin typeface="Forum"/>
                <a:ea typeface="Forum"/>
                <a:cs typeface="Forum"/>
                <a:sym typeface="Forum"/>
              </a:defRPr>
            </a:lvl7pPr>
            <a:lvl8pPr lvl="7">
              <a:spcBef>
                <a:spcPts val="0"/>
              </a:spcBef>
              <a:spcAft>
                <a:spcPts val="0"/>
              </a:spcAft>
              <a:buClr>
                <a:schemeClr val="lt1"/>
              </a:buClr>
              <a:buSzPts val="1000"/>
              <a:buFont typeface="Forum"/>
              <a:buNone/>
              <a:defRPr sz="1000">
                <a:latin typeface="Forum"/>
                <a:ea typeface="Forum"/>
                <a:cs typeface="Forum"/>
                <a:sym typeface="Forum"/>
              </a:defRPr>
            </a:lvl8pPr>
            <a:lvl9pPr lvl="8">
              <a:spcBef>
                <a:spcPts val="0"/>
              </a:spcBef>
              <a:spcAft>
                <a:spcPts val="0"/>
              </a:spcAft>
              <a:buClr>
                <a:schemeClr val="lt1"/>
              </a:buClr>
              <a:buSzPts val="1000"/>
              <a:buFont typeface="Forum"/>
              <a:buNone/>
              <a:defRPr sz="1000">
                <a:latin typeface="Forum"/>
                <a:ea typeface="Forum"/>
                <a:cs typeface="Forum"/>
                <a:sym typeface="Forum"/>
              </a:defRPr>
            </a:lvl9pPr>
          </a:lstStyle>
          <a:p>
            <a:endParaRPr/>
          </a:p>
        </p:txBody>
      </p:sp>
      <p:sp>
        <p:nvSpPr>
          <p:cNvPr id="121" name="Google Shape;121;p10"/>
          <p:cNvSpPr txBox="1">
            <a:spLocks noGrp="1"/>
          </p:cNvSpPr>
          <p:nvPr>
            <p:ph type="subTitle" idx="15"/>
          </p:nvPr>
        </p:nvSpPr>
        <p:spPr>
          <a:xfrm>
            <a:off x="228450" y="3945765"/>
            <a:ext cx="10101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1000"/>
              <a:buFont typeface="Forum"/>
              <a:buNone/>
              <a:defRPr sz="1000"/>
            </a:lvl1pPr>
            <a:lvl2pPr lvl="1">
              <a:spcBef>
                <a:spcPts val="0"/>
              </a:spcBef>
              <a:spcAft>
                <a:spcPts val="0"/>
              </a:spcAft>
              <a:buClr>
                <a:schemeClr val="lt1"/>
              </a:buClr>
              <a:buSzPts val="1000"/>
              <a:buFont typeface="Forum"/>
              <a:buNone/>
              <a:defRPr sz="1000">
                <a:latin typeface="Forum"/>
                <a:ea typeface="Forum"/>
                <a:cs typeface="Forum"/>
                <a:sym typeface="Forum"/>
              </a:defRPr>
            </a:lvl2pPr>
            <a:lvl3pPr lvl="2">
              <a:spcBef>
                <a:spcPts val="0"/>
              </a:spcBef>
              <a:spcAft>
                <a:spcPts val="0"/>
              </a:spcAft>
              <a:buClr>
                <a:schemeClr val="lt1"/>
              </a:buClr>
              <a:buSzPts val="1000"/>
              <a:buFont typeface="Forum"/>
              <a:buNone/>
              <a:defRPr sz="1000">
                <a:latin typeface="Forum"/>
                <a:ea typeface="Forum"/>
                <a:cs typeface="Forum"/>
                <a:sym typeface="Forum"/>
              </a:defRPr>
            </a:lvl3pPr>
            <a:lvl4pPr lvl="3">
              <a:spcBef>
                <a:spcPts val="0"/>
              </a:spcBef>
              <a:spcAft>
                <a:spcPts val="0"/>
              </a:spcAft>
              <a:buClr>
                <a:schemeClr val="lt1"/>
              </a:buClr>
              <a:buSzPts val="1000"/>
              <a:buFont typeface="Forum"/>
              <a:buNone/>
              <a:defRPr sz="1000">
                <a:latin typeface="Forum"/>
                <a:ea typeface="Forum"/>
                <a:cs typeface="Forum"/>
                <a:sym typeface="Forum"/>
              </a:defRPr>
            </a:lvl4pPr>
            <a:lvl5pPr lvl="4">
              <a:spcBef>
                <a:spcPts val="0"/>
              </a:spcBef>
              <a:spcAft>
                <a:spcPts val="0"/>
              </a:spcAft>
              <a:buClr>
                <a:schemeClr val="lt1"/>
              </a:buClr>
              <a:buSzPts val="1000"/>
              <a:buFont typeface="Forum"/>
              <a:buNone/>
              <a:defRPr sz="1000">
                <a:latin typeface="Forum"/>
                <a:ea typeface="Forum"/>
                <a:cs typeface="Forum"/>
                <a:sym typeface="Forum"/>
              </a:defRPr>
            </a:lvl5pPr>
            <a:lvl6pPr lvl="5">
              <a:spcBef>
                <a:spcPts val="0"/>
              </a:spcBef>
              <a:spcAft>
                <a:spcPts val="0"/>
              </a:spcAft>
              <a:buClr>
                <a:schemeClr val="lt1"/>
              </a:buClr>
              <a:buSzPts val="1000"/>
              <a:buFont typeface="Forum"/>
              <a:buNone/>
              <a:defRPr sz="1000">
                <a:latin typeface="Forum"/>
                <a:ea typeface="Forum"/>
                <a:cs typeface="Forum"/>
                <a:sym typeface="Forum"/>
              </a:defRPr>
            </a:lvl6pPr>
            <a:lvl7pPr lvl="6">
              <a:spcBef>
                <a:spcPts val="0"/>
              </a:spcBef>
              <a:spcAft>
                <a:spcPts val="0"/>
              </a:spcAft>
              <a:buClr>
                <a:schemeClr val="lt1"/>
              </a:buClr>
              <a:buSzPts val="1000"/>
              <a:buFont typeface="Forum"/>
              <a:buNone/>
              <a:defRPr sz="1000">
                <a:latin typeface="Forum"/>
                <a:ea typeface="Forum"/>
                <a:cs typeface="Forum"/>
                <a:sym typeface="Forum"/>
              </a:defRPr>
            </a:lvl7pPr>
            <a:lvl8pPr lvl="7">
              <a:spcBef>
                <a:spcPts val="0"/>
              </a:spcBef>
              <a:spcAft>
                <a:spcPts val="0"/>
              </a:spcAft>
              <a:buClr>
                <a:schemeClr val="lt1"/>
              </a:buClr>
              <a:buSzPts val="1000"/>
              <a:buFont typeface="Forum"/>
              <a:buNone/>
              <a:defRPr sz="1000">
                <a:latin typeface="Forum"/>
                <a:ea typeface="Forum"/>
                <a:cs typeface="Forum"/>
                <a:sym typeface="Forum"/>
              </a:defRPr>
            </a:lvl8pPr>
            <a:lvl9pPr lvl="8">
              <a:spcBef>
                <a:spcPts val="0"/>
              </a:spcBef>
              <a:spcAft>
                <a:spcPts val="0"/>
              </a:spcAft>
              <a:buClr>
                <a:schemeClr val="lt1"/>
              </a:buClr>
              <a:buSzPts val="1000"/>
              <a:buFont typeface="Forum"/>
              <a:buNone/>
              <a:defRPr sz="1000">
                <a:latin typeface="Forum"/>
                <a:ea typeface="Forum"/>
                <a:cs typeface="Forum"/>
                <a:sym typeface="Forum"/>
              </a:defRPr>
            </a:lvl9pPr>
          </a:lstStyle>
          <a:p>
            <a:endParaRPr/>
          </a:p>
        </p:txBody>
      </p:sp>
      <p:sp>
        <p:nvSpPr>
          <p:cNvPr id="122" name="Google Shape;122;p10"/>
          <p:cNvSpPr txBox="1">
            <a:spLocks noGrp="1"/>
          </p:cNvSpPr>
          <p:nvPr>
            <p:ph type="subTitle" idx="16"/>
          </p:nvPr>
        </p:nvSpPr>
        <p:spPr>
          <a:xfrm>
            <a:off x="228450" y="4241899"/>
            <a:ext cx="10101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1000"/>
              <a:buFont typeface="Forum"/>
              <a:buNone/>
              <a:defRPr sz="1000"/>
            </a:lvl1pPr>
            <a:lvl2pPr lvl="1">
              <a:spcBef>
                <a:spcPts val="0"/>
              </a:spcBef>
              <a:spcAft>
                <a:spcPts val="0"/>
              </a:spcAft>
              <a:buClr>
                <a:schemeClr val="lt1"/>
              </a:buClr>
              <a:buSzPts val="1000"/>
              <a:buFont typeface="Forum"/>
              <a:buNone/>
              <a:defRPr sz="1000">
                <a:latin typeface="Forum"/>
                <a:ea typeface="Forum"/>
                <a:cs typeface="Forum"/>
                <a:sym typeface="Forum"/>
              </a:defRPr>
            </a:lvl2pPr>
            <a:lvl3pPr lvl="2">
              <a:spcBef>
                <a:spcPts val="0"/>
              </a:spcBef>
              <a:spcAft>
                <a:spcPts val="0"/>
              </a:spcAft>
              <a:buClr>
                <a:schemeClr val="lt1"/>
              </a:buClr>
              <a:buSzPts val="1000"/>
              <a:buFont typeface="Forum"/>
              <a:buNone/>
              <a:defRPr sz="1000">
                <a:latin typeface="Forum"/>
                <a:ea typeface="Forum"/>
                <a:cs typeface="Forum"/>
                <a:sym typeface="Forum"/>
              </a:defRPr>
            </a:lvl3pPr>
            <a:lvl4pPr lvl="3">
              <a:spcBef>
                <a:spcPts val="0"/>
              </a:spcBef>
              <a:spcAft>
                <a:spcPts val="0"/>
              </a:spcAft>
              <a:buClr>
                <a:schemeClr val="lt1"/>
              </a:buClr>
              <a:buSzPts val="1000"/>
              <a:buFont typeface="Forum"/>
              <a:buNone/>
              <a:defRPr sz="1000">
                <a:latin typeface="Forum"/>
                <a:ea typeface="Forum"/>
                <a:cs typeface="Forum"/>
                <a:sym typeface="Forum"/>
              </a:defRPr>
            </a:lvl4pPr>
            <a:lvl5pPr lvl="4">
              <a:spcBef>
                <a:spcPts val="0"/>
              </a:spcBef>
              <a:spcAft>
                <a:spcPts val="0"/>
              </a:spcAft>
              <a:buClr>
                <a:schemeClr val="lt1"/>
              </a:buClr>
              <a:buSzPts val="1000"/>
              <a:buFont typeface="Forum"/>
              <a:buNone/>
              <a:defRPr sz="1000">
                <a:latin typeface="Forum"/>
                <a:ea typeface="Forum"/>
                <a:cs typeface="Forum"/>
                <a:sym typeface="Forum"/>
              </a:defRPr>
            </a:lvl5pPr>
            <a:lvl6pPr lvl="5">
              <a:spcBef>
                <a:spcPts val="0"/>
              </a:spcBef>
              <a:spcAft>
                <a:spcPts val="0"/>
              </a:spcAft>
              <a:buClr>
                <a:schemeClr val="lt1"/>
              </a:buClr>
              <a:buSzPts val="1000"/>
              <a:buFont typeface="Forum"/>
              <a:buNone/>
              <a:defRPr sz="1000">
                <a:latin typeface="Forum"/>
                <a:ea typeface="Forum"/>
                <a:cs typeface="Forum"/>
                <a:sym typeface="Forum"/>
              </a:defRPr>
            </a:lvl6pPr>
            <a:lvl7pPr lvl="6">
              <a:spcBef>
                <a:spcPts val="0"/>
              </a:spcBef>
              <a:spcAft>
                <a:spcPts val="0"/>
              </a:spcAft>
              <a:buClr>
                <a:schemeClr val="lt1"/>
              </a:buClr>
              <a:buSzPts val="1000"/>
              <a:buFont typeface="Forum"/>
              <a:buNone/>
              <a:defRPr sz="1000">
                <a:latin typeface="Forum"/>
                <a:ea typeface="Forum"/>
                <a:cs typeface="Forum"/>
                <a:sym typeface="Forum"/>
              </a:defRPr>
            </a:lvl7pPr>
            <a:lvl8pPr lvl="7">
              <a:spcBef>
                <a:spcPts val="0"/>
              </a:spcBef>
              <a:spcAft>
                <a:spcPts val="0"/>
              </a:spcAft>
              <a:buClr>
                <a:schemeClr val="lt1"/>
              </a:buClr>
              <a:buSzPts val="1000"/>
              <a:buFont typeface="Forum"/>
              <a:buNone/>
              <a:defRPr sz="1000">
                <a:latin typeface="Forum"/>
                <a:ea typeface="Forum"/>
                <a:cs typeface="Forum"/>
                <a:sym typeface="Forum"/>
              </a:defRPr>
            </a:lvl8pPr>
            <a:lvl9pPr lvl="8">
              <a:spcBef>
                <a:spcPts val="0"/>
              </a:spcBef>
              <a:spcAft>
                <a:spcPts val="0"/>
              </a:spcAft>
              <a:buClr>
                <a:schemeClr val="lt1"/>
              </a:buClr>
              <a:buSzPts val="1000"/>
              <a:buFont typeface="Forum"/>
              <a:buNone/>
              <a:defRPr sz="1000">
                <a:latin typeface="Forum"/>
                <a:ea typeface="Forum"/>
                <a:cs typeface="Forum"/>
                <a:sym typeface="Forum"/>
              </a:defRPr>
            </a:lvl9pPr>
          </a:lstStyle>
          <a:p>
            <a:endParaRPr/>
          </a:p>
        </p:txBody>
      </p:sp>
      <p:sp>
        <p:nvSpPr>
          <p:cNvPr id="123" name="Google Shape;123;p10"/>
          <p:cNvSpPr txBox="1">
            <a:spLocks noGrp="1"/>
          </p:cNvSpPr>
          <p:nvPr>
            <p:ph type="subTitle" idx="17"/>
          </p:nvPr>
        </p:nvSpPr>
        <p:spPr>
          <a:xfrm>
            <a:off x="228450" y="4540679"/>
            <a:ext cx="10101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1000"/>
              <a:buFont typeface="Forum"/>
              <a:buNone/>
              <a:defRPr sz="1000"/>
            </a:lvl1pPr>
            <a:lvl2pPr lvl="1">
              <a:spcBef>
                <a:spcPts val="0"/>
              </a:spcBef>
              <a:spcAft>
                <a:spcPts val="0"/>
              </a:spcAft>
              <a:buClr>
                <a:schemeClr val="lt1"/>
              </a:buClr>
              <a:buSzPts val="1000"/>
              <a:buFont typeface="Forum"/>
              <a:buNone/>
              <a:defRPr sz="1000">
                <a:latin typeface="Forum"/>
                <a:ea typeface="Forum"/>
                <a:cs typeface="Forum"/>
                <a:sym typeface="Forum"/>
              </a:defRPr>
            </a:lvl2pPr>
            <a:lvl3pPr lvl="2">
              <a:spcBef>
                <a:spcPts val="0"/>
              </a:spcBef>
              <a:spcAft>
                <a:spcPts val="0"/>
              </a:spcAft>
              <a:buClr>
                <a:schemeClr val="lt1"/>
              </a:buClr>
              <a:buSzPts val="1000"/>
              <a:buFont typeface="Forum"/>
              <a:buNone/>
              <a:defRPr sz="1000">
                <a:latin typeface="Forum"/>
                <a:ea typeface="Forum"/>
                <a:cs typeface="Forum"/>
                <a:sym typeface="Forum"/>
              </a:defRPr>
            </a:lvl3pPr>
            <a:lvl4pPr lvl="3">
              <a:spcBef>
                <a:spcPts val="0"/>
              </a:spcBef>
              <a:spcAft>
                <a:spcPts val="0"/>
              </a:spcAft>
              <a:buClr>
                <a:schemeClr val="lt1"/>
              </a:buClr>
              <a:buSzPts val="1000"/>
              <a:buFont typeface="Forum"/>
              <a:buNone/>
              <a:defRPr sz="1000">
                <a:latin typeface="Forum"/>
                <a:ea typeface="Forum"/>
                <a:cs typeface="Forum"/>
                <a:sym typeface="Forum"/>
              </a:defRPr>
            </a:lvl4pPr>
            <a:lvl5pPr lvl="4">
              <a:spcBef>
                <a:spcPts val="0"/>
              </a:spcBef>
              <a:spcAft>
                <a:spcPts val="0"/>
              </a:spcAft>
              <a:buClr>
                <a:schemeClr val="lt1"/>
              </a:buClr>
              <a:buSzPts val="1000"/>
              <a:buFont typeface="Forum"/>
              <a:buNone/>
              <a:defRPr sz="1000">
                <a:latin typeface="Forum"/>
                <a:ea typeface="Forum"/>
                <a:cs typeface="Forum"/>
                <a:sym typeface="Forum"/>
              </a:defRPr>
            </a:lvl5pPr>
            <a:lvl6pPr lvl="5">
              <a:spcBef>
                <a:spcPts val="0"/>
              </a:spcBef>
              <a:spcAft>
                <a:spcPts val="0"/>
              </a:spcAft>
              <a:buClr>
                <a:schemeClr val="lt1"/>
              </a:buClr>
              <a:buSzPts val="1000"/>
              <a:buFont typeface="Forum"/>
              <a:buNone/>
              <a:defRPr sz="1000">
                <a:latin typeface="Forum"/>
                <a:ea typeface="Forum"/>
                <a:cs typeface="Forum"/>
                <a:sym typeface="Forum"/>
              </a:defRPr>
            </a:lvl6pPr>
            <a:lvl7pPr lvl="6">
              <a:spcBef>
                <a:spcPts val="0"/>
              </a:spcBef>
              <a:spcAft>
                <a:spcPts val="0"/>
              </a:spcAft>
              <a:buClr>
                <a:schemeClr val="lt1"/>
              </a:buClr>
              <a:buSzPts val="1000"/>
              <a:buFont typeface="Forum"/>
              <a:buNone/>
              <a:defRPr sz="1000">
                <a:latin typeface="Forum"/>
                <a:ea typeface="Forum"/>
                <a:cs typeface="Forum"/>
                <a:sym typeface="Forum"/>
              </a:defRPr>
            </a:lvl7pPr>
            <a:lvl8pPr lvl="7">
              <a:spcBef>
                <a:spcPts val="0"/>
              </a:spcBef>
              <a:spcAft>
                <a:spcPts val="0"/>
              </a:spcAft>
              <a:buClr>
                <a:schemeClr val="lt1"/>
              </a:buClr>
              <a:buSzPts val="1000"/>
              <a:buFont typeface="Forum"/>
              <a:buNone/>
              <a:defRPr sz="1000">
                <a:latin typeface="Forum"/>
                <a:ea typeface="Forum"/>
                <a:cs typeface="Forum"/>
                <a:sym typeface="Forum"/>
              </a:defRPr>
            </a:lvl8pPr>
            <a:lvl9pPr lvl="8">
              <a:spcBef>
                <a:spcPts val="0"/>
              </a:spcBef>
              <a:spcAft>
                <a:spcPts val="0"/>
              </a:spcAft>
              <a:buClr>
                <a:schemeClr val="lt1"/>
              </a:buClr>
              <a:buSzPts val="1000"/>
              <a:buFont typeface="Forum"/>
              <a:buNone/>
              <a:defRPr sz="1000">
                <a:latin typeface="Forum"/>
                <a:ea typeface="Forum"/>
                <a:cs typeface="Forum"/>
                <a:sym typeface="Forum"/>
              </a:defRPr>
            </a:lvl9pPr>
          </a:lstStyle>
          <a:p>
            <a:endParaRPr/>
          </a:p>
        </p:txBody>
      </p:sp>
      <p:sp>
        <p:nvSpPr>
          <p:cNvPr id="124" name="Google Shape;124;p10"/>
          <p:cNvSpPr txBox="1">
            <a:spLocks noGrp="1"/>
          </p:cNvSpPr>
          <p:nvPr>
            <p:ph type="subTitle" idx="18"/>
          </p:nvPr>
        </p:nvSpPr>
        <p:spPr>
          <a:xfrm>
            <a:off x="1275750" y="3052380"/>
            <a:ext cx="10539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25" name="Google Shape;125;p10"/>
          <p:cNvSpPr txBox="1">
            <a:spLocks noGrp="1"/>
          </p:cNvSpPr>
          <p:nvPr>
            <p:ph type="subTitle" idx="19"/>
          </p:nvPr>
        </p:nvSpPr>
        <p:spPr>
          <a:xfrm>
            <a:off x="1275750" y="3349779"/>
            <a:ext cx="10539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26" name="Google Shape;126;p10"/>
          <p:cNvSpPr txBox="1">
            <a:spLocks noGrp="1"/>
          </p:cNvSpPr>
          <p:nvPr>
            <p:ph type="subTitle" idx="20"/>
          </p:nvPr>
        </p:nvSpPr>
        <p:spPr>
          <a:xfrm>
            <a:off x="1275750" y="3647468"/>
            <a:ext cx="10539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27" name="Google Shape;127;p10"/>
          <p:cNvSpPr txBox="1">
            <a:spLocks noGrp="1"/>
          </p:cNvSpPr>
          <p:nvPr>
            <p:ph type="subTitle" idx="21"/>
          </p:nvPr>
        </p:nvSpPr>
        <p:spPr>
          <a:xfrm>
            <a:off x="1275750" y="3945167"/>
            <a:ext cx="10539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28" name="Google Shape;128;p10"/>
          <p:cNvSpPr txBox="1">
            <a:spLocks noGrp="1"/>
          </p:cNvSpPr>
          <p:nvPr>
            <p:ph type="subTitle" idx="22"/>
          </p:nvPr>
        </p:nvSpPr>
        <p:spPr>
          <a:xfrm>
            <a:off x="1275750" y="4241301"/>
            <a:ext cx="10539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29" name="Google Shape;129;p10"/>
          <p:cNvSpPr txBox="1">
            <a:spLocks noGrp="1"/>
          </p:cNvSpPr>
          <p:nvPr>
            <p:ph type="subTitle" idx="23"/>
          </p:nvPr>
        </p:nvSpPr>
        <p:spPr>
          <a:xfrm>
            <a:off x="1275750" y="4540080"/>
            <a:ext cx="1053900" cy="117300"/>
          </a:xfrm>
          <a:prstGeom prst="rect">
            <a:avLst/>
          </a:prstGeom>
        </p:spPr>
        <p:txBody>
          <a:bodyPr spcFirstLastPara="1" wrap="square" lIns="0" tIns="0" rIns="0" bIns="0" anchor="b" anchorCtr="0">
            <a:noAutofit/>
          </a:bodyPr>
          <a:lstStyle>
            <a:lvl1pPr lvl="0">
              <a:lnSpc>
                <a:spcPct val="65000"/>
              </a:lnSpc>
              <a:spcBef>
                <a:spcPts val="0"/>
              </a:spcBef>
              <a:spcAft>
                <a:spcPts val="0"/>
              </a:spcAft>
              <a:buClr>
                <a:schemeClr val="lt1"/>
              </a:buClr>
              <a:buSzPts val="900"/>
              <a:buFont typeface="DM Sans Light"/>
              <a:buNone/>
              <a:defRPr sz="900">
                <a:latin typeface="DM Sans Light"/>
                <a:ea typeface="DM Sans Light"/>
                <a:cs typeface="DM Sans Light"/>
                <a:sym typeface="DM Sans Light"/>
              </a:defRPr>
            </a:lvl1pPr>
            <a:lvl2pPr lvl="1">
              <a:spcBef>
                <a:spcPts val="0"/>
              </a:spcBef>
              <a:spcAft>
                <a:spcPts val="0"/>
              </a:spcAft>
              <a:buClr>
                <a:schemeClr val="lt1"/>
              </a:buClr>
              <a:buSzPts val="900"/>
              <a:buFont typeface="DM Sans Light"/>
              <a:buNone/>
              <a:defRPr sz="900">
                <a:latin typeface="DM Sans Light"/>
                <a:ea typeface="DM Sans Light"/>
                <a:cs typeface="DM Sans Light"/>
                <a:sym typeface="DM Sans Light"/>
              </a:defRPr>
            </a:lvl2pPr>
            <a:lvl3pPr lvl="2">
              <a:spcBef>
                <a:spcPts val="0"/>
              </a:spcBef>
              <a:spcAft>
                <a:spcPts val="0"/>
              </a:spcAft>
              <a:buClr>
                <a:schemeClr val="lt1"/>
              </a:buClr>
              <a:buSzPts val="900"/>
              <a:buFont typeface="DM Sans Light"/>
              <a:buNone/>
              <a:defRPr sz="900">
                <a:latin typeface="DM Sans Light"/>
                <a:ea typeface="DM Sans Light"/>
                <a:cs typeface="DM Sans Light"/>
                <a:sym typeface="DM Sans Light"/>
              </a:defRPr>
            </a:lvl3pPr>
            <a:lvl4pPr lvl="3">
              <a:spcBef>
                <a:spcPts val="0"/>
              </a:spcBef>
              <a:spcAft>
                <a:spcPts val="0"/>
              </a:spcAft>
              <a:buClr>
                <a:schemeClr val="lt1"/>
              </a:buClr>
              <a:buSzPts val="900"/>
              <a:buFont typeface="DM Sans Light"/>
              <a:buNone/>
              <a:defRPr sz="900">
                <a:latin typeface="DM Sans Light"/>
                <a:ea typeface="DM Sans Light"/>
                <a:cs typeface="DM Sans Light"/>
                <a:sym typeface="DM Sans Light"/>
              </a:defRPr>
            </a:lvl4pPr>
            <a:lvl5pPr lvl="4">
              <a:spcBef>
                <a:spcPts val="0"/>
              </a:spcBef>
              <a:spcAft>
                <a:spcPts val="0"/>
              </a:spcAft>
              <a:buClr>
                <a:schemeClr val="lt1"/>
              </a:buClr>
              <a:buSzPts val="900"/>
              <a:buFont typeface="DM Sans Light"/>
              <a:buNone/>
              <a:defRPr sz="900">
                <a:latin typeface="DM Sans Light"/>
                <a:ea typeface="DM Sans Light"/>
                <a:cs typeface="DM Sans Light"/>
                <a:sym typeface="DM Sans Light"/>
              </a:defRPr>
            </a:lvl5pPr>
            <a:lvl6pPr lvl="5">
              <a:spcBef>
                <a:spcPts val="0"/>
              </a:spcBef>
              <a:spcAft>
                <a:spcPts val="0"/>
              </a:spcAft>
              <a:buClr>
                <a:schemeClr val="lt1"/>
              </a:buClr>
              <a:buSzPts val="900"/>
              <a:buFont typeface="DM Sans Light"/>
              <a:buNone/>
              <a:defRPr sz="900">
                <a:latin typeface="DM Sans Light"/>
                <a:ea typeface="DM Sans Light"/>
                <a:cs typeface="DM Sans Light"/>
                <a:sym typeface="DM Sans Light"/>
              </a:defRPr>
            </a:lvl6pPr>
            <a:lvl7pPr lvl="6">
              <a:spcBef>
                <a:spcPts val="0"/>
              </a:spcBef>
              <a:spcAft>
                <a:spcPts val="0"/>
              </a:spcAft>
              <a:buClr>
                <a:schemeClr val="lt1"/>
              </a:buClr>
              <a:buSzPts val="900"/>
              <a:buFont typeface="DM Sans Light"/>
              <a:buNone/>
              <a:defRPr sz="900">
                <a:latin typeface="DM Sans Light"/>
                <a:ea typeface="DM Sans Light"/>
                <a:cs typeface="DM Sans Light"/>
                <a:sym typeface="DM Sans Light"/>
              </a:defRPr>
            </a:lvl7pPr>
            <a:lvl8pPr lvl="7">
              <a:spcBef>
                <a:spcPts val="0"/>
              </a:spcBef>
              <a:spcAft>
                <a:spcPts val="0"/>
              </a:spcAft>
              <a:buClr>
                <a:schemeClr val="lt1"/>
              </a:buClr>
              <a:buSzPts val="900"/>
              <a:buFont typeface="DM Sans Light"/>
              <a:buNone/>
              <a:defRPr sz="900">
                <a:latin typeface="DM Sans Light"/>
                <a:ea typeface="DM Sans Light"/>
                <a:cs typeface="DM Sans Light"/>
                <a:sym typeface="DM Sans Light"/>
              </a:defRPr>
            </a:lvl8pPr>
            <a:lvl9pPr lvl="8">
              <a:spcBef>
                <a:spcPts val="0"/>
              </a:spcBef>
              <a:spcAft>
                <a:spcPts val="0"/>
              </a:spcAft>
              <a:buClr>
                <a:schemeClr val="lt1"/>
              </a:buClr>
              <a:buSzPts val="900"/>
              <a:buFont typeface="DM Sans Light"/>
              <a:buNone/>
              <a:defRPr sz="900">
                <a:latin typeface="DM Sans Light"/>
                <a:ea typeface="DM Sans Light"/>
                <a:cs typeface="DM Sans Light"/>
                <a:sym typeface="DM Sans Light"/>
              </a:defRPr>
            </a:lvl9pPr>
          </a:lstStyle>
          <a:p>
            <a:endParaRPr/>
          </a:p>
        </p:txBody>
      </p:sp>
      <p:sp>
        <p:nvSpPr>
          <p:cNvPr id="130" name="Google Shape;130;p10"/>
          <p:cNvSpPr txBox="1">
            <a:spLocks noGrp="1"/>
          </p:cNvSpPr>
          <p:nvPr>
            <p:ph type="subTitle" idx="24"/>
          </p:nvPr>
        </p:nvSpPr>
        <p:spPr>
          <a:xfrm>
            <a:off x="2863000" y="1925972"/>
            <a:ext cx="2684400" cy="972000"/>
          </a:xfrm>
          <a:prstGeom prst="rect">
            <a:avLst/>
          </a:prstGeom>
        </p:spPr>
        <p:txBody>
          <a:bodyPr spcFirstLastPara="1" wrap="square" lIns="0" tIns="0" rIns="0" bIns="0" anchor="t" anchorCtr="0">
            <a:noAutofit/>
          </a:bodyPr>
          <a:lstStyle>
            <a:lvl1pPr lvl="0">
              <a:lnSpc>
                <a:spcPct val="70000"/>
              </a:lnSpc>
              <a:spcBef>
                <a:spcPts val="0"/>
              </a:spcBef>
              <a:spcAft>
                <a:spcPts val="0"/>
              </a:spcAft>
              <a:buClr>
                <a:schemeClr val="lt1"/>
              </a:buClr>
              <a:buSzPts val="1800"/>
              <a:buFont typeface="Forum"/>
              <a:buNone/>
              <a:defRPr/>
            </a:lvl1pPr>
            <a:lvl2pPr lvl="1">
              <a:spcBef>
                <a:spcPts val="0"/>
              </a:spcBef>
              <a:spcAft>
                <a:spcPts val="0"/>
              </a:spcAft>
              <a:buClr>
                <a:schemeClr val="lt1"/>
              </a:buClr>
              <a:buSzPts val="1800"/>
              <a:buFont typeface="Forum"/>
              <a:buNone/>
              <a:defRPr sz="1800">
                <a:latin typeface="Forum"/>
                <a:ea typeface="Forum"/>
                <a:cs typeface="Forum"/>
                <a:sym typeface="Forum"/>
              </a:defRPr>
            </a:lvl2pPr>
            <a:lvl3pPr lvl="2">
              <a:spcBef>
                <a:spcPts val="0"/>
              </a:spcBef>
              <a:spcAft>
                <a:spcPts val="0"/>
              </a:spcAft>
              <a:buClr>
                <a:schemeClr val="lt1"/>
              </a:buClr>
              <a:buSzPts val="1800"/>
              <a:buFont typeface="Forum"/>
              <a:buNone/>
              <a:defRPr sz="1800">
                <a:latin typeface="Forum"/>
                <a:ea typeface="Forum"/>
                <a:cs typeface="Forum"/>
                <a:sym typeface="Forum"/>
              </a:defRPr>
            </a:lvl3pPr>
            <a:lvl4pPr lvl="3">
              <a:spcBef>
                <a:spcPts val="0"/>
              </a:spcBef>
              <a:spcAft>
                <a:spcPts val="0"/>
              </a:spcAft>
              <a:buClr>
                <a:schemeClr val="lt1"/>
              </a:buClr>
              <a:buSzPts val="1800"/>
              <a:buFont typeface="Forum"/>
              <a:buNone/>
              <a:defRPr sz="1800">
                <a:latin typeface="Forum"/>
                <a:ea typeface="Forum"/>
                <a:cs typeface="Forum"/>
                <a:sym typeface="Forum"/>
              </a:defRPr>
            </a:lvl4pPr>
            <a:lvl5pPr lvl="4">
              <a:spcBef>
                <a:spcPts val="0"/>
              </a:spcBef>
              <a:spcAft>
                <a:spcPts val="0"/>
              </a:spcAft>
              <a:buClr>
                <a:schemeClr val="lt1"/>
              </a:buClr>
              <a:buSzPts val="1800"/>
              <a:buFont typeface="Forum"/>
              <a:buNone/>
              <a:defRPr sz="1800">
                <a:latin typeface="Forum"/>
                <a:ea typeface="Forum"/>
                <a:cs typeface="Forum"/>
                <a:sym typeface="Forum"/>
              </a:defRPr>
            </a:lvl5pPr>
            <a:lvl6pPr lvl="5">
              <a:spcBef>
                <a:spcPts val="0"/>
              </a:spcBef>
              <a:spcAft>
                <a:spcPts val="0"/>
              </a:spcAft>
              <a:buClr>
                <a:schemeClr val="lt1"/>
              </a:buClr>
              <a:buSzPts val="1800"/>
              <a:buFont typeface="Forum"/>
              <a:buNone/>
              <a:defRPr sz="1800">
                <a:latin typeface="Forum"/>
                <a:ea typeface="Forum"/>
                <a:cs typeface="Forum"/>
                <a:sym typeface="Forum"/>
              </a:defRPr>
            </a:lvl6pPr>
            <a:lvl7pPr lvl="6">
              <a:spcBef>
                <a:spcPts val="0"/>
              </a:spcBef>
              <a:spcAft>
                <a:spcPts val="0"/>
              </a:spcAft>
              <a:buClr>
                <a:schemeClr val="lt1"/>
              </a:buClr>
              <a:buSzPts val="1800"/>
              <a:buFont typeface="Forum"/>
              <a:buNone/>
              <a:defRPr sz="1800">
                <a:latin typeface="Forum"/>
                <a:ea typeface="Forum"/>
                <a:cs typeface="Forum"/>
                <a:sym typeface="Forum"/>
              </a:defRPr>
            </a:lvl7pPr>
            <a:lvl8pPr lvl="7">
              <a:spcBef>
                <a:spcPts val="0"/>
              </a:spcBef>
              <a:spcAft>
                <a:spcPts val="0"/>
              </a:spcAft>
              <a:buClr>
                <a:schemeClr val="lt1"/>
              </a:buClr>
              <a:buSzPts val="1800"/>
              <a:buFont typeface="Forum"/>
              <a:buNone/>
              <a:defRPr sz="1800">
                <a:latin typeface="Forum"/>
                <a:ea typeface="Forum"/>
                <a:cs typeface="Forum"/>
                <a:sym typeface="Forum"/>
              </a:defRPr>
            </a:lvl8pPr>
            <a:lvl9pPr lvl="8">
              <a:spcBef>
                <a:spcPts val="0"/>
              </a:spcBef>
              <a:spcAft>
                <a:spcPts val="0"/>
              </a:spcAft>
              <a:buClr>
                <a:schemeClr val="lt1"/>
              </a:buClr>
              <a:buSzPts val="1800"/>
              <a:buFont typeface="Forum"/>
              <a:buNone/>
              <a:defRPr sz="1800">
                <a:latin typeface="Forum"/>
                <a:ea typeface="Forum"/>
                <a:cs typeface="Forum"/>
                <a:sym typeface="Forum"/>
              </a:defRPr>
            </a:lvl9pPr>
          </a:lstStyle>
          <a:p>
            <a:endParaRPr/>
          </a:p>
        </p:txBody>
      </p:sp>
      <p:sp>
        <p:nvSpPr>
          <p:cNvPr id="131" name="Google Shape;131;p10"/>
          <p:cNvSpPr txBox="1">
            <a:spLocks noGrp="1"/>
          </p:cNvSpPr>
          <p:nvPr>
            <p:ph type="subTitle" idx="25"/>
          </p:nvPr>
        </p:nvSpPr>
        <p:spPr>
          <a:xfrm>
            <a:off x="2863000" y="3668715"/>
            <a:ext cx="2560500" cy="1243500"/>
          </a:xfrm>
          <a:prstGeom prst="rect">
            <a:avLst/>
          </a:prstGeom>
        </p:spPr>
        <p:txBody>
          <a:bodyPr spcFirstLastPara="1" wrap="square" lIns="0" tIns="0" rIns="0" bIns="0" anchor="t" anchorCtr="0">
            <a:noAutofit/>
          </a:bodyPr>
          <a:lstStyle>
            <a:lvl1pPr lvl="0">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1pPr>
            <a:lvl2pPr lvl="1">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2pPr>
            <a:lvl3pPr lvl="2">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3pPr>
            <a:lvl4pPr lvl="3">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4pPr>
            <a:lvl5pPr lvl="4">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5pPr>
            <a:lvl6pPr lvl="5">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6pPr>
            <a:lvl7pPr lvl="6">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7pPr>
            <a:lvl8pPr lvl="7">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8pPr>
            <a:lvl9pPr lvl="8">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9pPr>
          </a:lstStyle>
          <a:p>
            <a:endParaRPr/>
          </a:p>
        </p:txBody>
      </p:sp>
      <p:sp>
        <p:nvSpPr>
          <p:cNvPr id="132" name="Google Shape;132;p10"/>
          <p:cNvSpPr txBox="1"/>
          <p:nvPr/>
        </p:nvSpPr>
        <p:spPr>
          <a:xfrm>
            <a:off x="8227900" y="4802400"/>
            <a:ext cx="687600" cy="212100"/>
          </a:xfrm>
          <a:prstGeom prst="rect">
            <a:avLst/>
          </a:prstGeom>
          <a:noFill/>
          <a:ln>
            <a:noFill/>
          </a:ln>
        </p:spPr>
        <p:txBody>
          <a:bodyPr spcFirstLastPara="1" wrap="square" lIns="0" tIns="91425" rIns="0" bIns="91425" anchor="t" anchorCtr="0">
            <a:noAutofit/>
          </a:bodyPr>
          <a:lstStyle/>
          <a:p>
            <a:pPr marL="0" lvl="0" indent="0" algn="r" rtl="0">
              <a:spcBef>
                <a:spcPts val="0"/>
              </a:spcBef>
              <a:spcAft>
                <a:spcPts val="0"/>
              </a:spcAft>
              <a:buNone/>
            </a:pPr>
            <a:fld id="{00000000-1234-1234-1234-123412341234}" type="slidenum">
              <a:rPr lang="en" sz="700">
                <a:solidFill>
                  <a:schemeClr val="accent4"/>
                </a:solidFill>
                <a:latin typeface="DM Sans"/>
                <a:ea typeface="DM Sans"/>
                <a:cs typeface="DM Sans"/>
                <a:sym typeface="DM Sans"/>
              </a:rPr>
              <a:t>‹#›</a:t>
            </a:fld>
            <a:endParaRPr sz="700">
              <a:solidFill>
                <a:schemeClr val="accent4"/>
              </a:solidFill>
              <a:latin typeface="DM Sans"/>
              <a:ea typeface="DM Sans"/>
              <a:cs typeface="DM Sans"/>
              <a:sym typeface="DM Sans"/>
            </a:endParaRPr>
          </a:p>
        </p:txBody>
      </p:sp>
      <p:sp>
        <p:nvSpPr>
          <p:cNvPr id="133" name="Google Shape;133;p10"/>
          <p:cNvSpPr txBox="1">
            <a:spLocks noGrp="1"/>
          </p:cNvSpPr>
          <p:nvPr>
            <p:ph type="subTitle" idx="26"/>
          </p:nvPr>
        </p:nvSpPr>
        <p:spPr>
          <a:xfrm>
            <a:off x="6231000" y="1801500"/>
            <a:ext cx="1318200" cy="3180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1pPr>
            <a:lvl2pPr lvl="1"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2pPr>
            <a:lvl3pPr lvl="2"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3pPr>
            <a:lvl4pPr lvl="3"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4pPr>
            <a:lvl5pPr lvl="4"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5pPr>
            <a:lvl6pPr lvl="5"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6pPr>
            <a:lvl7pPr lvl="6"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7pPr>
            <a:lvl8pPr lvl="7"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8pPr>
            <a:lvl9pPr lvl="8"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9pPr>
          </a:lstStyle>
          <a:p>
            <a:endParaRPr/>
          </a:p>
        </p:txBody>
      </p:sp>
      <p:sp>
        <p:nvSpPr>
          <p:cNvPr id="134" name="Google Shape;134;p10"/>
          <p:cNvSpPr txBox="1">
            <a:spLocks noGrp="1"/>
          </p:cNvSpPr>
          <p:nvPr>
            <p:ph type="subTitle" idx="27"/>
          </p:nvPr>
        </p:nvSpPr>
        <p:spPr>
          <a:xfrm>
            <a:off x="6231000" y="2190625"/>
            <a:ext cx="1318200" cy="3180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1pPr>
            <a:lvl2pPr lvl="1"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2pPr>
            <a:lvl3pPr lvl="2"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3pPr>
            <a:lvl4pPr lvl="3"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4pPr>
            <a:lvl5pPr lvl="4"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5pPr>
            <a:lvl6pPr lvl="5"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6pPr>
            <a:lvl7pPr lvl="6"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7pPr>
            <a:lvl8pPr lvl="7"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8pPr>
            <a:lvl9pPr lvl="8"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9pPr>
          </a:lstStyle>
          <a:p>
            <a:endParaRPr/>
          </a:p>
        </p:txBody>
      </p:sp>
      <p:sp>
        <p:nvSpPr>
          <p:cNvPr id="135" name="Google Shape;135;p10"/>
          <p:cNvSpPr txBox="1">
            <a:spLocks noGrp="1"/>
          </p:cNvSpPr>
          <p:nvPr>
            <p:ph type="subTitle" idx="28"/>
          </p:nvPr>
        </p:nvSpPr>
        <p:spPr>
          <a:xfrm>
            <a:off x="7597200" y="2190625"/>
            <a:ext cx="1318200" cy="3180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1pPr>
            <a:lvl2pPr lvl="1"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2pPr>
            <a:lvl3pPr lvl="2"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3pPr>
            <a:lvl4pPr lvl="3"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4pPr>
            <a:lvl5pPr lvl="4"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5pPr>
            <a:lvl6pPr lvl="5"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6pPr>
            <a:lvl7pPr lvl="6"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7pPr>
            <a:lvl8pPr lvl="7"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8pPr>
            <a:lvl9pPr lvl="8"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9pPr>
          </a:lstStyle>
          <a:p>
            <a:endParaRPr/>
          </a:p>
        </p:txBody>
      </p:sp>
      <p:sp>
        <p:nvSpPr>
          <p:cNvPr id="136" name="Google Shape;136;p10"/>
          <p:cNvSpPr txBox="1">
            <a:spLocks noGrp="1"/>
          </p:cNvSpPr>
          <p:nvPr>
            <p:ph type="subTitle" idx="29"/>
          </p:nvPr>
        </p:nvSpPr>
        <p:spPr>
          <a:xfrm>
            <a:off x="7597200" y="1801500"/>
            <a:ext cx="1318200" cy="3180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1pPr>
            <a:lvl2pPr lvl="1"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2pPr>
            <a:lvl3pPr lvl="2"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3pPr>
            <a:lvl4pPr lvl="3"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4pPr>
            <a:lvl5pPr lvl="4"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5pPr>
            <a:lvl6pPr lvl="5"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6pPr>
            <a:lvl7pPr lvl="6"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7pPr>
            <a:lvl8pPr lvl="7"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8pPr>
            <a:lvl9pPr lvl="8" algn="ctr">
              <a:spcBef>
                <a:spcPts val="0"/>
              </a:spcBef>
              <a:spcAft>
                <a:spcPts val="0"/>
              </a:spcAft>
              <a:buClr>
                <a:schemeClr val="lt1"/>
              </a:buClr>
              <a:buSzPts val="1000"/>
              <a:buFont typeface="DM Sans Light"/>
              <a:buNone/>
              <a:defRPr sz="1000">
                <a:latin typeface="DM Sans Light"/>
                <a:ea typeface="DM Sans Light"/>
                <a:cs typeface="DM Sans Light"/>
                <a:sym typeface="DM Sans Light"/>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228600" y="1452125"/>
            <a:ext cx="5760600" cy="3460200"/>
          </a:xfrm>
          <a:prstGeom prst="rect">
            <a:avLst/>
          </a:prstGeom>
          <a:noFill/>
          <a:ln>
            <a:noFill/>
          </a:ln>
        </p:spPr>
        <p:txBody>
          <a:bodyPr spcFirstLastPara="1" wrap="square" lIns="91425" tIns="91425" rIns="91425" bIns="91425" anchor="t" anchorCtr="0">
            <a:spAutoFit/>
          </a:bodyPr>
          <a:lstStyle>
            <a:lvl1pPr marL="457200" lvl="0" indent="-292100">
              <a:lnSpc>
                <a:spcPct val="115000"/>
              </a:lnSpc>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1pPr>
            <a:lvl2pPr marL="914400" lvl="1" indent="-292100">
              <a:lnSpc>
                <a:spcPct val="115000"/>
              </a:lnSpc>
              <a:spcBef>
                <a:spcPts val="800"/>
              </a:spcBef>
              <a:spcAft>
                <a:spcPts val="0"/>
              </a:spcAft>
              <a:buClr>
                <a:schemeClr val="lt1"/>
              </a:buClr>
              <a:buSzPts val="1000"/>
              <a:buFont typeface="DM Sans"/>
              <a:buChar char="○"/>
              <a:defRPr sz="1000">
                <a:solidFill>
                  <a:schemeClr val="lt1"/>
                </a:solidFill>
                <a:latin typeface="DM Sans"/>
                <a:ea typeface="DM Sans"/>
                <a:cs typeface="DM Sans"/>
                <a:sym typeface="DM Sans"/>
              </a:defRPr>
            </a:lvl2pPr>
            <a:lvl3pPr marL="1371600" lvl="2" indent="-292100">
              <a:lnSpc>
                <a:spcPct val="115000"/>
              </a:lnSpc>
              <a:spcBef>
                <a:spcPts val="800"/>
              </a:spcBef>
              <a:spcAft>
                <a:spcPts val="0"/>
              </a:spcAft>
              <a:buClr>
                <a:schemeClr val="lt1"/>
              </a:buClr>
              <a:buSzPts val="1000"/>
              <a:buFont typeface="DM Sans"/>
              <a:buChar char="■"/>
              <a:defRPr sz="1000">
                <a:solidFill>
                  <a:schemeClr val="lt1"/>
                </a:solidFill>
                <a:latin typeface="DM Sans"/>
                <a:ea typeface="DM Sans"/>
                <a:cs typeface="DM Sans"/>
                <a:sym typeface="DM Sans"/>
              </a:defRPr>
            </a:lvl3pPr>
            <a:lvl4pPr marL="1828800" lvl="3" indent="-292100">
              <a:lnSpc>
                <a:spcPct val="115000"/>
              </a:lnSpc>
              <a:spcBef>
                <a:spcPts val="800"/>
              </a:spcBef>
              <a:spcAft>
                <a:spcPts val="0"/>
              </a:spcAft>
              <a:buClr>
                <a:schemeClr val="lt1"/>
              </a:buClr>
              <a:buSzPts val="1000"/>
              <a:buFont typeface="DM Sans"/>
              <a:buChar char="●"/>
              <a:defRPr sz="1000">
                <a:solidFill>
                  <a:schemeClr val="lt1"/>
                </a:solidFill>
                <a:latin typeface="DM Sans"/>
                <a:ea typeface="DM Sans"/>
                <a:cs typeface="DM Sans"/>
                <a:sym typeface="DM Sans"/>
              </a:defRPr>
            </a:lvl4pPr>
            <a:lvl5pPr marL="2286000" lvl="4" indent="-292100">
              <a:lnSpc>
                <a:spcPct val="115000"/>
              </a:lnSpc>
              <a:spcBef>
                <a:spcPts val="800"/>
              </a:spcBef>
              <a:spcAft>
                <a:spcPts val="0"/>
              </a:spcAft>
              <a:buClr>
                <a:schemeClr val="lt1"/>
              </a:buClr>
              <a:buSzPts val="1000"/>
              <a:buFont typeface="DM Sans"/>
              <a:buChar char="○"/>
              <a:defRPr sz="1000">
                <a:solidFill>
                  <a:schemeClr val="lt1"/>
                </a:solidFill>
                <a:latin typeface="DM Sans"/>
                <a:ea typeface="DM Sans"/>
                <a:cs typeface="DM Sans"/>
                <a:sym typeface="DM Sans"/>
              </a:defRPr>
            </a:lvl5pPr>
            <a:lvl6pPr marL="2743200" lvl="5" indent="-292100">
              <a:lnSpc>
                <a:spcPct val="115000"/>
              </a:lnSpc>
              <a:spcBef>
                <a:spcPts val="800"/>
              </a:spcBef>
              <a:spcAft>
                <a:spcPts val="0"/>
              </a:spcAft>
              <a:buClr>
                <a:schemeClr val="lt1"/>
              </a:buClr>
              <a:buSzPts val="1000"/>
              <a:buFont typeface="DM Sans"/>
              <a:buChar char="■"/>
              <a:defRPr sz="1000">
                <a:solidFill>
                  <a:schemeClr val="lt1"/>
                </a:solidFill>
                <a:latin typeface="DM Sans"/>
                <a:ea typeface="DM Sans"/>
                <a:cs typeface="DM Sans"/>
                <a:sym typeface="DM Sans"/>
              </a:defRPr>
            </a:lvl6pPr>
            <a:lvl7pPr marL="3200400" lvl="6" indent="-292100">
              <a:lnSpc>
                <a:spcPct val="115000"/>
              </a:lnSpc>
              <a:spcBef>
                <a:spcPts val="800"/>
              </a:spcBef>
              <a:spcAft>
                <a:spcPts val="0"/>
              </a:spcAft>
              <a:buClr>
                <a:schemeClr val="lt1"/>
              </a:buClr>
              <a:buSzPts val="1000"/>
              <a:buFont typeface="DM Sans"/>
              <a:buChar char="●"/>
              <a:defRPr sz="1000">
                <a:solidFill>
                  <a:schemeClr val="lt1"/>
                </a:solidFill>
                <a:latin typeface="DM Sans"/>
                <a:ea typeface="DM Sans"/>
                <a:cs typeface="DM Sans"/>
                <a:sym typeface="DM Sans"/>
              </a:defRPr>
            </a:lvl7pPr>
            <a:lvl8pPr marL="3657600" lvl="7" indent="-292100">
              <a:lnSpc>
                <a:spcPct val="115000"/>
              </a:lnSpc>
              <a:spcBef>
                <a:spcPts val="800"/>
              </a:spcBef>
              <a:spcAft>
                <a:spcPts val="0"/>
              </a:spcAft>
              <a:buClr>
                <a:schemeClr val="lt1"/>
              </a:buClr>
              <a:buSzPts val="1000"/>
              <a:buFont typeface="DM Sans"/>
              <a:buChar char="○"/>
              <a:defRPr sz="1000">
                <a:solidFill>
                  <a:schemeClr val="lt1"/>
                </a:solidFill>
                <a:latin typeface="DM Sans"/>
                <a:ea typeface="DM Sans"/>
                <a:cs typeface="DM Sans"/>
                <a:sym typeface="DM Sans"/>
              </a:defRPr>
            </a:lvl8pPr>
            <a:lvl9pPr marL="4114800" lvl="8" indent="-292100">
              <a:lnSpc>
                <a:spcPct val="115000"/>
              </a:lnSpc>
              <a:spcBef>
                <a:spcPts val="800"/>
              </a:spcBef>
              <a:spcAft>
                <a:spcPts val="800"/>
              </a:spcAft>
              <a:buClr>
                <a:schemeClr val="lt1"/>
              </a:buClr>
              <a:buSzPts val="1000"/>
              <a:buFont typeface="DM Sans"/>
              <a:buChar char="■"/>
              <a:defRPr sz="1000">
                <a:solidFill>
                  <a:schemeClr val="lt1"/>
                </a:solidFill>
                <a:latin typeface="DM Sans"/>
                <a:ea typeface="DM Sans"/>
                <a:cs typeface="DM Sans"/>
                <a:sym typeface="DM Sans"/>
              </a:defRPr>
            </a:lvl9pPr>
          </a:lstStyle>
          <a:p>
            <a:endParaRPr/>
          </a:p>
        </p:txBody>
      </p:sp>
      <p:sp>
        <p:nvSpPr>
          <p:cNvPr id="7" name="Google Shape;7;p1"/>
          <p:cNvSpPr txBox="1">
            <a:spLocks noGrp="1"/>
          </p:cNvSpPr>
          <p:nvPr>
            <p:ph type="title"/>
          </p:nvPr>
        </p:nvSpPr>
        <p:spPr>
          <a:xfrm>
            <a:off x="329650" y="511500"/>
            <a:ext cx="6115200" cy="540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3000"/>
              <a:buFont typeface="Forum"/>
              <a:buNone/>
              <a:defRPr sz="3000">
                <a:solidFill>
                  <a:schemeClr val="lt1"/>
                </a:solidFill>
                <a:latin typeface="Forum"/>
                <a:ea typeface="Forum"/>
                <a:cs typeface="Forum"/>
                <a:sym typeface="Forum"/>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a:endParaRPr/>
          </a:p>
        </p:txBody>
      </p:sp>
      <p:sp>
        <p:nvSpPr>
          <p:cNvPr id="8" name="Google Shape;8;p1"/>
          <p:cNvSpPr txBox="1">
            <a:spLocks noGrp="1"/>
          </p:cNvSpPr>
          <p:nvPr>
            <p:ph type="body" idx="2"/>
          </p:nvPr>
        </p:nvSpPr>
        <p:spPr>
          <a:xfrm>
            <a:off x="4291000" y="1562975"/>
            <a:ext cx="3728400" cy="2563200"/>
          </a:xfrm>
          <a:prstGeom prst="rect">
            <a:avLst/>
          </a:prstGeom>
          <a:noFill/>
          <a:ln>
            <a:noFill/>
          </a:ln>
        </p:spPr>
        <p:txBody>
          <a:bodyPr spcFirstLastPara="1" wrap="square" lIns="91425" tIns="91425" rIns="91425" bIns="91425" anchor="t" anchorCtr="0">
            <a:noAutofit/>
          </a:bodyPr>
          <a:lstStyle>
            <a:lvl1pPr marL="457200" lvl="0" indent="-292100">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1pPr>
            <a:lvl2pPr marL="914400" lvl="1" indent="-292100">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2pPr>
            <a:lvl3pPr marL="1371600" lvl="2" indent="-292100">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3pPr>
            <a:lvl4pPr marL="1828800" lvl="3" indent="-292100">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4pPr>
            <a:lvl5pPr marL="2286000" lvl="4" indent="-292100">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5pPr>
            <a:lvl6pPr marL="2743200" lvl="5" indent="-292100">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6pPr>
            <a:lvl7pPr marL="3200400" lvl="6" indent="-292100">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7pPr>
            <a:lvl8pPr marL="3657600" lvl="7" indent="-292100">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8pPr>
            <a:lvl9pPr marL="4114800" lvl="8" indent="-292100">
              <a:spcBef>
                <a:spcPts val="0"/>
              </a:spcBef>
              <a:spcAft>
                <a:spcPts val="0"/>
              </a:spcAft>
              <a:buClr>
                <a:schemeClr val="lt1"/>
              </a:buClr>
              <a:buSzPts val="1000"/>
              <a:buFont typeface="DM Sans"/>
              <a:buChar char="■"/>
              <a:defRPr sz="1000">
                <a:solidFill>
                  <a:schemeClr val="lt1"/>
                </a:solidFill>
                <a:latin typeface="DM Sans"/>
                <a:ea typeface="DM Sans"/>
                <a:cs typeface="DM Sans"/>
                <a:sym typeface="DM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616">
          <p15:clr>
            <a:srgbClr val="E46962"/>
          </p15:clr>
        </p15:guide>
        <p15:guide id="2" pos="144">
          <p15:clr>
            <a:srgbClr val="E46962"/>
          </p15:clr>
        </p15:guide>
        <p15:guide id="3" orient="horz" pos="144">
          <p15:clr>
            <a:srgbClr val="E46962"/>
          </p15:clr>
        </p15:guide>
        <p15:guide id="4" orient="horz" pos="3094">
          <p15:clr>
            <a:srgbClr val="E46962"/>
          </p15:clr>
        </p15:guide>
        <p15:guide id="5" pos="2850">
          <p15:clr>
            <a:srgbClr val="E46962"/>
          </p15:clr>
        </p15:guide>
        <p15:guide id="6" pos="2910">
          <p15:clr>
            <a:srgbClr val="E46962"/>
          </p15:clr>
        </p15:guide>
        <p15:guide id="7" pos="1468">
          <p15:clr>
            <a:srgbClr val="E46962"/>
          </p15:clr>
        </p15:guide>
        <p15:guide id="8" pos="1527">
          <p15:clr>
            <a:srgbClr val="E46962"/>
          </p15:clr>
        </p15:guide>
        <p15:guide id="9" pos="4226">
          <p15:clr>
            <a:srgbClr val="E46962"/>
          </p15:clr>
        </p15:guide>
        <p15:guide id="10" pos="4285">
          <p15:clr>
            <a:srgbClr val="E46962"/>
          </p15:clr>
        </p15:guide>
        <p15:guide id="11" pos="3773">
          <p15:clr>
            <a:srgbClr val="E46962"/>
          </p15:clr>
        </p15:guide>
        <p15:guide id="12" pos="3830">
          <p15:clr>
            <a:srgbClr val="E46962"/>
          </p15:clr>
        </p15:guide>
        <p15:guide id="13" pos="1930">
          <p15:clr>
            <a:srgbClr val="E46962"/>
          </p15:clr>
        </p15:guide>
        <p15:guide id="14" pos="1987">
          <p15:clr>
            <a:srgbClr val="E46962"/>
          </p15:clr>
        </p15:guide>
        <p15:guide id="15" orient="horz" pos="288">
          <p15:clr>
            <a:srgbClr val="E46962"/>
          </p15:clr>
        </p15:guide>
        <p15:guide id="16" orient="horz" pos="2950">
          <p15:clr>
            <a:srgbClr val="E46962"/>
          </p15:clr>
        </p15:guide>
        <p15:guide id="17" orient="horz" pos="1135">
          <p15:clr>
            <a:srgbClr val="E46962"/>
          </p15:clr>
        </p15:guide>
        <p15:guide id="18" orient="horz" pos="1194">
          <p15:clr>
            <a:srgbClr val="E46962"/>
          </p15:clr>
        </p15:guide>
        <p15:guide id="19" orient="horz" pos="2043">
          <p15:clr>
            <a:srgbClr val="E46962"/>
          </p15:clr>
        </p15:guide>
        <p15:guide id="20" orient="horz" pos="2103">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50"/>
        <p:cNvGrpSpPr/>
        <p:nvPr/>
      </p:nvGrpSpPr>
      <p:grpSpPr>
        <a:xfrm>
          <a:off x="0" y="0"/>
          <a:ext cx="0" cy="0"/>
          <a:chOff x="0" y="0"/>
          <a:chExt cx="0" cy="0"/>
        </a:xfrm>
      </p:grpSpPr>
      <p:sp>
        <p:nvSpPr>
          <p:cNvPr id="451" name="Google Shape;451;p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452" name="Google Shape;452;p4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453" name="Google Shape;453;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8.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hyperlink" Target="mailto:hillery.dixon@lmusd.org" TargetMode="External"/><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hyperlink" Target="mailto:jennifer.handy@lmusd.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hyperlink" Target="mailto:hillery.dixon@lmusd.org" TargetMode="External"/><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hyperlink" Target="mailto:jennifer.handy@lmusd.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512" name="Google Shape;512;p64" descr="Diverse group collaborates around a computer screen displaying a flow chart in a bright office."/>
          <p:cNvPicPr preferRelativeResize="0">
            <a:picLocks noGrp="1"/>
          </p:cNvPicPr>
          <p:nvPr>
            <p:ph type="pic" idx="2"/>
          </p:nvPr>
        </p:nvPicPr>
        <p:blipFill rotWithShape="1">
          <a:blip r:embed="rId3">
            <a:alphaModFix/>
          </a:blip>
          <a:srcRect l="5205" r="5205"/>
          <a:stretch/>
        </p:blipFill>
        <p:spPr>
          <a:xfrm>
            <a:off x="5032050" y="460300"/>
            <a:ext cx="3783900" cy="4223400"/>
          </a:xfrm>
          <a:prstGeom prst="roundRect">
            <a:avLst>
              <a:gd name="adj" fmla="val 10727"/>
            </a:avLst>
          </a:prstGeom>
          <a:noFill/>
        </p:spPr>
      </p:pic>
      <p:sp>
        <p:nvSpPr>
          <p:cNvPr id="513" name="Google Shape;513;p64"/>
          <p:cNvSpPr txBox="1">
            <a:spLocks noGrp="1"/>
          </p:cNvSpPr>
          <p:nvPr>
            <p:ph type="subTitle" idx="1"/>
          </p:nvPr>
        </p:nvSpPr>
        <p:spPr>
          <a:xfrm>
            <a:off x="0" y="3337800"/>
            <a:ext cx="4619100" cy="1345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1400"/>
              <a:t>ACSA Women in School Leadership Symposium</a:t>
            </a:r>
            <a:endParaRPr sz="1400"/>
          </a:p>
          <a:p>
            <a:pPr marL="0" lvl="0" indent="0" algn="ctr" rtl="0">
              <a:spcBef>
                <a:spcPts val="0"/>
              </a:spcBef>
              <a:spcAft>
                <a:spcPts val="0"/>
              </a:spcAft>
              <a:buNone/>
            </a:pPr>
            <a:r>
              <a:rPr lang="en" sz="1400"/>
              <a:t>Friday, September 25, 2026</a:t>
            </a:r>
            <a:endParaRPr sz="1400"/>
          </a:p>
          <a:p>
            <a:pPr marL="0" lvl="0" indent="0" algn="ctr" rtl="0">
              <a:spcBef>
                <a:spcPts val="0"/>
              </a:spcBef>
              <a:spcAft>
                <a:spcPts val="0"/>
              </a:spcAft>
              <a:buNone/>
            </a:pPr>
            <a:r>
              <a:rPr lang="en" sz="1400"/>
              <a:t>9:30 - 10:45 am</a:t>
            </a:r>
            <a:endParaRPr sz="1400"/>
          </a:p>
          <a:p>
            <a:pPr marL="0" lvl="0" indent="0" algn="ctr" rtl="0">
              <a:spcBef>
                <a:spcPts val="0"/>
              </a:spcBef>
              <a:spcAft>
                <a:spcPts val="0"/>
              </a:spcAft>
              <a:buNone/>
            </a:pPr>
            <a:r>
              <a:rPr lang="en" sz="1400"/>
              <a:t>Hillery Dixon &amp; Jennifer Handy</a:t>
            </a:r>
            <a:endParaRPr sz="1400"/>
          </a:p>
          <a:p>
            <a:pPr marL="0" lvl="0" indent="0" algn="ctr" rtl="0">
              <a:spcBef>
                <a:spcPts val="0"/>
              </a:spcBef>
              <a:spcAft>
                <a:spcPts val="0"/>
              </a:spcAft>
              <a:buNone/>
            </a:pPr>
            <a:endParaRPr sz="1400"/>
          </a:p>
        </p:txBody>
      </p:sp>
      <p:sp>
        <p:nvSpPr>
          <p:cNvPr id="514" name="Google Shape;514;p64"/>
          <p:cNvSpPr/>
          <p:nvPr/>
        </p:nvSpPr>
        <p:spPr>
          <a:xfrm>
            <a:off x="2187100" y="3125550"/>
            <a:ext cx="236700" cy="2367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DM Sans"/>
              <a:ea typeface="DM Sans"/>
              <a:cs typeface="DM Sans"/>
              <a:sym typeface="DM Sans"/>
            </a:endParaRPr>
          </a:p>
        </p:txBody>
      </p:sp>
      <p:sp>
        <p:nvSpPr>
          <p:cNvPr id="515" name="Google Shape;515;p64"/>
          <p:cNvSpPr txBox="1">
            <a:spLocks noGrp="1"/>
          </p:cNvSpPr>
          <p:nvPr>
            <p:ph type="title"/>
          </p:nvPr>
        </p:nvSpPr>
        <p:spPr>
          <a:xfrm>
            <a:off x="228600" y="408042"/>
            <a:ext cx="4029600" cy="299400"/>
          </a:xfrm>
          <a:prstGeom prst="rect">
            <a:avLst/>
          </a:prstGeom>
        </p:spPr>
        <p:txBody>
          <a:bodyPr spcFirstLastPara="1" wrap="square" lIns="91425" tIns="91425" rIns="91425" bIns="0" anchor="t" anchorCtr="0">
            <a:noAutofit/>
          </a:bodyPr>
          <a:lstStyle/>
          <a:p>
            <a:pPr marL="0" lvl="0" indent="0" algn="ctr" rtl="0">
              <a:spcBef>
                <a:spcPts val="0"/>
              </a:spcBef>
              <a:spcAft>
                <a:spcPts val="0"/>
              </a:spcAft>
              <a:buNone/>
            </a:pPr>
            <a:r>
              <a:rPr lang="en"/>
              <a:t>SAY YES WHEN IT’S RIGHT, AND NO WHEN IT’S WRONG:</a:t>
            </a:r>
            <a:endParaRPr/>
          </a:p>
          <a:p>
            <a:pPr marL="0" lvl="0" indent="0" algn="ctr" rtl="0">
              <a:spcBef>
                <a:spcPts val="0"/>
              </a:spcBef>
              <a:spcAft>
                <a:spcPts val="0"/>
              </a:spcAft>
              <a:buNone/>
            </a:pPr>
            <a:endParaRPr/>
          </a:p>
          <a:p>
            <a:pPr marL="0" lvl="0" indent="0" algn="ctr" rtl="0">
              <a:spcBef>
                <a:spcPts val="0"/>
              </a:spcBef>
              <a:spcAft>
                <a:spcPts val="0"/>
              </a:spcAft>
              <a:buNone/>
            </a:pPr>
            <a:r>
              <a:rPr lang="en">
                <a:solidFill>
                  <a:srgbClr val="FFFF00"/>
                </a:solidFill>
              </a:rPr>
              <a:t>MAKING CAREER MOVES AS A FEMALE LEADER</a:t>
            </a:r>
            <a:endParaRPr>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73"/>
          <p:cNvSpPr/>
          <p:nvPr/>
        </p:nvSpPr>
        <p:spPr>
          <a:xfrm>
            <a:off x="0" y="0"/>
            <a:ext cx="4572000" cy="5143500"/>
          </a:xfrm>
          <a:prstGeom prst="rect">
            <a:avLst/>
          </a:prstGeom>
          <a:solidFill>
            <a:srgbClr val="F9F9F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79" name="Google Shape;679;p73"/>
          <p:cNvSpPr/>
          <p:nvPr/>
        </p:nvSpPr>
        <p:spPr>
          <a:xfrm>
            <a:off x="4572000" y="0"/>
            <a:ext cx="4572000" cy="5143500"/>
          </a:xfrm>
          <a:prstGeom prst="rect">
            <a:avLst/>
          </a:prstGeom>
          <a:solidFill>
            <a:srgbClr val="E6E8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680" name="Google Shape;680;p73"/>
          <p:cNvGrpSpPr/>
          <p:nvPr/>
        </p:nvGrpSpPr>
        <p:grpSpPr>
          <a:xfrm>
            <a:off x="571500" y="571500"/>
            <a:ext cx="3619500" cy="4000500"/>
            <a:chOff x="571500" y="571500"/>
            <a:chExt cx="3619500" cy="4000500"/>
          </a:xfrm>
        </p:grpSpPr>
        <p:sp>
          <p:nvSpPr>
            <p:cNvPr id="681" name="Google Shape;681;p73"/>
            <p:cNvSpPr txBox="1"/>
            <p:nvPr/>
          </p:nvSpPr>
          <p:spPr>
            <a:xfrm>
              <a:off x="571500" y="571500"/>
              <a:ext cx="3619500" cy="1333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480" b="0">
                  <a:solidFill>
                    <a:srgbClr val="E11444"/>
                  </a:solidFill>
                  <a:latin typeface="Forum"/>
                  <a:ea typeface="Forum"/>
                  <a:cs typeface="Forum"/>
                  <a:sym typeface="Forum"/>
                </a:rPr>
                <a:t>Tell Your Story</a:t>
              </a:r>
              <a:endParaRPr sz="2480" b="0">
                <a:solidFill>
                  <a:srgbClr val="E11444"/>
                </a:solidFill>
                <a:latin typeface="Forum"/>
                <a:ea typeface="Forum"/>
                <a:cs typeface="Forum"/>
                <a:sym typeface="Forum"/>
              </a:endParaRPr>
            </a:p>
            <a:p>
              <a:pPr marL="0" lvl="0" indent="0" algn="l" rtl="0">
                <a:spcBef>
                  <a:spcPts val="375"/>
                </a:spcBef>
                <a:spcAft>
                  <a:spcPts val="0"/>
                </a:spcAft>
                <a:buNone/>
              </a:pPr>
              <a:r>
                <a:rPr lang="en" sz="2480" b="0">
                  <a:solidFill>
                    <a:srgbClr val="101010"/>
                  </a:solidFill>
                  <a:latin typeface="Forum"/>
                  <a:ea typeface="Forum"/>
                  <a:cs typeface="Forum"/>
                  <a:sym typeface="Forum"/>
                </a:rPr>
                <a:t>Before Others</a:t>
              </a:r>
              <a:endParaRPr sz="2480" b="0">
                <a:solidFill>
                  <a:srgbClr val="101010"/>
                </a:solidFill>
                <a:latin typeface="Forum"/>
                <a:ea typeface="Forum"/>
                <a:cs typeface="Forum"/>
                <a:sym typeface="Forum"/>
              </a:endParaRPr>
            </a:p>
            <a:p>
              <a:pPr marL="0" lvl="0" indent="0" algn="l" rtl="0">
                <a:spcBef>
                  <a:spcPts val="375"/>
                </a:spcBef>
                <a:spcAft>
                  <a:spcPts val="0"/>
                </a:spcAft>
                <a:buNone/>
              </a:pPr>
              <a:r>
                <a:rPr lang="en" sz="2480" b="0">
                  <a:solidFill>
                    <a:srgbClr val="101010"/>
                  </a:solidFill>
                  <a:latin typeface="Forum"/>
                  <a:ea typeface="Forum"/>
                  <a:cs typeface="Forum"/>
                  <a:sym typeface="Forum"/>
                </a:rPr>
                <a:t>Tell It for You</a:t>
              </a:r>
              <a:endParaRPr sz="2480" b="0">
                <a:solidFill>
                  <a:srgbClr val="101010"/>
                </a:solidFill>
                <a:latin typeface="Forum"/>
                <a:ea typeface="Forum"/>
                <a:cs typeface="Forum"/>
                <a:sym typeface="Forum"/>
              </a:endParaRPr>
            </a:p>
          </p:txBody>
        </p:sp>
        <p:sp>
          <p:nvSpPr>
            <p:cNvPr id="682" name="Google Shape;682;p73"/>
            <p:cNvSpPr txBox="1"/>
            <p:nvPr/>
          </p:nvSpPr>
          <p:spPr>
            <a:xfrm>
              <a:off x="571500" y="2095500"/>
              <a:ext cx="3619500" cy="2476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500">
                  <a:solidFill>
                    <a:srgbClr val="101010"/>
                  </a:solidFill>
                  <a:latin typeface="Forum"/>
                  <a:ea typeface="Forum"/>
                  <a:cs typeface="Forum"/>
                  <a:sym typeface="Forum"/>
                </a:rPr>
                <a:t>Women often underestimate their accomplishments or wait to be recognized.</a:t>
              </a:r>
              <a:endParaRPr sz="1500">
                <a:solidFill>
                  <a:srgbClr val="101010"/>
                </a:solidFill>
                <a:latin typeface="Forum"/>
                <a:ea typeface="Forum"/>
                <a:cs typeface="Forum"/>
                <a:sym typeface="Forum"/>
              </a:endParaRPr>
            </a:p>
            <a:p>
              <a:pPr marL="0" lvl="0" indent="0" algn="l" rtl="0">
                <a:spcBef>
                  <a:spcPts val="900"/>
                </a:spcBef>
                <a:spcAft>
                  <a:spcPts val="0"/>
                </a:spcAft>
                <a:buNone/>
              </a:pPr>
              <a:r>
                <a:rPr lang="en" sz="1500">
                  <a:solidFill>
                    <a:srgbClr val="101010"/>
                  </a:solidFill>
                  <a:latin typeface="Forum"/>
                  <a:ea typeface="Forum"/>
                  <a:cs typeface="Forum"/>
                  <a:sym typeface="Forum"/>
                </a:rPr>
                <a:t>Executive presence includes the ability to clearly communicate your results, values, and aspirations.</a:t>
              </a:r>
              <a:endParaRPr sz="1500">
                <a:solidFill>
                  <a:srgbClr val="101010"/>
                </a:solidFill>
                <a:latin typeface="Forum"/>
                <a:ea typeface="Forum"/>
                <a:cs typeface="Forum"/>
                <a:sym typeface="Forum"/>
              </a:endParaRPr>
            </a:p>
            <a:p>
              <a:pPr marL="0" lvl="0" indent="0" algn="l" rtl="0">
                <a:spcBef>
                  <a:spcPts val="900"/>
                </a:spcBef>
                <a:spcAft>
                  <a:spcPts val="0"/>
                </a:spcAft>
                <a:buNone/>
              </a:pPr>
              <a:r>
                <a:rPr lang="en" sz="1500">
                  <a:solidFill>
                    <a:srgbClr val="101010"/>
                  </a:solidFill>
                  <a:latin typeface="Forum"/>
                  <a:ea typeface="Forum"/>
                  <a:cs typeface="Forum"/>
                  <a:sym typeface="Forum"/>
                </a:rPr>
                <a:t>You must define how you want to be known and articulate your value in professional conversations.</a:t>
              </a:r>
              <a:endParaRPr sz="1500">
                <a:solidFill>
                  <a:srgbClr val="101010"/>
                </a:solidFill>
                <a:latin typeface="Forum"/>
                <a:ea typeface="Forum"/>
                <a:cs typeface="Forum"/>
                <a:sym typeface="Forum"/>
              </a:endParaRPr>
            </a:p>
          </p:txBody>
        </p:sp>
      </p:grpSp>
      <p:pic>
        <p:nvPicPr>
          <p:cNvPr id="683" name="Google Shape;683;p73"/>
          <p:cNvPicPr preferRelativeResize="0"/>
          <p:nvPr/>
        </p:nvPicPr>
        <p:blipFill rotWithShape="1">
          <a:blip r:embed="rId3">
            <a:alphaModFix/>
          </a:blip>
          <a:srcRect/>
          <a:stretch/>
        </p:blipFill>
        <p:spPr>
          <a:xfrm>
            <a:off x="5238750" y="952500"/>
            <a:ext cx="3238500" cy="3238500"/>
          </a:xfrm>
          <a:prstGeom prst="roundRect">
            <a:avLst>
              <a:gd name="adj" fmla="val 4705"/>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74"/>
          <p:cNvSpPr/>
          <p:nvPr/>
        </p:nvSpPr>
        <p:spPr>
          <a:xfrm>
            <a:off x="0" y="0"/>
            <a:ext cx="9144000" cy="5143500"/>
          </a:xfrm>
          <a:prstGeom prst="rect">
            <a:avLst/>
          </a:prstGeom>
          <a:solidFill>
            <a:srgbClr val="F9F9F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89" name="Google Shape;689;p74"/>
          <p:cNvSpPr txBox="1"/>
          <p:nvPr/>
        </p:nvSpPr>
        <p:spPr>
          <a:xfrm>
            <a:off x="228600" y="457200"/>
            <a:ext cx="8686800" cy="6096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720" b="1">
                <a:solidFill>
                  <a:srgbClr val="E11444"/>
                </a:solidFill>
                <a:latin typeface="Forum"/>
                <a:ea typeface="Forum"/>
                <a:cs typeface="Forum"/>
                <a:sym typeface="Forum"/>
              </a:rPr>
              <a:t>PLAN YOUR NEXT BOLD MOVE!</a:t>
            </a:r>
            <a:endParaRPr sz="3720" b="1">
              <a:solidFill>
                <a:srgbClr val="E11444"/>
              </a:solidFill>
              <a:latin typeface="Forum"/>
              <a:ea typeface="Forum"/>
              <a:cs typeface="Forum"/>
              <a:sym typeface="Forum"/>
            </a:endParaRPr>
          </a:p>
        </p:txBody>
      </p:sp>
      <p:grpSp>
        <p:nvGrpSpPr>
          <p:cNvPr id="690" name="Google Shape;690;p74"/>
          <p:cNvGrpSpPr/>
          <p:nvPr/>
        </p:nvGrpSpPr>
        <p:grpSpPr>
          <a:xfrm>
            <a:off x="685800" y="1333500"/>
            <a:ext cx="7696350" cy="457200"/>
            <a:chOff x="0" y="0"/>
            <a:chExt cx="7696350" cy="457200"/>
          </a:xfrm>
        </p:grpSpPr>
        <p:sp>
          <p:nvSpPr>
            <p:cNvPr id="691" name="Google Shape;691;p74"/>
            <p:cNvSpPr/>
            <p:nvPr/>
          </p:nvSpPr>
          <p:spPr>
            <a:xfrm>
              <a:off x="0" y="0"/>
              <a:ext cx="457200" cy="457200"/>
            </a:xfrm>
            <a:prstGeom prst="roundRect">
              <a:avLst>
                <a:gd name="adj" fmla="val 20208"/>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92" name="Google Shape;692;p74"/>
            <p:cNvSpPr txBox="1"/>
            <p:nvPr/>
          </p:nvSpPr>
          <p:spPr>
            <a:xfrm>
              <a:off x="0" y="0"/>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101010"/>
                  </a:solidFill>
                  <a:latin typeface="Forum"/>
                  <a:ea typeface="Forum"/>
                  <a:cs typeface="Forum"/>
                  <a:sym typeface="Forum"/>
                </a:rPr>
                <a:t>1</a:t>
              </a:r>
              <a:endParaRPr sz="1800" b="1">
                <a:solidFill>
                  <a:srgbClr val="101010"/>
                </a:solidFill>
                <a:latin typeface="Forum"/>
                <a:ea typeface="Forum"/>
                <a:cs typeface="Forum"/>
                <a:sym typeface="Forum"/>
              </a:endParaRPr>
            </a:p>
          </p:txBody>
        </p:sp>
        <p:sp>
          <p:nvSpPr>
            <p:cNvPr id="693" name="Google Shape;693;p74"/>
            <p:cNvSpPr txBox="1"/>
            <p:nvPr/>
          </p:nvSpPr>
          <p:spPr>
            <a:xfrm>
              <a:off x="742950" y="0"/>
              <a:ext cx="6953400" cy="457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2000">
                  <a:solidFill>
                    <a:srgbClr val="101010"/>
                  </a:solidFill>
                  <a:latin typeface="Forum"/>
                  <a:ea typeface="Forum"/>
                  <a:cs typeface="Forum"/>
                  <a:sym typeface="Forum"/>
                </a:rPr>
                <a:t>My greatest leadership strength is...</a:t>
              </a:r>
              <a:endParaRPr sz="2000">
                <a:solidFill>
                  <a:srgbClr val="101010"/>
                </a:solidFill>
                <a:latin typeface="Forum"/>
                <a:ea typeface="Forum"/>
                <a:cs typeface="Forum"/>
                <a:sym typeface="Forum"/>
              </a:endParaRPr>
            </a:p>
          </p:txBody>
        </p:sp>
      </p:grpSp>
      <p:grpSp>
        <p:nvGrpSpPr>
          <p:cNvPr id="694" name="Google Shape;694;p74"/>
          <p:cNvGrpSpPr/>
          <p:nvPr/>
        </p:nvGrpSpPr>
        <p:grpSpPr>
          <a:xfrm>
            <a:off x="685800" y="2000250"/>
            <a:ext cx="7696350" cy="457200"/>
            <a:chOff x="0" y="0"/>
            <a:chExt cx="7696350" cy="457200"/>
          </a:xfrm>
        </p:grpSpPr>
        <p:sp>
          <p:nvSpPr>
            <p:cNvPr id="695" name="Google Shape;695;p74"/>
            <p:cNvSpPr/>
            <p:nvPr/>
          </p:nvSpPr>
          <p:spPr>
            <a:xfrm>
              <a:off x="0" y="0"/>
              <a:ext cx="457200" cy="457200"/>
            </a:xfrm>
            <a:prstGeom prst="roundRect">
              <a:avLst>
                <a:gd name="adj" fmla="val 20208"/>
              </a:avLst>
            </a:prstGeom>
            <a:solidFill>
              <a:srgbClr val="E1144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96" name="Google Shape;696;p74"/>
            <p:cNvSpPr txBox="1"/>
            <p:nvPr/>
          </p:nvSpPr>
          <p:spPr>
            <a:xfrm>
              <a:off x="0" y="0"/>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F9F9F9"/>
                  </a:solidFill>
                  <a:latin typeface="Forum"/>
                  <a:ea typeface="Forum"/>
                  <a:cs typeface="Forum"/>
                  <a:sym typeface="Forum"/>
                </a:rPr>
                <a:t>2</a:t>
              </a:r>
              <a:endParaRPr sz="1800" b="1">
                <a:solidFill>
                  <a:srgbClr val="F9F9F9"/>
                </a:solidFill>
                <a:latin typeface="Forum"/>
                <a:ea typeface="Forum"/>
                <a:cs typeface="Forum"/>
                <a:sym typeface="Forum"/>
              </a:endParaRPr>
            </a:p>
          </p:txBody>
        </p:sp>
        <p:sp>
          <p:nvSpPr>
            <p:cNvPr id="697" name="Google Shape;697;p74"/>
            <p:cNvSpPr txBox="1"/>
            <p:nvPr/>
          </p:nvSpPr>
          <p:spPr>
            <a:xfrm>
              <a:off x="742950" y="0"/>
              <a:ext cx="6953400" cy="457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2000">
                  <a:solidFill>
                    <a:srgbClr val="101010"/>
                  </a:solidFill>
                  <a:latin typeface="Forum"/>
                  <a:ea typeface="Forum"/>
                  <a:cs typeface="Forum"/>
                  <a:sym typeface="Forum"/>
                </a:rPr>
                <a:t>The story I want to tell about my leadership is...</a:t>
              </a:r>
              <a:endParaRPr sz="2000">
                <a:solidFill>
                  <a:srgbClr val="101010"/>
                </a:solidFill>
                <a:latin typeface="Forum"/>
                <a:ea typeface="Forum"/>
                <a:cs typeface="Forum"/>
                <a:sym typeface="Forum"/>
              </a:endParaRPr>
            </a:p>
          </p:txBody>
        </p:sp>
      </p:grpSp>
      <p:grpSp>
        <p:nvGrpSpPr>
          <p:cNvPr id="698" name="Google Shape;698;p74"/>
          <p:cNvGrpSpPr/>
          <p:nvPr/>
        </p:nvGrpSpPr>
        <p:grpSpPr>
          <a:xfrm>
            <a:off x="685800" y="2667000"/>
            <a:ext cx="7696350" cy="457200"/>
            <a:chOff x="0" y="0"/>
            <a:chExt cx="7696350" cy="457200"/>
          </a:xfrm>
        </p:grpSpPr>
        <p:sp>
          <p:nvSpPr>
            <p:cNvPr id="699" name="Google Shape;699;p74"/>
            <p:cNvSpPr/>
            <p:nvPr/>
          </p:nvSpPr>
          <p:spPr>
            <a:xfrm>
              <a:off x="0" y="0"/>
              <a:ext cx="457200" cy="457200"/>
            </a:xfrm>
            <a:prstGeom prst="roundRect">
              <a:avLst>
                <a:gd name="adj" fmla="val 20208"/>
              </a:avLst>
            </a:prstGeom>
            <a:solidFill>
              <a:srgbClr val="FCE8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00" name="Google Shape;700;p74"/>
            <p:cNvSpPr txBox="1"/>
            <p:nvPr/>
          </p:nvSpPr>
          <p:spPr>
            <a:xfrm>
              <a:off x="0" y="0"/>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101010"/>
                  </a:solidFill>
                  <a:latin typeface="Forum"/>
                  <a:ea typeface="Forum"/>
                  <a:cs typeface="Forum"/>
                  <a:sym typeface="Forum"/>
                </a:rPr>
                <a:t>3</a:t>
              </a:r>
              <a:endParaRPr sz="1800" b="1">
                <a:solidFill>
                  <a:srgbClr val="101010"/>
                </a:solidFill>
                <a:latin typeface="Forum"/>
                <a:ea typeface="Forum"/>
                <a:cs typeface="Forum"/>
                <a:sym typeface="Forum"/>
              </a:endParaRPr>
            </a:p>
          </p:txBody>
        </p:sp>
        <p:sp>
          <p:nvSpPr>
            <p:cNvPr id="701" name="Google Shape;701;p74"/>
            <p:cNvSpPr txBox="1"/>
            <p:nvPr/>
          </p:nvSpPr>
          <p:spPr>
            <a:xfrm>
              <a:off x="742950" y="0"/>
              <a:ext cx="6953400" cy="457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2000">
                  <a:solidFill>
                    <a:srgbClr val="101010"/>
                  </a:solidFill>
                  <a:latin typeface="Forum"/>
                  <a:ea typeface="Forum"/>
                  <a:cs typeface="Forum"/>
                  <a:sym typeface="Forum"/>
                </a:rPr>
                <a:t>One opportunity I will pursue is...</a:t>
              </a:r>
              <a:endParaRPr sz="2000">
                <a:solidFill>
                  <a:srgbClr val="101010"/>
                </a:solidFill>
                <a:latin typeface="Forum"/>
                <a:ea typeface="Forum"/>
                <a:cs typeface="Forum"/>
                <a:sym typeface="Forum"/>
              </a:endParaRPr>
            </a:p>
          </p:txBody>
        </p:sp>
      </p:grpSp>
      <p:grpSp>
        <p:nvGrpSpPr>
          <p:cNvPr id="702" name="Google Shape;702;p74"/>
          <p:cNvGrpSpPr/>
          <p:nvPr/>
        </p:nvGrpSpPr>
        <p:grpSpPr>
          <a:xfrm>
            <a:off x="685800" y="3333750"/>
            <a:ext cx="7696350" cy="457200"/>
            <a:chOff x="0" y="0"/>
            <a:chExt cx="7696350" cy="457200"/>
          </a:xfrm>
        </p:grpSpPr>
        <p:sp>
          <p:nvSpPr>
            <p:cNvPr id="703" name="Google Shape;703;p74"/>
            <p:cNvSpPr/>
            <p:nvPr/>
          </p:nvSpPr>
          <p:spPr>
            <a:xfrm>
              <a:off x="0" y="0"/>
              <a:ext cx="457200" cy="457200"/>
            </a:xfrm>
            <a:prstGeom prst="roundRect">
              <a:avLst>
                <a:gd name="adj" fmla="val 20208"/>
              </a:avLst>
            </a:prstGeom>
            <a:solidFill>
              <a:srgbClr val="E6E8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04" name="Google Shape;704;p74"/>
            <p:cNvSpPr txBox="1"/>
            <p:nvPr/>
          </p:nvSpPr>
          <p:spPr>
            <a:xfrm>
              <a:off x="0" y="0"/>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101010"/>
                  </a:solidFill>
                  <a:latin typeface="Forum"/>
                  <a:ea typeface="Forum"/>
                  <a:cs typeface="Forum"/>
                  <a:sym typeface="Forum"/>
                </a:rPr>
                <a:t>4</a:t>
              </a:r>
              <a:endParaRPr sz="1800" b="1">
                <a:solidFill>
                  <a:srgbClr val="101010"/>
                </a:solidFill>
                <a:latin typeface="Forum"/>
                <a:ea typeface="Forum"/>
                <a:cs typeface="Forum"/>
                <a:sym typeface="Forum"/>
              </a:endParaRPr>
            </a:p>
          </p:txBody>
        </p:sp>
        <p:sp>
          <p:nvSpPr>
            <p:cNvPr id="705" name="Google Shape;705;p74"/>
            <p:cNvSpPr txBox="1"/>
            <p:nvPr/>
          </p:nvSpPr>
          <p:spPr>
            <a:xfrm>
              <a:off x="742950" y="0"/>
              <a:ext cx="6953400" cy="457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2000">
                  <a:solidFill>
                    <a:srgbClr val="101010"/>
                  </a:solidFill>
                  <a:latin typeface="Forum"/>
                  <a:ea typeface="Forum"/>
                  <a:cs typeface="Forum"/>
                  <a:sym typeface="Forum"/>
                </a:rPr>
                <a:t>The person I need in my corner is someone who...</a:t>
              </a:r>
              <a:endParaRPr sz="2000">
                <a:solidFill>
                  <a:srgbClr val="101010"/>
                </a:solidFill>
                <a:latin typeface="Forum"/>
                <a:ea typeface="Forum"/>
                <a:cs typeface="Forum"/>
                <a:sym typeface="Forum"/>
              </a:endParaRPr>
            </a:p>
          </p:txBody>
        </p:sp>
      </p:grpSp>
      <p:grpSp>
        <p:nvGrpSpPr>
          <p:cNvPr id="706" name="Google Shape;706;p74"/>
          <p:cNvGrpSpPr/>
          <p:nvPr/>
        </p:nvGrpSpPr>
        <p:grpSpPr>
          <a:xfrm>
            <a:off x="685800" y="4000500"/>
            <a:ext cx="7696350" cy="457200"/>
            <a:chOff x="0" y="0"/>
            <a:chExt cx="7696350" cy="457200"/>
          </a:xfrm>
        </p:grpSpPr>
        <p:sp>
          <p:nvSpPr>
            <p:cNvPr id="707" name="Google Shape;707;p74"/>
            <p:cNvSpPr/>
            <p:nvPr/>
          </p:nvSpPr>
          <p:spPr>
            <a:xfrm>
              <a:off x="0" y="0"/>
              <a:ext cx="457200" cy="457200"/>
            </a:xfrm>
            <a:prstGeom prst="roundRect">
              <a:avLst>
                <a:gd name="adj" fmla="val 20208"/>
              </a:avLst>
            </a:prstGeom>
            <a:solidFill>
              <a:srgbClr val="93A2A2"/>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08" name="Google Shape;708;p74"/>
            <p:cNvSpPr txBox="1"/>
            <p:nvPr/>
          </p:nvSpPr>
          <p:spPr>
            <a:xfrm>
              <a:off x="0" y="0"/>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101010"/>
                  </a:solidFill>
                  <a:latin typeface="Forum"/>
                  <a:ea typeface="Forum"/>
                  <a:cs typeface="Forum"/>
                  <a:sym typeface="Forum"/>
                </a:rPr>
                <a:t>5</a:t>
              </a:r>
              <a:endParaRPr sz="1800" b="1">
                <a:solidFill>
                  <a:srgbClr val="101010"/>
                </a:solidFill>
                <a:latin typeface="Forum"/>
                <a:ea typeface="Forum"/>
                <a:cs typeface="Forum"/>
                <a:sym typeface="Forum"/>
              </a:endParaRPr>
            </a:p>
          </p:txBody>
        </p:sp>
        <p:sp>
          <p:nvSpPr>
            <p:cNvPr id="709" name="Google Shape;709;p74"/>
            <p:cNvSpPr txBox="1"/>
            <p:nvPr/>
          </p:nvSpPr>
          <p:spPr>
            <a:xfrm>
              <a:off x="742950" y="0"/>
              <a:ext cx="6953400" cy="457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2000">
                  <a:solidFill>
                    <a:srgbClr val="101010"/>
                  </a:solidFill>
                  <a:latin typeface="Forum"/>
                  <a:ea typeface="Forum"/>
                  <a:cs typeface="Forum"/>
                  <a:sym typeface="Forum"/>
                </a:rPr>
                <a:t>This week, I will...</a:t>
              </a:r>
              <a:endParaRPr sz="2000">
                <a:solidFill>
                  <a:srgbClr val="101010"/>
                </a:solidFill>
                <a:latin typeface="Forum"/>
                <a:ea typeface="Forum"/>
                <a:cs typeface="Forum"/>
                <a:sym typeface="Forum"/>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75"/>
          <p:cNvSpPr/>
          <p:nvPr/>
        </p:nvSpPr>
        <p:spPr>
          <a:xfrm>
            <a:off x="1892463" y="1804725"/>
            <a:ext cx="1115700" cy="11157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DM Sans"/>
              <a:ea typeface="DM Sans"/>
              <a:cs typeface="DM Sans"/>
              <a:sym typeface="DM Sans"/>
            </a:endParaRPr>
          </a:p>
        </p:txBody>
      </p:sp>
      <p:sp>
        <p:nvSpPr>
          <p:cNvPr id="715" name="Google Shape;715;p75"/>
          <p:cNvSpPr/>
          <p:nvPr/>
        </p:nvSpPr>
        <p:spPr>
          <a:xfrm>
            <a:off x="4573838" y="1804725"/>
            <a:ext cx="1115700" cy="1115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DM Sans"/>
              <a:ea typeface="DM Sans"/>
              <a:cs typeface="DM Sans"/>
              <a:sym typeface="DM Sans"/>
            </a:endParaRPr>
          </a:p>
        </p:txBody>
      </p:sp>
      <p:sp>
        <p:nvSpPr>
          <p:cNvPr id="716" name="Google Shape;716;p75"/>
          <p:cNvSpPr/>
          <p:nvPr/>
        </p:nvSpPr>
        <p:spPr>
          <a:xfrm>
            <a:off x="7251738" y="1804725"/>
            <a:ext cx="1115700" cy="1115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DM Sans"/>
              <a:ea typeface="DM Sans"/>
              <a:cs typeface="DM Sans"/>
              <a:sym typeface="DM Sans"/>
            </a:endParaRPr>
          </a:p>
        </p:txBody>
      </p:sp>
      <p:sp>
        <p:nvSpPr>
          <p:cNvPr id="717" name="Google Shape;717;p75"/>
          <p:cNvSpPr/>
          <p:nvPr/>
        </p:nvSpPr>
        <p:spPr>
          <a:xfrm>
            <a:off x="3004788" y="3469850"/>
            <a:ext cx="1115700" cy="1115700"/>
          </a:xfrm>
          <a:prstGeom prst="ellipse">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DM Sans"/>
              <a:ea typeface="DM Sans"/>
              <a:cs typeface="DM Sans"/>
              <a:sym typeface="DM Sans"/>
            </a:endParaRPr>
          </a:p>
        </p:txBody>
      </p:sp>
      <p:sp>
        <p:nvSpPr>
          <p:cNvPr id="718" name="Google Shape;718;p75"/>
          <p:cNvSpPr/>
          <p:nvPr/>
        </p:nvSpPr>
        <p:spPr>
          <a:xfrm>
            <a:off x="5688138" y="3469850"/>
            <a:ext cx="1115700" cy="11157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DM Sans"/>
              <a:ea typeface="DM Sans"/>
              <a:cs typeface="DM Sans"/>
              <a:sym typeface="DM Sans"/>
            </a:endParaRPr>
          </a:p>
        </p:txBody>
      </p:sp>
      <p:pic>
        <p:nvPicPr>
          <p:cNvPr id="719" name="Google Shape;719;p75" descr="A portrait of a man looking at the camera, wearing glasses"/>
          <p:cNvPicPr preferRelativeResize="0">
            <a:picLocks noGrp="1"/>
          </p:cNvPicPr>
          <p:nvPr>
            <p:ph type="pic" idx="3"/>
          </p:nvPr>
        </p:nvPicPr>
        <p:blipFill rotWithShape="1">
          <a:blip r:embed="rId3">
            <a:alphaModFix/>
          </a:blip>
          <a:srcRect l="2984" t="6912" r="3181" b="29793"/>
          <a:stretch/>
        </p:blipFill>
        <p:spPr>
          <a:xfrm>
            <a:off x="3459225" y="1801500"/>
            <a:ext cx="1118100" cy="1118100"/>
          </a:xfrm>
          <a:prstGeom prst="roundRect">
            <a:avLst>
              <a:gd name="adj" fmla="val 16560"/>
            </a:avLst>
          </a:prstGeom>
          <a:noFill/>
        </p:spPr>
      </p:pic>
      <p:pic>
        <p:nvPicPr>
          <p:cNvPr id="720" name="Google Shape;720;p75" descr="Smiling Black woman wearing a navy blue hijab, gold glasses, and a light blue button-up shirt."/>
          <p:cNvPicPr preferRelativeResize="0">
            <a:picLocks noGrp="1"/>
          </p:cNvPicPr>
          <p:nvPr>
            <p:ph type="pic" idx="6"/>
          </p:nvPr>
        </p:nvPicPr>
        <p:blipFill rotWithShape="1">
          <a:blip r:embed="rId4">
            <a:alphaModFix/>
          </a:blip>
          <a:srcRect l="9392" r="7710" b="17102"/>
          <a:stretch/>
        </p:blipFill>
        <p:spPr>
          <a:xfrm>
            <a:off x="4570038" y="3469850"/>
            <a:ext cx="1118100" cy="1118100"/>
          </a:xfrm>
          <a:prstGeom prst="roundRect">
            <a:avLst>
              <a:gd name="adj" fmla="val 16667"/>
            </a:avLst>
          </a:prstGeom>
        </p:spPr>
      </p:pic>
      <p:sp>
        <p:nvSpPr>
          <p:cNvPr id="721" name="Google Shape;721;p75"/>
          <p:cNvSpPr txBox="1">
            <a:spLocks noGrp="1"/>
          </p:cNvSpPr>
          <p:nvPr>
            <p:ph type="subTitle" idx="1"/>
          </p:nvPr>
        </p:nvSpPr>
        <p:spPr>
          <a:xfrm>
            <a:off x="1894663" y="1857901"/>
            <a:ext cx="1115700" cy="624600"/>
          </a:xfrm>
          <a:prstGeom prst="rect">
            <a:avLst/>
          </a:prstGeom>
        </p:spPr>
        <p:txBody>
          <a:bodyPr spcFirstLastPara="1" wrap="square" lIns="91425" tIns="91425" rIns="91425" bIns="0" anchor="b" anchorCtr="0">
            <a:noAutofit/>
          </a:bodyPr>
          <a:lstStyle/>
          <a:p>
            <a:pPr marL="0" lvl="0" indent="0" algn="ctr" rtl="0">
              <a:spcBef>
                <a:spcPts val="0"/>
              </a:spcBef>
              <a:spcAft>
                <a:spcPts val="0"/>
              </a:spcAft>
              <a:buNone/>
            </a:pPr>
            <a:r>
              <a:rPr lang="en" b="1" dirty="0"/>
              <a:t>KNOW YOUR STRENGTHS</a:t>
            </a:r>
            <a:endParaRPr b="1" dirty="0"/>
          </a:p>
        </p:txBody>
      </p:sp>
      <p:pic>
        <p:nvPicPr>
          <p:cNvPr id="722" name="Google Shape;722;p75" descr="A smiling woman wearing a tanktop."/>
          <p:cNvPicPr preferRelativeResize="0">
            <a:picLocks noGrp="1"/>
          </p:cNvPicPr>
          <p:nvPr>
            <p:ph type="pic" idx="3"/>
          </p:nvPr>
        </p:nvPicPr>
        <p:blipFill rotWithShape="1">
          <a:blip r:embed="rId5">
            <a:alphaModFix/>
          </a:blip>
          <a:srcRect l="1335" r="5961" b="6174"/>
          <a:stretch/>
        </p:blipFill>
        <p:spPr>
          <a:xfrm>
            <a:off x="3459225" y="1801500"/>
            <a:ext cx="1118100" cy="1118100"/>
          </a:xfrm>
          <a:prstGeom prst="roundRect">
            <a:avLst>
              <a:gd name="adj" fmla="val 17146"/>
            </a:avLst>
          </a:prstGeom>
          <a:noFill/>
        </p:spPr>
      </p:pic>
      <p:pic>
        <p:nvPicPr>
          <p:cNvPr id="723" name="Google Shape;723;p75" descr="A businesswoman looks at the camera and poses with her hand under her chin."/>
          <p:cNvPicPr preferRelativeResize="0">
            <a:picLocks noGrp="1"/>
          </p:cNvPicPr>
          <p:nvPr>
            <p:ph type="pic" idx="2"/>
          </p:nvPr>
        </p:nvPicPr>
        <p:blipFill rotWithShape="1">
          <a:blip r:embed="rId6">
            <a:alphaModFix/>
          </a:blip>
          <a:srcRect l="60" t="2528" r="-60" b="243"/>
          <a:stretch/>
        </p:blipFill>
        <p:spPr>
          <a:xfrm>
            <a:off x="774363" y="1801500"/>
            <a:ext cx="1118100" cy="1118100"/>
          </a:xfrm>
          <a:prstGeom prst="roundRect">
            <a:avLst>
              <a:gd name="adj" fmla="val 16001"/>
            </a:avLst>
          </a:prstGeom>
          <a:noFill/>
        </p:spPr>
      </p:pic>
      <p:sp>
        <p:nvSpPr>
          <p:cNvPr id="724" name="Google Shape;724;p75"/>
          <p:cNvSpPr txBox="1">
            <a:spLocks noGrp="1"/>
          </p:cNvSpPr>
          <p:nvPr>
            <p:ph type="title"/>
          </p:nvPr>
        </p:nvSpPr>
        <p:spPr>
          <a:xfrm>
            <a:off x="228600" y="399325"/>
            <a:ext cx="4214100" cy="1210800"/>
          </a:xfrm>
          <a:prstGeom prst="rect">
            <a:avLst/>
          </a:prstGeom>
        </p:spPr>
        <p:txBody>
          <a:bodyPr spcFirstLastPara="1" wrap="square" lIns="0" tIns="91425" rIns="91425" bIns="0" anchor="t" anchorCtr="0">
            <a:noAutofit/>
          </a:bodyPr>
          <a:lstStyle/>
          <a:p>
            <a:pPr marL="0" lvl="0" indent="0" algn="l" rtl="0">
              <a:spcBef>
                <a:spcPts val="0"/>
              </a:spcBef>
              <a:spcAft>
                <a:spcPts val="0"/>
              </a:spcAft>
              <a:buNone/>
            </a:pPr>
            <a:r>
              <a:rPr lang="en">
                <a:solidFill>
                  <a:schemeClr val="accent1"/>
                </a:solidFill>
              </a:rPr>
              <a:t>OUR HOPE</a:t>
            </a:r>
            <a:endParaRPr>
              <a:solidFill>
                <a:schemeClr val="accent1"/>
              </a:solidFill>
            </a:endParaRPr>
          </a:p>
          <a:p>
            <a:pPr marL="0" lvl="0" indent="0" algn="l" rtl="0">
              <a:spcBef>
                <a:spcPts val="0"/>
              </a:spcBef>
              <a:spcAft>
                <a:spcPts val="0"/>
              </a:spcAft>
              <a:buNone/>
            </a:pPr>
            <a:r>
              <a:rPr lang="en"/>
              <a:t>FOR THE WOMEN</a:t>
            </a:r>
            <a:endParaRPr/>
          </a:p>
          <a:p>
            <a:pPr marL="0" lvl="0" indent="0" algn="l" rtl="0">
              <a:spcBef>
                <a:spcPts val="0"/>
              </a:spcBef>
              <a:spcAft>
                <a:spcPts val="0"/>
              </a:spcAft>
              <a:buNone/>
            </a:pPr>
            <a:r>
              <a:rPr lang="en"/>
              <a:t>IN THIS ROOM:</a:t>
            </a:r>
            <a:endParaRPr/>
          </a:p>
        </p:txBody>
      </p:sp>
      <p:pic>
        <p:nvPicPr>
          <p:cNvPr id="725" name="Google Shape;725;p75" descr="A smiling woman with her arms crossed. "/>
          <p:cNvPicPr preferRelativeResize="0">
            <a:picLocks noGrp="1"/>
          </p:cNvPicPr>
          <p:nvPr>
            <p:ph type="pic" idx="5"/>
          </p:nvPr>
        </p:nvPicPr>
        <p:blipFill rotWithShape="1">
          <a:blip r:embed="rId7">
            <a:alphaModFix/>
          </a:blip>
          <a:srcRect l="6216" t="9688" r="5856" b="1753"/>
          <a:stretch/>
        </p:blipFill>
        <p:spPr>
          <a:xfrm>
            <a:off x="1886688" y="3469850"/>
            <a:ext cx="1118100" cy="1118100"/>
          </a:xfrm>
          <a:prstGeom prst="roundRect">
            <a:avLst>
              <a:gd name="adj" fmla="val 16895"/>
            </a:avLst>
          </a:prstGeom>
          <a:noFill/>
        </p:spPr>
      </p:pic>
      <p:pic>
        <p:nvPicPr>
          <p:cNvPr id="726" name="Google Shape;726;p75" descr="Woman with glasses, short brown hair, and an astronaut helmet shirt in an autumn park."/>
          <p:cNvPicPr preferRelativeResize="0">
            <a:picLocks noGrp="1"/>
          </p:cNvPicPr>
          <p:nvPr>
            <p:ph type="pic" idx="4"/>
          </p:nvPr>
        </p:nvPicPr>
        <p:blipFill rotWithShape="1">
          <a:blip r:embed="rId8">
            <a:alphaModFix/>
          </a:blip>
          <a:srcRect l="6247" t="4890" r="6256" b="36757"/>
          <a:stretch/>
        </p:blipFill>
        <p:spPr>
          <a:xfrm>
            <a:off x="6140600" y="1801500"/>
            <a:ext cx="1118100" cy="1118100"/>
          </a:xfrm>
          <a:prstGeom prst="roundRect">
            <a:avLst>
              <a:gd name="adj" fmla="val 16667"/>
            </a:avLst>
          </a:prstGeom>
        </p:spPr>
      </p:pic>
      <p:sp>
        <p:nvSpPr>
          <p:cNvPr id="727" name="Google Shape;727;p75"/>
          <p:cNvSpPr txBox="1">
            <a:spLocks noGrp="1"/>
          </p:cNvSpPr>
          <p:nvPr>
            <p:ph type="subTitle" idx="1"/>
          </p:nvPr>
        </p:nvSpPr>
        <p:spPr>
          <a:xfrm>
            <a:off x="4572113" y="2050275"/>
            <a:ext cx="1115700" cy="585900"/>
          </a:xfrm>
          <a:prstGeom prst="rect">
            <a:avLst/>
          </a:prstGeom>
        </p:spPr>
        <p:txBody>
          <a:bodyPr spcFirstLastPara="1" wrap="square" lIns="91425" tIns="91425" rIns="91425" bIns="0" anchor="b" anchorCtr="0">
            <a:noAutofit/>
          </a:bodyPr>
          <a:lstStyle/>
          <a:p>
            <a:pPr marL="0" lvl="0" indent="0" algn="ctr" rtl="0">
              <a:spcBef>
                <a:spcPts val="0"/>
              </a:spcBef>
              <a:spcAft>
                <a:spcPts val="0"/>
              </a:spcAft>
              <a:buNone/>
            </a:pPr>
            <a:r>
              <a:rPr lang="en" sz="1500" b="1"/>
              <a:t>TELL YOUR STORY</a:t>
            </a:r>
            <a:endParaRPr sz="1500" b="1"/>
          </a:p>
        </p:txBody>
      </p:sp>
      <p:sp>
        <p:nvSpPr>
          <p:cNvPr id="728" name="Google Shape;728;p75"/>
          <p:cNvSpPr txBox="1">
            <a:spLocks noGrp="1"/>
          </p:cNvSpPr>
          <p:nvPr>
            <p:ph type="subTitle" idx="1"/>
          </p:nvPr>
        </p:nvSpPr>
        <p:spPr>
          <a:xfrm>
            <a:off x="7253938" y="2050276"/>
            <a:ext cx="1115700" cy="523500"/>
          </a:xfrm>
          <a:prstGeom prst="rect">
            <a:avLst/>
          </a:prstGeom>
        </p:spPr>
        <p:txBody>
          <a:bodyPr spcFirstLastPara="1" wrap="square" lIns="91425" tIns="91425" rIns="91425" bIns="0" anchor="b" anchorCtr="0">
            <a:noAutofit/>
          </a:bodyPr>
          <a:lstStyle/>
          <a:p>
            <a:pPr marL="0" lvl="0" indent="0" algn="ctr" rtl="0">
              <a:spcBef>
                <a:spcPts val="0"/>
              </a:spcBef>
              <a:spcAft>
                <a:spcPts val="0"/>
              </a:spcAft>
              <a:buNone/>
            </a:pPr>
            <a:r>
              <a:rPr lang="en" sz="1500" b="1"/>
              <a:t>CLAIM YOUR SEAT</a:t>
            </a:r>
            <a:endParaRPr sz="1500" b="1"/>
          </a:p>
        </p:txBody>
      </p:sp>
      <p:sp>
        <p:nvSpPr>
          <p:cNvPr id="729" name="Google Shape;729;p75"/>
          <p:cNvSpPr txBox="1">
            <a:spLocks noGrp="1"/>
          </p:cNvSpPr>
          <p:nvPr>
            <p:ph type="subTitle" idx="1"/>
          </p:nvPr>
        </p:nvSpPr>
        <p:spPr>
          <a:xfrm>
            <a:off x="3004788" y="3717626"/>
            <a:ext cx="1115700" cy="523500"/>
          </a:xfrm>
          <a:prstGeom prst="rect">
            <a:avLst/>
          </a:prstGeom>
        </p:spPr>
        <p:txBody>
          <a:bodyPr spcFirstLastPara="1" wrap="square" lIns="91425" tIns="91425" rIns="91425" bIns="0" anchor="b" anchorCtr="0">
            <a:noAutofit/>
          </a:bodyPr>
          <a:lstStyle/>
          <a:p>
            <a:pPr marL="0" lvl="0" indent="0" algn="ctr" rtl="0">
              <a:spcBef>
                <a:spcPts val="0"/>
              </a:spcBef>
              <a:spcAft>
                <a:spcPts val="0"/>
              </a:spcAft>
              <a:buNone/>
            </a:pPr>
            <a:r>
              <a:rPr lang="en" sz="1500" b="1"/>
              <a:t>FIND YOUR PEOPLE</a:t>
            </a:r>
            <a:endParaRPr sz="1500" b="1"/>
          </a:p>
        </p:txBody>
      </p:sp>
      <p:sp>
        <p:nvSpPr>
          <p:cNvPr id="730" name="Google Shape;730;p75"/>
          <p:cNvSpPr txBox="1">
            <a:spLocks noGrp="1"/>
          </p:cNvSpPr>
          <p:nvPr>
            <p:ph type="subTitle" idx="1"/>
          </p:nvPr>
        </p:nvSpPr>
        <p:spPr>
          <a:xfrm>
            <a:off x="5688138" y="3616526"/>
            <a:ext cx="1115700" cy="6246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0" anchor="b" anchorCtr="0">
            <a:noAutofit/>
          </a:bodyPr>
          <a:lstStyle/>
          <a:p>
            <a:pPr marL="0" lvl="0" indent="0" algn="ctr" rtl="0">
              <a:spcBef>
                <a:spcPts val="0"/>
              </a:spcBef>
              <a:spcAft>
                <a:spcPts val="0"/>
              </a:spcAft>
              <a:buNone/>
            </a:pPr>
            <a:r>
              <a:rPr lang="en" b="1" dirty="0">
                <a:solidFill>
                  <a:schemeClr val="dk1"/>
                </a:solidFill>
              </a:rPr>
              <a:t>LIFT OTHERS AS YOU RISE</a:t>
            </a:r>
            <a:endParaRPr b="1" dirty="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76"/>
          <p:cNvSpPr/>
          <p:nvPr/>
        </p:nvSpPr>
        <p:spPr>
          <a:xfrm>
            <a:off x="0" y="0"/>
            <a:ext cx="9144000" cy="5143500"/>
          </a:xfrm>
          <a:prstGeom prst="rect">
            <a:avLst/>
          </a:prstGeom>
          <a:solidFill>
            <a:srgbClr val="E6E8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736" name="Google Shape;736;p76"/>
          <p:cNvSpPr txBox="1"/>
          <p:nvPr/>
        </p:nvSpPr>
        <p:spPr>
          <a:xfrm>
            <a:off x="228600" y="457200"/>
            <a:ext cx="8686800" cy="1047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500" b="1">
                <a:solidFill>
                  <a:srgbClr val="E11444"/>
                </a:solidFill>
                <a:latin typeface="Forum"/>
                <a:ea typeface="Forum"/>
                <a:cs typeface="Forum"/>
                <a:sym typeface="Forum"/>
              </a:rPr>
              <a:t>YOUR VOICE BELONGS IN EVERY ROOM</a:t>
            </a:r>
            <a:endParaRPr sz="3500" b="1">
              <a:solidFill>
                <a:srgbClr val="E11444"/>
              </a:solidFill>
              <a:latin typeface="Forum"/>
              <a:ea typeface="Forum"/>
              <a:cs typeface="Forum"/>
              <a:sym typeface="Forum"/>
            </a:endParaRPr>
          </a:p>
          <a:p>
            <a:pPr marL="0" lvl="0" indent="0" algn="ctr" rtl="0">
              <a:spcBef>
                <a:spcPts val="375"/>
              </a:spcBef>
              <a:spcAft>
                <a:spcPts val="0"/>
              </a:spcAft>
              <a:buNone/>
            </a:pPr>
            <a:r>
              <a:rPr lang="en" sz="3500" b="1">
                <a:solidFill>
                  <a:srgbClr val="E11444"/>
                </a:solidFill>
                <a:latin typeface="Forum"/>
                <a:ea typeface="Forum"/>
                <a:cs typeface="Forum"/>
                <a:sym typeface="Forum"/>
              </a:rPr>
              <a:t>WHERE DECISIONS ARE MADE</a:t>
            </a:r>
            <a:endParaRPr sz="3500" b="1">
              <a:solidFill>
                <a:srgbClr val="E11444"/>
              </a:solidFill>
              <a:latin typeface="Forum"/>
              <a:ea typeface="Forum"/>
              <a:cs typeface="Forum"/>
              <a:sym typeface="Forum"/>
            </a:endParaRPr>
          </a:p>
        </p:txBody>
      </p:sp>
      <p:pic>
        <p:nvPicPr>
          <p:cNvPr id="737" name="Google Shape;737;p76"/>
          <p:cNvPicPr preferRelativeResize="0"/>
          <p:nvPr/>
        </p:nvPicPr>
        <p:blipFill rotWithShape="1">
          <a:blip r:embed="rId3">
            <a:alphaModFix/>
          </a:blip>
          <a:srcRect b="14141"/>
          <a:stretch/>
        </p:blipFill>
        <p:spPr>
          <a:xfrm>
            <a:off x="375250" y="1902150"/>
            <a:ext cx="4280975" cy="2940500"/>
          </a:xfrm>
          <a:prstGeom prst="rect">
            <a:avLst/>
          </a:prstGeom>
          <a:solidFill>
            <a:srgbClr val="E6E8FF"/>
          </a:solidFill>
          <a:ln>
            <a:noFill/>
          </a:ln>
        </p:spPr>
      </p:pic>
      <p:pic>
        <p:nvPicPr>
          <p:cNvPr id="738" name="Google Shape;738;p76"/>
          <p:cNvPicPr preferRelativeResize="0"/>
          <p:nvPr/>
        </p:nvPicPr>
        <p:blipFill rotWithShape="1">
          <a:blip r:embed="rId4">
            <a:alphaModFix/>
          </a:blip>
          <a:srcRect t="25183"/>
          <a:stretch/>
        </p:blipFill>
        <p:spPr>
          <a:xfrm>
            <a:off x="5346875" y="1902150"/>
            <a:ext cx="3144152" cy="2940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77"/>
          <p:cNvSpPr txBox="1">
            <a:spLocks noGrp="1"/>
          </p:cNvSpPr>
          <p:nvPr>
            <p:ph type="title"/>
          </p:nvPr>
        </p:nvSpPr>
        <p:spPr>
          <a:xfrm>
            <a:off x="228600" y="4039700"/>
            <a:ext cx="4296300" cy="644100"/>
          </a:xfrm>
          <a:prstGeom prst="rect">
            <a:avLst/>
          </a:prstGeom>
        </p:spPr>
        <p:txBody>
          <a:bodyPr spcFirstLastPara="1" wrap="square" lIns="0" tIns="0" rIns="91425" bIns="0" anchor="b" anchorCtr="0">
            <a:noAutofit/>
          </a:bodyPr>
          <a:lstStyle/>
          <a:p>
            <a:pPr marL="0" lvl="0" indent="0" algn="l" rtl="0">
              <a:spcBef>
                <a:spcPts val="0"/>
              </a:spcBef>
              <a:spcAft>
                <a:spcPts val="0"/>
              </a:spcAft>
              <a:buNone/>
            </a:pPr>
            <a:r>
              <a:rPr lang="en"/>
              <a:t>THANK</a:t>
            </a:r>
            <a:endParaRPr/>
          </a:p>
          <a:p>
            <a:pPr marL="0" lvl="0" indent="0" algn="l" rtl="0">
              <a:spcBef>
                <a:spcPts val="0"/>
              </a:spcBef>
              <a:spcAft>
                <a:spcPts val="0"/>
              </a:spcAft>
              <a:buNone/>
            </a:pPr>
            <a:r>
              <a:rPr lang="en"/>
              <a:t>YOU!</a:t>
            </a:r>
            <a:endParaRPr/>
          </a:p>
        </p:txBody>
      </p:sp>
      <p:sp>
        <p:nvSpPr>
          <p:cNvPr id="744" name="Google Shape;744;p77"/>
          <p:cNvSpPr/>
          <p:nvPr/>
        </p:nvSpPr>
        <p:spPr>
          <a:xfrm>
            <a:off x="4950850" y="3337803"/>
            <a:ext cx="4056000" cy="1441800"/>
          </a:xfrm>
          <a:prstGeom prst="roundRect">
            <a:avLst>
              <a:gd name="adj" fmla="val 16667"/>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600">
                <a:latin typeface="Forum"/>
                <a:ea typeface="Forum"/>
                <a:cs typeface="Forum"/>
                <a:sym typeface="Forum"/>
              </a:rPr>
              <a:t>Contact us!</a:t>
            </a:r>
            <a:endParaRPr sz="2600">
              <a:latin typeface="Forum"/>
              <a:ea typeface="Forum"/>
              <a:cs typeface="Forum"/>
              <a:sym typeface="Forum"/>
            </a:endParaRPr>
          </a:p>
          <a:p>
            <a:pPr marL="0" lvl="0" indent="0" algn="ctr" rtl="0">
              <a:spcBef>
                <a:spcPts val="0"/>
              </a:spcBef>
              <a:spcAft>
                <a:spcPts val="0"/>
              </a:spcAft>
              <a:buNone/>
            </a:pPr>
            <a:r>
              <a:rPr lang="en" sz="2600" u="sng">
                <a:solidFill>
                  <a:schemeClr val="hlink"/>
                </a:solidFill>
                <a:latin typeface="Forum"/>
                <a:ea typeface="Forum"/>
                <a:cs typeface="Forum"/>
                <a:sym typeface="Forum"/>
                <a:hlinkClick r:id="rId3"/>
              </a:rPr>
              <a:t>hillery.dixon@lmusd.org</a:t>
            </a:r>
            <a:endParaRPr sz="2600">
              <a:latin typeface="Forum"/>
              <a:ea typeface="Forum"/>
              <a:cs typeface="Forum"/>
              <a:sym typeface="Forum"/>
            </a:endParaRPr>
          </a:p>
          <a:p>
            <a:pPr marL="0" lvl="0" indent="0" algn="ctr" rtl="0">
              <a:spcBef>
                <a:spcPts val="0"/>
              </a:spcBef>
              <a:spcAft>
                <a:spcPts val="0"/>
              </a:spcAft>
              <a:buNone/>
            </a:pPr>
            <a:r>
              <a:rPr lang="en" sz="2600" u="sng">
                <a:solidFill>
                  <a:schemeClr val="hlink"/>
                </a:solidFill>
                <a:latin typeface="Forum"/>
                <a:ea typeface="Forum"/>
                <a:cs typeface="Forum"/>
                <a:sym typeface="Forum"/>
                <a:hlinkClick r:id="rId4"/>
              </a:rPr>
              <a:t>jennifer.handy@lmusd.org</a:t>
            </a:r>
            <a:endParaRPr sz="2600">
              <a:latin typeface="Forum"/>
              <a:ea typeface="Forum"/>
              <a:cs typeface="Forum"/>
              <a:sym typeface="Forum"/>
            </a:endParaRPr>
          </a:p>
          <a:p>
            <a:pPr marL="0" lvl="0" indent="0" algn="ctr" rtl="0">
              <a:spcBef>
                <a:spcPts val="0"/>
              </a:spcBef>
              <a:spcAft>
                <a:spcPts val="0"/>
              </a:spcAft>
              <a:buNone/>
            </a:pPr>
            <a:endParaRPr>
              <a:latin typeface="Forum"/>
              <a:ea typeface="Forum"/>
              <a:cs typeface="Forum"/>
              <a:sym typeface="Forum"/>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65"/>
          <p:cNvSpPr/>
          <p:nvPr/>
        </p:nvSpPr>
        <p:spPr>
          <a:xfrm rot="884057">
            <a:off x="3244317" y="444021"/>
            <a:ext cx="1791719" cy="1791719"/>
          </a:xfrm>
          <a:prstGeom prst="roundRect">
            <a:avLst>
              <a:gd name="adj" fmla="val 16667"/>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DM Sans"/>
              <a:ea typeface="DM Sans"/>
              <a:cs typeface="DM Sans"/>
              <a:sym typeface="DM Sans"/>
            </a:endParaRPr>
          </a:p>
        </p:txBody>
      </p:sp>
      <p:sp>
        <p:nvSpPr>
          <p:cNvPr id="521" name="Google Shape;521;p65"/>
          <p:cNvSpPr/>
          <p:nvPr/>
        </p:nvSpPr>
        <p:spPr>
          <a:xfrm>
            <a:off x="7141163" y="3106275"/>
            <a:ext cx="1791600" cy="17916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DM Sans"/>
              <a:ea typeface="DM Sans"/>
              <a:cs typeface="DM Sans"/>
              <a:sym typeface="DM Sans"/>
            </a:endParaRPr>
          </a:p>
        </p:txBody>
      </p:sp>
      <p:pic>
        <p:nvPicPr>
          <p:cNvPr id="522" name="Google Shape;522;p65" descr="a woman in a red dress says &quot; i love that idea &quot; with her finger (Provided by Tenor)"/>
          <p:cNvPicPr preferRelativeResize="0"/>
          <p:nvPr/>
        </p:nvPicPr>
        <p:blipFill>
          <a:blip r:embed="rId3">
            <a:alphaModFix/>
          </a:blip>
          <a:stretch>
            <a:fillRect/>
          </a:stretch>
        </p:blipFill>
        <p:spPr>
          <a:xfrm>
            <a:off x="3737513" y="726563"/>
            <a:ext cx="4743450" cy="3819525"/>
          </a:xfrm>
          <a:prstGeom prst="rect">
            <a:avLst/>
          </a:prstGeom>
          <a:noFill/>
          <a:ln>
            <a:noFill/>
          </a:ln>
        </p:spPr>
      </p:pic>
      <p:sp>
        <p:nvSpPr>
          <p:cNvPr id="523" name="Google Shape;523;p65"/>
          <p:cNvSpPr txBox="1">
            <a:spLocks noGrp="1"/>
          </p:cNvSpPr>
          <p:nvPr>
            <p:ph type="subTitle" idx="3"/>
          </p:nvPr>
        </p:nvSpPr>
        <p:spPr>
          <a:xfrm>
            <a:off x="453450" y="1209225"/>
            <a:ext cx="2701200" cy="2854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900">
                <a:latin typeface="DM Sans Medium"/>
                <a:ea typeface="DM Sans Medium"/>
                <a:cs typeface="DM Sans Medium"/>
                <a:sym typeface="DM Sans Medium"/>
              </a:rPr>
              <a:t>Strong women stand up for themselves.  And stronger women stand up for others.</a:t>
            </a:r>
            <a:endParaRPr sz="2900">
              <a:latin typeface="DM Sans Medium"/>
              <a:ea typeface="DM Sans Medium"/>
              <a:cs typeface="DM Sans Medium"/>
              <a:sym typeface="DM Sans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66"/>
          <p:cNvSpPr txBox="1">
            <a:spLocks noGrp="1"/>
          </p:cNvSpPr>
          <p:nvPr>
            <p:ph type="subTitle" idx="2"/>
          </p:nvPr>
        </p:nvSpPr>
        <p:spPr>
          <a:xfrm>
            <a:off x="228600" y="3337825"/>
            <a:ext cx="2118600" cy="345000"/>
          </a:xfrm>
          <a:prstGeom prst="rect">
            <a:avLst/>
          </a:prstGeom>
        </p:spPr>
        <p:txBody>
          <a:bodyPr spcFirstLastPara="1" wrap="square" lIns="0" tIns="91425" rIns="91425" bIns="91425" anchor="b" anchorCtr="0">
            <a:noAutofit/>
          </a:bodyPr>
          <a:lstStyle/>
          <a:p>
            <a:pPr marL="0" lvl="0" indent="0" algn="l" rtl="0">
              <a:spcBef>
                <a:spcPts val="0"/>
              </a:spcBef>
              <a:spcAft>
                <a:spcPts val="0"/>
              </a:spcAft>
              <a:buNone/>
            </a:pPr>
            <a:r>
              <a:rPr lang="en" sz="2000" dirty="0">
                <a:latin typeface="Forum" panose="020B0604020202020204" charset="0"/>
              </a:rPr>
              <a:t>HILLERY DIXON</a:t>
            </a:r>
            <a:endParaRPr sz="2000" dirty="0">
              <a:latin typeface="Forum" panose="020B0604020202020204" charset="0"/>
            </a:endParaRPr>
          </a:p>
        </p:txBody>
      </p:sp>
      <p:sp>
        <p:nvSpPr>
          <p:cNvPr id="529" name="Google Shape;529;p66"/>
          <p:cNvSpPr txBox="1">
            <a:spLocks noGrp="1"/>
          </p:cNvSpPr>
          <p:nvPr>
            <p:ph type="subTitle" idx="3"/>
          </p:nvPr>
        </p:nvSpPr>
        <p:spPr>
          <a:xfrm>
            <a:off x="228600" y="3547550"/>
            <a:ext cx="2062200" cy="522600"/>
          </a:xfrm>
          <a:prstGeom prst="rect">
            <a:avLst/>
          </a:prstGeom>
        </p:spPr>
        <p:txBody>
          <a:bodyPr spcFirstLastPara="1" wrap="square" lIns="0" tIns="91425" rIns="91425" bIns="91425" anchor="t" anchorCtr="0">
            <a:noAutofit/>
          </a:bodyPr>
          <a:lstStyle/>
          <a:p>
            <a:pPr marL="0" lvl="0" indent="0" algn="l" rtl="0">
              <a:spcBef>
                <a:spcPts val="0"/>
              </a:spcBef>
              <a:spcAft>
                <a:spcPts val="0"/>
              </a:spcAft>
              <a:buNone/>
            </a:pPr>
            <a:r>
              <a:rPr lang="en"/>
              <a:t>Assistant Superintendent, Curriculum &amp; Instruction</a:t>
            </a:r>
            <a:endParaRPr/>
          </a:p>
        </p:txBody>
      </p:sp>
      <p:sp>
        <p:nvSpPr>
          <p:cNvPr id="530" name="Google Shape;530;p66"/>
          <p:cNvSpPr txBox="1">
            <a:spLocks noGrp="1"/>
          </p:cNvSpPr>
          <p:nvPr>
            <p:ph type="body" idx="5"/>
          </p:nvPr>
        </p:nvSpPr>
        <p:spPr>
          <a:xfrm>
            <a:off x="228600" y="4026400"/>
            <a:ext cx="3225900" cy="744600"/>
          </a:xfrm>
          <a:prstGeom prst="rect">
            <a:avLst/>
          </a:prstGeom>
        </p:spPr>
        <p:txBody>
          <a:bodyPr spcFirstLastPara="1" wrap="square" lIns="0" tIns="0" rIns="0" bIns="0" anchor="t" anchorCtr="0">
            <a:noAutofit/>
          </a:bodyPr>
          <a:lstStyle/>
          <a:p>
            <a:pPr marL="457200" lvl="0" indent="-292100" algn="l" rtl="0">
              <a:spcBef>
                <a:spcPts val="0"/>
              </a:spcBef>
              <a:spcAft>
                <a:spcPts val="0"/>
              </a:spcAft>
              <a:buSzPts val="1000"/>
              <a:buChar char="●"/>
            </a:pPr>
            <a:r>
              <a:rPr lang="en"/>
              <a:t>High school English teacher</a:t>
            </a:r>
            <a:endParaRPr/>
          </a:p>
          <a:p>
            <a:pPr marL="457200" lvl="0" indent="-292100" algn="l" rtl="0">
              <a:spcBef>
                <a:spcPts val="0"/>
              </a:spcBef>
              <a:spcAft>
                <a:spcPts val="0"/>
              </a:spcAft>
              <a:buSzPts val="1000"/>
              <a:buChar char="●"/>
            </a:pPr>
            <a:r>
              <a:rPr lang="en"/>
              <a:t>Site/District TOSA</a:t>
            </a:r>
            <a:endParaRPr/>
          </a:p>
          <a:p>
            <a:pPr marL="457200" lvl="0" indent="-292100" algn="l" rtl="0">
              <a:spcBef>
                <a:spcPts val="0"/>
              </a:spcBef>
              <a:spcAft>
                <a:spcPts val="0"/>
              </a:spcAft>
              <a:buSzPts val="1000"/>
              <a:buChar char="●"/>
            </a:pPr>
            <a:r>
              <a:rPr lang="en"/>
              <a:t>Coordinator of Assessment</a:t>
            </a:r>
            <a:endParaRPr/>
          </a:p>
          <a:p>
            <a:pPr marL="457200" lvl="0" indent="-292100" algn="l" rtl="0">
              <a:spcBef>
                <a:spcPts val="0"/>
              </a:spcBef>
              <a:spcAft>
                <a:spcPts val="0"/>
              </a:spcAft>
              <a:buSzPts val="1000"/>
              <a:buChar char="●"/>
            </a:pPr>
            <a:r>
              <a:rPr lang="en"/>
              <a:t>Secondary Curriculum Director</a:t>
            </a:r>
            <a:endParaRPr/>
          </a:p>
          <a:p>
            <a:pPr marL="457200" lvl="0" indent="-292100" algn="l" rtl="0">
              <a:spcBef>
                <a:spcPts val="0"/>
              </a:spcBef>
              <a:spcAft>
                <a:spcPts val="0"/>
              </a:spcAft>
              <a:buSzPts val="1000"/>
              <a:buChar char="●"/>
            </a:pPr>
            <a:r>
              <a:rPr lang="en"/>
              <a:t>Elementary Principal (K-6)</a:t>
            </a:r>
            <a:endParaRPr/>
          </a:p>
          <a:p>
            <a:pPr marL="457200" lvl="0" indent="-292100" algn="l" rtl="0">
              <a:spcBef>
                <a:spcPts val="0"/>
              </a:spcBef>
              <a:spcAft>
                <a:spcPts val="0"/>
              </a:spcAft>
              <a:buSzPts val="1000"/>
              <a:buChar char="●"/>
            </a:pPr>
            <a:r>
              <a:rPr lang="en"/>
              <a:t>Assistant Superintendent</a:t>
            </a:r>
            <a:endParaRPr/>
          </a:p>
        </p:txBody>
      </p:sp>
      <p:sp>
        <p:nvSpPr>
          <p:cNvPr id="531" name="Google Shape;531;p66"/>
          <p:cNvSpPr txBox="1">
            <a:spLocks noGrp="1"/>
          </p:cNvSpPr>
          <p:nvPr>
            <p:ph type="subTitle" idx="13"/>
          </p:nvPr>
        </p:nvSpPr>
        <p:spPr>
          <a:xfrm>
            <a:off x="3653975" y="3303664"/>
            <a:ext cx="2062200" cy="345000"/>
          </a:xfrm>
          <a:prstGeom prst="rect">
            <a:avLst/>
          </a:prstGeom>
        </p:spPr>
        <p:txBody>
          <a:bodyPr spcFirstLastPara="1" wrap="square" lIns="0" tIns="91425" rIns="91425" bIns="91425" anchor="b" anchorCtr="0">
            <a:noAutofit/>
          </a:bodyPr>
          <a:lstStyle/>
          <a:p>
            <a:pPr marL="0" lvl="0" indent="0" algn="l" rtl="0">
              <a:spcBef>
                <a:spcPts val="0"/>
              </a:spcBef>
              <a:spcAft>
                <a:spcPts val="0"/>
              </a:spcAft>
              <a:buNone/>
            </a:pPr>
            <a:r>
              <a:rPr lang="en" sz="2000" dirty="0">
                <a:latin typeface="Forum" panose="020B0604020202020204" charset="0"/>
              </a:rPr>
              <a:t>JENN HANDY</a:t>
            </a:r>
            <a:endParaRPr sz="2000" dirty="0">
              <a:latin typeface="Forum" panose="020B0604020202020204" charset="0"/>
            </a:endParaRPr>
          </a:p>
        </p:txBody>
      </p:sp>
      <p:sp>
        <p:nvSpPr>
          <p:cNvPr id="532" name="Google Shape;532;p66"/>
          <p:cNvSpPr txBox="1">
            <a:spLocks noGrp="1"/>
          </p:cNvSpPr>
          <p:nvPr>
            <p:ph type="body" idx="16"/>
          </p:nvPr>
        </p:nvSpPr>
        <p:spPr>
          <a:xfrm>
            <a:off x="3653975" y="3939150"/>
            <a:ext cx="2430000" cy="1086900"/>
          </a:xfrm>
          <a:prstGeom prst="rect">
            <a:avLst/>
          </a:prstGeom>
        </p:spPr>
        <p:txBody>
          <a:bodyPr spcFirstLastPara="1" wrap="square" lIns="0" tIns="0" rIns="0" bIns="0" anchor="t" anchorCtr="0">
            <a:noAutofit/>
          </a:bodyPr>
          <a:lstStyle/>
          <a:p>
            <a:pPr marL="457200" lvl="0" indent="-292100" algn="l" rtl="0">
              <a:spcBef>
                <a:spcPts val="0"/>
              </a:spcBef>
              <a:spcAft>
                <a:spcPts val="0"/>
              </a:spcAft>
              <a:buSzPts val="1000"/>
              <a:buChar char="●"/>
            </a:pPr>
            <a:r>
              <a:rPr lang="en" dirty="0"/>
              <a:t>High school English teacher</a:t>
            </a:r>
            <a:endParaRPr dirty="0"/>
          </a:p>
          <a:p>
            <a:pPr marL="457200" lvl="0" indent="-292100" algn="l" rtl="0">
              <a:spcBef>
                <a:spcPts val="0"/>
              </a:spcBef>
              <a:spcAft>
                <a:spcPts val="0"/>
              </a:spcAft>
              <a:buSzPts val="1000"/>
              <a:buChar char="●"/>
            </a:pPr>
            <a:r>
              <a:rPr lang="en" dirty="0"/>
              <a:t>Counselor</a:t>
            </a:r>
            <a:endParaRPr dirty="0"/>
          </a:p>
          <a:p>
            <a:pPr marL="457200" lvl="0" indent="-292100" algn="l" rtl="0">
              <a:spcBef>
                <a:spcPts val="0"/>
              </a:spcBef>
              <a:spcAft>
                <a:spcPts val="0"/>
              </a:spcAft>
              <a:buSzPts val="1000"/>
              <a:buChar char="●"/>
            </a:pPr>
            <a:r>
              <a:rPr lang="en" dirty="0"/>
              <a:t>Assistant Principal (7-8)</a:t>
            </a:r>
            <a:endParaRPr dirty="0"/>
          </a:p>
          <a:p>
            <a:pPr marL="457200" lvl="0" indent="-292100" algn="l" rtl="0">
              <a:spcBef>
                <a:spcPts val="0"/>
              </a:spcBef>
              <a:spcAft>
                <a:spcPts val="0"/>
              </a:spcAft>
              <a:buSzPts val="1000"/>
              <a:buChar char="●"/>
            </a:pPr>
            <a:r>
              <a:rPr lang="en" dirty="0"/>
              <a:t>Elementary Principal (Pre-8)</a:t>
            </a:r>
            <a:endParaRPr dirty="0"/>
          </a:p>
          <a:p>
            <a:pPr marL="457200" lvl="0" indent="-292100" algn="l" rtl="0">
              <a:spcBef>
                <a:spcPts val="0"/>
              </a:spcBef>
              <a:spcAft>
                <a:spcPts val="0"/>
              </a:spcAft>
              <a:buSzPts val="1000"/>
              <a:buChar char="●"/>
            </a:pPr>
            <a:r>
              <a:rPr lang="en" dirty="0"/>
              <a:t>Director of Special Programs</a:t>
            </a:r>
            <a:endParaRPr dirty="0"/>
          </a:p>
          <a:p>
            <a:pPr marL="457200" lvl="0" indent="-292100" algn="l" rtl="0">
              <a:spcBef>
                <a:spcPts val="0"/>
              </a:spcBef>
              <a:spcAft>
                <a:spcPts val="0"/>
              </a:spcAft>
              <a:buSzPts val="1000"/>
              <a:buChar char="●"/>
            </a:pPr>
            <a:r>
              <a:rPr lang="en" dirty="0"/>
              <a:t>Director of Special Education</a:t>
            </a:r>
            <a:endParaRPr dirty="0"/>
          </a:p>
          <a:p>
            <a:pPr marL="457200" lvl="0" indent="-292100" algn="l" rtl="0">
              <a:spcBef>
                <a:spcPts val="0"/>
              </a:spcBef>
              <a:spcAft>
                <a:spcPts val="0"/>
              </a:spcAft>
              <a:buSzPts val="1000"/>
              <a:buChar char="●"/>
            </a:pPr>
            <a:r>
              <a:rPr lang="en" dirty="0"/>
              <a:t>Assistant Superintendent</a:t>
            </a:r>
            <a:endParaRPr dirty="0"/>
          </a:p>
          <a:p>
            <a:pPr marL="0" lvl="0" indent="0" algn="l" rtl="0">
              <a:spcBef>
                <a:spcPts val="0"/>
              </a:spcBef>
              <a:spcAft>
                <a:spcPts val="0"/>
              </a:spcAft>
              <a:buNone/>
            </a:pPr>
            <a:endParaRPr dirty="0"/>
          </a:p>
        </p:txBody>
      </p:sp>
      <p:sp>
        <p:nvSpPr>
          <p:cNvPr id="533" name="Google Shape;533;p66"/>
          <p:cNvSpPr txBox="1">
            <a:spLocks noGrp="1"/>
          </p:cNvSpPr>
          <p:nvPr>
            <p:ph type="title"/>
          </p:nvPr>
        </p:nvSpPr>
        <p:spPr>
          <a:xfrm>
            <a:off x="228600" y="399325"/>
            <a:ext cx="6122100" cy="624600"/>
          </a:xfrm>
          <a:prstGeom prst="rect">
            <a:avLst/>
          </a:prstGeom>
        </p:spPr>
        <p:txBody>
          <a:bodyPr spcFirstLastPara="1" wrap="square" lIns="0" tIns="91425" rIns="91425" bIns="0" anchor="t" anchorCtr="0">
            <a:noAutofit/>
          </a:bodyPr>
          <a:lstStyle/>
          <a:p>
            <a:pPr marL="0" lvl="0" indent="0" algn="l" rtl="0">
              <a:spcBef>
                <a:spcPts val="0"/>
              </a:spcBef>
              <a:spcAft>
                <a:spcPts val="0"/>
              </a:spcAft>
              <a:buNone/>
            </a:pPr>
            <a:r>
              <a:rPr lang="en">
                <a:solidFill>
                  <a:schemeClr val="accent1"/>
                </a:solidFill>
              </a:rPr>
              <a:t>MEET</a:t>
            </a:r>
            <a:endParaRPr>
              <a:solidFill>
                <a:schemeClr val="accent1"/>
              </a:solidFill>
            </a:endParaRPr>
          </a:p>
          <a:p>
            <a:pPr marL="0" lvl="0" indent="0" algn="l" rtl="0">
              <a:spcBef>
                <a:spcPts val="0"/>
              </a:spcBef>
              <a:spcAft>
                <a:spcPts val="0"/>
              </a:spcAft>
              <a:buNone/>
            </a:pPr>
            <a:r>
              <a:rPr lang="en"/>
              <a:t>HILLERY AND JENN</a:t>
            </a:r>
            <a:endParaRPr/>
          </a:p>
        </p:txBody>
      </p:sp>
      <p:sp>
        <p:nvSpPr>
          <p:cNvPr id="534" name="Google Shape;534;p66"/>
          <p:cNvSpPr txBox="1">
            <a:spLocks noGrp="1"/>
          </p:cNvSpPr>
          <p:nvPr>
            <p:ph type="subTitle" idx="3"/>
          </p:nvPr>
        </p:nvSpPr>
        <p:spPr>
          <a:xfrm>
            <a:off x="3653975" y="3532607"/>
            <a:ext cx="2062200" cy="522600"/>
          </a:xfrm>
          <a:prstGeom prst="rect">
            <a:avLst/>
          </a:prstGeom>
        </p:spPr>
        <p:txBody>
          <a:bodyPr spcFirstLastPara="1" wrap="square" lIns="0" tIns="91425" rIns="91425" bIns="91425" anchor="t" anchorCtr="0">
            <a:noAutofit/>
          </a:bodyPr>
          <a:lstStyle/>
          <a:p>
            <a:pPr marL="0" lvl="0" indent="0" algn="l" rtl="0">
              <a:spcBef>
                <a:spcPts val="0"/>
              </a:spcBef>
              <a:spcAft>
                <a:spcPts val="0"/>
              </a:spcAft>
              <a:buNone/>
            </a:pPr>
            <a:r>
              <a:rPr lang="en" dirty="0"/>
              <a:t>Assistant Superintendent, Human Resources</a:t>
            </a:r>
            <a:endParaRPr dirty="0"/>
          </a:p>
        </p:txBody>
      </p:sp>
      <p:sp>
        <p:nvSpPr>
          <p:cNvPr id="535" name="Google Shape;535;p66"/>
          <p:cNvSpPr/>
          <p:nvPr/>
        </p:nvSpPr>
        <p:spPr>
          <a:xfrm>
            <a:off x="6586575" y="3094563"/>
            <a:ext cx="2430000" cy="1155300"/>
          </a:xfrm>
          <a:prstGeom prst="roundRect">
            <a:avLst>
              <a:gd name="adj" fmla="val 16667"/>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Forum"/>
                <a:ea typeface="Forum"/>
                <a:cs typeface="Forum"/>
                <a:sym typeface="Forum"/>
              </a:rPr>
              <a:t>Contact us!</a:t>
            </a:r>
            <a:endParaRPr>
              <a:latin typeface="Forum"/>
              <a:ea typeface="Forum"/>
              <a:cs typeface="Forum"/>
              <a:sym typeface="Forum"/>
            </a:endParaRPr>
          </a:p>
          <a:p>
            <a:pPr marL="0" lvl="0" indent="0" algn="ctr" rtl="0">
              <a:spcBef>
                <a:spcPts val="0"/>
              </a:spcBef>
              <a:spcAft>
                <a:spcPts val="0"/>
              </a:spcAft>
              <a:buNone/>
            </a:pPr>
            <a:r>
              <a:rPr lang="en" u="sng">
                <a:solidFill>
                  <a:schemeClr val="hlink"/>
                </a:solidFill>
                <a:latin typeface="Forum"/>
                <a:ea typeface="Forum"/>
                <a:cs typeface="Forum"/>
                <a:sym typeface="Forum"/>
                <a:hlinkClick r:id="rId3"/>
              </a:rPr>
              <a:t>hillery.dixon@lmusd.org</a:t>
            </a:r>
            <a:endParaRPr>
              <a:latin typeface="Forum"/>
              <a:ea typeface="Forum"/>
              <a:cs typeface="Forum"/>
              <a:sym typeface="Forum"/>
            </a:endParaRPr>
          </a:p>
          <a:p>
            <a:pPr marL="0" lvl="0" indent="0" algn="ctr" rtl="0">
              <a:spcBef>
                <a:spcPts val="0"/>
              </a:spcBef>
              <a:spcAft>
                <a:spcPts val="0"/>
              </a:spcAft>
              <a:buNone/>
            </a:pPr>
            <a:r>
              <a:rPr lang="en" u="sng">
                <a:solidFill>
                  <a:schemeClr val="hlink"/>
                </a:solidFill>
                <a:latin typeface="Forum"/>
                <a:ea typeface="Forum"/>
                <a:cs typeface="Forum"/>
                <a:sym typeface="Forum"/>
                <a:hlinkClick r:id="rId4"/>
              </a:rPr>
              <a:t>jennifer.handy@lmusd.org</a:t>
            </a:r>
            <a:endParaRPr>
              <a:latin typeface="Forum"/>
              <a:ea typeface="Forum"/>
              <a:cs typeface="Forum"/>
              <a:sym typeface="Forum"/>
            </a:endParaRPr>
          </a:p>
          <a:p>
            <a:pPr marL="0" lvl="0" indent="0" algn="ctr" rtl="0">
              <a:spcBef>
                <a:spcPts val="0"/>
              </a:spcBef>
              <a:spcAft>
                <a:spcPts val="0"/>
              </a:spcAft>
              <a:buNone/>
            </a:pPr>
            <a:endParaRPr>
              <a:latin typeface="Forum"/>
              <a:ea typeface="Forum"/>
              <a:cs typeface="Forum"/>
              <a:sym typeface="Forum"/>
            </a:endParaRPr>
          </a:p>
        </p:txBody>
      </p:sp>
      <p:pic>
        <p:nvPicPr>
          <p:cNvPr id="536" name="Google Shape;536;p66" title="LMUSD logo.png"/>
          <p:cNvPicPr preferRelativeResize="0"/>
          <p:nvPr/>
        </p:nvPicPr>
        <p:blipFill>
          <a:blip r:embed="rId5">
            <a:alphaModFix/>
          </a:blip>
          <a:stretch>
            <a:fillRect/>
          </a:stretch>
        </p:blipFill>
        <p:spPr>
          <a:xfrm>
            <a:off x="6861601" y="1076175"/>
            <a:ext cx="1715400" cy="1715374"/>
          </a:xfrm>
          <a:prstGeom prst="rect">
            <a:avLst/>
          </a:prstGeom>
          <a:noFill/>
          <a:ln>
            <a:noFill/>
          </a:ln>
        </p:spPr>
      </p:pic>
      <p:pic>
        <p:nvPicPr>
          <p:cNvPr id="537" name="Google Shape;537;p66" title="1b63e79d-1449-46b9-9da1-fafd2391ae0f.jpg"/>
          <p:cNvPicPr preferRelativeResize="0"/>
          <p:nvPr/>
        </p:nvPicPr>
        <p:blipFill>
          <a:blip r:embed="rId6">
            <a:alphaModFix/>
          </a:blip>
          <a:stretch>
            <a:fillRect/>
          </a:stretch>
        </p:blipFill>
        <p:spPr>
          <a:xfrm>
            <a:off x="359300" y="1476901"/>
            <a:ext cx="1213252" cy="1617674"/>
          </a:xfrm>
          <a:prstGeom prst="rect">
            <a:avLst/>
          </a:prstGeom>
          <a:noFill/>
          <a:ln>
            <a:noFill/>
          </a:ln>
        </p:spPr>
      </p:pic>
      <p:pic>
        <p:nvPicPr>
          <p:cNvPr id="538" name="Google Shape;538;p66" title="HandyHeadshot.jpeg"/>
          <p:cNvPicPr preferRelativeResize="0"/>
          <p:nvPr/>
        </p:nvPicPr>
        <p:blipFill>
          <a:blip r:embed="rId7">
            <a:alphaModFix/>
          </a:blip>
          <a:stretch>
            <a:fillRect/>
          </a:stretch>
        </p:blipFill>
        <p:spPr>
          <a:xfrm>
            <a:off x="3610476" y="1476901"/>
            <a:ext cx="1213200" cy="1617600"/>
          </a:xfrm>
          <a:prstGeom prst="roundRect">
            <a:avLst>
              <a:gd name="adj" fmla="val 16667"/>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9F9"/>
        </a:solidFill>
        <a:effectLst/>
      </p:bgPr>
    </p:bg>
    <p:spTree>
      <p:nvGrpSpPr>
        <p:cNvPr id="1" name="Shape 542"/>
        <p:cNvGrpSpPr/>
        <p:nvPr/>
      </p:nvGrpSpPr>
      <p:grpSpPr>
        <a:xfrm>
          <a:off x="0" y="0"/>
          <a:ext cx="0" cy="0"/>
          <a:chOff x="0" y="0"/>
          <a:chExt cx="0" cy="0"/>
        </a:xfrm>
      </p:grpSpPr>
      <p:sp>
        <p:nvSpPr>
          <p:cNvPr id="543" name="Google Shape;543;p67"/>
          <p:cNvSpPr txBox="1"/>
          <p:nvPr/>
        </p:nvSpPr>
        <p:spPr>
          <a:xfrm>
            <a:off x="228600" y="381000"/>
            <a:ext cx="8686800" cy="10752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330" b="1">
                <a:solidFill>
                  <a:srgbClr val="E11444"/>
                </a:solidFill>
                <a:latin typeface="Forum"/>
                <a:ea typeface="Forum"/>
                <a:cs typeface="Forum"/>
                <a:sym typeface="Forum"/>
              </a:rPr>
              <a:t>UNSTOPPABLE INFLUENCE:</a:t>
            </a:r>
            <a:endParaRPr sz="3330" b="1">
              <a:solidFill>
                <a:srgbClr val="E11444"/>
              </a:solidFill>
              <a:latin typeface="Forum"/>
              <a:ea typeface="Forum"/>
              <a:cs typeface="Forum"/>
              <a:sym typeface="Forum"/>
            </a:endParaRPr>
          </a:p>
          <a:p>
            <a:pPr marL="0" lvl="0" indent="0" algn="ctr" rtl="0">
              <a:spcBef>
                <a:spcPts val="0"/>
              </a:spcBef>
              <a:spcAft>
                <a:spcPts val="0"/>
              </a:spcAft>
              <a:buNone/>
            </a:pPr>
            <a:r>
              <a:rPr lang="en" sz="3330" b="1">
                <a:solidFill>
                  <a:srgbClr val="E11444"/>
                </a:solidFill>
                <a:latin typeface="Forum"/>
                <a:ea typeface="Forum"/>
                <a:cs typeface="Forum"/>
                <a:sym typeface="Forum"/>
              </a:rPr>
              <a:t>Power, Voice, &amp; Visibility</a:t>
            </a:r>
            <a:endParaRPr sz="3330" b="1">
              <a:solidFill>
                <a:srgbClr val="E11444"/>
              </a:solidFill>
              <a:latin typeface="Forum"/>
              <a:ea typeface="Forum"/>
              <a:cs typeface="Forum"/>
              <a:sym typeface="Forum"/>
            </a:endParaRPr>
          </a:p>
        </p:txBody>
      </p:sp>
      <p:sp>
        <p:nvSpPr>
          <p:cNvPr id="544" name="Google Shape;544;p67"/>
          <p:cNvSpPr txBox="1"/>
          <p:nvPr/>
        </p:nvSpPr>
        <p:spPr>
          <a:xfrm>
            <a:off x="228525" y="1560225"/>
            <a:ext cx="8686800" cy="617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Clr>
                <a:schemeClr val="dk1"/>
              </a:buClr>
              <a:buSzPts val="1100"/>
              <a:buFont typeface="Arial"/>
              <a:buNone/>
            </a:pPr>
            <a:r>
              <a:rPr lang="en" sz="2930" b="1">
                <a:solidFill>
                  <a:srgbClr val="101010"/>
                </a:solidFill>
                <a:latin typeface="Forum"/>
                <a:ea typeface="Forum"/>
                <a:cs typeface="Forum"/>
                <a:sym typeface="Forum"/>
              </a:rPr>
              <a:t>How do you feel about your Leadership Voice right now?</a:t>
            </a:r>
            <a:endParaRPr sz="2930" b="1">
              <a:solidFill>
                <a:srgbClr val="E11444"/>
              </a:solidFill>
              <a:latin typeface="Forum"/>
              <a:ea typeface="Forum"/>
              <a:cs typeface="Forum"/>
              <a:sym typeface="Forum"/>
            </a:endParaRPr>
          </a:p>
          <a:p>
            <a:pPr marL="0" lvl="0" indent="0" algn="ctr" rtl="0">
              <a:spcBef>
                <a:spcPts val="0"/>
              </a:spcBef>
              <a:spcAft>
                <a:spcPts val="0"/>
              </a:spcAft>
              <a:buNone/>
            </a:pPr>
            <a:endParaRPr sz="700" b="1">
              <a:solidFill>
                <a:srgbClr val="4E4E4E"/>
              </a:solidFill>
              <a:latin typeface="DM Sans"/>
              <a:ea typeface="DM Sans"/>
              <a:cs typeface="DM Sans"/>
              <a:sym typeface="DM Sans"/>
            </a:endParaRPr>
          </a:p>
        </p:txBody>
      </p:sp>
      <p:grpSp>
        <p:nvGrpSpPr>
          <p:cNvPr id="545" name="Google Shape;545;p67"/>
          <p:cNvGrpSpPr/>
          <p:nvPr/>
        </p:nvGrpSpPr>
        <p:grpSpPr>
          <a:xfrm>
            <a:off x="2330772" y="2177625"/>
            <a:ext cx="4482308" cy="400200"/>
            <a:chOff x="857250" y="1428750"/>
            <a:chExt cx="7429650" cy="400200"/>
          </a:xfrm>
        </p:grpSpPr>
        <p:sp>
          <p:nvSpPr>
            <p:cNvPr id="546" name="Google Shape;546;p67"/>
            <p:cNvSpPr/>
            <p:nvPr/>
          </p:nvSpPr>
          <p:spPr>
            <a:xfrm>
              <a:off x="857250" y="1428750"/>
              <a:ext cx="400200" cy="400200"/>
            </a:xfrm>
            <a:prstGeom prst="roundRect">
              <a:avLst>
                <a:gd name="adj" fmla="val 23095"/>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47" name="Google Shape;547;p67"/>
            <p:cNvSpPr txBox="1"/>
            <p:nvPr/>
          </p:nvSpPr>
          <p:spPr>
            <a:xfrm>
              <a:off x="857250" y="1428750"/>
              <a:ext cx="400200" cy="4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a:solidFill>
                    <a:srgbClr val="101010"/>
                  </a:solidFill>
                  <a:latin typeface="Forum"/>
                  <a:ea typeface="Forum"/>
                  <a:cs typeface="Forum"/>
                  <a:sym typeface="Forum"/>
                </a:rPr>
                <a:t>1</a:t>
              </a:r>
              <a:endParaRPr sz="1800">
                <a:solidFill>
                  <a:srgbClr val="101010"/>
                </a:solidFill>
                <a:latin typeface="Forum"/>
                <a:ea typeface="Forum"/>
                <a:cs typeface="Forum"/>
                <a:sym typeface="Forum"/>
              </a:endParaRPr>
            </a:p>
          </p:txBody>
        </p:sp>
        <p:sp>
          <p:nvSpPr>
            <p:cNvPr id="548" name="Google Shape;548;p67"/>
            <p:cNvSpPr txBox="1"/>
            <p:nvPr/>
          </p:nvSpPr>
          <p:spPr>
            <a:xfrm>
              <a:off x="1447800" y="1428750"/>
              <a:ext cx="68391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a:solidFill>
                    <a:srgbClr val="101010"/>
                  </a:solidFill>
                  <a:latin typeface="Forum"/>
                  <a:ea typeface="Forum"/>
                  <a:cs typeface="Forum"/>
                  <a:sym typeface="Forum"/>
                </a:rPr>
                <a:t>I am finding my voice.</a:t>
              </a:r>
              <a:endParaRPr sz="1800">
                <a:solidFill>
                  <a:srgbClr val="101010"/>
                </a:solidFill>
                <a:latin typeface="Forum"/>
                <a:ea typeface="Forum"/>
                <a:cs typeface="Forum"/>
                <a:sym typeface="Forum"/>
              </a:endParaRPr>
            </a:p>
          </p:txBody>
        </p:sp>
      </p:grpSp>
      <p:grpSp>
        <p:nvGrpSpPr>
          <p:cNvPr id="549" name="Google Shape;549;p67"/>
          <p:cNvGrpSpPr/>
          <p:nvPr/>
        </p:nvGrpSpPr>
        <p:grpSpPr>
          <a:xfrm>
            <a:off x="2330772" y="2768175"/>
            <a:ext cx="4482308" cy="400200"/>
            <a:chOff x="857250" y="2019300"/>
            <a:chExt cx="7429650" cy="400200"/>
          </a:xfrm>
        </p:grpSpPr>
        <p:sp>
          <p:nvSpPr>
            <p:cNvPr id="550" name="Google Shape;550;p67"/>
            <p:cNvSpPr/>
            <p:nvPr/>
          </p:nvSpPr>
          <p:spPr>
            <a:xfrm>
              <a:off x="857250" y="2019300"/>
              <a:ext cx="400200" cy="400200"/>
            </a:xfrm>
            <a:prstGeom prst="roundRect">
              <a:avLst>
                <a:gd name="adj" fmla="val 23095"/>
              </a:avLst>
            </a:prstGeom>
            <a:solidFill>
              <a:srgbClr val="E1144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51" name="Google Shape;551;p67"/>
            <p:cNvSpPr txBox="1"/>
            <p:nvPr/>
          </p:nvSpPr>
          <p:spPr>
            <a:xfrm>
              <a:off x="857250" y="2019300"/>
              <a:ext cx="400200" cy="4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a:solidFill>
                    <a:srgbClr val="F9F9F9"/>
                  </a:solidFill>
                  <a:latin typeface="Forum"/>
                  <a:ea typeface="Forum"/>
                  <a:cs typeface="Forum"/>
                  <a:sym typeface="Forum"/>
                </a:rPr>
                <a:t>2</a:t>
              </a:r>
              <a:endParaRPr sz="1800">
                <a:solidFill>
                  <a:srgbClr val="F9F9F9"/>
                </a:solidFill>
                <a:latin typeface="Forum"/>
                <a:ea typeface="Forum"/>
                <a:cs typeface="Forum"/>
                <a:sym typeface="Forum"/>
              </a:endParaRPr>
            </a:p>
          </p:txBody>
        </p:sp>
        <p:sp>
          <p:nvSpPr>
            <p:cNvPr id="552" name="Google Shape;552;p67"/>
            <p:cNvSpPr txBox="1"/>
            <p:nvPr/>
          </p:nvSpPr>
          <p:spPr>
            <a:xfrm>
              <a:off x="1447800" y="2019300"/>
              <a:ext cx="68391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a:solidFill>
                    <a:srgbClr val="101010"/>
                  </a:solidFill>
                  <a:latin typeface="Forum"/>
                  <a:ea typeface="Forum"/>
                  <a:cs typeface="Forum"/>
                  <a:sym typeface="Forum"/>
                </a:rPr>
                <a:t>I am building my confidence.</a:t>
              </a:r>
              <a:endParaRPr sz="1800">
                <a:solidFill>
                  <a:srgbClr val="101010"/>
                </a:solidFill>
                <a:latin typeface="Forum"/>
                <a:ea typeface="Forum"/>
                <a:cs typeface="Forum"/>
                <a:sym typeface="Forum"/>
              </a:endParaRPr>
            </a:p>
          </p:txBody>
        </p:sp>
      </p:grpSp>
      <p:grpSp>
        <p:nvGrpSpPr>
          <p:cNvPr id="553" name="Google Shape;553;p67"/>
          <p:cNvGrpSpPr/>
          <p:nvPr/>
        </p:nvGrpSpPr>
        <p:grpSpPr>
          <a:xfrm>
            <a:off x="2330772" y="3358725"/>
            <a:ext cx="4482308" cy="400200"/>
            <a:chOff x="857250" y="2609850"/>
            <a:chExt cx="7429650" cy="400200"/>
          </a:xfrm>
        </p:grpSpPr>
        <p:sp>
          <p:nvSpPr>
            <p:cNvPr id="554" name="Google Shape;554;p67"/>
            <p:cNvSpPr/>
            <p:nvPr/>
          </p:nvSpPr>
          <p:spPr>
            <a:xfrm>
              <a:off x="857250" y="2609850"/>
              <a:ext cx="400200" cy="400200"/>
            </a:xfrm>
            <a:prstGeom prst="roundRect">
              <a:avLst>
                <a:gd name="adj" fmla="val 23095"/>
              </a:avLst>
            </a:prstGeom>
            <a:solidFill>
              <a:srgbClr val="FCE8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55" name="Google Shape;555;p67"/>
            <p:cNvSpPr txBox="1"/>
            <p:nvPr/>
          </p:nvSpPr>
          <p:spPr>
            <a:xfrm>
              <a:off x="857250" y="2609850"/>
              <a:ext cx="400200" cy="4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a:solidFill>
                    <a:srgbClr val="101010"/>
                  </a:solidFill>
                  <a:latin typeface="Forum"/>
                  <a:ea typeface="Forum"/>
                  <a:cs typeface="Forum"/>
                  <a:sym typeface="Forum"/>
                </a:rPr>
                <a:t>3</a:t>
              </a:r>
              <a:endParaRPr sz="1800">
                <a:solidFill>
                  <a:srgbClr val="101010"/>
                </a:solidFill>
                <a:latin typeface="Forum"/>
                <a:ea typeface="Forum"/>
                <a:cs typeface="Forum"/>
                <a:sym typeface="Forum"/>
              </a:endParaRPr>
            </a:p>
          </p:txBody>
        </p:sp>
        <p:sp>
          <p:nvSpPr>
            <p:cNvPr id="556" name="Google Shape;556;p67"/>
            <p:cNvSpPr txBox="1"/>
            <p:nvPr/>
          </p:nvSpPr>
          <p:spPr>
            <a:xfrm>
              <a:off x="1447800" y="2609850"/>
              <a:ext cx="68391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a:solidFill>
                    <a:srgbClr val="101010"/>
                  </a:solidFill>
                  <a:latin typeface="Forum"/>
                  <a:ea typeface="Forum"/>
                  <a:cs typeface="Forum"/>
                  <a:sym typeface="Forum"/>
                </a:rPr>
                <a:t>I am ready for my next opportunity.</a:t>
              </a:r>
              <a:endParaRPr sz="1800">
                <a:solidFill>
                  <a:srgbClr val="101010"/>
                </a:solidFill>
                <a:latin typeface="Forum"/>
                <a:ea typeface="Forum"/>
                <a:cs typeface="Forum"/>
                <a:sym typeface="Forum"/>
              </a:endParaRPr>
            </a:p>
          </p:txBody>
        </p:sp>
      </p:grpSp>
      <p:grpSp>
        <p:nvGrpSpPr>
          <p:cNvPr id="557" name="Google Shape;557;p67"/>
          <p:cNvGrpSpPr/>
          <p:nvPr/>
        </p:nvGrpSpPr>
        <p:grpSpPr>
          <a:xfrm>
            <a:off x="2330772" y="3949275"/>
            <a:ext cx="4482308" cy="400200"/>
            <a:chOff x="857250" y="3200400"/>
            <a:chExt cx="7429650" cy="400200"/>
          </a:xfrm>
        </p:grpSpPr>
        <p:sp>
          <p:nvSpPr>
            <p:cNvPr id="558" name="Google Shape;558;p67"/>
            <p:cNvSpPr/>
            <p:nvPr/>
          </p:nvSpPr>
          <p:spPr>
            <a:xfrm>
              <a:off x="857250" y="3200400"/>
              <a:ext cx="400200" cy="400200"/>
            </a:xfrm>
            <a:prstGeom prst="roundRect">
              <a:avLst>
                <a:gd name="adj" fmla="val 23095"/>
              </a:avLst>
            </a:prstGeom>
            <a:solidFill>
              <a:srgbClr val="E6E8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59" name="Google Shape;559;p67"/>
            <p:cNvSpPr txBox="1"/>
            <p:nvPr/>
          </p:nvSpPr>
          <p:spPr>
            <a:xfrm>
              <a:off x="857250" y="3200400"/>
              <a:ext cx="400200" cy="4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a:solidFill>
                    <a:srgbClr val="101010"/>
                  </a:solidFill>
                  <a:latin typeface="Forum"/>
                  <a:ea typeface="Forum"/>
                  <a:cs typeface="Forum"/>
                  <a:sym typeface="Forum"/>
                </a:rPr>
                <a:t>4</a:t>
              </a:r>
              <a:endParaRPr sz="1800">
                <a:solidFill>
                  <a:srgbClr val="101010"/>
                </a:solidFill>
                <a:latin typeface="Forum"/>
                <a:ea typeface="Forum"/>
                <a:cs typeface="Forum"/>
                <a:sym typeface="Forum"/>
              </a:endParaRPr>
            </a:p>
          </p:txBody>
        </p:sp>
        <p:sp>
          <p:nvSpPr>
            <p:cNvPr id="560" name="Google Shape;560;p67"/>
            <p:cNvSpPr txBox="1"/>
            <p:nvPr/>
          </p:nvSpPr>
          <p:spPr>
            <a:xfrm>
              <a:off x="1447800" y="3200400"/>
              <a:ext cx="68391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a:solidFill>
                    <a:srgbClr val="101010"/>
                  </a:solidFill>
                  <a:latin typeface="Forum"/>
                  <a:ea typeface="Forum"/>
                  <a:cs typeface="Forum"/>
                  <a:sym typeface="Forum"/>
                </a:rPr>
                <a:t>I am looking to expand my influence.</a:t>
              </a:r>
              <a:endParaRPr sz="1800">
                <a:solidFill>
                  <a:srgbClr val="101010"/>
                </a:solidFill>
                <a:latin typeface="Forum"/>
                <a:ea typeface="Forum"/>
                <a:cs typeface="Forum"/>
                <a:sym typeface="Forum"/>
              </a:endParaRPr>
            </a:p>
          </p:txBody>
        </p:sp>
      </p:grpSp>
      <p:grpSp>
        <p:nvGrpSpPr>
          <p:cNvPr id="561" name="Google Shape;561;p67"/>
          <p:cNvGrpSpPr/>
          <p:nvPr/>
        </p:nvGrpSpPr>
        <p:grpSpPr>
          <a:xfrm>
            <a:off x="2330772" y="4539825"/>
            <a:ext cx="4482308" cy="400200"/>
            <a:chOff x="857250" y="3790950"/>
            <a:chExt cx="7429650" cy="400200"/>
          </a:xfrm>
        </p:grpSpPr>
        <p:sp>
          <p:nvSpPr>
            <p:cNvPr id="562" name="Google Shape;562;p67"/>
            <p:cNvSpPr/>
            <p:nvPr/>
          </p:nvSpPr>
          <p:spPr>
            <a:xfrm>
              <a:off x="857250" y="3790950"/>
              <a:ext cx="400200" cy="400200"/>
            </a:xfrm>
            <a:prstGeom prst="roundRect">
              <a:avLst>
                <a:gd name="adj" fmla="val 23095"/>
              </a:avLst>
            </a:prstGeom>
            <a:solidFill>
              <a:srgbClr val="93A2A2"/>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63" name="Google Shape;563;p67"/>
            <p:cNvSpPr txBox="1"/>
            <p:nvPr/>
          </p:nvSpPr>
          <p:spPr>
            <a:xfrm>
              <a:off x="857250" y="3790950"/>
              <a:ext cx="400200" cy="400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a:solidFill>
                    <a:srgbClr val="101010"/>
                  </a:solidFill>
                  <a:latin typeface="Forum"/>
                  <a:ea typeface="Forum"/>
                  <a:cs typeface="Forum"/>
                  <a:sym typeface="Forum"/>
                </a:rPr>
                <a:t>5</a:t>
              </a:r>
              <a:endParaRPr sz="1800">
                <a:solidFill>
                  <a:srgbClr val="101010"/>
                </a:solidFill>
                <a:latin typeface="Forum"/>
                <a:ea typeface="Forum"/>
                <a:cs typeface="Forum"/>
                <a:sym typeface="Forum"/>
              </a:endParaRPr>
            </a:p>
          </p:txBody>
        </p:sp>
        <p:sp>
          <p:nvSpPr>
            <p:cNvPr id="564" name="Google Shape;564;p67"/>
            <p:cNvSpPr txBox="1"/>
            <p:nvPr/>
          </p:nvSpPr>
          <p:spPr>
            <a:xfrm>
              <a:off x="1447800" y="3790950"/>
              <a:ext cx="6839100" cy="4002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a:solidFill>
                    <a:srgbClr val="101010"/>
                  </a:solidFill>
                  <a:latin typeface="Forum"/>
                  <a:ea typeface="Forum"/>
                  <a:cs typeface="Forum"/>
                  <a:sym typeface="Forum"/>
                </a:rPr>
                <a:t>I want to help others rise.</a:t>
              </a:r>
              <a:endParaRPr sz="1800">
                <a:solidFill>
                  <a:srgbClr val="101010"/>
                </a:solidFill>
                <a:latin typeface="Forum"/>
                <a:ea typeface="Forum"/>
                <a:cs typeface="Forum"/>
                <a:sym typeface="Forum"/>
              </a:endParaRPr>
            </a:p>
          </p:txBody>
        </p:sp>
      </p:grpSp>
      <p:sp>
        <p:nvSpPr>
          <p:cNvPr id="565" name="Google Shape;565;p67"/>
          <p:cNvSpPr/>
          <p:nvPr/>
        </p:nvSpPr>
        <p:spPr>
          <a:xfrm>
            <a:off x="6303125" y="2366725"/>
            <a:ext cx="2612400" cy="1424700"/>
          </a:xfrm>
          <a:prstGeom prst="roundRect">
            <a:avLst>
              <a:gd name="adj" fmla="val 16667"/>
            </a:avLst>
          </a:prstGeom>
          <a:solidFill>
            <a:srgbClr val="93A2A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900">
                <a:latin typeface="Forum"/>
                <a:ea typeface="Forum"/>
                <a:cs typeface="Forum"/>
                <a:sym typeface="Forum"/>
              </a:rPr>
              <a:t>Stand up, and find your people!</a:t>
            </a:r>
            <a:endParaRPr sz="1900">
              <a:latin typeface="Forum"/>
              <a:ea typeface="Forum"/>
              <a:cs typeface="Forum"/>
              <a:sym typeface="Forum"/>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9F9"/>
        </a:solidFill>
        <a:effectLst/>
      </p:bgPr>
    </p:bg>
    <p:spTree>
      <p:nvGrpSpPr>
        <p:cNvPr id="1" name="Shape 569"/>
        <p:cNvGrpSpPr/>
        <p:nvPr/>
      </p:nvGrpSpPr>
      <p:grpSpPr>
        <a:xfrm>
          <a:off x="0" y="0"/>
          <a:ext cx="0" cy="0"/>
          <a:chOff x="0" y="0"/>
          <a:chExt cx="0" cy="0"/>
        </a:xfrm>
      </p:grpSpPr>
      <p:sp>
        <p:nvSpPr>
          <p:cNvPr id="570" name="Google Shape;570;p68"/>
          <p:cNvSpPr txBox="1"/>
          <p:nvPr/>
        </p:nvSpPr>
        <p:spPr>
          <a:xfrm>
            <a:off x="228600" y="381000"/>
            <a:ext cx="8686800" cy="10479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600" b="1">
                <a:solidFill>
                  <a:srgbClr val="E11444"/>
                </a:solidFill>
                <a:latin typeface="Forum"/>
                <a:ea typeface="Forum"/>
                <a:cs typeface="Forum"/>
                <a:sym typeface="Forum"/>
              </a:rPr>
              <a:t>KNOW WHAT YOU</a:t>
            </a:r>
            <a:endParaRPr sz="3600" b="1">
              <a:solidFill>
                <a:srgbClr val="E11444"/>
              </a:solidFill>
              <a:latin typeface="Forum"/>
              <a:ea typeface="Forum"/>
              <a:cs typeface="Forum"/>
              <a:sym typeface="Forum"/>
            </a:endParaRPr>
          </a:p>
          <a:p>
            <a:pPr marL="0" lvl="0" indent="0" algn="ctr" rtl="0">
              <a:spcBef>
                <a:spcPts val="0"/>
              </a:spcBef>
              <a:spcAft>
                <a:spcPts val="0"/>
              </a:spcAft>
              <a:buNone/>
            </a:pPr>
            <a:r>
              <a:rPr lang="en" sz="3600" b="1">
                <a:solidFill>
                  <a:srgbClr val="101010"/>
                </a:solidFill>
                <a:latin typeface="Forum"/>
                <a:ea typeface="Forum"/>
                <a:cs typeface="Forum"/>
                <a:sym typeface="Forum"/>
              </a:rPr>
              <a:t>BRING TO THE TABLE</a:t>
            </a:r>
            <a:endParaRPr sz="3600" b="1">
              <a:solidFill>
                <a:srgbClr val="E11444"/>
              </a:solidFill>
              <a:latin typeface="Forum"/>
              <a:ea typeface="Forum"/>
              <a:cs typeface="Forum"/>
              <a:sym typeface="Forum"/>
            </a:endParaRPr>
          </a:p>
        </p:txBody>
      </p:sp>
      <p:sp>
        <p:nvSpPr>
          <p:cNvPr id="571" name="Google Shape;571;p68"/>
          <p:cNvSpPr txBox="1"/>
          <p:nvPr/>
        </p:nvSpPr>
        <p:spPr>
          <a:xfrm>
            <a:off x="228600" y="1428750"/>
            <a:ext cx="8686800" cy="2859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a:solidFill>
                  <a:srgbClr val="4E4E4E"/>
                </a:solidFill>
                <a:latin typeface="DM Sans"/>
                <a:ea typeface="DM Sans"/>
                <a:cs typeface="DM Sans"/>
                <a:sym typeface="DM Sans"/>
              </a:rPr>
              <a:t>Identify three strengths you consistently bring to your work by asking yourself:</a:t>
            </a:r>
            <a:endParaRPr sz="1800">
              <a:solidFill>
                <a:srgbClr val="4E4E4E"/>
              </a:solidFill>
              <a:latin typeface="DM Sans"/>
              <a:ea typeface="DM Sans"/>
              <a:cs typeface="DM Sans"/>
              <a:sym typeface="DM Sans"/>
            </a:endParaRPr>
          </a:p>
        </p:txBody>
      </p:sp>
      <p:grpSp>
        <p:nvGrpSpPr>
          <p:cNvPr id="572" name="Google Shape;572;p68"/>
          <p:cNvGrpSpPr/>
          <p:nvPr/>
        </p:nvGrpSpPr>
        <p:grpSpPr>
          <a:xfrm>
            <a:off x="228600" y="1809750"/>
            <a:ext cx="2838600" cy="2095575"/>
            <a:chOff x="228600" y="1809750"/>
            <a:chExt cx="2838600" cy="2095575"/>
          </a:xfrm>
        </p:grpSpPr>
        <p:sp>
          <p:nvSpPr>
            <p:cNvPr id="573" name="Google Shape;573;p68"/>
            <p:cNvSpPr/>
            <p:nvPr/>
          </p:nvSpPr>
          <p:spPr>
            <a:xfrm>
              <a:off x="1371600" y="1809750"/>
              <a:ext cx="552600" cy="552600"/>
            </a:xfrm>
            <a:prstGeom prst="roundRect">
              <a:avLst>
                <a:gd name="adj" fmla="val 20689"/>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74" name="Google Shape;574;p68"/>
            <p:cNvSpPr txBox="1"/>
            <p:nvPr/>
          </p:nvSpPr>
          <p:spPr>
            <a:xfrm>
              <a:off x="1371600" y="1809750"/>
              <a:ext cx="552600" cy="5526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600">
                  <a:solidFill>
                    <a:srgbClr val="101010"/>
                  </a:solidFill>
                  <a:latin typeface="Forum"/>
                  <a:ea typeface="Forum"/>
                  <a:cs typeface="Forum"/>
                  <a:sym typeface="Forum"/>
                </a:rPr>
                <a:t>1</a:t>
              </a:r>
              <a:endParaRPr sz="2600">
                <a:solidFill>
                  <a:srgbClr val="101010"/>
                </a:solidFill>
                <a:latin typeface="Forum"/>
                <a:ea typeface="Forum"/>
                <a:cs typeface="Forum"/>
                <a:sym typeface="Forum"/>
              </a:endParaRPr>
            </a:p>
          </p:txBody>
        </p:sp>
        <p:sp>
          <p:nvSpPr>
            <p:cNvPr id="575" name="Google Shape;575;p68"/>
            <p:cNvSpPr txBox="1"/>
            <p:nvPr/>
          </p:nvSpPr>
          <p:spPr>
            <a:xfrm>
              <a:off x="228600" y="2524125"/>
              <a:ext cx="2838600" cy="13812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400" b="1">
                  <a:solidFill>
                    <a:srgbClr val="101010"/>
                  </a:solidFill>
                  <a:latin typeface="Forum"/>
                  <a:ea typeface="Forum"/>
                  <a:cs typeface="Forum"/>
                  <a:sym typeface="Forum"/>
                </a:rPr>
                <a:t>CONSISTENT HELP</a:t>
              </a:r>
              <a:endParaRPr sz="2400" b="1">
                <a:solidFill>
                  <a:srgbClr val="101010"/>
                </a:solidFill>
                <a:latin typeface="Forum"/>
                <a:ea typeface="Forum"/>
                <a:cs typeface="Forum"/>
                <a:sym typeface="Forum"/>
              </a:endParaRPr>
            </a:p>
            <a:p>
              <a:pPr marL="0" lvl="0" indent="0" algn="ctr" rtl="0">
                <a:spcBef>
                  <a:spcPts val="900"/>
                </a:spcBef>
                <a:spcAft>
                  <a:spcPts val="0"/>
                </a:spcAft>
                <a:buNone/>
              </a:pPr>
              <a:r>
                <a:rPr lang="en" sz="1800">
                  <a:solidFill>
                    <a:srgbClr val="4E4E4E"/>
                  </a:solidFill>
                  <a:latin typeface="DM Sans"/>
                  <a:ea typeface="DM Sans"/>
                  <a:cs typeface="DM Sans"/>
                  <a:sym typeface="DM Sans"/>
                </a:rPr>
                <a:t>What do people consistently seek your help with?</a:t>
              </a:r>
              <a:endParaRPr sz="1800">
                <a:solidFill>
                  <a:srgbClr val="4E4E4E"/>
                </a:solidFill>
                <a:latin typeface="DM Sans"/>
                <a:ea typeface="DM Sans"/>
                <a:cs typeface="DM Sans"/>
                <a:sym typeface="DM Sans"/>
              </a:endParaRPr>
            </a:p>
          </p:txBody>
        </p:sp>
      </p:grpSp>
      <p:grpSp>
        <p:nvGrpSpPr>
          <p:cNvPr id="576" name="Google Shape;576;p68"/>
          <p:cNvGrpSpPr/>
          <p:nvPr/>
        </p:nvGrpSpPr>
        <p:grpSpPr>
          <a:xfrm>
            <a:off x="3152775" y="1857375"/>
            <a:ext cx="2838600" cy="2047950"/>
            <a:chOff x="3152775" y="1857375"/>
            <a:chExt cx="2838600" cy="2047950"/>
          </a:xfrm>
        </p:grpSpPr>
        <p:sp>
          <p:nvSpPr>
            <p:cNvPr id="577" name="Google Shape;577;p68"/>
            <p:cNvSpPr/>
            <p:nvPr/>
          </p:nvSpPr>
          <p:spPr>
            <a:xfrm>
              <a:off x="4114800" y="1857375"/>
              <a:ext cx="914400" cy="457200"/>
            </a:xfrm>
            <a:prstGeom prst="roundRect">
              <a:avLst>
                <a:gd name="adj" fmla="val 50000"/>
              </a:avLst>
            </a:prstGeom>
            <a:solidFill>
              <a:srgbClr val="E1144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78" name="Google Shape;578;p68"/>
            <p:cNvSpPr txBox="1"/>
            <p:nvPr/>
          </p:nvSpPr>
          <p:spPr>
            <a:xfrm>
              <a:off x="4114800" y="1857375"/>
              <a:ext cx="9144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600">
                  <a:solidFill>
                    <a:srgbClr val="F9F9F9"/>
                  </a:solidFill>
                  <a:latin typeface="Forum"/>
                  <a:ea typeface="Forum"/>
                  <a:cs typeface="Forum"/>
                  <a:sym typeface="Forum"/>
                </a:rPr>
                <a:t>2</a:t>
              </a:r>
              <a:endParaRPr sz="2600">
                <a:solidFill>
                  <a:srgbClr val="F9F9F9"/>
                </a:solidFill>
                <a:latin typeface="Forum"/>
                <a:ea typeface="Forum"/>
                <a:cs typeface="Forum"/>
                <a:sym typeface="Forum"/>
              </a:endParaRPr>
            </a:p>
          </p:txBody>
        </p:sp>
        <p:sp>
          <p:nvSpPr>
            <p:cNvPr id="579" name="Google Shape;579;p68"/>
            <p:cNvSpPr txBox="1"/>
            <p:nvPr/>
          </p:nvSpPr>
          <p:spPr>
            <a:xfrm>
              <a:off x="3152775" y="2524125"/>
              <a:ext cx="2838600" cy="13812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400" b="1">
                  <a:solidFill>
                    <a:srgbClr val="101010"/>
                  </a:solidFill>
                  <a:latin typeface="Forum"/>
                  <a:ea typeface="Forum"/>
                  <a:cs typeface="Forum"/>
                  <a:sym typeface="Forum"/>
                </a:rPr>
                <a:t>PEAK EFFECTIVENESS</a:t>
              </a:r>
              <a:endParaRPr sz="2400" b="1">
                <a:solidFill>
                  <a:srgbClr val="101010"/>
                </a:solidFill>
                <a:latin typeface="Forum"/>
                <a:ea typeface="Forum"/>
                <a:cs typeface="Forum"/>
                <a:sym typeface="Forum"/>
              </a:endParaRPr>
            </a:p>
            <a:p>
              <a:pPr marL="0" lvl="0" indent="0" algn="ctr" rtl="0">
                <a:spcBef>
                  <a:spcPts val="900"/>
                </a:spcBef>
                <a:spcAft>
                  <a:spcPts val="0"/>
                </a:spcAft>
                <a:buNone/>
              </a:pPr>
              <a:r>
                <a:rPr lang="en" sz="1800">
                  <a:solidFill>
                    <a:srgbClr val="4E4E4E"/>
                  </a:solidFill>
                  <a:latin typeface="DM Sans"/>
                  <a:ea typeface="DM Sans"/>
                  <a:cs typeface="DM Sans"/>
                  <a:sym typeface="DM Sans"/>
                </a:rPr>
                <a:t>When do you feel most effective?</a:t>
              </a:r>
              <a:endParaRPr sz="1800">
                <a:solidFill>
                  <a:srgbClr val="4E4E4E"/>
                </a:solidFill>
                <a:latin typeface="DM Sans"/>
                <a:ea typeface="DM Sans"/>
                <a:cs typeface="DM Sans"/>
                <a:sym typeface="DM Sans"/>
              </a:endParaRPr>
            </a:p>
          </p:txBody>
        </p:sp>
      </p:grpSp>
      <p:grpSp>
        <p:nvGrpSpPr>
          <p:cNvPr id="580" name="Google Shape;580;p68"/>
          <p:cNvGrpSpPr/>
          <p:nvPr/>
        </p:nvGrpSpPr>
        <p:grpSpPr>
          <a:xfrm>
            <a:off x="6076950" y="1857375"/>
            <a:ext cx="2838600" cy="2047950"/>
            <a:chOff x="6076950" y="1857375"/>
            <a:chExt cx="2838600" cy="2047950"/>
          </a:xfrm>
        </p:grpSpPr>
        <p:sp>
          <p:nvSpPr>
            <p:cNvPr id="581" name="Google Shape;581;p68"/>
            <p:cNvSpPr/>
            <p:nvPr/>
          </p:nvSpPr>
          <p:spPr>
            <a:xfrm>
              <a:off x="7086600" y="1857375"/>
              <a:ext cx="819300" cy="457200"/>
            </a:xfrm>
            <a:prstGeom prst="roundRect">
              <a:avLst>
                <a:gd name="adj" fmla="val 20833"/>
              </a:avLst>
            </a:prstGeom>
            <a:solidFill>
              <a:srgbClr val="FCE8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82" name="Google Shape;582;p68"/>
            <p:cNvSpPr txBox="1"/>
            <p:nvPr/>
          </p:nvSpPr>
          <p:spPr>
            <a:xfrm>
              <a:off x="7086600" y="1857375"/>
              <a:ext cx="8193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600">
                  <a:solidFill>
                    <a:srgbClr val="101010"/>
                  </a:solidFill>
                  <a:latin typeface="Forum"/>
                  <a:ea typeface="Forum"/>
                  <a:cs typeface="Forum"/>
                  <a:sym typeface="Forum"/>
                </a:rPr>
                <a:t>3</a:t>
              </a:r>
              <a:endParaRPr sz="2600">
                <a:solidFill>
                  <a:srgbClr val="101010"/>
                </a:solidFill>
                <a:latin typeface="Forum"/>
                <a:ea typeface="Forum"/>
                <a:cs typeface="Forum"/>
                <a:sym typeface="Forum"/>
              </a:endParaRPr>
            </a:p>
          </p:txBody>
        </p:sp>
        <p:sp>
          <p:nvSpPr>
            <p:cNvPr id="583" name="Google Shape;583;p68"/>
            <p:cNvSpPr txBox="1"/>
            <p:nvPr/>
          </p:nvSpPr>
          <p:spPr>
            <a:xfrm>
              <a:off x="6076950" y="2524125"/>
              <a:ext cx="2838600" cy="13812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2400" b="1">
                  <a:solidFill>
                    <a:srgbClr val="101010"/>
                  </a:solidFill>
                  <a:latin typeface="Forum"/>
                  <a:ea typeface="Forum"/>
                  <a:cs typeface="Forum"/>
                  <a:sym typeface="Forum"/>
                </a:rPr>
                <a:t>RESILIENCE</a:t>
              </a:r>
              <a:endParaRPr sz="2400" b="1">
                <a:solidFill>
                  <a:srgbClr val="101010"/>
                </a:solidFill>
                <a:latin typeface="Forum"/>
                <a:ea typeface="Forum"/>
                <a:cs typeface="Forum"/>
                <a:sym typeface="Forum"/>
              </a:endParaRPr>
            </a:p>
            <a:p>
              <a:pPr marL="0" lvl="0" indent="0" algn="ctr" rtl="0">
                <a:spcBef>
                  <a:spcPts val="900"/>
                </a:spcBef>
                <a:spcAft>
                  <a:spcPts val="0"/>
                </a:spcAft>
                <a:buNone/>
              </a:pPr>
              <a:r>
                <a:rPr lang="en" sz="1800">
                  <a:solidFill>
                    <a:srgbClr val="4E4E4E"/>
                  </a:solidFill>
                  <a:latin typeface="DM Sans"/>
                  <a:ea typeface="DM Sans"/>
                  <a:cs typeface="DM Sans"/>
                  <a:sym typeface="DM Sans"/>
                </a:rPr>
                <a:t>What challenges do you navigate particularly well?</a:t>
              </a:r>
              <a:endParaRPr sz="1800">
                <a:solidFill>
                  <a:srgbClr val="4E4E4E"/>
                </a:solidFill>
                <a:latin typeface="DM Sans"/>
                <a:ea typeface="DM Sans"/>
                <a:cs typeface="DM Sans"/>
                <a:sym typeface="DM Sans"/>
              </a:endParaRPr>
            </a:p>
          </p:txBody>
        </p:sp>
      </p:grpSp>
      <p:grpSp>
        <p:nvGrpSpPr>
          <p:cNvPr id="584" name="Google Shape;584;p68"/>
          <p:cNvGrpSpPr/>
          <p:nvPr/>
        </p:nvGrpSpPr>
        <p:grpSpPr>
          <a:xfrm>
            <a:off x="1143000" y="4190425"/>
            <a:ext cx="6858000" cy="476400"/>
            <a:chOff x="0" y="0"/>
            <a:chExt cx="6858000" cy="476400"/>
          </a:xfrm>
        </p:grpSpPr>
        <p:sp>
          <p:nvSpPr>
            <p:cNvPr id="585" name="Google Shape;585;p68"/>
            <p:cNvSpPr/>
            <p:nvPr/>
          </p:nvSpPr>
          <p:spPr>
            <a:xfrm>
              <a:off x="0" y="0"/>
              <a:ext cx="6858000" cy="476400"/>
            </a:xfrm>
            <a:prstGeom prst="roundRect">
              <a:avLst>
                <a:gd name="adj" fmla="val 24000"/>
              </a:avLst>
            </a:prstGeom>
            <a:solidFill>
              <a:srgbClr val="E6E8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86" name="Google Shape;586;p68"/>
            <p:cNvSpPr txBox="1"/>
            <p:nvPr/>
          </p:nvSpPr>
          <p:spPr>
            <a:xfrm>
              <a:off x="0" y="0"/>
              <a:ext cx="6858000" cy="476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a:solidFill>
                    <a:srgbClr val="101010"/>
                  </a:solidFill>
                  <a:latin typeface="Forum"/>
                  <a:ea typeface="Forum"/>
                  <a:cs typeface="Forum"/>
                  <a:sym typeface="Forum"/>
                </a:rPr>
                <a:t>Confidence grows when leaders understand and articulate their value.</a:t>
              </a:r>
              <a:endParaRPr sz="1800">
                <a:solidFill>
                  <a:srgbClr val="101010"/>
                </a:solidFill>
                <a:latin typeface="Forum"/>
                <a:ea typeface="Forum"/>
                <a:cs typeface="Forum"/>
                <a:sym typeface="Forum"/>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6E8FF"/>
        </a:solidFill>
        <a:effectLst/>
      </p:bgPr>
    </p:bg>
    <p:spTree>
      <p:nvGrpSpPr>
        <p:cNvPr id="1" name="Shape 590"/>
        <p:cNvGrpSpPr/>
        <p:nvPr/>
      </p:nvGrpSpPr>
      <p:grpSpPr>
        <a:xfrm>
          <a:off x="0" y="0"/>
          <a:ext cx="0" cy="0"/>
          <a:chOff x="0" y="0"/>
          <a:chExt cx="0" cy="0"/>
        </a:xfrm>
      </p:grpSpPr>
      <p:sp>
        <p:nvSpPr>
          <p:cNvPr id="591" name="Google Shape;591;p69"/>
          <p:cNvSpPr txBox="1"/>
          <p:nvPr/>
        </p:nvSpPr>
        <p:spPr>
          <a:xfrm>
            <a:off x="571500" y="218450"/>
            <a:ext cx="5334000" cy="1047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3400">
                <a:solidFill>
                  <a:srgbClr val="E11444"/>
                </a:solidFill>
                <a:latin typeface="Forum"/>
                <a:ea typeface="Forum"/>
                <a:cs typeface="Forum"/>
                <a:sym typeface="Forum"/>
              </a:rPr>
              <a:t>If There Isn't a Seat,</a:t>
            </a:r>
            <a:endParaRPr sz="3400">
              <a:solidFill>
                <a:srgbClr val="E11444"/>
              </a:solidFill>
              <a:latin typeface="Forum"/>
              <a:ea typeface="Forum"/>
              <a:cs typeface="Forum"/>
              <a:sym typeface="Forum"/>
            </a:endParaRPr>
          </a:p>
          <a:p>
            <a:pPr marL="0" lvl="0" indent="0" algn="l" rtl="0">
              <a:spcBef>
                <a:spcPts val="300"/>
              </a:spcBef>
              <a:spcAft>
                <a:spcPts val="0"/>
              </a:spcAft>
              <a:buNone/>
            </a:pPr>
            <a:r>
              <a:rPr lang="en" sz="3400">
                <a:solidFill>
                  <a:srgbClr val="101010"/>
                </a:solidFill>
                <a:latin typeface="Forum"/>
                <a:ea typeface="Forum"/>
                <a:cs typeface="Forum"/>
                <a:sym typeface="Forum"/>
              </a:rPr>
              <a:t>Bring Your Own Chair</a:t>
            </a:r>
            <a:endParaRPr sz="3400">
              <a:solidFill>
                <a:srgbClr val="101010"/>
              </a:solidFill>
              <a:latin typeface="Forum"/>
              <a:ea typeface="Forum"/>
              <a:cs typeface="Forum"/>
              <a:sym typeface="Forum"/>
            </a:endParaRPr>
          </a:p>
        </p:txBody>
      </p:sp>
      <p:sp>
        <p:nvSpPr>
          <p:cNvPr id="592" name="Google Shape;592;p69"/>
          <p:cNvSpPr txBox="1"/>
          <p:nvPr/>
        </p:nvSpPr>
        <p:spPr>
          <a:xfrm>
            <a:off x="571500" y="1361450"/>
            <a:ext cx="5334000" cy="1000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800" b="0">
                <a:solidFill>
                  <a:srgbClr val="101010"/>
                </a:solidFill>
                <a:latin typeface="Forum"/>
                <a:ea typeface="Forum"/>
                <a:cs typeface="Forum"/>
                <a:sym typeface="Forum"/>
              </a:rPr>
              <a:t>Leadership opportunities do not always arrive as formal invitations. Women leaders often need to create visibility and position themselves strategically.</a:t>
            </a:r>
            <a:endParaRPr sz="1800" b="0">
              <a:solidFill>
                <a:srgbClr val="101010"/>
              </a:solidFill>
              <a:latin typeface="Forum"/>
              <a:ea typeface="Forum"/>
              <a:cs typeface="Forum"/>
              <a:sym typeface="Forum"/>
            </a:endParaRPr>
          </a:p>
          <a:p>
            <a:pPr marL="0" lvl="0" indent="0" algn="l" rtl="0">
              <a:spcBef>
                <a:spcPts val="900"/>
              </a:spcBef>
              <a:spcAft>
                <a:spcPts val="0"/>
              </a:spcAft>
              <a:buNone/>
            </a:pPr>
            <a:r>
              <a:rPr lang="en" b="1">
                <a:solidFill>
                  <a:srgbClr val="E11444"/>
                </a:solidFill>
                <a:latin typeface="DM Sans"/>
                <a:ea typeface="DM Sans"/>
                <a:cs typeface="DM Sans"/>
                <a:sym typeface="DM Sans"/>
              </a:rPr>
              <a:t>Overcome common barriers by reframing limiting thoughts:</a:t>
            </a:r>
            <a:endParaRPr b="1">
              <a:solidFill>
                <a:srgbClr val="E11444"/>
              </a:solidFill>
              <a:latin typeface="DM Sans"/>
              <a:ea typeface="DM Sans"/>
              <a:cs typeface="DM Sans"/>
              <a:sym typeface="DM Sans"/>
            </a:endParaRPr>
          </a:p>
        </p:txBody>
      </p:sp>
      <p:grpSp>
        <p:nvGrpSpPr>
          <p:cNvPr id="593" name="Google Shape;593;p69"/>
          <p:cNvGrpSpPr/>
          <p:nvPr/>
        </p:nvGrpSpPr>
        <p:grpSpPr>
          <a:xfrm>
            <a:off x="571500" y="2619375"/>
            <a:ext cx="5334000" cy="643222"/>
            <a:chOff x="0" y="0"/>
            <a:chExt cx="5334000" cy="904800"/>
          </a:xfrm>
        </p:grpSpPr>
        <p:sp>
          <p:nvSpPr>
            <p:cNvPr id="594" name="Google Shape;594;p69"/>
            <p:cNvSpPr/>
            <p:nvPr/>
          </p:nvSpPr>
          <p:spPr>
            <a:xfrm>
              <a:off x="0" y="0"/>
              <a:ext cx="5334000" cy="904800"/>
            </a:xfrm>
            <a:prstGeom prst="roundRect">
              <a:avLst>
                <a:gd name="adj" fmla="val 16842"/>
              </a:avLst>
            </a:prstGeom>
            <a:solidFill>
              <a:srgbClr val="F9F9F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95" name="Google Shape;595;p69"/>
            <p:cNvSpPr/>
            <p:nvPr/>
          </p:nvSpPr>
          <p:spPr>
            <a:xfrm>
              <a:off x="152400" y="114300"/>
              <a:ext cx="57300" cy="676200"/>
            </a:xfrm>
            <a:prstGeom prst="roundRect">
              <a:avLst>
                <a:gd name="adj" fmla="val 50000"/>
              </a:avLst>
            </a:prstGeom>
            <a:solidFill>
              <a:srgbClr val="E1144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96" name="Google Shape;596;p69"/>
            <p:cNvSpPr txBox="1"/>
            <p:nvPr/>
          </p:nvSpPr>
          <p:spPr>
            <a:xfrm>
              <a:off x="361950" y="0"/>
              <a:ext cx="4781700" cy="904800"/>
            </a:xfrm>
            <a:prstGeom prst="rect">
              <a:avLst/>
            </a:prstGeom>
            <a:noFill/>
            <a:ln>
              <a:noFill/>
            </a:ln>
          </p:spPr>
          <p:txBody>
            <a:bodyPr spcFirstLastPara="1" wrap="square" lIns="0" tIns="0" rIns="152400" bIns="0" anchor="ctr" anchorCtr="0">
              <a:noAutofit/>
            </a:bodyPr>
            <a:lstStyle/>
            <a:p>
              <a:pPr marL="0" lvl="0" indent="0" algn="l" rtl="0">
                <a:spcBef>
                  <a:spcPts val="0"/>
                </a:spcBef>
                <a:spcAft>
                  <a:spcPts val="0"/>
                </a:spcAft>
                <a:buNone/>
              </a:pPr>
              <a:r>
                <a:rPr lang="en" sz="950" b="1">
                  <a:solidFill>
                    <a:srgbClr val="4E4E4E"/>
                  </a:solidFill>
                  <a:latin typeface="DM Sans"/>
                  <a:ea typeface="DM Sans"/>
                  <a:cs typeface="DM Sans"/>
                  <a:sym typeface="DM Sans"/>
                </a:rPr>
                <a:t>Instead of: "I'm not ready yet"</a:t>
              </a:r>
              <a:endParaRPr sz="950" b="1">
                <a:solidFill>
                  <a:srgbClr val="4E4E4E"/>
                </a:solidFill>
                <a:latin typeface="DM Sans"/>
                <a:ea typeface="DM Sans"/>
                <a:cs typeface="DM Sans"/>
                <a:sym typeface="DM Sans"/>
              </a:endParaRPr>
            </a:p>
            <a:p>
              <a:pPr marL="0" lvl="0" indent="0" algn="l" rtl="0">
                <a:spcBef>
                  <a:spcPts val="300"/>
                </a:spcBef>
                <a:spcAft>
                  <a:spcPts val="0"/>
                </a:spcAft>
                <a:buNone/>
              </a:pPr>
              <a:r>
                <a:rPr lang="en" sz="1500">
                  <a:solidFill>
                    <a:srgbClr val="101010"/>
                  </a:solidFill>
                  <a:latin typeface="Forum"/>
                  <a:ea typeface="Forum"/>
                  <a:cs typeface="Forum"/>
                  <a:sym typeface="Forum"/>
                </a:rPr>
                <a:t>Think: </a:t>
              </a:r>
              <a:r>
                <a:rPr lang="en" sz="1500" b="1">
                  <a:solidFill>
                    <a:srgbClr val="E11444"/>
                  </a:solidFill>
                  <a:latin typeface="Forum"/>
                  <a:ea typeface="Forum"/>
                  <a:cs typeface="Forum"/>
                  <a:sym typeface="Forum"/>
                </a:rPr>
                <a:t>"I am ready to learn in the role."</a:t>
              </a:r>
              <a:endParaRPr sz="1500">
                <a:solidFill>
                  <a:srgbClr val="101010"/>
                </a:solidFill>
                <a:latin typeface="Forum"/>
                <a:ea typeface="Forum"/>
                <a:cs typeface="Forum"/>
                <a:sym typeface="Forum"/>
              </a:endParaRPr>
            </a:p>
          </p:txBody>
        </p:sp>
      </p:grpSp>
      <p:grpSp>
        <p:nvGrpSpPr>
          <p:cNvPr id="597" name="Google Shape;597;p69"/>
          <p:cNvGrpSpPr/>
          <p:nvPr/>
        </p:nvGrpSpPr>
        <p:grpSpPr>
          <a:xfrm>
            <a:off x="571500" y="3357775"/>
            <a:ext cx="5334000" cy="643222"/>
            <a:chOff x="0" y="0"/>
            <a:chExt cx="5334000" cy="904800"/>
          </a:xfrm>
        </p:grpSpPr>
        <p:sp>
          <p:nvSpPr>
            <p:cNvPr id="598" name="Google Shape;598;p69"/>
            <p:cNvSpPr/>
            <p:nvPr/>
          </p:nvSpPr>
          <p:spPr>
            <a:xfrm>
              <a:off x="0" y="0"/>
              <a:ext cx="5334000" cy="904800"/>
            </a:xfrm>
            <a:prstGeom prst="roundRect">
              <a:avLst>
                <a:gd name="adj" fmla="val 16842"/>
              </a:avLst>
            </a:prstGeom>
            <a:solidFill>
              <a:srgbClr val="F9F9F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99" name="Google Shape;599;p69"/>
            <p:cNvSpPr/>
            <p:nvPr/>
          </p:nvSpPr>
          <p:spPr>
            <a:xfrm>
              <a:off x="152400" y="114300"/>
              <a:ext cx="57300" cy="676200"/>
            </a:xfrm>
            <a:prstGeom prst="roundRect">
              <a:avLst>
                <a:gd name="adj" fmla="val 50000"/>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00" name="Google Shape;600;p69"/>
            <p:cNvSpPr txBox="1"/>
            <p:nvPr/>
          </p:nvSpPr>
          <p:spPr>
            <a:xfrm>
              <a:off x="361950" y="0"/>
              <a:ext cx="4781700" cy="904800"/>
            </a:xfrm>
            <a:prstGeom prst="rect">
              <a:avLst/>
            </a:prstGeom>
            <a:noFill/>
            <a:ln>
              <a:noFill/>
            </a:ln>
          </p:spPr>
          <p:txBody>
            <a:bodyPr spcFirstLastPara="1" wrap="square" lIns="0" tIns="0" rIns="152400" bIns="0" anchor="ctr" anchorCtr="0">
              <a:noAutofit/>
            </a:bodyPr>
            <a:lstStyle/>
            <a:p>
              <a:pPr marL="0" lvl="0" indent="0" algn="l" rtl="0">
                <a:spcBef>
                  <a:spcPts val="0"/>
                </a:spcBef>
                <a:spcAft>
                  <a:spcPts val="0"/>
                </a:spcAft>
                <a:buNone/>
              </a:pPr>
              <a:r>
                <a:rPr lang="en" sz="950" b="1">
                  <a:solidFill>
                    <a:srgbClr val="4E4E4E"/>
                  </a:solidFill>
                  <a:latin typeface="DM Sans"/>
                  <a:ea typeface="DM Sans"/>
                  <a:cs typeface="DM Sans"/>
                  <a:sym typeface="DM Sans"/>
                </a:rPr>
                <a:t>Instead of: "No one asked me"</a:t>
              </a:r>
              <a:endParaRPr sz="950" b="1">
                <a:solidFill>
                  <a:srgbClr val="4E4E4E"/>
                </a:solidFill>
                <a:latin typeface="DM Sans"/>
                <a:ea typeface="DM Sans"/>
                <a:cs typeface="DM Sans"/>
                <a:sym typeface="DM Sans"/>
              </a:endParaRPr>
            </a:p>
            <a:p>
              <a:pPr marL="0" lvl="0" indent="0" algn="l" rtl="0">
                <a:spcBef>
                  <a:spcPts val="300"/>
                </a:spcBef>
                <a:spcAft>
                  <a:spcPts val="0"/>
                </a:spcAft>
                <a:buNone/>
              </a:pPr>
              <a:r>
                <a:rPr lang="en" sz="1500">
                  <a:solidFill>
                    <a:srgbClr val="101010"/>
                  </a:solidFill>
                  <a:latin typeface="Forum"/>
                  <a:ea typeface="Forum"/>
                  <a:cs typeface="Forum"/>
                  <a:sym typeface="Forum"/>
                </a:rPr>
                <a:t>Think: </a:t>
              </a:r>
              <a:r>
                <a:rPr lang="en" sz="1500" b="1">
                  <a:solidFill>
                    <a:srgbClr val="101010"/>
                  </a:solidFill>
                  <a:latin typeface="Forum"/>
                  <a:ea typeface="Forum"/>
                  <a:cs typeface="Forum"/>
                  <a:sym typeface="Forum"/>
                </a:rPr>
                <a:t>"I can express interest directly."</a:t>
              </a:r>
              <a:endParaRPr sz="1500">
                <a:solidFill>
                  <a:srgbClr val="101010"/>
                </a:solidFill>
                <a:latin typeface="Forum"/>
                <a:ea typeface="Forum"/>
                <a:cs typeface="Forum"/>
                <a:sym typeface="Forum"/>
              </a:endParaRPr>
            </a:p>
          </p:txBody>
        </p:sp>
      </p:grpSp>
      <p:grpSp>
        <p:nvGrpSpPr>
          <p:cNvPr id="601" name="Google Shape;601;p69"/>
          <p:cNvGrpSpPr/>
          <p:nvPr/>
        </p:nvGrpSpPr>
        <p:grpSpPr>
          <a:xfrm>
            <a:off x="6465400" y="780700"/>
            <a:ext cx="2209800" cy="3838500"/>
            <a:chOff x="6477000" y="1047750"/>
            <a:chExt cx="2209800" cy="3838500"/>
          </a:xfrm>
        </p:grpSpPr>
        <p:sp>
          <p:nvSpPr>
            <p:cNvPr id="602" name="Google Shape;602;p69"/>
            <p:cNvSpPr/>
            <p:nvPr/>
          </p:nvSpPr>
          <p:spPr>
            <a:xfrm>
              <a:off x="6591300" y="1162050"/>
              <a:ext cx="2095500" cy="3724200"/>
            </a:xfrm>
            <a:prstGeom prst="roundRect">
              <a:avLst>
                <a:gd name="adj" fmla="val 7272"/>
              </a:avLst>
            </a:prstGeom>
            <a:solidFill>
              <a:srgbClr val="FCE8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603" name="Google Shape;603;p69"/>
            <p:cNvPicPr preferRelativeResize="0"/>
            <p:nvPr/>
          </p:nvPicPr>
          <p:blipFill rotWithShape="1">
            <a:blip r:embed="rId3">
              <a:alphaModFix/>
            </a:blip>
            <a:srcRect t="10" b="20"/>
            <a:stretch/>
          </p:blipFill>
          <p:spPr>
            <a:xfrm>
              <a:off x="6477000" y="1047750"/>
              <a:ext cx="2095500" cy="3724200"/>
            </a:xfrm>
            <a:prstGeom prst="roundRect">
              <a:avLst>
                <a:gd name="adj" fmla="val 7272"/>
              </a:avLst>
            </a:prstGeom>
            <a:noFill/>
            <a:ln>
              <a:noFill/>
            </a:ln>
          </p:spPr>
        </p:pic>
      </p:grpSp>
      <p:grpSp>
        <p:nvGrpSpPr>
          <p:cNvPr id="604" name="Google Shape;604;p69"/>
          <p:cNvGrpSpPr/>
          <p:nvPr/>
        </p:nvGrpSpPr>
        <p:grpSpPr>
          <a:xfrm>
            <a:off x="571500" y="4096175"/>
            <a:ext cx="5334000" cy="643222"/>
            <a:chOff x="0" y="0"/>
            <a:chExt cx="5334000" cy="904800"/>
          </a:xfrm>
        </p:grpSpPr>
        <p:sp>
          <p:nvSpPr>
            <p:cNvPr id="605" name="Google Shape;605;p69"/>
            <p:cNvSpPr/>
            <p:nvPr/>
          </p:nvSpPr>
          <p:spPr>
            <a:xfrm>
              <a:off x="0" y="0"/>
              <a:ext cx="5334000" cy="904800"/>
            </a:xfrm>
            <a:prstGeom prst="roundRect">
              <a:avLst>
                <a:gd name="adj" fmla="val 16842"/>
              </a:avLst>
            </a:prstGeom>
            <a:solidFill>
              <a:srgbClr val="F9F9F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06" name="Google Shape;606;p69"/>
            <p:cNvSpPr/>
            <p:nvPr/>
          </p:nvSpPr>
          <p:spPr>
            <a:xfrm>
              <a:off x="152400" y="114300"/>
              <a:ext cx="57300" cy="676200"/>
            </a:xfrm>
            <a:prstGeom prst="roundRect">
              <a:avLst>
                <a:gd name="adj" fmla="val 50000"/>
              </a:avLst>
            </a:prstGeom>
            <a:solidFill>
              <a:srgbClr val="E1144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07" name="Google Shape;607;p69"/>
            <p:cNvSpPr txBox="1"/>
            <p:nvPr/>
          </p:nvSpPr>
          <p:spPr>
            <a:xfrm>
              <a:off x="361950" y="0"/>
              <a:ext cx="4781700" cy="904800"/>
            </a:xfrm>
            <a:prstGeom prst="rect">
              <a:avLst/>
            </a:prstGeom>
            <a:noFill/>
            <a:ln>
              <a:noFill/>
            </a:ln>
          </p:spPr>
          <p:txBody>
            <a:bodyPr spcFirstLastPara="1" wrap="square" lIns="0" tIns="0" rIns="152400" bIns="0" anchor="ctr" anchorCtr="0">
              <a:noAutofit/>
            </a:bodyPr>
            <a:lstStyle/>
            <a:p>
              <a:pPr marL="0" lvl="0" indent="0" algn="l" rtl="0">
                <a:spcBef>
                  <a:spcPts val="0"/>
                </a:spcBef>
                <a:spcAft>
                  <a:spcPts val="0"/>
                </a:spcAft>
                <a:buNone/>
              </a:pPr>
              <a:r>
                <a:rPr lang="en" sz="950" b="1">
                  <a:solidFill>
                    <a:srgbClr val="4E4E4E"/>
                  </a:solidFill>
                  <a:latin typeface="DM Sans"/>
                  <a:ea typeface="DM Sans"/>
                  <a:cs typeface="DM Sans"/>
                  <a:sym typeface="DM Sans"/>
                </a:rPr>
                <a:t>Instead of: "I don’t know the right people"</a:t>
              </a:r>
              <a:endParaRPr sz="950" b="1">
                <a:solidFill>
                  <a:srgbClr val="4E4E4E"/>
                </a:solidFill>
                <a:latin typeface="DM Sans"/>
                <a:ea typeface="DM Sans"/>
                <a:cs typeface="DM Sans"/>
                <a:sym typeface="DM Sans"/>
              </a:endParaRPr>
            </a:p>
            <a:p>
              <a:pPr marL="0" lvl="0" indent="0" algn="l" rtl="0">
                <a:spcBef>
                  <a:spcPts val="300"/>
                </a:spcBef>
                <a:spcAft>
                  <a:spcPts val="0"/>
                </a:spcAft>
                <a:buNone/>
              </a:pPr>
              <a:r>
                <a:rPr lang="en" sz="1500">
                  <a:solidFill>
                    <a:srgbClr val="101010"/>
                  </a:solidFill>
                  <a:latin typeface="Forum"/>
                  <a:ea typeface="Forum"/>
                  <a:cs typeface="Forum"/>
                  <a:sym typeface="Forum"/>
                </a:rPr>
                <a:t>Think: </a:t>
              </a:r>
              <a:r>
                <a:rPr lang="en" sz="1500" b="1">
                  <a:solidFill>
                    <a:srgbClr val="E11444"/>
                  </a:solidFill>
                  <a:latin typeface="Forum"/>
                  <a:ea typeface="Forum"/>
                  <a:cs typeface="Forum"/>
                  <a:sym typeface="Forum"/>
                </a:rPr>
                <a:t>"Relationships can be built intentionally"</a:t>
              </a:r>
              <a:endParaRPr sz="1500">
                <a:solidFill>
                  <a:srgbClr val="101010"/>
                </a:solidFill>
                <a:latin typeface="Forum"/>
                <a:ea typeface="Forum"/>
                <a:cs typeface="Forum"/>
                <a:sym typeface="Forum"/>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6E8FF"/>
        </a:solidFill>
        <a:effectLst/>
      </p:bgPr>
    </p:bg>
    <p:spTree>
      <p:nvGrpSpPr>
        <p:cNvPr id="1" name="Shape 611"/>
        <p:cNvGrpSpPr/>
        <p:nvPr/>
      </p:nvGrpSpPr>
      <p:grpSpPr>
        <a:xfrm>
          <a:off x="0" y="0"/>
          <a:ext cx="0" cy="0"/>
          <a:chOff x="0" y="0"/>
          <a:chExt cx="0" cy="0"/>
        </a:xfrm>
      </p:grpSpPr>
      <p:grpSp>
        <p:nvGrpSpPr>
          <p:cNvPr id="612" name="Google Shape;612;p70"/>
          <p:cNvGrpSpPr/>
          <p:nvPr/>
        </p:nvGrpSpPr>
        <p:grpSpPr>
          <a:xfrm>
            <a:off x="228600" y="428625"/>
            <a:ext cx="2476500" cy="3952875"/>
            <a:chOff x="0" y="0"/>
            <a:chExt cx="2476500" cy="3952875"/>
          </a:xfrm>
        </p:grpSpPr>
        <p:sp>
          <p:nvSpPr>
            <p:cNvPr id="613" name="Google Shape;613;p70"/>
            <p:cNvSpPr txBox="1"/>
            <p:nvPr/>
          </p:nvSpPr>
          <p:spPr>
            <a:xfrm>
              <a:off x="0" y="0"/>
              <a:ext cx="2476500" cy="904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6125" b="1">
                  <a:solidFill>
                    <a:srgbClr val="101010"/>
                  </a:solidFill>
                  <a:latin typeface="Forum"/>
                  <a:ea typeface="Forum"/>
                  <a:cs typeface="Forum"/>
                  <a:sym typeface="Forum"/>
                </a:rPr>
                <a:t>BRING</a:t>
              </a:r>
              <a:endParaRPr sz="6125" b="1">
                <a:solidFill>
                  <a:srgbClr val="101010"/>
                </a:solidFill>
                <a:latin typeface="Forum"/>
                <a:ea typeface="Forum"/>
                <a:cs typeface="Forum"/>
                <a:sym typeface="Forum"/>
              </a:endParaRPr>
            </a:p>
          </p:txBody>
        </p:sp>
        <p:sp>
          <p:nvSpPr>
            <p:cNvPr id="614" name="Google Shape;614;p70"/>
            <p:cNvSpPr txBox="1"/>
            <p:nvPr/>
          </p:nvSpPr>
          <p:spPr>
            <a:xfrm>
              <a:off x="0" y="1095375"/>
              <a:ext cx="2476500" cy="2857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500" b="1">
                  <a:solidFill>
                    <a:srgbClr val="E11444"/>
                  </a:solidFill>
                  <a:latin typeface="Forum"/>
                  <a:ea typeface="Forum"/>
                  <a:cs typeface="Forum"/>
                  <a:sym typeface="Forum"/>
                </a:rPr>
                <a:t>FRAMEWORK</a:t>
              </a:r>
              <a:endParaRPr sz="2500" b="1">
                <a:solidFill>
                  <a:srgbClr val="E11444"/>
                </a:solidFill>
                <a:latin typeface="Forum"/>
                <a:ea typeface="Forum"/>
                <a:cs typeface="Forum"/>
                <a:sym typeface="Forum"/>
              </a:endParaRPr>
            </a:p>
            <a:p>
              <a:pPr marL="0" lvl="0" indent="0" algn="l" rtl="0">
                <a:spcBef>
                  <a:spcPts val="375"/>
                </a:spcBef>
                <a:spcAft>
                  <a:spcPts val="0"/>
                </a:spcAft>
                <a:buNone/>
              </a:pPr>
              <a:r>
                <a:rPr lang="en" sz="2400" b="0">
                  <a:solidFill>
                    <a:srgbClr val="101010"/>
                  </a:solidFill>
                  <a:latin typeface="Forum"/>
                  <a:ea typeface="Forum"/>
                  <a:cs typeface="Forum"/>
                  <a:sym typeface="Forum"/>
                </a:rPr>
                <a:t>for Self-Advocacy</a:t>
              </a:r>
              <a:endParaRPr sz="2400" b="0">
                <a:solidFill>
                  <a:srgbClr val="101010"/>
                </a:solidFill>
                <a:latin typeface="Forum"/>
                <a:ea typeface="Forum"/>
                <a:cs typeface="Forum"/>
                <a:sym typeface="Forum"/>
              </a:endParaRPr>
            </a:p>
            <a:p>
              <a:pPr marL="0" lvl="0" indent="0" algn="l" rtl="0">
                <a:spcBef>
                  <a:spcPts val="1875"/>
                </a:spcBef>
                <a:spcAft>
                  <a:spcPts val="0"/>
                </a:spcAft>
                <a:buNone/>
              </a:pPr>
              <a:r>
                <a:rPr lang="en" sz="1600" b="0">
                  <a:solidFill>
                    <a:srgbClr val="4E4E4E"/>
                  </a:solidFill>
                  <a:latin typeface="DM Sans"/>
                  <a:ea typeface="DM Sans"/>
                  <a:cs typeface="DM Sans"/>
                  <a:sym typeface="DM Sans"/>
                </a:rPr>
                <a:t>Use these core principles to articulate your value, build key relationships, and advance your professional journey.</a:t>
              </a:r>
              <a:endParaRPr sz="1600" b="0">
                <a:solidFill>
                  <a:srgbClr val="4E4E4E"/>
                </a:solidFill>
                <a:latin typeface="DM Sans"/>
                <a:ea typeface="DM Sans"/>
                <a:cs typeface="DM Sans"/>
                <a:sym typeface="DM Sans"/>
              </a:endParaRPr>
            </a:p>
          </p:txBody>
        </p:sp>
      </p:grpSp>
      <p:grpSp>
        <p:nvGrpSpPr>
          <p:cNvPr id="615" name="Google Shape;615;p70"/>
          <p:cNvGrpSpPr/>
          <p:nvPr/>
        </p:nvGrpSpPr>
        <p:grpSpPr>
          <a:xfrm>
            <a:off x="2952750" y="381000"/>
            <a:ext cx="5905500" cy="666900"/>
            <a:chOff x="0" y="0"/>
            <a:chExt cx="5905500" cy="666900"/>
          </a:xfrm>
        </p:grpSpPr>
        <p:sp>
          <p:nvSpPr>
            <p:cNvPr id="616" name="Google Shape;616;p70"/>
            <p:cNvSpPr/>
            <p:nvPr/>
          </p:nvSpPr>
          <p:spPr>
            <a:xfrm>
              <a:off x="0" y="104775"/>
              <a:ext cx="457200" cy="457200"/>
            </a:xfrm>
            <a:prstGeom prst="roundRect">
              <a:avLst>
                <a:gd name="adj" fmla="val 20208"/>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17" name="Google Shape;617;p70"/>
            <p:cNvSpPr txBox="1"/>
            <p:nvPr/>
          </p:nvSpPr>
          <p:spPr>
            <a:xfrm>
              <a:off x="0" y="104775"/>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101010"/>
                  </a:solidFill>
                  <a:latin typeface="Forum"/>
                  <a:ea typeface="Forum"/>
                  <a:cs typeface="Forum"/>
                  <a:sym typeface="Forum"/>
                </a:rPr>
                <a:t>B</a:t>
              </a:r>
              <a:endParaRPr sz="1800" b="1">
                <a:solidFill>
                  <a:srgbClr val="101010"/>
                </a:solidFill>
                <a:latin typeface="Forum"/>
                <a:ea typeface="Forum"/>
                <a:cs typeface="Forum"/>
                <a:sym typeface="Forum"/>
              </a:endParaRPr>
            </a:p>
          </p:txBody>
        </p:sp>
        <p:sp>
          <p:nvSpPr>
            <p:cNvPr id="618" name="Google Shape;618;p70"/>
            <p:cNvSpPr txBox="1"/>
            <p:nvPr/>
          </p:nvSpPr>
          <p:spPr>
            <a:xfrm>
              <a:off x="571500" y="0"/>
              <a:ext cx="5334000" cy="6669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00" b="1">
                  <a:solidFill>
                    <a:srgbClr val="E11444"/>
                  </a:solidFill>
                  <a:latin typeface="Forum"/>
                  <a:ea typeface="Forum"/>
                  <a:cs typeface="Forum"/>
                  <a:sym typeface="Forum"/>
                </a:rPr>
                <a:t>Believe in Your Value:</a:t>
              </a:r>
              <a:r>
                <a:rPr lang="en" sz="1600">
                  <a:solidFill>
                    <a:srgbClr val="101010"/>
                  </a:solidFill>
                  <a:latin typeface="Forum"/>
                  <a:ea typeface="Forum"/>
                  <a:cs typeface="Forum"/>
                  <a:sym typeface="Forum"/>
                </a:rPr>
                <a:t> </a:t>
              </a:r>
              <a:r>
                <a:rPr lang="en" sz="1600" b="0">
                  <a:solidFill>
                    <a:srgbClr val="101010"/>
                  </a:solidFill>
                  <a:latin typeface="Forum"/>
                  <a:ea typeface="Forum"/>
                  <a:cs typeface="Forum"/>
                  <a:sym typeface="Forum"/>
                </a:rPr>
                <a:t>Know the strengths and results that make your perspective essential.</a:t>
              </a:r>
              <a:endParaRPr sz="1600">
                <a:solidFill>
                  <a:srgbClr val="101010"/>
                </a:solidFill>
                <a:latin typeface="Forum"/>
                <a:ea typeface="Forum"/>
                <a:cs typeface="Forum"/>
                <a:sym typeface="Forum"/>
              </a:endParaRPr>
            </a:p>
          </p:txBody>
        </p:sp>
      </p:grpSp>
      <p:grpSp>
        <p:nvGrpSpPr>
          <p:cNvPr id="619" name="Google Shape;619;p70"/>
          <p:cNvGrpSpPr/>
          <p:nvPr/>
        </p:nvGrpSpPr>
        <p:grpSpPr>
          <a:xfrm>
            <a:off x="2952750" y="1238250"/>
            <a:ext cx="5905500" cy="666900"/>
            <a:chOff x="0" y="0"/>
            <a:chExt cx="5905500" cy="666900"/>
          </a:xfrm>
        </p:grpSpPr>
        <p:sp>
          <p:nvSpPr>
            <p:cNvPr id="620" name="Google Shape;620;p70"/>
            <p:cNvSpPr/>
            <p:nvPr/>
          </p:nvSpPr>
          <p:spPr>
            <a:xfrm>
              <a:off x="0" y="104775"/>
              <a:ext cx="457200" cy="457200"/>
            </a:xfrm>
            <a:prstGeom prst="roundRect">
              <a:avLst>
                <a:gd name="adj" fmla="val 20208"/>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21" name="Google Shape;621;p70"/>
            <p:cNvSpPr txBox="1"/>
            <p:nvPr/>
          </p:nvSpPr>
          <p:spPr>
            <a:xfrm>
              <a:off x="0" y="104775"/>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101010"/>
                  </a:solidFill>
                  <a:latin typeface="Forum"/>
                  <a:ea typeface="Forum"/>
                  <a:cs typeface="Forum"/>
                  <a:sym typeface="Forum"/>
                </a:rPr>
                <a:t>R</a:t>
              </a:r>
              <a:endParaRPr sz="1800" b="1">
                <a:solidFill>
                  <a:srgbClr val="101010"/>
                </a:solidFill>
                <a:latin typeface="Forum"/>
                <a:ea typeface="Forum"/>
                <a:cs typeface="Forum"/>
                <a:sym typeface="Forum"/>
              </a:endParaRPr>
            </a:p>
          </p:txBody>
        </p:sp>
        <p:sp>
          <p:nvSpPr>
            <p:cNvPr id="622" name="Google Shape;622;p70"/>
            <p:cNvSpPr txBox="1"/>
            <p:nvPr/>
          </p:nvSpPr>
          <p:spPr>
            <a:xfrm>
              <a:off x="571500" y="0"/>
              <a:ext cx="5334000" cy="6669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00" b="1">
                  <a:solidFill>
                    <a:srgbClr val="E11444"/>
                  </a:solidFill>
                  <a:latin typeface="Forum"/>
                  <a:ea typeface="Forum"/>
                  <a:cs typeface="Forum"/>
                  <a:sym typeface="Forum"/>
                </a:rPr>
                <a:t>Raise Your Hand:</a:t>
              </a:r>
              <a:r>
                <a:rPr lang="en" sz="1600">
                  <a:solidFill>
                    <a:srgbClr val="101010"/>
                  </a:solidFill>
                  <a:latin typeface="Forum"/>
                  <a:ea typeface="Forum"/>
                  <a:cs typeface="Forum"/>
                  <a:sym typeface="Forum"/>
                </a:rPr>
                <a:t> </a:t>
              </a:r>
              <a:r>
                <a:rPr lang="en" sz="1600" b="0">
                  <a:solidFill>
                    <a:srgbClr val="101010"/>
                  </a:solidFill>
                  <a:latin typeface="Forum"/>
                  <a:ea typeface="Forum"/>
                  <a:cs typeface="Forum"/>
                  <a:sym typeface="Forum"/>
                </a:rPr>
                <a:t>Volunteer for stretch assignments and visible leadership opportunities.</a:t>
              </a:r>
              <a:endParaRPr sz="1600">
                <a:solidFill>
                  <a:srgbClr val="101010"/>
                </a:solidFill>
                <a:latin typeface="Forum"/>
                <a:ea typeface="Forum"/>
                <a:cs typeface="Forum"/>
                <a:sym typeface="Forum"/>
              </a:endParaRPr>
            </a:p>
          </p:txBody>
        </p:sp>
      </p:grpSp>
      <p:grpSp>
        <p:nvGrpSpPr>
          <p:cNvPr id="623" name="Google Shape;623;p70"/>
          <p:cNvGrpSpPr/>
          <p:nvPr/>
        </p:nvGrpSpPr>
        <p:grpSpPr>
          <a:xfrm>
            <a:off x="2952750" y="2095500"/>
            <a:ext cx="5905500" cy="666900"/>
            <a:chOff x="0" y="0"/>
            <a:chExt cx="5905500" cy="666900"/>
          </a:xfrm>
        </p:grpSpPr>
        <p:sp>
          <p:nvSpPr>
            <p:cNvPr id="624" name="Google Shape;624;p70"/>
            <p:cNvSpPr/>
            <p:nvPr/>
          </p:nvSpPr>
          <p:spPr>
            <a:xfrm>
              <a:off x="0" y="104775"/>
              <a:ext cx="457200" cy="457200"/>
            </a:xfrm>
            <a:prstGeom prst="roundRect">
              <a:avLst>
                <a:gd name="adj" fmla="val 20208"/>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25" name="Google Shape;625;p70"/>
            <p:cNvSpPr txBox="1"/>
            <p:nvPr/>
          </p:nvSpPr>
          <p:spPr>
            <a:xfrm>
              <a:off x="0" y="104775"/>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101010"/>
                  </a:solidFill>
                  <a:latin typeface="Forum"/>
                  <a:ea typeface="Forum"/>
                  <a:cs typeface="Forum"/>
                  <a:sym typeface="Forum"/>
                </a:rPr>
                <a:t>I</a:t>
              </a:r>
              <a:endParaRPr sz="1800" b="1">
                <a:solidFill>
                  <a:srgbClr val="101010"/>
                </a:solidFill>
                <a:latin typeface="Forum"/>
                <a:ea typeface="Forum"/>
                <a:cs typeface="Forum"/>
                <a:sym typeface="Forum"/>
              </a:endParaRPr>
            </a:p>
          </p:txBody>
        </p:sp>
        <p:sp>
          <p:nvSpPr>
            <p:cNvPr id="626" name="Google Shape;626;p70"/>
            <p:cNvSpPr txBox="1"/>
            <p:nvPr/>
          </p:nvSpPr>
          <p:spPr>
            <a:xfrm>
              <a:off x="571500" y="0"/>
              <a:ext cx="5334000" cy="6669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00" b="1">
                  <a:solidFill>
                    <a:srgbClr val="E11444"/>
                  </a:solidFill>
                  <a:latin typeface="Forum"/>
                  <a:ea typeface="Forum"/>
                  <a:cs typeface="Forum"/>
                  <a:sym typeface="Forum"/>
                </a:rPr>
                <a:t>Inform Decision-Makers:</a:t>
              </a:r>
              <a:r>
                <a:rPr lang="en" sz="1600">
                  <a:solidFill>
                    <a:srgbClr val="101010"/>
                  </a:solidFill>
                  <a:latin typeface="Forum"/>
                  <a:ea typeface="Forum"/>
                  <a:cs typeface="Forum"/>
                  <a:sym typeface="Forum"/>
                </a:rPr>
                <a:t> </a:t>
              </a:r>
              <a:r>
                <a:rPr lang="en" sz="1600" b="0">
                  <a:solidFill>
                    <a:srgbClr val="101010"/>
                  </a:solidFill>
                  <a:latin typeface="Forum"/>
                  <a:ea typeface="Forum"/>
                  <a:cs typeface="Forum"/>
                  <a:sym typeface="Forum"/>
                </a:rPr>
                <a:t>Share your aspirations with supervisors and mentors.</a:t>
              </a:r>
              <a:endParaRPr sz="1600">
                <a:solidFill>
                  <a:srgbClr val="101010"/>
                </a:solidFill>
                <a:latin typeface="Forum"/>
                <a:ea typeface="Forum"/>
                <a:cs typeface="Forum"/>
                <a:sym typeface="Forum"/>
              </a:endParaRPr>
            </a:p>
          </p:txBody>
        </p:sp>
      </p:grpSp>
      <p:grpSp>
        <p:nvGrpSpPr>
          <p:cNvPr id="627" name="Google Shape;627;p70"/>
          <p:cNvGrpSpPr/>
          <p:nvPr/>
        </p:nvGrpSpPr>
        <p:grpSpPr>
          <a:xfrm>
            <a:off x="2952750" y="2952750"/>
            <a:ext cx="5905500" cy="666900"/>
            <a:chOff x="0" y="0"/>
            <a:chExt cx="5905500" cy="666900"/>
          </a:xfrm>
        </p:grpSpPr>
        <p:sp>
          <p:nvSpPr>
            <p:cNvPr id="628" name="Google Shape;628;p70"/>
            <p:cNvSpPr/>
            <p:nvPr/>
          </p:nvSpPr>
          <p:spPr>
            <a:xfrm>
              <a:off x="0" y="104775"/>
              <a:ext cx="457200" cy="457200"/>
            </a:xfrm>
            <a:prstGeom prst="roundRect">
              <a:avLst>
                <a:gd name="adj" fmla="val 20208"/>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29" name="Google Shape;629;p70"/>
            <p:cNvSpPr txBox="1"/>
            <p:nvPr/>
          </p:nvSpPr>
          <p:spPr>
            <a:xfrm>
              <a:off x="0" y="104775"/>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101010"/>
                  </a:solidFill>
                  <a:latin typeface="Forum"/>
                  <a:ea typeface="Forum"/>
                  <a:cs typeface="Forum"/>
                  <a:sym typeface="Forum"/>
                </a:rPr>
                <a:t>N</a:t>
              </a:r>
              <a:endParaRPr sz="1800" b="1">
                <a:solidFill>
                  <a:srgbClr val="101010"/>
                </a:solidFill>
                <a:latin typeface="Forum"/>
                <a:ea typeface="Forum"/>
                <a:cs typeface="Forum"/>
                <a:sym typeface="Forum"/>
              </a:endParaRPr>
            </a:p>
          </p:txBody>
        </p:sp>
        <p:sp>
          <p:nvSpPr>
            <p:cNvPr id="630" name="Google Shape;630;p70"/>
            <p:cNvSpPr txBox="1"/>
            <p:nvPr/>
          </p:nvSpPr>
          <p:spPr>
            <a:xfrm>
              <a:off x="571500" y="0"/>
              <a:ext cx="5334000" cy="6669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00" b="1">
                  <a:solidFill>
                    <a:srgbClr val="E11444"/>
                  </a:solidFill>
                  <a:latin typeface="Forum"/>
                  <a:ea typeface="Forum"/>
                  <a:cs typeface="Forum"/>
                  <a:sym typeface="Forum"/>
                </a:rPr>
                <a:t>Network with Intention:</a:t>
              </a:r>
              <a:r>
                <a:rPr lang="en" sz="1600">
                  <a:solidFill>
                    <a:srgbClr val="101010"/>
                  </a:solidFill>
                  <a:latin typeface="Forum"/>
                  <a:ea typeface="Forum"/>
                  <a:cs typeface="Forum"/>
                  <a:sym typeface="Forum"/>
                </a:rPr>
                <a:t> </a:t>
              </a:r>
              <a:r>
                <a:rPr lang="en" sz="1600" b="0">
                  <a:solidFill>
                    <a:srgbClr val="101010"/>
                  </a:solidFill>
                  <a:latin typeface="Forum"/>
                  <a:ea typeface="Forum"/>
                  <a:cs typeface="Forum"/>
                  <a:sym typeface="Forum"/>
                </a:rPr>
                <a:t>Build authentic relationships across professional organizations.</a:t>
              </a:r>
              <a:endParaRPr sz="1600">
                <a:solidFill>
                  <a:srgbClr val="101010"/>
                </a:solidFill>
                <a:latin typeface="Forum"/>
                <a:ea typeface="Forum"/>
                <a:cs typeface="Forum"/>
                <a:sym typeface="Forum"/>
              </a:endParaRPr>
            </a:p>
          </p:txBody>
        </p:sp>
      </p:grpSp>
      <p:grpSp>
        <p:nvGrpSpPr>
          <p:cNvPr id="631" name="Google Shape;631;p70"/>
          <p:cNvGrpSpPr/>
          <p:nvPr/>
        </p:nvGrpSpPr>
        <p:grpSpPr>
          <a:xfrm>
            <a:off x="2952750" y="3810000"/>
            <a:ext cx="5905500" cy="666900"/>
            <a:chOff x="0" y="0"/>
            <a:chExt cx="5905500" cy="666900"/>
          </a:xfrm>
        </p:grpSpPr>
        <p:sp>
          <p:nvSpPr>
            <p:cNvPr id="632" name="Google Shape;632;p70"/>
            <p:cNvSpPr/>
            <p:nvPr/>
          </p:nvSpPr>
          <p:spPr>
            <a:xfrm>
              <a:off x="0" y="104775"/>
              <a:ext cx="457200" cy="457200"/>
            </a:xfrm>
            <a:prstGeom prst="roundRect">
              <a:avLst>
                <a:gd name="adj" fmla="val 20208"/>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33" name="Google Shape;633;p70"/>
            <p:cNvSpPr txBox="1"/>
            <p:nvPr/>
          </p:nvSpPr>
          <p:spPr>
            <a:xfrm>
              <a:off x="0" y="104775"/>
              <a:ext cx="4572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800" b="1">
                  <a:solidFill>
                    <a:srgbClr val="101010"/>
                  </a:solidFill>
                  <a:latin typeface="Forum"/>
                  <a:ea typeface="Forum"/>
                  <a:cs typeface="Forum"/>
                  <a:sym typeface="Forum"/>
                </a:rPr>
                <a:t>G</a:t>
              </a:r>
              <a:endParaRPr sz="1800" b="1">
                <a:solidFill>
                  <a:srgbClr val="101010"/>
                </a:solidFill>
                <a:latin typeface="Forum"/>
                <a:ea typeface="Forum"/>
                <a:cs typeface="Forum"/>
                <a:sym typeface="Forum"/>
              </a:endParaRPr>
            </a:p>
          </p:txBody>
        </p:sp>
        <p:sp>
          <p:nvSpPr>
            <p:cNvPr id="634" name="Google Shape;634;p70"/>
            <p:cNvSpPr txBox="1"/>
            <p:nvPr/>
          </p:nvSpPr>
          <p:spPr>
            <a:xfrm>
              <a:off x="571500" y="0"/>
              <a:ext cx="5334000" cy="6669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600" b="1">
                  <a:solidFill>
                    <a:srgbClr val="E11444"/>
                  </a:solidFill>
                  <a:latin typeface="Forum"/>
                  <a:ea typeface="Forum"/>
                  <a:cs typeface="Forum"/>
                  <a:sym typeface="Forum"/>
                </a:rPr>
                <a:t>Generate Evidence:</a:t>
              </a:r>
              <a:r>
                <a:rPr lang="en" sz="1600">
                  <a:solidFill>
                    <a:srgbClr val="101010"/>
                  </a:solidFill>
                  <a:latin typeface="Forum"/>
                  <a:ea typeface="Forum"/>
                  <a:cs typeface="Forum"/>
                  <a:sym typeface="Forum"/>
                </a:rPr>
                <a:t> </a:t>
              </a:r>
              <a:r>
                <a:rPr lang="en" sz="1600" b="0">
                  <a:solidFill>
                    <a:srgbClr val="101010"/>
                  </a:solidFill>
                  <a:latin typeface="Forum"/>
                  <a:ea typeface="Forum"/>
                  <a:cs typeface="Forum"/>
                  <a:sym typeface="Forum"/>
                </a:rPr>
                <a:t>Document impact and measurable outcomes.</a:t>
              </a:r>
              <a:endParaRPr sz="1600">
                <a:solidFill>
                  <a:srgbClr val="101010"/>
                </a:solidFill>
                <a:latin typeface="Forum"/>
                <a:ea typeface="Forum"/>
                <a:cs typeface="Forum"/>
                <a:sym typeface="Forum"/>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E8FF"/>
        </a:solidFill>
        <a:effectLst/>
      </p:bgPr>
    </p:bg>
    <p:spTree>
      <p:nvGrpSpPr>
        <p:cNvPr id="1" name="Shape 638"/>
        <p:cNvGrpSpPr/>
        <p:nvPr/>
      </p:nvGrpSpPr>
      <p:grpSpPr>
        <a:xfrm>
          <a:off x="0" y="0"/>
          <a:ext cx="0" cy="0"/>
          <a:chOff x="0" y="0"/>
          <a:chExt cx="0" cy="0"/>
        </a:xfrm>
      </p:grpSpPr>
      <p:sp>
        <p:nvSpPr>
          <p:cNvPr id="639" name="Google Shape;639;p71"/>
          <p:cNvSpPr txBox="1"/>
          <p:nvPr/>
        </p:nvSpPr>
        <p:spPr>
          <a:xfrm>
            <a:off x="228600" y="361950"/>
            <a:ext cx="8686800" cy="714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3920" b="1">
                <a:solidFill>
                  <a:srgbClr val="E11444"/>
                </a:solidFill>
                <a:latin typeface="Forum"/>
                <a:ea typeface="Forum"/>
                <a:cs typeface="Forum"/>
                <a:sym typeface="Forum"/>
              </a:rPr>
              <a:t>PRACTICAL SCRIPTS FOR SELF-ADVOCACY</a:t>
            </a:r>
            <a:endParaRPr sz="3920" b="1">
              <a:solidFill>
                <a:srgbClr val="E11444"/>
              </a:solidFill>
              <a:latin typeface="Forum"/>
              <a:ea typeface="Forum"/>
              <a:cs typeface="Forum"/>
              <a:sym typeface="Forum"/>
            </a:endParaRPr>
          </a:p>
        </p:txBody>
      </p:sp>
      <p:grpSp>
        <p:nvGrpSpPr>
          <p:cNvPr id="640" name="Google Shape;640;p71"/>
          <p:cNvGrpSpPr/>
          <p:nvPr/>
        </p:nvGrpSpPr>
        <p:grpSpPr>
          <a:xfrm>
            <a:off x="571500" y="1285875"/>
            <a:ext cx="8001150" cy="857400"/>
            <a:chOff x="571500" y="1285875"/>
            <a:chExt cx="8001150" cy="857400"/>
          </a:xfrm>
        </p:grpSpPr>
        <p:sp>
          <p:nvSpPr>
            <p:cNvPr id="641" name="Google Shape;641;p71"/>
            <p:cNvSpPr/>
            <p:nvPr/>
          </p:nvSpPr>
          <p:spPr>
            <a:xfrm>
              <a:off x="571500" y="1285875"/>
              <a:ext cx="2667000" cy="857400"/>
            </a:xfrm>
            <a:prstGeom prst="roundRect">
              <a:avLst>
                <a:gd name="adj" fmla="val 17777"/>
              </a:avLst>
            </a:prstGeom>
            <a:solidFill>
              <a:srgbClr val="EAD1D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42" name="Google Shape;642;p71"/>
            <p:cNvSpPr txBox="1"/>
            <p:nvPr/>
          </p:nvSpPr>
          <p:spPr>
            <a:xfrm>
              <a:off x="666750" y="1285875"/>
              <a:ext cx="2476500" cy="857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000" b="1">
                  <a:solidFill>
                    <a:srgbClr val="101010"/>
                  </a:solidFill>
                  <a:latin typeface="Forum"/>
                  <a:ea typeface="Forum"/>
                  <a:cs typeface="Forum"/>
                  <a:sym typeface="Forum"/>
                </a:rPr>
                <a:t>Expressing Interest</a:t>
              </a:r>
              <a:endParaRPr sz="2000" b="1">
                <a:solidFill>
                  <a:srgbClr val="101010"/>
                </a:solidFill>
                <a:latin typeface="Forum"/>
                <a:ea typeface="Forum"/>
                <a:cs typeface="Forum"/>
                <a:sym typeface="Forum"/>
              </a:endParaRPr>
            </a:p>
          </p:txBody>
        </p:sp>
        <p:sp>
          <p:nvSpPr>
            <p:cNvPr id="643" name="Google Shape;643;p71"/>
            <p:cNvSpPr txBox="1"/>
            <p:nvPr/>
          </p:nvSpPr>
          <p:spPr>
            <a:xfrm>
              <a:off x="3524250" y="1285875"/>
              <a:ext cx="5048400" cy="857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i="1">
                  <a:solidFill>
                    <a:srgbClr val="101010"/>
                  </a:solidFill>
                  <a:latin typeface="Forum"/>
                  <a:ea typeface="Forum"/>
                  <a:cs typeface="Forum"/>
                  <a:sym typeface="Forum"/>
                </a:rPr>
                <a:t>"I am interested in contributing in this area and would welcome the opportunity to take on a larger role."</a:t>
              </a:r>
              <a:endParaRPr sz="1800" i="1">
                <a:solidFill>
                  <a:srgbClr val="101010"/>
                </a:solidFill>
                <a:latin typeface="Forum"/>
                <a:ea typeface="Forum"/>
                <a:cs typeface="Forum"/>
                <a:sym typeface="Forum"/>
              </a:endParaRPr>
            </a:p>
          </p:txBody>
        </p:sp>
      </p:grpSp>
      <p:grpSp>
        <p:nvGrpSpPr>
          <p:cNvPr id="644" name="Google Shape;644;p71"/>
          <p:cNvGrpSpPr/>
          <p:nvPr/>
        </p:nvGrpSpPr>
        <p:grpSpPr>
          <a:xfrm>
            <a:off x="571500" y="2381250"/>
            <a:ext cx="8001150" cy="857400"/>
            <a:chOff x="571500" y="2381250"/>
            <a:chExt cx="8001150" cy="857400"/>
          </a:xfrm>
        </p:grpSpPr>
        <p:sp>
          <p:nvSpPr>
            <p:cNvPr id="645" name="Google Shape;645;p71"/>
            <p:cNvSpPr/>
            <p:nvPr/>
          </p:nvSpPr>
          <p:spPr>
            <a:xfrm>
              <a:off x="571500" y="2381250"/>
              <a:ext cx="2667000" cy="857400"/>
            </a:xfrm>
            <a:prstGeom prst="roundRect">
              <a:avLst>
                <a:gd name="adj" fmla="val 17777"/>
              </a:avLst>
            </a:prstGeom>
            <a:solidFill>
              <a:srgbClr val="D5A6BD"/>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46" name="Google Shape;646;p71"/>
            <p:cNvSpPr txBox="1"/>
            <p:nvPr/>
          </p:nvSpPr>
          <p:spPr>
            <a:xfrm>
              <a:off x="666750" y="2381250"/>
              <a:ext cx="2476500" cy="857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000" b="1">
                  <a:solidFill>
                    <a:srgbClr val="101010"/>
                  </a:solidFill>
                  <a:latin typeface="Forum"/>
                  <a:ea typeface="Forum"/>
                  <a:cs typeface="Forum"/>
                  <a:sym typeface="Forum"/>
                </a:rPr>
                <a:t>Requesting a</a:t>
              </a:r>
              <a:br>
                <a:rPr lang="en" sz="2000" b="1">
                  <a:solidFill>
                    <a:srgbClr val="101010"/>
                  </a:solidFill>
                  <a:latin typeface="Forum"/>
                  <a:ea typeface="Forum"/>
                  <a:cs typeface="Forum"/>
                  <a:sym typeface="Forum"/>
                </a:rPr>
              </a:br>
              <a:r>
                <a:rPr lang="en" sz="2000" b="1">
                  <a:solidFill>
                    <a:srgbClr val="101010"/>
                  </a:solidFill>
                  <a:latin typeface="Forum"/>
                  <a:ea typeface="Forum"/>
                  <a:cs typeface="Forum"/>
                  <a:sym typeface="Forum"/>
                </a:rPr>
                <a:t>Stretch Opportunity</a:t>
              </a:r>
              <a:endParaRPr sz="2000" b="1">
                <a:solidFill>
                  <a:srgbClr val="101010"/>
                </a:solidFill>
                <a:latin typeface="Forum"/>
                <a:ea typeface="Forum"/>
                <a:cs typeface="Forum"/>
                <a:sym typeface="Forum"/>
              </a:endParaRPr>
            </a:p>
          </p:txBody>
        </p:sp>
        <p:sp>
          <p:nvSpPr>
            <p:cNvPr id="647" name="Google Shape;647;p71"/>
            <p:cNvSpPr txBox="1"/>
            <p:nvPr/>
          </p:nvSpPr>
          <p:spPr>
            <a:xfrm>
              <a:off x="3524250" y="2381250"/>
              <a:ext cx="5048400" cy="857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i="1">
                  <a:solidFill>
                    <a:srgbClr val="101010"/>
                  </a:solidFill>
                  <a:latin typeface="Forum"/>
                  <a:ea typeface="Forum"/>
                  <a:cs typeface="Forum"/>
                  <a:sym typeface="Forum"/>
                </a:rPr>
                <a:t>"I'd like to grow in this area. Are there projects where I could lead or support the work?"</a:t>
              </a:r>
              <a:endParaRPr sz="1800" i="1">
                <a:solidFill>
                  <a:srgbClr val="101010"/>
                </a:solidFill>
                <a:latin typeface="Forum"/>
                <a:ea typeface="Forum"/>
                <a:cs typeface="Forum"/>
                <a:sym typeface="Forum"/>
              </a:endParaRPr>
            </a:p>
          </p:txBody>
        </p:sp>
      </p:grpSp>
      <p:grpSp>
        <p:nvGrpSpPr>
          <p:cNvPr id="648" name="Google Shape;648;p71"/>
          <p:cNvGrpSpPr/>
          <p:nvPr/>
        </p:nvGrpSpPr>
        <p:grpSpPr>
          <a:xfrm>
            <a:off x="571500" y="3476625"/>
            <a:ext cx="8001150" cy="857400"/>
            <a:chOff x="571500" y="3476625"/>
            <a:chExt cx="8001150" cy="857400"/>
          </a:xfrm>
        </p:grpSpPr>
        <p:sp>
          <p:nvSpPr>
            <p:cNvPr id="649" name="Google Shape;649;p71"/>
            <p:cNvSpPr/>
            <p:nvPr/>
          </p:nvSpPr>
          <p:spPr>
            <a:xfrm>
              <a:off x="571500" y="3476625"/>
              <a:ext cx="2667000" cy="857400"/>
            </a:xfrm>
            <a:prstGeom prst="roundRect">
              <a:avLst>
                <a:gd name="adj" fmla="val 17777"/>
              </a:avLst>
            </a:prstGeom>
            <a:solidFill>
              <a:srgbClr val="C6B9F1"/>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50" name="Google Shape;650;p71"/>
            <p:cNvSpPr txBox="1"/>
            <p:nvPr/>
          </p:nvSpPr>
          <p:spPr>
            <a:xfrm>
              <a:off x="666750" y="3476625"/>
              <a:ext cx="2476500" cy="857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2000" b="1">
                  <a:solidFill>
                    <a:srgbClr val="101010"/>
                  </a:solidFill>
                  <a:latin typeface="Forum"/>
                  <a:ea typeface="Forum"/>
                  <a:cs typeface="Forum"/>
                  <a:sym typeface="Forum"/>
                </a:rPr>
                <a:t>Seeking Sponsorship</a:t>
              </a:r>
              <a:endParaRPr sz="2000" b="1">
                <a:solidFill>
                  <a:srgbClr val="101010"/>
                </a:solidFill>
                <a:latin typeface="Forum"/>
                <a:ea typeface="Forum"/>
                <a:cs typeface="Forum"/>
                <a:sym typeface="Forum"/>
              </a:endParaRPr>
            </a:p>
          </p:txBody>
        </p:sp>
        <p:sp>
          <p:nvSpPr>
            <p:cNvPr id="651" name="Google Shape;651;p71"/>
            <p:cNvSpPr txBox="1"/>
            <p:nvPr/>
          </p:nvSpPr>
          <p:spPr>
            <a:xfrm>
              <a:off x="3524250" y="3476625"/>
              <a:ext cx="5048400" cy="857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 sz="1800" i="1">
                  <a:solidFill>
                    <a:srgbClr val="101010"/>
                  </a:solidFill>
                  <a:latin typeface="Forum"/>
                  <a:ea typeface="Forum"/>
                  <a:cs typeface="Forum"/>
                  <a:sym typeface="Forum"/>
                </a:rPr>
                <a:t>"I value your perspective and would appreciate your advice on positioning myself for future leadership opportunities."</a:t>
              </a:r>
              <a:endParaRPr sz="1800" i="1">
                <a:solidFill>
                  <a:srgbClr val="101010"/>
                </a:solidFill>
                <a:latin typeface="Forum"/>
                <a:ea typeface="Forum"/>
                <a:cs typeface="Forum"/>
                <a:sym typeface="Forum"/>
              </a:endParaRPr>
            </a:p>
          </p:txBody>
        </p:sp>
      </p:grpSp>
      <p:sp>
        <p:nvSpPr>
          <p:cNvPr id="652" name="Google Shape;652;p71"/>
          <p:cNvSpPr txBox="1"/>
          <p:nvPr/>
        </p:nvSpPr>
        <p:spPr>
          <a:xfrm>
            <a:off x="8220075" y="4800600"/>
            <a:ext cx="695400" cy="2382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None/>
            </a:pPr>
            <a:fld id="{00000000-1234-1234-1234-123412341234}" type="slidenum">
              <a:rPr lang="en" sz="700">
                <a:solidFill>
                  <a:srgbClr val="4E4E4E"/>
                </a:solidFill>
                <a:latin typeface="DM Sans"/>
                <a:ea typeface="DM Sans"/>
                <a:cs typeface="DM Sans"/>
                <a:sym typeface="DM Sans"/>
              </a:rPr>
              <a:t>8</a:t>
            </a:fld>
            <a:endParaRPr sz="700">
              <a:solidFill>
                <a:srgbClr val="4E4E4E"/>
              </a:solidFill>
              <a:latin typeface="DM Sans"/>
              <a:ea typeface="DM Sans"/>
              <a:cs typeface="DM Sans"/>
              <a:sym typeface="DM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9F9"/>
        </a:solidFill>
        <a:effectLst/>
      </p:bgPr>
    </p:bg>
    <p:spTree>
      <p:nvGrpSpPr>
        <p:cNvPr id="1" name="Shape 656"/>
        <p:cNvGrpSpPr/>
        <p:nvPr/>
      </p:nvGrpSpPr>
      <p:grpSpPr>
        <a:xfrm>
          <a:off x="0" y="0"/>
          <a:ext cx="0" cy="0"/>
          <a:chOff x="0" y="0"/>
          <a:chExt cx="0" cy="0"/>
        </a:xfrm>
      </p:grpSpPr>
      <p:sp>
        <p:nvSpPr>
          <p:cNvPr id="657" name="Google Shape;657;p72"/>
          <p:cNvSpPr txBox="1"/>
          <p:nvPr/>
        </p:nvSpPr>
        <p:spPr>
          <a:xfrm>
            <a:off x="476250" y="333375"/>
            <a:ext cx="8191500" cy="1285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3800" b="1" dirty="0">
                <a:solidFill>
                  <a:srgbClr val="E11444"/>
                </a:solidFill>
                <a:latin typeface="Forum"/>
                <a:ea typeface="Forum"/>
                <a:cs typeface="Forum"/>
                <a:sym typeface="Forum"/>
              </a:rPr>
              <a:t>Leadership Is Powerful,</a:t>
            </a:r>
            <a:endParaRPr sz="3800" b="1" dirty="0">
              <a:solidFill>
                <a:srgbClr val="E11444"/>
              </a:solidFill>
              <a:latin typeface="Forum"/>
              <a:ea typeface="Forum"/>
              <a:cs typeface="Forum"/>
              <a:sym typeface="Forum"/>
            </a:endParaRPr>
          </a:p>
          <a:p>
            <a:pPr marL="0" lvl="0" indent="0" algn="l" rtl="0">
              <a:spcBef>
                <a:spcPts val="375"/>
              </a:spcBef>
              <a:spcAft>
                <a:spcPts val="0"/>
              </a:spcAft>
              <a:buNone/>
            </a:pPr>
            <a:r>
              <a:rPr lang="en" sz="3800" b="1" dirty="0">
                <a:solidFill>
                  <a:srgbClr val="E11444"/>
                </a:solidFill>
                <a:latin typeface="Forum"/>
                <a:ea typeface="Forum"/>
                <a:cs typeface="Forum"/>
                <a:sym typeface="Forum"/>
              </a:rPr>
              <a:t>But It Shouldn't Be Lonely</a:t>
            </a:r>
            <a:endParaRPr sz="3800" b="1" dirty="0">
              <a:solidFill>
                <a:srgbClr val="E11444"/>
              </a:solidFill>
              <a:latin typeface="Forum"/>
              <a:ea typeface="Forum"/>
              <a:cs typeface="Forum"/>
              <a:sym typeface="Forum"/>
            </a:endParaRPr>
          </a:p>
        </p:txBody>
      </p:sp>
      <p:grpSp>
        <p:nvGrpSpPr>
          <p:cNvPr id="658" name="Google Shape;658;p72"/>
          <p:cNvGrpSpPr/>
          <p:nvPr/>
        </p:nvGrpSpPr>
        <p:grpSpPr>
          <a:xfrm>
            <a:off x="476175" y="1619175"/>
            <a:ext cx="3905400" cy="2333700"/>
            <a:chOff x="476250" y="1762125"/>
            <a:chExt cx="3905400" cy="2333700"/>
          </a:xfrm>
        </p:grpSpPr>
        <p:sp>
          <p:nvSpPr>
            <p:cNvPr id="659" name="Google Shape;659;p72"/>
            <p:cNvSpPr/>
            <p:nvPr/>
          </p:nvSpPr>
          <p:spPr>
            <a:xfrm>
              <a:off x="476250" y="1762125"/>
              <a:ext cx="3905400" cy="2333700"/>
            </a:xfrm>
            <a:prstGeom prst="roundRect">
              <a:avLst>
                <a:gd name="adj" fmla="val 6530"/>
              </a:avLst>
            </a:prstGeom>
            <a:solidFill>
              <a:srgbClr val="E6E8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60" name="Google Shape;660;p72"/>
            <p:cNvSpPr txBox="1"/>
            <p:nvPr/>
          </p:nvSpPr>
          <p:spPr>
            <a:xfrm>
              <a:off x="704850" y="1952625"/>
              <a:ext cx="3448200" cy="304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400" b="1">
                  <a:solidFill>
                    <a:srgbClr val="101010"/>
                  </a:solidFill>
                  <a:latin typeface="Forum"/>
                  <a:ea typeface="Forum"/>
                  <a:cs typeface="Forum"/>
                  <a:sym typeface="Forum"/>
                </a:rPr>
                <a:t>Mentor</a:t>
              </a:r>
              <a:endParaRPr sz="2400" b="1">
                <a:solidFill>
                  <a:srgbClr val="101010"/>
                </a:solidFill>
                <a:latin typeface="Forum"/>
                <a:ea typeface="Forum"/>
                <a:cs typeface="Forum"/>
                <a:sym typeface="Forum"/>
              </a:endParaRPr>
            </a:p>
          </p:txBody>
        </p:sp>
        <p:sp>
          <p:nvSpPr>
            <p:cNvPr id="661" name="Google Shape;661;p72"/>
            <p:cNvSpPr txBox="1"/>
            <p:nvPr/>
          </p:nvSpPr>
          <p:spPr>
            <a:xfrm>
              <a:off x="704850" y="2422950"/>
              <a:ext cx="3448200" cy="952500"/>
            </a:xfrm>
            <a:prstGeom prst="rect">
              <a:avLst/>
            </a:prstGeom>
            <a:noFill/>
            <a:ln>
              <a:noFill/>
            </a:ln>
          </p:spPr>
          <p:txBody>
            <a:bodyPr spcFirstLastPara="1" wrap="square" lIns="0" tIns="0" rIns="0" bIns="0" anchor="t" anchorCtr="0">
              <a:noAutofit/>
            </a:bodyPr>
            <a:lstStyle/>
            <a:p>
              <a:pPr marL="457200" lvl="0" indent="-330200" algn="l" rtl="0">
                <a:lnSpc>
                  <a:spcPct val="115000"/>
                </a:lnSpc>
                <a:spcBef>
                  <a:spcPts val="0"/>
                </a:spcBef>
                <a:spcAft>
                  <a:spcPts val="0"/>
                </a:spcAft>
                <a:buClr>
                  <a:srgbClr val="101010"/>
                </a:buClr>
                <a:buSzPts val="1600"/>
                <a:buFont typeface="DM Sans"/>
                <a:buChar char="●"/>
              </a:pPr>
              <a:r>
                <a:rPr lang="en" sz="1600" b="0">
                  <a:solidFill>
                    <a:srgbClr val="101010"/>
                  </a:solidFill>
                  <a:latin typeface="DM Sans"/>
                  <a:ea typeface="DM Sans"/>
                  <a:cs typeface="DM Sans"/>
                  <a:sym typeface="DM Sans"/>
                </a:rPr>
                <a:t>Offers advice and perspective.</a:t>
              </a:r>
              <a:endParaRPr sz="1600">
                <a:solidFill>
                  <a:srgbClr val="101010"/>
                </a:solidFill>
                <a:latin typeface="DM Sans"/>
                <a:ea typeface="DM Sans"/>
                <a:cs typeface="DM Sans"/>
                <a:sym typeface="DM Sans"/>
              </a:endParaRPr>
            </a:p>
            <a:p>
              <a:pPr marL="457200" lvl="0" indent="-330200" algn="l" rtl="0">
                <a:lnSpc>
                  <a:spcPct val="115000"/>
                </a:lnSpc>
                <a:spcBef>
                  <a:spcPts val="0"/>
                </a:spcBef>
                <a:spcAft>
                  <a:spcPts val="0"/>
                </a:spcAft>
                <a:buClr>
                  <a:srgbClr val="101010"/>
                </a:buClr>
                <a:buSzPts val="1600"/>
                <a:buFont typeface="DM Sans"/>
                <a:buChar char="●"/>
              </a:pPr>
              <a:r>
                <a:rPr lang="en" sz="1600">
                  <a:solidFill>
                    <a:srgbClr val="101010"/>
                  </a:solidFill>
                  <a:latin typeface="DM Sans"/>
                  <a:ea typeface="DM Sans"/>
                  <a:cs typeface="DM Sans"/>
                  <a:sym typeface="DM Sans"/>
                </a:rPr>
                <a:t>H</a:t>
              </a:r>
              <a:r>
                <a:rPr lang="en" sz="1600" b="0">
                  <a:solidFill>
                    <a:srgbClr val="101010"/>
                  </a:solidFill>
                  <a:latin typeface="DM Sans"/>
                  <a:ea typeface="DM Sans"/>
                  <a:cs typeface="DM Sans"/>
                  <a:sym typeface="DM Sans"/>
                </a:rPr>
                <a:t>elps you grow</a:t>
              </a:r>
              <a:r>
                <a:rPr lang="en" sz="1600">
                  <a:solidFill>
                    <a:srgbClr val="101010"/>
                  </a:solidFill>
                  <a:latin typeface="DM Sans"/>
                  <a:ea typeface="DM Sans"/>
                  <a:cs typeface="DM Sans"/>
                  <a:sym typeface="DM Sans"/>
                </a:rPr>
                <a:t>.</a:t>
              </a:r>
              <a:r>
                <a:rPr lang="en" sz="1600" b="0">
                  <a:solidFill>
                    <a:srgbClr val="101010"/>
                  </a:solidFill>
                  <a:latin typeface="DM Sans"/>
                  <a:ea typeface="DM Sans"/>
                  <a:cs typeface="DM Sans"/>
                  <a:sym typeface="DM Sans"/>
                </a:rPr>
                <a:t> </a:t>
              </a:r>
              <a:endParaRPr sz="1600">
                <a:solidFill>
                  <a:srgbClr val="101010"/>
                </a:solidFill>
                <a:latin typeface="DM Sans"/>
                <a:ea typeface="DM Sans"/>
                <a:cs typeface="DM Sans"/>
                <a:sym typeface="DM Sans"/>
              </a:endParaRPr>
            </a:p>
            <a:p>
              <a:pPr marL="457200" lvl="0" indent="-330200" algn="l" rtl="0">
                <a:lnSpc>
                  <a:spcPct val="115000"/>
                </a:lnSpc>
                <a:spcBef>
                  <a:spcPts val="0"/>
                </a:spcBef>
                <a:spcAft>
                  <a:spcPts val="0"/>
                </a:spcAft>
                <a:buClr>
                  <a:srgbClr val="101010"/>
                </a:buClr>
                <a:buSzPts val="1600"/>
                <a:buFont typeface="DM Sans"/>
                <a:buChar char="●"/>
              </a:pPr>
              <a:r>
                <a:rPr lang="en" sz="1600">
                  <a:solidFill>
                    <a:srgbClr val="101010"/>
                  </a:solidFill>
                  <a:latin typeface="DM Sans"/>
                  <a:ea typeface="DM Sans"/>
                  <a:cs typeface="DM Sans"/>
                  <a:sym typeface="DM Sans"/>
                </a:rPr>
                <a:t>S</a:t>
              </a:r>
              <a:r>
                <a:rPr lang="en" sz="1600" b="0">
                  <a:solidFill>
                    <a:srgbClr val="101010"/>
                  </a:solidFill>
                  <a:latin typeface="DM Sans"/>
                  <a:ea typeface="DM Sans"/>
                  <a:cs typeface="DM Sans"/>
                  <a:sym typeface="DM Sans"/>
                </a:rPr>
                <a:t>upports reflection.</a:t>
              </a:r>
              <a:endParaRPr sz="1600" b="0">
                <a:solidFill>
                  <a:srgbClr val="101010"/>
                </a:solidFill>
                <a:latin typeface="DM Sans"/>
                <a:ea typeface="DM Sans"/>
                <a:cs typeface="DM Sans"/>
                <a:sym typeface="DM Sans"/>
              </a:endParaRPr>
            </a:p>
          </p:txBody>
        </p:sp>
        <p:pic>
          <p:nvPicPr>
            <p:cNvPr id="662" name="Google Shape;662;p72"/>
            <p:cNvPicPr preferRelativeResize="0"/>
            <p:nvPr/>
          </p:nvPicPr>
          <p:blipFill rotWithShape="1">
            <a:blip r:embed="rId3">
              <a:alphaModFix/>
            </a:blip>
            <a:srcRect/>
            <a:stretch/>
          </p:blipFill>
          <p:spPr>
            <a:xfrm>
              <a:off x="3296000" y="3031775"/>
              <a:ext cx="952500" cy="952500"/>
            </a:xfrm>
            <a:prstGeom prst="roundRect">
              <a:avLst>
                <a:gd name="adj" fmla="val 12000"/>
              </a:avLst>
            </a:prstGeom>
            <a:noFill/>
            <a:ln>
              <a:noFill/>
            </a:ln>
          </p:spPr>
        </p:pic>
      </p:grpSp>
      <p:grpSp>
        <p:nvGrpSpPr>
          <p:cNvPr id="663" name="Google Shape;663;p72"/>
          <p:cNvGrpSpPr/>
          <p:nvPr/>
        </p:nvGrpSpPr>
        <p:grpSpPr>
          <a:xfrm>
            <a:off x="4762425" y="1619175"/>
            <a:ext cx="3905400" cy="2333700"/>
            <a:chOff x="4762500" y="1762125"/>
            <a:chExt cx="3905400" cy="2333700"/>
          </a:xfrm>
        </p:grpSpPr>
        <p:sp>
          <p:nvSpPr>
            <p:cNvPr id="664" name="Google Shape;664;p72"/>
            <p:cNvSpPr/>
            <p:nvPr/>
          </p:nvSpPr>
          <p:spPr>
            <a:xfrm>
              <a:off x="4762500" y="1762125"/>
              <a:ext cx="3905400" cy="2333700"/>
            </a:xfrm>
            <a:prstGeom prst="roundRect">
              <a:avLst>
                <a:gd name="adj" fmla="val 6530"/>
              </a:avLst>
            </a:prstGeom>
            <a:solidFill>
              <a:srgbClr val="EAD1DC"/>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665" name="Google Shape;665;p72"/>
            <p:cNvGrpSpPr/>
            <p:nvPr/>
          </p:nvGrpSpPr>
          <p:grpSpPr>
            <a:xfrm>
              <a:off x="7690200" y="3264375"/>
              <a:ext cx="749100" cy="708600"/>
              <a:chOff x="1451325" y="311625"/>
              <a:chExt cx="749100" cy="708600"/>
            </a:xfrm>
          </p:grpSpPr>
          <p:sp>
            <p:nvSpPr>
              <p:cNvPr id="666" name="Google Shape;666;p72"/>
              <p:cNvSpPr/>
              <p:nvPr/>
            </p:nvSpPr>
            <p:spPr>
              <a:xfrm>
                <a:off x="1451325" y="311625"/>
                <a:ext cx="749100" cy="708600"/>
              </a:xfrm>
              <a:prstGeom prst="roundRect">
                <a:avLst>
                  <a:gd name="adj" fmla="val 12000"/>
                </a:avLst>
              </a:prstGeom>
              <a:solidFill>
                <a:srgbClr val="E1144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67" name="Google Shape;667;p72"/>
              <p:cNvSpPr/>
              <p:nvPr/>
            </p:nvSpPr>
            <p:spPr>
              <a:xfrm>
                <a:off x="1584675" y="420300"/>
                <a:ext cx="468900" cy="457200"/>
              </a:xfrm>
              <a:custGeom>
                <a:avLst/>
                <a:gdLst/>
                <a:ahLst/>
                <a:cxnLst/>
                <a:rect l="l" t="t" r="r" b="b"/>
                <a:pathLst>
                  <a:path w="120000" h="120000" extrusionOk="0">
                    <a:moveTo>
                      <a:pt x="60000" y="0"/>
                    </a:moveTo>
                    <a:lnTo>
                      <a:pt x="78333" y="39429"/>
                    </a:lnTo>
                    <a:lnTo>
                      <a:pt x="120000" y="46286"/>
                    </a:lnTo>
                    <a:lnTo>
                      <a:pt x="90000" y="77143"/>
                    </a:lnTo>
                    <a:lnTo>
                      <a:pt x="96667" y="120000"/>
                    </a:lnTo>
                    <a:lnTo>
                      <a:pt x="60000" y="99429"/>
                    </a:lnTo>
                    <a:lnTo>
                      <a:pt x="23333" y="120000"/>
                    </a:lnTo>
                    <a:lnTo>
                      <a:pt x="30000" y="77143"/>
                    </a:lnTo>
                    <a:lnTo>
                      <a:pt x="0" y="46286"/>
                    </a:lnTo>
                    <a:lnTo>
                      <a:pt x="41667" y="39429"/>
                    </a:lnTo>
                    <a:close/>
                  </a:path>
                </a:pathLst>
              </a:custGeom>
              <a:solidFill>
                <a:srgbClr val="FCE8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grpSp>
        <p:nvGrpSpPr>
          <p:cNvPr id="668" name="Google Shape;668;p72"/>
          <p:cNvGrpSpPr/>
          <p:nvPr/>
        </p:nvGrpSpPr>
        <p:grpSpPr>
          <a:xfrm>
            <a:off x="476175" y="4095675"/>
            <a:ext cx="8191500" cy="457200"/>
            <a:chOff x="0" y="0"/>
            <a:chExt cx="8191500" cy="457200"/>
          </a:xfrm>
        </p:grpSpPr>
        <p:sp>
          <p:nvSpPr>
            <p:cNvPr id="669" name="Google Shape;669;p72"/>
            <p:cNvSpPr/>
            <p:nvPr/>
          </p:nvSpPr>
          <p:spPr>
            <a:xfrm>
              <a:off x="0" y="0"/>
              <a:ext cx="8191500" cy="457200"/>
            </a:xfrm>
            <a:prstGeom prst="roundRect">
              <a:avLst>
                <a:gd name="adj" fmla="val 50000"/>
              </a:avLst>
            </a:prstGeom>
            <a:solidFill>
              <a:srgbClr val="FCE82E"/>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70" name="Google Shape;670;p72"/>
            <p:cNvSpPr txBox="1"/>
            <p:nvPr/>
          </p:nvSpPr>
          <p:spPr>
            <a:xfrm>
              <a:off x="0" y="0"/>
              <a:ext cx="8191500" cy="4572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250" b="1" dirty="0">
                  <a:solidFill>
                    <a:srgbClr val="101010"/>
                  </a:solidFill>
                  <a:latin typeface="DM Sans"/>
                  <a:ea typeface="DM Sans"/>
                  <a:cs typeface="DM Sans"/>
                  <a:sym typeface="DM Sans"/>
                </a:rPr>
                <a:t>💡 Seek out trusted female leaders who offer honest feedback, confidentiality, and strategic insight.</a:t>
              </a:r>
              <a:endParaRPr sz="1250" b="1" dirty="0">
                <a:solidFill>
                  <a:srgbClr val="101010"/>
                </a:solidFill>
                <a:latin typeface="DM Sans"/>
                <a:ea typeface="DM Sans"/>
                <a:cs typeface="DM Sans"/>
                <a:sym typeface="DM Sans"/>
              </a:endParaRPr>
            </a:p>
          </p:txBody>
        </p:sp>
      </p:grpSp>
      <p:grpSp>
        <p:nvGrpSpPr>
          <p:cNvPr id="671" name="Google Shape;671;p72"/>
          <p:cNvGrpSpPr/>
          <p:nvPr/>
        </p:nvGrpSpPr>
        <p:grpSpPr>
          <a:xfrm>
            <a:off x="4991025" y="1792725"/>
            <a:ext cx="3448200" cy="1422825"/>
            <a:chOff x="704850" y="1952625"/>
            <a:chExt cx="3448200" cy="1422825"/>
          </a:xfrm>
        </p:grpSpPr>
        <p:sp>
          <p:nvSpPr>
            <p:cNvPr id="672" name="Google Shape;672;p72"/>
            <p:cNvSpPr txBox="1"/>
            <p:nvPr/>
          </p:nvSpPr>
          <p:spPr>
            <a:xfrm>
              <a:off x="704850" y="1952625"/>
              <a:ext cx="3448200" cy="304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2400" b="1">
                  <a:solidFill>
                    <a:srgbClr val="101010"/>
                  </a:solidFill>
                  <a:latin typeface="Forum"/>
                  <a:ea typeface="Forum"/>
                  <a:cs typeface="Forum"/>
                  <a:sym typeface="Forum"/>
                </a:rPr>
                <a:t>Sponsor</a:t>
              </a:r>
              <a:endParaRPr sz="2400" b="1">
                <a:solidFill>
                  <a:srgbClr val="101010"/>
                </a:solidFill>
                <a:latin typeface="Forum"/>
                <a:ea typeface="Forum"/>
                <a:cs typeface="Forum"/>
                <a:sym typeface="Forum"/>
              </a:endParaRPr>
            </a:p>
          </p:txBody>
        </p:sp>
        <p:sp>
          <p:nvSpPr>
            <p:cNvPr id="673" name="Google Shape;673;p72"/>
            <p:cNvSpPr txBox="1"/>
            <p:nvPr/>
          </p:nvSpPr>
          <p:spPr>
            <a:xfrm>
              <a:off x="704850" y="2422950"/>
              <a:ext cx="3448200" cy="952500"/>
            </a:xfrm>
            <a:prstGeom prst="rect">
              <a:avLst/>
            </a:prstGeom>
            <a:noFill/>
            <a:ln>
              <a:noFill/>
            </a:ln>
          </p:spPr>
          <p:txBody>
            <a:bodyPr spcFirstLastPara="1" wrap="square" lIns="0" tIns="0" rIns="0" bIns="0" anchor="t" anchorCtr="0">
              <a:noAutofit/>
            </a:bodyPr>
            <a:lstStyle/>
            <a:p>
              <a:pPr marL="457200" lvl="0" indent="-330200" algn="l" rtl="0">
                <a:lnSpc>
                  <a:spcPct val="115000"/>
                </a:lnSpc>
                <a:spcBef>
                  <a:spcPts val="0"/>
                </a:spcBef>
                <a:spcAft>
                  <a:spcPts val="0"/>
                </a:spcAft>
                <a:buClr>
                  <a:srgbClr val="101010"/>
                </a:buClr>
                <a:buSzPts val="1600"/>
                <a:buFont typeface="DM Sans"/>
                <a:buChar char="●"/>
              </a:pPr>
              <a:r>
                <a:rPr lang="en" sz="1600">
                  <a:solidFill>
                    <a:srgbClr val="101010"/>
                  </a:solidFill>
                  <a:latin typeface="DM Sans"/>
                  <a:ea typeface="DM Sans"/>
                  <a:cs typeface="DM Sans"/>
                  <a:sym typeface="DM Sans"/>
                </a:rPr>
                <a:t>Advocates for you in decision-making spaces.</a:t>
              </a:r>
              <a:endParaRPr sz="1600">
                <a:solidFill>
                  <a:srgbClr val="101010"/>
                </a:solidFill>
                <a:latin typeface="DM Sans"/>
                <a:ea typeface="DM Sans"/>
                <a:cs typeface="DM Sans"/>
                <a:sym typeface="DM Sans"/>
              </a:endParaRPr>
            </a:p>
            <a:p>
              <a:pPr marL="457200" lvl="0" indent="-330200" algn="l" rtl="0">
                <a:lnSpc>
                  <a:spcPct val="115000"/>
                </a:lnSpc>
                <a:spcBef>
                  <a:spcPts val="0"/>
                </a:spcBef>
                <a:spcAft>
                  <a:spcPts val="0"/>
                </a:spcAft>
                <a:buClr>
                  <a:srgbClr val="101010"/>
                </a:buClr>
                <a:buSzPts val="1600"/>
                <a:buFont typeface="DM Sans"/>
                <a:buChar char="●"/>
              </a:pPr>
              <a:r>
                <a:rPr lang="en" sz="1600">
                  <a:solidFill>
                    <a:srgbClr val="101010"/>
                  </a:solidFill>
                  <a:latin typeface="DM Sans"/>
                  <a:ea typeface="DM Sans"/>
                  <a:cs typeface="DM Sans"/>
                  <a:sym typeface="DM Sans"/>
                </a:rPr>
                <a:t>Helps you advance.</a:t>
              </a:r>
              <a:endParaRPr sz="1600">
                <a:solidFill>
                  <a:srgbClr val="101010"/>
                </a:solidFill>
                <a:latin typeface="DM Sans"/>
                <a:ea typeface="DM Sans"/>
                <a:cs typeface="DM Sans"/>
                <a:sym typeface="DM Sans"/>
              </a:endParaRPr>
            </a:p>
            <a:p>
              <a:pPr marL="457200" lvl="0" indent="-330200" algn="l" rtl="0">
                <a:lnSpc>
                  <a:spcPct val="115000"/>
                </a:lnSpc>
                <a:spcBef>
                  <a:spcPts val="0"/>
                </a:spcBef>
                <a:spcAft>
                  <a:spcPts val="0"/>
                </a:spcAft>
                <a:buClr>
                  <a:srgbClr val="101010"/>
                </a:buClr>
                <a:buSzPts val="1600"/>
                <a:buFont typeface="DM Sans"/>
                <a:buChar char="●"/>
              </a:pPr>
              <a:r>
                <a:rPr lang="en" sz="1600">
                  <a:solidFill>
                    <a:srgbClr val="101010"/>
                  </a:solidFill>
                  <a:latin typeface="DM Sans"/>
                  <a:ea typeface="DM Sans"/>
                  <a:cs typeface="DM Sans"/>
                  <a:sym typeface="DM Sans"/>
                </a:rPr>
                <a:t>Opens doors.</a:t>
              </a:r>
              <a:endParaRPr sz="1600">
                <a:solidFill>
                  <a:srgbClr val="101010"/>
                </a:solidFill>
                <a:latin typeface="DM Sans"/>
                <a:ea typeface="DM Sans"/>
                <a:cs typeface="DM Sans"/>
                <a:sym typeface="DM Sans"/>
              </a:endParaRPr>
            </a:p>
          </p:txBody>
        </p:sp>
      </p:grpSp>
    </p:spTree>
  </p:cSld>
  <p:clrMapOvr>
    <a:masterClrMapping/>
  </p:clrMapOvr>
</p:sld>
</file>

<file path=ppt/theme/theme1.xml><?xml version="1.0" encoding="utf-8"?>
<a:theme xmlns:a="http://schemas.openxmlformats.org/drawingml/2006/main" name="Marketing Plan Presentation [Style 2]">
  <a:themeElements>
    <a:clrScheme name="Simple Light">
      <a:dk1>
        <a:srgbClr val="F9F9F9"/>
      </a:dk1>
      <a:lt1>
        <a:srgbClr val="101010"/>
      </a:lt1>
      <a:dk2>
        <a:srgbClr val="E6E8FF"/>
      </a:dk2>
      <a:lt2>
        <a:srgbClr val="C6B9F1"/>
      </a:lt2>
      <a:accent1>
        <a:srgbClr val="E11444"/>
      </a:accent1>
      <a:accent2>
        <a:srgbClr val="FCE82E"/>
      </a:accent2>
      <a:accent3>
        <a:srgbClr val="FFE6D4"/>
      </a:accent3>
      <a:accent4>
        <a:srgbClr val="4E4E4E"/>
      </a:accent4>
      <a:accent5>
        <a:srgbClr val="93A2A2"/>
      </a:accent5>
      <a:accent6>
        <a:srgbClr val="B7B7B7"/>
      </a:accent6>
      <a:hlink>
        <a:srgbClr val="F96E0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1553</Words>
  <Application>Microsoft Office PowerPoint</Application>
  <PresentationFormat>On-screen Show (16:9)</PresentationFormat>
  <Paragraphs>233</Paragraphs>
  <Slides>14</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DM Sans Light</vt:lpstr>
      <vt:lpstr>Forum</vt:lpstr>
      <vt:lpstr>Lexend</vt:lpstr>
      <vt:lpstr>Arial</vt:lpstr>
      <vt:lpstr>DM Sans</vt:lpstr>
      <vt:lpstr>DM Sans Medium</vt:lpstr>
      <vt:lpstr>Marketing Plan Presentation [Style 2]</vt:lpstr>
      <vt:lpstr>Simple Light</vt:lpstr>
      <vt:lpstr>SAY YES WHEN IT’S RIGHT, AND NO WHEN IT’S WRONG:  MAKING CAREER MOVES AS A FEMALE LEADER</vt:lpstr>
      <vt:lpstr>PowerPoint Presentation</vt:lpstr>
      <vt:lpstr>MEET HILLERY AND JENN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HOPE FOR THE WOMEN IN THIS ROOM:</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Hillery Dixon</dc:creator>
  <cp:lastModifiedBy>Hillery Dixon</cp:lastModifiedBy>
  <cp:revision>1</cp:revision>
  <dcterms:modified xsi:type="dcterms:W3CDTF">2026-09-01T22:29:45Z</dcterms:modified>
</cp:coreProperties>
</file>